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34"/>
  </p:notesMasterIdLst>
  <p:sldIdLst>
    <p:sldId id="269" r:id="rId5"/>
    <p:sldId id="266" r:id="rId6"/>
    <p:sldId id="286" r:id="rId7"/>
    <p:sldId id="288" r:id="rId8"/>
    <p:sldId id="259" r:id="rId9"/>
    <p:sldId id="281" r:id="rId10"/>
    <p:sldId id="267" r:id="rId11"/>
    <p:sldId id="301" r:id="rId12"/>
    <p:sldId id="303" r:id="rId13"/>
    <p:sldId id="304" r:id="rId14"/>
    <p:sldId id="305" r:id="rId15"/>
    <p:sldId id="306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6" r:id="rId24"/>
    <p:sldId id="317" r:id="rId25"/>
    <p:sldId id="320" r:id="rId26"/>
    <p:sldId id="318" r:id="rId27"/>
    <p:sldId id="319" r:id="rId28"/>
    <p:sldId id="265" r:id="rId29"/>
    <p:sldId id="315" r:id="rId30"/>
    <p:sldId id="278" r:id="rId31"/>
    <p:sldId id="279" r:id="rId32"/>
    <p:sldId id="262" r:id="rId3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458"/>
    <a:srgbClr val="A79079"/>
    <a:srgbClr val="D4C9BE"/>
    <a:srgbClr val="F1EFEC"/>
    <a:srgbClr val="3E3F5B"/>
    <a:srgbClr val="0D68BB"/>
    <a:srgbClr val="3B9AF1"/>
    <a:srgbClr val="0A4D8A"/>
    <a:srgbClr val="C5854B"/>
    <a:srgbClr val="8C5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7A245-FADD-420B-B11E-CA65B407CE2E}" v="3" dt="2025-04-29T11:34:22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1646" autoAdjust="0"/>
  </p:normalViewPr>
  <p:slideViewPr>
    <p:cSldViewPr snapToGrid="0">
      <p:cViewPr>
        <p:scale>
          <a:sx n="98" d="100"/>
          <a:sy n="98" d="100"/>
        </p:scale>
        <p:origin x="53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dulfo Ferreira" userId="1fc77554-2b44-4ebe-a7de-564b2be7f54a" providerId="ADAL" clId="{06A7A245-FADD-420B-B11E-CA65B407CE2E}"/>
    <pc:docChg chg="undo custSel addSld delSld modSld">
      <pc:chgData name="Landulfo Ferreira" userId="1fc77554-2b44-4ebe-a7de-564b2be7f54a" providerId="ADAL" clId="{06A7A245-FADD-420B-B11E-CA65B407CE2E}" dt="2025-06-01T23:56:18.775" v="528" actId="14100"/>
      <pc:docMkLst>
        <pc:docMk/>
      </pc:docMkLst>
      <pc:sldChg chg="modSp mod">
        <pc:chgData name="Landulfo Ferreira" userId="1fc77554-2b44-4ebe-a7de-564b2be7f54a" providerId="ADAL" clId="{06A7A245-FADD-420B-B11E-CA65B407CE2E}" dt="2025-04-29T11:34:22.315" v="109"/>
        <pc:sldMkLst>
          <pc:docMk/>
          <pc:sldMk cId="3773528050" sldId="262"/>
        </pc:sldMkLst>
        <pc:spChg chg="mod">
          <ac:chgData name="Landulfo Ferreira" userId="1fc77554-2b44-4ebe-a7de-564b2be7f54a" providerId="ADAL" clId="{06A7A245-FADD-420B-B11E-CA65B407CE2E}" dt="2025-04-29T11:34:22.315" v="109"/>
          <ac:spMkLst>
            <pc:docMk/>
            <pc:sldMk cId="3773528050" sldId="262"/>
            <ac:spMk id="13" creationId="{944AAA58-B183-E2AE-01B6-D64F47BA2A09}"/>
          </ac:spMkLst>
        </pc:spChg>
      </pc:sldChg>
      <pc:sldChg chg="modSp mod">
        <pc:chgData name="Landulfo Ferreira" userId="1fc77554-2b44-4ebe-a7de-564b2be7f54a" providerId="ADAL" clId="{06A7A245-FADD-420B-B11E-CA65B407CE2E}" dt="2025-04-29T11:22:12.255" v="59" actId="255"/>
        <pc:sldMkLst>
          <pc:docMk/>
          <pc:sldMk cId="1245941514" sldId="265"/>
        </pc:sldMkLst>
        <pc:spChg chg="mod">
          <ac:chgData name="Landulfo Ferreira" userId="1fc77554-2b44-4ebe-a7de-564b2be7f54a" providerId="ADAL" clId="{06A7A245-FADD-420B-B11E-CA65B407CE2E}" dt="2025-04-29T11:22:12.255" v="59" actId="255"/>
          <ac:spMkLst>
            <pc:docMk/>
            <pc:sldMk cId="1245941514" sldId="265"/>
            <ac:spMk id="6" creationId="{DC41DB25-68E2-F320-B62F-5F8AEC20F5C4}"/>
          </ac:spMkLst>
        </pc:spChg>
      </pc:sldChg>
      <pc:sldChg chg="modSp mod">
        <pc:chgData name="Landulfo Ferreira" userId="1fc77554-2b44-4ebe-a7de-564b2be7f54a" providerId="ADAL" clId="{06A7A245-FADD-420B-B11E-CA65B407CE2E}" dt="2025-04-29T11:23:47.420" v="100" actId="108"/>
        <pc:sldMkLst>
          <pc:docMk/>
          <pc:sldMk cId="2723093213" sldId="267"/>
        </pc:sldMkLst>
        <pc:spChg chg="mod">
          <ac:chgData name="Landulfo Ferreira" userId="1fc77554-2b44-4ebe-a7de-564b2be7f54a" providerId="ADAL" clId="{06A7A245-FADD-420B-B11E-CA65B407CE2E}" dt="2025-04-29T11:23:40.628" v="99" actId="108"/>
          <ac:spMkLst>
            <pc:docMk/>
            <pc:sldMk cId="2723093213" sldId="267"/>
            <ac:spMk id="4" creationId="{E87C2C71-D072-610C-FA12-71170B0EE27E}"/>
          </ac:spMkLst>
        </pc:spChg>
        <pc:spChg chg="mod">
          <ac:chgData name="Landulfo Ferreira" userId="1fc77554-2b44-4ebe-a7de-564b2be7f54a" providerId="ADAL" clId="{06A7A245-FADD-420B-B11E-CA65B407CE2E}" dt="2025-04-29T11:23:47.420" v="100" actId="108"/>
          <ac:spMkLst>
            <pc:docMk/>
            <pc:sldMk cId="2723093213" sldId="267"/>
            <ac:spMk id="5" creationId="{70A1C177-1926-C2BE-A40B-52F73AC86C20}"/>
          </ac:spMkLst>
        </pc:spChg>
      </pc:sldChg>
      <pc:sldChg chg="modSp mod">
        <pc:chgData name="Landulfo Ferreira" userId="1fc77554-2b44-4ebe-a7de-564b2be7f54a" providerId="ADAL" clId="{06A7A245-FADD-420B-B11E-CA65B407CE2E}" dt="2025-04-29T11:37:32.788" v="120" actId="14100"/>
        <pc:sldMkLst>
          <pc:docMk/>
          <pc:sldMk cId="852233035" sldId="269"/>
        </pc:sldMkLst>
        <pc:spChg chg="mod">
          <ac:chgData name="Landulfo Ferreira" userId="1fc77554-2b44-4ebe-a7de-564b2be7f54a" providerId="ADAL" clId="{06A7A245-FADD-420B-B11E-CA65B407CE2E}" dt="2025-04-29T11:35:20.677" v="117" actId="14100"/>
          <ac:spMkLst>
            <pc:docMk/>
            <pc:sldMk cId="852233035" sldId="269"/>
            <ac:spMk id="5" creationId="{B297010D-2168-8343-9ABD-DB499BBCF431}"/>
          </ac:spMkLst>
        </pc:spChg>
        <pc:spChg chg="mod">
          <ac:chgData name="Landulfo Ferreira" userId="1fc77554-2b44-4ebe-a7de-564b2be7f54a" providerId="ADAL" clId="{06A7A245-FADD-420B-B11E-CA65B407CE2E}" dt="2025-04-29T11:37:32.788" v="120" actId="14100"/>
          <ac:spMkLst>
            <pc:docMk/>
            <pc:sldMk cId="852233035" sldId="269"/>
            <ac:spMk id="20" creationId="{09719A64-D8FF-BC1E-42B9-F384351343D0}"/>
          </ac:spMkLst>
        </pc:spChg>
      </pc:sldChg>
      <pc:sldChg chg="delSp modSp mod">
        <pc:chgData name="Landulfo Ferreira" userId="1fc77554-2b44-4ebe-a7de-564b2be7f54a" providerId="ADAL" clId="{06A7A245-FADD-420B-B11E-CA65B407CE2E}" dt="2025-06-01T23:47:09.476" v="513" actId="478"/>
        <pc:sldMkLst>
          <pc:docMk/>
          <pc:sldMk cId="3738351044" sldId="278"/>
        </pc:sldMkLst>
        <pc:picChg chg="del mod">
          <ac:chgData name="Landulfo Ferreira" userId="1fc77554-2b44-4ebe-a7de-564b2be7f54a" providerId="ADAL" clId="{06A7A245-FADD-420B-B11E-CA65B407CE2E}" dt="2025-06-01T23:47:09.476" v="513" actId="478"/>
          <ac:picMkLst>
            <pc:docMk/>
            <pc:sldMk cId="3738351044" sldId="278"/>
            <ac:picMk id="18" creationId="{667BB279-3CF2-9015-94AC-64718D54B1FE}"/>
          </ac:picMkLst>
        </pc:picChg>
      </pc:sldChg>
      <pc:sldChg chg="modSp mod">
        <pc:chgData name="Landulfo Ferreira" userId="1fc77554-2b44-4ebe-a7de-564b2be7f54a" providerId="ADAL" clId="{06A7A245-FADD-420B-B11E-CA65B407CE2E}" dt="2025-04-29T11:23:15.859" v="98" actId="6549"/>
        <pc:sldMkLst>
          <pc:docMk/>
          <pc:sldMk cId="1508568729" sldId="286"/>
        </pc:sldMkLst>
        <pc:spChg chg="mod">
          <ac:chgData name="Landulfo Ferreira" userId="1fc77554-2b44-4ebe-a7de-564b2be7f54a" providerId="ADAL" clId="{06A7A245-FADD-420B-B11E-CA65B407CE2E}" dt="2025-04-29T11:23:15.859" v="98" actId="6549"/>
          <ac:spMkLst>
            <pc:docMk/>
            <pc:sldMk cId="1508568729" sldId="286"/>
            <ac:spMk id="2" creationId="{688B9804-29C6-5F69-28E6-C5C670656F7B}"/>
          </ac:spMkLst>
        </pc:spChg>
      </pc:sldChg>
      <pc:sldChg chg="modSp mod">
        <pc:chgData name="Landulfo Ferreira" userId="1fc77554-2b44-4ebe-a7de-564b2be7f54a" providerId="ADAL" clId="{06A7A245-FADD-420B-B11E-CA65B407CE2E}" dt="2025-04-29T11:24:18.616" v="102" actId="108"/>
        <pc:sldMkLst>
          <pc:docMk/>
          <pc:sldMk cId="2413692962" sldId="303"/>
        </pc:sldMkLst>
        <pc:spChg chg="mod">
          <ac:chgData name="Landulfo Ferreira" userId="1fc77554-2b44-4ebe-a7de-564b2be7f54a" providerId="ADAL" clId="{06A7A245-FADD-420B-B11E-CA65B407CE2E}" dt="2025-04-29T11:24:18.616" v="102" actId="108"/>
          <ac:spMkLst>
            <pc:docMk/>
            <pc:sldMk cId="2413692962" sldId="303"/>
            <ac:spMk id="3" creationId="{27A4488E-1539-6C4A-4FF7-1D3C77D0231D}"/>
          </ac:spMkLst>
        </pc:spChg>
        <pc:spChg chg="mod">
          <ac:chgData name="Landulfo Ferreira" userId="1fc77554-2b44-4ebe-a7de-564b2be7f54a" providerId="ADAL" clId="{06A7A245-FADD-420B-B11E-CA65B407CE2E}" dt="2025-04-29T11:24:07.512" v="101" actId="108"/>
          <ac:spMkLst>
            <pc:docMk/>
            <pc:sldMk cId="2413692962" sldId="303"/>
            <ac:spMk id="17" creationId="{34668940-1DBB-7661-2BC0-DC0E8AC343E4}"/>
          </ac:spMkLst>
        </pc:spChg>
      </pc:sldChg>
      <pc:sldChg chg="modSp mod">
        <pc:chgData name="Landulfo Ferreira" userId="1fc77554-2b44-4ebe-a7de-564b2be7f54a" providerId="ADAL" clId="{06A7A245-FADD-420B-B11E-CA65B407CE2E}" dt="2025-06-01T22:59:29.823" v="122" actId="6549"/>
        <pc:sldMkLst>
          <pc:docMk/>
          <pc:sldMk cId="1260923297" sldId="306"/>
        </pc:sldMkLst>
        <pc:spChg chg="mod">
          <ac:chgData name="Landulfo Ferreira" userId="1fc77554-2b44-4ebe-a7de-564b2be7f54a" providerId="ADAL" clId="{06A7A245-FADD-420B-B11E-CA65B407CE2E}" dt="2025-06-01T22:59:29.823" v="122" actId="6549"/>
          <ac:spMkLst>
            <pc:docMk/>
            <pc:sldMk cId="1260923297" sldId="306"/>
            <ac:spMk id="3" creationId="{07CAEE8D-7C96-B5A3-4BCC-557A79FA2943}"/>
          </ac:spMkLst>
        </pc:spChg>
      </pc:sldChg>
      <pc:sldChg chg="modSp mod">
        <pc:chgData name="Landulfo Ferreira" userId="1fc77554-2b44-4ebe-a7de-564b2be7f54a" providerId="ADAL" clId="{06A7A245-FADD-420B-B11E-CA65B407CE2E}" dt="2025-06-01T23:01:28.661" v="126" actId="255"/>
        <pc:sldMkLst>
          <pc:docMk/>
          <pc:sldMk cId="2320504840" sldId="309"/>
        </pc:sldMkLst>
        <pc:spChg chg="mod">
          <ac:chgData name="Landulfo Ferreira" userId="1fc77554-2b44-4ebe-a7de-564b2be7f54a" providerId="ADAL" clId="{06A7A245-FADD-420B-B11E-CA65B407CE2E}" dt="2025-06-01T23:01:28.661" v="126" actId="255"/>
          <ac:spMkLst>
            <pc:docMk/>
            <pc:sldMk cId="2320504840" sldId="309"/>
            <ac:spMk id="3" creationId="{4E7E1BAB-73E2-6C71-F037-CA7B8A95ECC3}"/>
          </ac:spMkLst>
        </pc:spChg>
      </pc:sldChg>
      <pc:sldChg chg="modSp mod">
        <pc:chgData name="Landulfo Ferreira" userId="1fc77554-2b44-4ebe-a7de-564b2be7f54a" providerId="ADAL" clId="{06A7A245-FADD-420B-B11E-CA65B407CE2E}" dt="2025-06-01T23:02:24.128" v="168" actId="113"/>
        <pc:sldMkLst>
          <pc:docMk/>
          <pc:sldMk cId="798677189" sldId="310"/>
        </pc:sldMkLst>
        <pc:spChg chg="mod">
          <ac:chgData name="Landulfo Ferreira" userId="1fc77554-2b44-4ebe-a7de-564b2be7f54a" providerId="ADAL" clId="{06A7A245-FADD-420B-B11E-CA65B407CE2E}" dt="2025-06-01T23:02:24.128" v="168" actId="113"/>
          <ac:spMkLst>
            <pc:docMk/>
            <pc:sldMk cId="798677189" sldId="310"/>
            <ac:spMk id="3" creationId="{92228765-74B1-D10C-C5D6-495F36212891}"/>
          </ac:spMkLst>
        </pc:spChg>
      </pc:sldChg>
      <pc:sldChg chg="modSp mod">
        <pc:chgData name="Landulfo Ferreira" userId="1fc77554-2b44-4ebe-a7de-564b2be7f54a" providerId="ADAL" clId="{06A7A245-FADD-420B-B11E-CA65B407CE2E}" dt="2025-06-01T23:56:18.775" v="528" actId="14100"/>
        <pc:sldMkLst>
          <pc:docMk/>
          <pc:sldMk cId="2157377233" sldId="311"/>
        </pc:sldMkLst>
        <pc:spChg chg="mod">
          <ac:chgData name="Landulfo Ferreira" userId="1fc77554-2b44-4ebe-a7de-564b2be7f54a" providerId="ADAL" clId="{06A7A245-FADD-420B-B11E-CA65B407CE2E}" dt="2025-06-01T23:56:18.775" v="528" actId="14100"/>
          <ac:spMkLst>
            <pc:docMk/>
            <pc:sldMk cId="2157377233" sldId="311"/>
            <ac:spMk id="3" creationId="{949A03FF-B376-E826-3C9A-A2963C02E327}"/>
          </ac:spMkLst>
        </pc:spChg>
        <pc:spChg chg="mod">
          <ac:chgData name="Landulfo Ferreira" userId="1fc77554-2b44-4ebe-a7de-564b2be7f54a" providerId="ADAL" clId="{06A7A245-FADD-420B-B11E-CA65B407CE2E}" dt="2025-06-01T23:55:56.033" v="524" actId="1076"/>
          <ac:spMkLst>
            <pc:docMk/>
            <pc:sldMk cId="2157377233" sldId="311"/>
            <ac:spMk id="23" creationId="{E8598A4F-01ED-0D9A-FFC2-71313C02023F}"/>
          </ac:spMkLst>
        </pc:spChg>
      </pc:sldChg>
      <pc:sldChg chg="modSp mod">
        <pc:chgData name="Landulfo Ferreira" userId="1fc77554-2b44-4ebe-a7de-564b2be7f54a" providerId="ADAL" clId="{06A7A245-FADD-420B-B11E-CA65B407CE2E}" dt="2025-06-01T23:03:16.459" v="171" actId="113"/>
        <pc:sldMkLst>
          <pc:docMk/>
          <pc:sldMk cId="3647913280" sldId="313"/>
        </pc:sldMkLst>
        <pc:spChg chg="mod">
          <ac:chgData name="Landulfo Ferreira" userId="1fc77554-2b44-4ebe-a7de-564b2be7f54a" providerId="ADAL" clId="{06A7A245-FADD-420B-B11E-CA65B407CE2E}" dt="2025-06-01T23:03:16.459" v="171" actId="113"/>
          <ac:spMkLst>
            <pc:docMk/>
            <pc:sldMk cId="3647913280" sldId="313"/>
            <ac:spMk id="3" creationId="{7B1C59EE-2FEE-5184-ACF6-1243AD17FEF9}"/>
          </ac:spMkLst>
        </pc:spChg>
      </pc:sldChg>
      <pc:sldChg chg="modSp add mod">
        <pc:chgData name="Landulfo Ferreira" userId="1fc77554-2b44-4ebe-a7de-564b2be7f54a" providerId="ADAL" clId="{06A7A245-FADD-420B-B11E-CA65B407CE2E}" dt="2025-06-01T23:07:30.939" v="267" actId="6549"/>
        <pc:sldMkLst>
          <pc:docMk/>
          <pc:sldMk cId="1865223371" sldId="316"/>
        </pc:sldMkLst>
        <pc:spChg chg="mod">
          <ac:chgData name="Landulfo Ferreira" userId="1fc77554-2b44-4ebe-a7de-564b2be7f54a" providerId="ADAL" clId="{06A7A245-FADD-420B-B11E-CA65B407CE2E}" dt="2025-06-01T23:07:30.939" v="267" actId="6549"/>
          <ac:spMkLst>
            <pc:docMk/>
            <pc:sldMk cId="1865223371" sldId="316"/>
            <ac:spMk id="3" creationId="{1C72EF51-E583-A870-6F60-D612045A03B9}"/>
          </ac:spMkLst>
        </pc:spChg>
        <pc:spChg chg="mod">
          <ac:chgData name="Landulfo Ferreira" userId="1fc77554-2b44-4ebe-a7de-564b2be7f54a" providerId="ADAL" clId="{06A7A245-FADD-420B-B11E-CA65B407CE2E}" dt="2025-06-01T23:05:56.774" v="253" actId="20577"/>
          <ac:spMkLst>
            <pc:docMk/>
            <pc:sldMk cId="1865223371" sldId="316"/>
            <ac:spMk id="4" creationId="{40DC119A-0D8E-BD0F-69CE-744750F68652}"/>
          </ac:spMkLst>
        </pc:spChg>
      </pc:sldChg>
      <pc:sldChg chg="new del">
        <pc:chgData name="Landulfo Ferreira" userId="1fc77554-2b44-4ebe-a7de-564b2be7f54a" providerId="ADAL" clId="{06A7A245-FADD-420B-B11E-CA65B407CE2E}" dt="2025-06-01T23:04:15.616" v="173" actId="680"/>
        <pc:sldMkLst>
          <pc:docMk/>
          <pc:sldMk cId="2320123658" sldId="316"/>
        </pc:sldMkLst>
      </pc:sldChg>
      <pc:sldChg chg="delSp modSp add mod">
        <pc:chgData name="Landulfo Ferreira" userId="1fc77554-2b44-4ebe-a7de-564b2be7f54a" providerId="ADAL" clId="{06A7A245-FADD-420B-B11E-CA65B407CE2E}" dt="2025-06-01T23:15:30.775" v="368" actId="20577"/>
        <pc:sldMkLst>
          <pc:docMk/>
          <pc:sldMk cId="1592520180" sldId="317"/>
        </pc:sldMkLst>
        <pc:spChg chg="mod">
          <ac:chgData name="Landulfo Ferreira" userId="1fc77554-2b44-4ebe-a7de-564b2be7f54a" providerId="ADAL" clId="{06A7A245-FADD-420B-B11E-CA65B407CE2E}" dt="2025-06-01T23:12:52.531" v="322" actId="1076"/>
          <ac:spMkLst>
            <pc:docMk/>
            <pc:sldMk cId="1592520180" sldId="317"/>
            <ac:spMk id="2" creationId="{14BB4FFA-05FE-840E-9C1C-3960583B16FC}"/>
          </ac:spMkLst>
        </pc:spChg>
        <pc:spChg chg="mod">
          <ac:chgData name="Landulfo Ferreira" userId="1fc77554-2b44-4ebe-a7de-564b2be7f54a" providerId="ADAL" clId="{06A7A245-FADD-420B-B11E-CA65B407CE2E}" dt="2025-06-01T23:15:30.775" v="368" actId="20577"/>
          <ac:spMkLst>
            <pc:docMk/>
            <pc:sldMk cId="1592520180" sldId="317"/>
            <ac:spMk id="3" creationId="{83767977-2613-1958-6D99-DB8FB752FB07}"/>
          </ac:spMkLst>
        </pc:spChg>
        <pc:spChg chg="mod">
          <ac:chgData name="Landulfo Ferreira" userId="1fc77554-2b44-4ebe-a7de-564b2be7f54a" providerId="ADAL" clId="{06A7A245-FADD-420B-B11E-CA65B407CE2E}" dt="2025-06-01T23:13:25.839" v="325" actId="255"/>
          <ac:spMkLst>
            <pc:docMk/>
            <pc:sldMk cId="1592520180" sldId="317"/>
            <ac:spMk id="4" creationId="{7BD4D1E0-FFF7-A166-2E0C-55752A7BFCEF}"/>
          </ac:spMkLst>
        </pc:spChg>
        <pc:spChg chg="del">
          <ac:chgData name="Landulfo Ferreira" userId="1fc77554-2b44-4ebe-a7de-564b2be7f54a" providerId="ADAL" clId="{06A7A245-FADD-420B-B11E-CA65B407CE2E}" dt="2025-06-01T23:12:44.275" v="320" actId="478"/>
          <ac:spMkLst>
            <pc:docMk/>
            <pc:sldMk cId="1592520180" sldId="317"/>
            <ac:spMk id="14" creationId="{F10FDF20-B9B2-9586-70D4-2F87BBE154B5}"/>
          </ac:spMkLst>
        </pc:spChg>
        <pc:spChg chg="mod">
          <ac:chgData name="Landulfo Ferreira" userId="1fc77554-2b44-4ebe-a7de-564b2be7f54a" providerId="ADAL" clId="{06A7A245-FADD-420B-B11E-CA65B407CE2E}" dt="2025-06-01T23:13:35.588" v="327" actId="1076"/>
          <ac:spMkLst>
            <pc:docMk/>
            <pc:sldMk cId="1592520180" sldId="317"/>
            <ac:spMk id="23" creationId="{C74261CC-ACEA-DE7D-5FA6-051C1E991CFA}"/>
          </ac:spMkLst>
        </pc:spChg>
      </pc:sldChg>
      <pc:sldChg chg="addSp delSp modSp add mod">
        <pc:chgData name="Landulfo Ferreira" userId="1fc77554-2b44-4ebe-a7de-564b2be7f54a" providerId="ADAL" clId="{06A7A245-FADD-420B-B11E-CA65B407CE2E}" dt="2025-06-01T23:38:06.835" v="510" actId="14100"/>
        <pc:sldMkLst>
          <pc:docMk/>
          <pc:sldMk cId="2361643659" sldId="318"/>
        </pc:sldMkLst>
        <pc:spChg chg="mod">
          <ac:chgData name="Landulfo Ferreira" userId="1fc77554-2b44-4ebe-a7de-564b2be7f54a" providerId="ADAL" clId="{06A7A245-FADD-420B-B11E-CA65B407CE2E}" dt="2025-06-01T23:14:28.768" v="358" actId="1076"/>
          <ac:spMkLst>
            <pc:docMk/>
            <pc:sldMk cId="2361643659" sldId="318"/>
            <ac:spMk id="2" creationId="{B80B9344-B6B0-F701-B409-CE1A64AB06FF}"/>
          </ac:spMkLst>
        </pc:spChg>
        <pc:spChg chg="mod">
          <ac:chgData name="Landulfo Ferreira" userId="1fc77554-2b44-4ebe-a7de-564b2be7f54a" providerId="ADAL" clId="{06A7A245-FADD-420B-B11E-CA65B407CE2E}" dt="2025-06-01T23:18:38.159" v="448" actId="207"/>
          <ac:spMkLst>
            <pc:docMk/>
            <pc:sldMk cId="2361643659" sldId="318"/>
            <ac:spMk id="3" creationId="{16EC1F9E-67A7-7000-F8B5-A6456CC428F5}"/>
          </ac:spMkLst>
        </pc:spChg>
        <pc:spChg chg="mod">
          <ac:chgData name="Landulfo Ferreira" userId="1fc77554-2b44-4ebe-a7de-564b2be7f54a" providerId="ADAL" clId="{06A7A245-FADD-420B-B11E-CA65B407CE2E}" dt="2025-06-01T23:36:37.785" v="503" actId="6549"/>
          <ac:spMkLst>
            <pc:docMk/>
            <pc:sldMk cId="2361643659" sldId="318"/>
            <ac:spMk id="4" creationId="{4E6F444B-37B2-C39C-1F19-D5343EB079C0}"/>
          </ac:spMkLst>
        </pc:spChg>
        <pc:spChg chg="add del mod">
          <ac:chgData name="Landulfo Ferreira" userId="1fc77554-2b44-4ebe-a7de-564b2be7f54a" providerId="ADAL" clId="{06A7A245-FADD-420B-B11E-CA65B407CE2E}" dt="2025-06-01T23:38:06.835" v="510" actId="14100"/>
          <ac:spMkLst>
            <pc:docMk/>
            <pc:sldMk cId="2361643659" sldId="318"/>
            <ac:spMk id="14" creationId="{BD1DFF52-49DB-A99C-FF8F-6520A5B95537}"/>
          </ac:spMkLst>
        </pc:spChg>
        <pc:spChg chg="mod">
          <ac:chgData name="Landulfo Ferreira" userId="1fc77554-2b44-4ebe-a7de-564b2be7f54a" providerId="ADAL" clId="{06A7A245-FADD-420B-B11E-CA65B407CE2E}" dt="2025-06-01T23:10:38.549" v="280" actId="1076"/>
          <ac:spMkLst>
            <pc:docMk/>
            <pc:sldMk cId="2361643659" sldId="318"/>
            <ac:spMk id="23" creationId="{050F461A-FBC0-61BD-A184-01C553EAC92F}"/>
          </ac:spMkLst>
        </pc:spChg>
      </pc:sldChg>
      <pc:sldChg chg="modSp add mod">
        <pc:chgData name="Landulfo Ferreira" userId="1fc77554-2b44-4ebe-a7de-564b2be7f54a" providerId="ADAL" clId="{06A7A245-FADD-420B-B11E-CA65B407CE2E}" dt="2025-06-01T23:20:40.924" v="500" actId="2711"/>
        <pc:sldMkLst>
          <pc:docMk/>
          <pc:sldMk cId="4189244108" sldId="319"/>
        </pc:sldMkLst>
        <pc:spChg chg="mod">
          <ac:chgData name="Landulfo Ferreira" userId="1fc77554-2b44-4ebe-a7de-564b2be7f54a" providerId="ADAL" clId="{06A7A245-FADD-420B-B11E-CA65B407CE2E}" dt="2025-06-01T23:20:40.924" v="500" actId="2711"/>
          <ac:spMkLst>
            <pc:docMk/>
            <pc:sldMk cId="4189244108" sldId="319"/>
            <ac:spMk id="3" creationId="{56FED03B-5769-EACC-62F2-A2D5D61C1DF8}"/>
          </ac:spMkLst>
        </pc:spChg>
      </pc:sldChg>
      <pc:sldChg chg="modSp add mod">
        <pc:chgData name="Landulfo Ferreira" userId="1fc77554-2b44-4ebe-a7de-564b2be7f54a" providerId="ADAL" clId="{06A7A245-FADD-420B-B11E-CA65B407CE2E}" dt="2025-06-01T23:16:37.471" v="382" actId="6549"/>
        <pc:sldMkLst>
          <pc:docMk/>
          <pc:sldMk cId="207585365" sldId="320"/>
        </pc:sldMkLst>
        <pc:spChg chg="mod">
          <ac:chgData name="Landulfo Ferreira" userId="1fc77554-2b44-4ebe-a7de-564b2be7f54a" providerId="ADAL" clId="{06A7A245-FADD-420B-B11E-CA65B407CE2E}" dt="2025-06-01T23:16:37.471" v="382" actId="6549"/>
          <ac:spMkLst>
            <pc:docMk/>
            <pc:sldMk cId="207585365" sldId="320"/>
            <ac:spMk id="3" creationId="{82C49696-6D46-5D28-19BA-6DDE6B5E95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B3DC5-A05C-4062-930C-B0982B7FA552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CC765-C188-4B5D-98C4-2E9B048024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03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6788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218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A379-82DD-9E86-3738-53237CC41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55EB481-5A81-220D-CFC6-F15FAAC23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F0A93AF-C205-E36E-5686-2EFCB5368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E9AC1E-43C8-8163-1930-1CE2FD0FB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581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8177-4718-3B46-5E16-1374CA12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423C5EE-2A69-AFE3-5DC4-91C92D053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0CAD287-0D17-EB17-2649-54C96F656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436066-3094-1A56-A6F6-8BB4E5892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858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543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7C578-9ACA-7FBC-C94B-4F98068AA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15A9642-E0C2-FD07-5D4C-E4E405D5F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F94424-1EDC-677A-7C74-70790488D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75BD23-201D-054D-87A2-AC6720F5B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000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95341-2B67-329B-79CA-DA39F85A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CBD916C-053B-0DC4-F3B4-AEFD93F11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E9199EA-4A9A-0541-E6E2-EC70B6E7DF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6180C0-9512-20BC-49A7-6121CD186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188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6B2F6-BA0D-B73C-9002-392805C4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D5A3BE0-3A82-1E74-AFD0-90316D478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C65B0B-0453-8916-23AA-0CF1EFAEB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91F804-FC75-B849-2573-F346C8B87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973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02EC4-5262-003B-6C91-AD36DF23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18A682D-F711-329E-6C05-D644778525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AC8A88-27D4-4F5F-C90F-2FF3A571C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C00243-4373-0A7C-25BB-32F5487C9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7387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9109F-106D-B6F4-00CD-B0806051F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8B0F89-749A-4628-56BA-E5AB496E7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7D0FA0D-07BE-3407-76B1-453A8165D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4EB68B-C64D-0F29-2133-024ACEE47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675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95CA-0D39-730F-5108-DEFA2A2A3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BC4A82-F4FA-2DA0-F9B9-B581DA4B3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D31DDE0-7251-F73D-C32B-76E35E2AA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1942C96-73F8-CBCA-1826-7E0291AC7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034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12BD-CC4E-9B0E-F1E8-61D19E571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CD23655-9B41-4D18-0E2C-0A3411C65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4490B8-160D-975A-AE7D-B121DFFBC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972DF1A-4F50-5BFB-0674-71F7AB188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816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C07AB-A319-7CCC-7ABE-5EE9D13D2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0835BA-78B7-4875-27FA-68EDD4EA3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176B6C0-740C-AE58-301E-5C66691F8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FC3469-A9D8-7A87-64E5-4AFE72C32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832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D757-A664-8B8E-857B-6F14A0C34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E570928-0685-BF2F-C2FC-F0BF5E16F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BEB6F2-2203-C555-DFA4-DE270274C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E79D42-FDF1-A1A8-9846-CDAA3A6A1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581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AFD47-0C13-1BA0-CB65-0C9BE9A3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38B7DD7-6EBC-E30F-7A32-0054C8985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F4158ED-A022-238E-F48E-93B5DD9E7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B202E0-6817-1518-5444-B3E4140AE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195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04770-24F8-B026-8F1D-2C6546B2B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F356EDF-15BC-D03F-0370-E2EECB406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EF08F8C-2C4E-AC19-BD80-FDCC2393C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895AFC8-8383-2D61-E65D-F3A8E0B51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813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5A6BF-11D5-3FF1-9CBC-4C52282FE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4830799-116A-72C4-4793-AD91EAAF5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CD2F2DD-448C-3F8A-CC17-61FE8A3A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2E6916-D9A4-30E2-48B1-10BFBABDDB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581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9CB81-597C-A2A5-663E-AB6E250F9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7F11BA-1B9F-71F8-74D6-F24EA6B89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F190B4F-9D46-06BE-9BEF-91CDB2E8A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AF84143-F84E-71BA-452D-D1D9F3E15C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199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28DD1-4066-1123-DED3-1AD444D7C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BDB606F-F594-5562-F028-A31A93727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16CF7EB-ED26-9202-2C28-018A1A208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E9641C-D85E-5E59-67DA-BB5FD6C03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953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FB4CC-E8EF-737B-38EC-33CD373E3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0BE2046-EB10-A80D-FE3D-A4450C6FA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DC394F2-7E8B-847E-0E80-A771734B1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D24A6C2-9267-05FC-7109-35C235022F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239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90537-7E74-D6BB-B9BC-5560D573D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D379E8B-75C6-958F-BF57-195C6EBE2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A21F3F5-79F3-1CB8-F963-1566263A9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4DE4A4B-B104-0790-A52B-354E745E7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5734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3F972-F39F-B48A-E5C9-CEF8A8967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91B602-8F3C-CF0D-8665-3F2B69B12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B9B5EC2-A5EE-DD70-ADD6-9C94BD691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094E50-6FEE-52EB-0230-D2609CEB8C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126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737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D8854-051D-82BA-2FD1-677D6C1E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3ADA870-9929-6411-6BAC-FFA5EF437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446FB77-F792-CA21-2FD4-EEAC59338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D0BE0F-2792-D798-FF78-98D734BE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C765-C188-4B5D-98C4-2E9B048024EB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6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1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7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7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6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0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1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0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2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6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6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2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84F925DA-6917-30BF-8405-CF5BE3A31246}"/>
              </a:ext>
            </a:extLst>
          </p:cNvPr>
          <p:cNvSpPr/>
          <p:nvPr/>
        </p:nvSpPr>
        <p:spPr>
          <a:xfrm>
            <a:off x="8942758" y="5252232"/>
            <a:ext cx="3139276" cy="1560438"/>
          </a:xfrm>
          <a:prstGeom prst="round2DiagRect">
            <a:avLst>
              <a:gd name="adj1" fmla="val 20055"/>
              <a:gd name="adj2" fmla="val 0"/>
            </a:avLst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67A0BDC3-AF3C-78DB-93B6-32760095BEB9}"/>
              </a:ext>
            </a:extLst>
          </p:cNvPr>
          <p:cNvSpPr/>
          <p:nvPr/>
        </p:nvSpPr>
        <p:spPr>
          <a:xfrm>
            <a:off x="248197" y="232212"/>
            <a:ext cx="11695605" cy="6393576"/>
          </a:xfrm>
          <a:prstGeom prst="round2DiagRect">
            <a:avLst>
              <a:gd name="adj1" fmla="val 5900"/>
              <a:gd name="adj2" fmla="val 0"/>
            </a:avLst>
          </a:prstGeom>
          <a:solidFill>
            <a:srgbClr val="D4C9B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9719A64-D8FF-BC1E-42B9-F384351343D0}"/>
              </a:ext>
            </a:extLst>
          </p:cNvPr>
          <p:cNvSpPr txBox="1"/>
          <p:nvPr/>
        </p:nvSpPr>
        <p:spPr>
          <a:xfrm>
            <a:off x="705633" y="1336927"/>
            <a:ext cx="11035210" cy="1668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100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3000"/>
              </a:lnSpc>
            </a:pPr>
            <a:r>
              <a:rPr lang="pt-BR" sz="9600" dirty="0">
                <a:solidFill>
                  <a:srgbClr val="123458"/>
                </a:solidFill>
                <a:latin typeface="Neue Haas Grotesk Text Pro" panose="020B0504020202020204" pitchFamily="34" charset="0"/>
              </a:rPr>
              <a:t>Lei 15.040/2024 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8F63FCE3-22D7-C282-CC05-09EEC62EFBA7}"/>
              </a:ext>
            </a:extLst>
          </p:cNvPr>
          <p:cNvGrpSpPr/>
          <p:nvPr/>
        </p:nvGrpSpPr>
        <p:grpSpPr>
          <a:xfrm>
            <a:off x="9228909" y="5590548"/>
            <a:ext cx="2493470" cy="883807"/>
            <a:chOff x="10229541" y="6114707"/>
            <a:chExt cx="1657658" cy="504000"/>
          </a:xfrm>
        </p:grpSpPr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E9423744-F123-91CC-E66A-D001CDB952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948B0870-EA92-E215-5BC3-EBD35E02B9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97010D-2168-8343-9ABD-DB499BBCF431}"/>
              </a:ext>
            </a:extLst>
          </p:cNvPr>
          <p:cNvSpPr txBox="1"/>
          <p:nvPr/>
        </p:nvSpPr>
        <p:spPr>
          <a:xfrm>
            <a:off x="864516" y="3247869"/>
            <a:ext cx="9369248" cy="1560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100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t-BR" sz="8000" dirty="0">
                <a:solidFill>
                  <a:schemeClr val="bg1"/>
                </a:solidFill>
                <a:latin typeface="Neue Haas Grotesk Text Pro" panose="020B0504020202020204" pitchFamily="34" charset="0"/>
              </a:rPr>
            </a:br>
            <a:r>
              <a:rPr lang="pt-BR" sz="50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Marco Civil dos </a:t>
            </a:r>
            <a:br>
              <a:rPr lang="pt-BR" sz="5000" dirty="0">
                <a:solidFill>
                  <a:schemeClr val="bg1"/>
                </a:solidFill>
                <a:latin typeface="Neue Haas Grotesk Text Pro" panose="020B0504020202020204" pitchFamily="34" charset="0"/>
              </a:rPr>
            </a:br>
            <a:r>
              <a:rPr lang="pt-BR" sz="50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Seguros no Brasil</a:t>
            </a:r>
          </a:p>
        </p:txBody>
      </p:sp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5EFFD7E4-744D-06C0-A9D3-9A4D9FE8BF47}"/>
              </a:ext>
            </a:extLst>
          </p:cNvPr>
          <p:cNvSpPr/>
          <p:nvPr/>
        </p:nvSpPr>
        <p:spPr>
          <a:xfrm>
            <a:off x="903136" y="4735829"/>
            <a:ext cx="6992843" cy="104373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E0DBCBC3-F8A4-5198-3FDA-13B4E6FC1181}"/>
              </a:ext>
            </a:extLst>
          </p:cNvPr>
          <p:cNvSpPr/>
          <p:nvPr/>
        </p:nvSpPr>
        <p:spPr>
          <a:xfrm>
            <a:off x="155313" y="111533"/>
            <a:ext cx="1100640" cy="1405610"/>
          </a:xfrm>
          <a:prstGeom prst="round2DiagRect">
            <a:avLst>
              <a:gd name="adj1" fmla="val 20055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áfico 30">
            <a:extLst>
              <a:ext uri="{FF2B5EF4-FFF2-40B4-BE49-F238E27FC236}">
                <a16:creationId xmlns:a16="http://schemas.microsoft.com/office/drawing/2014/main" id="{C8BBC65F-F8B9-38ED-E94B-6D02EFE211D0}"/>
              </a:ext>
            </a:extLst>
          </p:cNvPr>
          <p:cNvGrpSpPr/>
          <p:nvPr/>
        </p:nvGrpSpPr>
        <p:grpSpPr>
          <a:xfrm>
            <a:off x="463849" y="468825"/>
            <a:ext cx="670491" cy="691026"/>
            <a:chOff x="6047982" y="5431482"/>
            <a:chExt cx="552450" cy="571500"/>
          </a:xfrm>
          <a:solidFill>
            <a:srgbClr val="F1EFEC"/>
          </a:solidFill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4005DC52-883B-0918-70F3-7A699078DC96}"/>
                </a:ext>
              </a:extLst>
            </p:cNvPr>
            <p:cNvSpPr/>
            <p:nvPr/>
          </p:nvSpPr>
          <p:spPr>
            <a:xfrm>
              <a:off x="6047982" y="5431482"/>
              <a:ext cx="419100" cy="571500"/>
            </a:xfrm>
            <a:custGeom>
              <a:avLst/>
              <a:gdLst>
                <a:gd name="connsiteX0" fmla="*/ 416338 w 419100"/>
                <a:gd name="connsiteY0" fmla="*/ 98012 h 571500"/>
                <a:gd name="connsiteX1" fmla="*/ 321088 w 419100"/>
                <a:gd name="connsiteY1" fmla="*/ 2762 h 571500"/>
                <a:gd name="connsiteX2" fmla="*/ 314325 w 419100"/>
                <a:gd name="connsiteY2" fmla="*/ 0 h 571500"/>
                <a:gd name="connsiteX3" fmla="*/ 28575 w 419100"/>
                <a:gd name="connsiteY3" fmla="*/ 0 h 571500"/>
                <a:gd name="connsiteX4" fmla="*/ 0 w 419100"/>
                <a:gd name="connsiteY4" fmla="*/ 28575 h 571500"/>
                <a:gd name="connsiteX5" fmla="*/ 0 w 419100"/>
                <a:gd name="connsiteY5" fmla="*/ 542925 h 571500"/>
                <a:gd name="connsiteX6" fmla="*/ 28575 w 419100"/>
                <a:gd name="connsiteY6" fmla="*/ 571500 h 571500"/>
                <a:gd name="connsiteX7" fmla="*/ 390525 w 419100"/>
                <a:gd name="connsiteY7" fmla="*/ 571500 h 571500"/>
                <a:gd name="connsiteX8" fmla="*/ 419100 w 419100"/>
                <a:gd name="connsiteY8" fmla="*/ 542925 h 571500"/>
                <a:gd name="connsiteX9" fmla="*/ 419100 w 419100"/>
                <a:gd name="connsiteY9" fmla="*/ 104775 h 571500"/>
                <a:gd name="connsiteX10" fmla="*/ 416338 w 419100"/>
                <a:gd name="connsiteY10" fmla="*/ 98012 h 571500"/>
                <a:gd name="connsiteX11" fmla="*/ 323850 w 419100"/>
                <a:gd name="connsiteY11" fmla="*/ 32480 h 571500"/>
                <a:gd name="connsiteX12" fmla="*/ 386620 w 419100"/>
                <a:gd name="connsiteY12" fmla="*/ 95250 h 571500"/>
                <a:gd name="connsiteX13" fmla="*/ 333375 w 419100"/>
                <a:gd name="connsiteY13" fmla="*/ 95250 h 571500"/>
                <a:gd name="connsiteX14" fmla="*/ 323850 w 419100"/>
                <a:gd name="connsiteY14" fmla="*/ 85725 h 571500"/>
                <a:gd name="connsiteX15" fmla="*/ 400050 w 419100"/>
                <a:gd name="connsiteY15" fmla="*/ 542925 h 571500"/>
                <a:gd name="connsiteX16" fmla="*/ 390525 w 419100"/>
                <a:gd name="connsiteY16" fmla="*/ 552450 h 571500"/>
                <a:gd name="connsiteX17" fmla="*/ 28575 w 419100"/>
                <a:gd name="connsiteY17" fmla="*/ 552450 h 571500"/>
                <a:gd name="connsiteX18" fmla="*/ 19050 w 419100"/>
                <a:gd name="connsiteY18" fmla="*/ 542925 h 571500"/>
                <a:gd name="connsiteX19" fmla="*/ 19050 w 419100"/>
                <a:gd name="connsiteY19" fmla="*/ 28575 h 571500"/>
                <a:gd name="connsiteX20" fmla="*/ 28575 w 419100"/>
                <a:gd name="connsiteY20" fmla="*/ 19050 h 571500"/>
                <a:gd name="connsiteX21" fmla="*/ 304800 w 419100"/>
                <a:gd name="connsiteY21" fmla="*/ 19050 h 571500"/>
                <a:gd name="connsiteX22" fmla="*/ 304800 w 419100"/>
                <a:gd name="connsiteY22" fmla="*/ 85725 h 571500"/>
                <a:gd name="connsiteX23" fmla="*/ 333375 w 419100"/>
                <a:gd name="connsiteY23" fmla="*/ 114300 h 571500"/>
                <a:gd name="connsiteX24" fmla="*/ 400050 w 419100"/>
                <a:gd name="connsiteY24" fmla="*/ 1143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19100" h="571500">
                  <a:moveTo>
                    <a:pt x="416338" y="98012"/>
                  </a:moveTo>
                  <a:lnTo>
                    <a:pt x="321088" y="2762"/>
                  </a:lnTo>
                  <a:cubicBezTo>
                    <a:pt x="319271" y="1008"/>
                    <a:pt x="316850" y="19"/>
                    <a:pt x="314325" y="0"/>
                  </a:cubicBezTo>
                  <a:lnTo>
                    <a:pt x="28575" y="0"/>
                  </a:lnTo>
                  <a:cubicBezTo>
                    <a:pt x="12813" y="47"/>
                    <a:pt x="47" y="12813"/>
                    <a:pt x="0" y="28575"/>
                  </a:cubicBezTo>
                  <a:lnTo>
                    <a:pt x="0" y="542925"/>
                  </a:lnTo>
                  <a:cubicBezTo>
                    <a:pt x="47" y="558687"/>
                    <a:pt x="12813" y="571453"/>
                    <a:pt x="28575" y="571500"/>
                  </a:cubicBezTo>
                  <a:lnTo>
                    <a:pt x="390525" y="571500"/>
                  </a:lnTo>
                  <a:cubicBezTo>
                    <a:pt x="406287" y="571453"/>
                    <a:pt x="419053" y="558687"/>
                    <a:pt x="419100" y="542925"/>
                  </a:cubicBezTo>
                  <a:lnTo>
                    <a:pt x="419100" y="104775"/>
                  </a:lnTo>
                  <a:cubicBezTo>
                    <a:pt x="419081" y="102250"/>
                    <a:pt x="418092" y="99829"/>
                    <a:pt x="416338" y="98012"/>
                  </a:cubicBezTo>
                  <a:close/>
                  <a:moveTo>
                    <a:pt x="323850" y="32480"/>
                  </a:moveTo>
                  <a:lnTo>
                    <a:pt x="386620" y="95250"/>
                  </a:lnTo>
                  <a:lnTo>
                    <a:pt x="333375" y="95250"/>
                  </a:lnTo>
                  <a:cubicBezTo>
                    <a:pt x="328114" y="95250"/>
                    <a:pt x="323850" y="90986"/>
                    <a:pt x="323850" y="85725"/>
                  </a:cubicBezTo>
                  <a:close/>
                  <a:moveTo>
                    <a:pt x="400050" y="542925"/>
                  </a:moveTo>
                  <a:cubicBezTo>
                    <a:pt x="400050" y="548186"/>
                    <a:pt x="395786" y="552450"/>
                    <a:pt x="390525" y="552450"/>
                  </a:cubicBezTo>
                  <a:lnTo>
                    <a:pt x="28575" y="552450"/>
                  </a:lnTo>
                  <a:cubicBezTo>
                    <a:pt x="23315" y="552450"/>
                    <a:pt x="19050" y="548186"/>
                    <a:pt x="19050" y="542925"/>
                  </a:cubicBezTo>
                  <a:lnTo>
                    <a:pt x="19050" y="28575"/>
                  </a:lnTo>
                  <a:cubicBezTo>
                    <a:pt x="19050" y="23315"/>
                    <a:pt x="23315" y="19050"/>
                    <a:pt x="28575" y="19050"/>
                  </a:cubicBezTo>
                  <a:lnTo>
                    <a:pt x="304800" y="19050"/>
                  </a:lnTo>
                  <a:lnTo>
                    <a:pt x="304800" y="85725"/>
                  </a:lnTo>
                  <a:cubicBezTo>
                    <a:pt x="304847" y="101487"/>
                    <a:pt x="317613" y="114253"/>
                    <a:pt x="333375" y="114300"/>
                  </a:cubicBezTo>
                  <a:lnTo>
                    <a:pt x="40005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82D9C32-2C1D-F252-3512-AE495D96E98F}"/>
                </a:ext>
              </a:extLst>
            </p:cNvPr>
            <p:cNvSpPr/>
            <p:nvPr/>
          </p:nvSpPr>
          <p:spPr>
            <a:xfrm>
              <a:off x="6105132" y="562198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6DB0CE01-C228-977F-8FD8-76E4F706A5D5}"/>
                </a:ext>
              </a:extLst>
            </p:cNvPr>
            <p:cNvSpPr/>
            <p:nvPr/>
          </p:nvSpPr>
          <p:spPr>
            <a:xfrm>
              <a:off x="6209907" y="5488632"/>
              <a:ext cx="95250" cy="95250"/>
            </a:xfrm>
            <a:custGeom>
              <a:avLst/>
              <a:gdLst>
                <a:gd name="connsiteX0" fmla="*/ 47625 w 95250"/>
                <a:gd name="connsiteY0" fmla="*/ 95250 h 95250"/>
                <a:gd name="connsiteX1" fmla="*/ 95250 w 95250"/>
                <a:gd name="connsiteY1" fmla="*/ 47625 h 95250"/>
                <a:gd name="connsiteX2" fmla="*/ 47625 w 95250"/>
                <a:gd name="connsiteY2" fmla="*/ 0 h 95250"/>
                <a:gd name="connsiteX3" fmla="*/ 0 w 95250"/>
                <a:gd name="connsiteY3" fmla="*/ 47625 h 95250"/>
                <a:gd name="connsiteX4" fmla="*/ 47625 w 95250"/>
                <a:gd name="connsiteY4" fmla="*/ 95250 h 95250"/>
                <a:gd name="connsiteX5" fmla="*/ 47625 w 95250"/>
                <a:gd name="connsiteY5" fmla="*/ 19050 h 95250"/>
                <a:gd name="connsiteX6" fmla="*/ 76200 w 95250"/>
                <a:gd name="connsiteY6" fmla="*/ 47625 h 95250"/>
                <a:gd name="connsiteX7" fmla="*/ 47625 w 95250"/>
                <a:gd name="connsiteY7" fmla="*/ 76200 h 95250"/>
                <a:gd name="connsiteX8" fmla="*/ 19050 w 95250"/>
                <a:gd name="connsiteY8" fmla="*/ 47625 h 95250"/>
                <a:gd name="connsiteX9" fmla="*/ 47625 w 95250"/>
                <a:gd name="connsiteY9" fmla="*/ 190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95250"/>
                  </a:moveTo>
                  <a:cubicBezTo>
                    <a:pt x="73927" y="95250"/>
                    <a:pt x="95250" y="73927"/>
                    <a:pt x="95250" y="47625"/>
                  </a:cubicBezTo>
                  <a:cubicBezTo>
                    <a:pt x="95250" y="21323"/>
                    <a:pt x="73927" y="0"/>
                    <a:pt x="47625" y="0"/>
                  </a:cubicBezTo>
                  <a:cubicBezTo>
                    <a:pt x="21323" y="0"/>
                    <a:pt x="0" y="21323"/>
                    <a:pt x="0" y="47625"/>
                  </a:cubicBezTo>
                  <a:cubicBezTo>
                    <a:pt x="31" y="73915"/>
                    <a:pt x="21335" y="95219"/>
                    <a:pt x="47625" y="95250"/>
                  </a:cubicBezTo>
                  <a:close/>
                  <a:moveTo>
                    <a:pt x="47625" y="19050"/>
                  </a:moveTo>
                  <a:cubicBezTo>
                    <a:pt x="63407" y="19050"/>
                    <a:pt x="76200" y="31843"/>
                    <a:pt x="76200" y="47625"/>
                  </a:cubicBezTo>
                  <a:cubicBezTo>
                    <a:pt x="76200" y="63407"/>
                    <a:pt x="63407" y="76200"/>
                    <a:pt x="47625" y="76200"/>
                  </a:cubicBezTo>
                  <a:cubicBezTo>
                    <a:pt x="31843" y="76200"/>
                    <a:pt x="19050" y="63407"/>
                    <a:pt x="19050" y="47625"/>
                  </a:cubicBezTo>
                  <a:cubicBezTo>
                    <a:pt x="19050" y="31843"/>
                    <a:pt x="31843" y="19050"/>
                    <a:pt x="4762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93073D28-AC10-E6DE-EE8C-E107F3EB526B}"/>
                </a:ext>
              </a:extLst>
            </p:cNvPr>
            <p:cNvSpPr/>
            <p:nvPr/>
          </p:nvSpPr>
          <p:spPr>
            <a:xfrm>
              <a:off x="6105132" y="567913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BB29FABB-DCD6-F05B-A80B-C9C7258E56C0}"/>
                </a:ext>
              </a:extLst>
            </p:cNvPr>
            <p:cNvSpPr/>
            <p:nvPr/>
          </p:nvSpPr>
          <p:spPr>
            <a:xfrm>
              <a:off x="6105132" y="573628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E887B6F3-B07D-C0FB-562C-56C94A215D34}"/>
                </a:ext>
              </a:extLst>
            </p:cNvPr>
            <p:cNvSpPr/>
            <p:nvPr/>
          </p:nvSpPr>
          <p:spPr>
            <a:xfrm>
              <a:off x="6105132" y="579343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B0C64FE7-BF4F-F92F-9C02-367778822F7B}"/>
                </a:ext>
              </a:extLst>
            </p:cNvPr>
            <p:cNvSpPr/>
            <p:nvPr/>
          </p:nvSpPr>
          <p:spPr>
            <a:xfrm>
              <a:off x="6105132" y="5850582"/>
              <a:ext cx="304800" cy="19050"/>
            </a:xfrm>
            <a:custGeom>
              <a:avLst/>
              <a:gdLst>
                <a:gd name="connsiteX0" fmla="*/ 0 w 304800"/>
                <a:gd name="connsiteY0" fmla="*/ 0 h 19050"/>
                <a:gd name="connsiteX1" fmla="*/ 304800 w 304800"/>
                <a:gd name="connsiteY1" fmla="*/ 0 h 19050"/>
                <a:gd name="connsiteX2" fmla="*/ 304800 w 304800"/>
                <a:gd name="connsiteY2" fmla="*/ 19050 h 19050"/>
                <a:gd name="connsiteX3" fmla="*/ 0 w 3048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19050">
                  <a:moveTo>
                    <a:pt x="0" y="0"/>
                  </a:moveTo>
                  <a:lnTo>
                    <a:pt x="304800" y="0"/>
                  </a:lnTo>
                  <a:lnTo>
                    <a:pt x="3048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35160E05-63AC-A012-E515-A590E9C06ECE}"/>
                </a:ext>
              </a:extLst>
            </p:cNvPr>
            <p:cNvSpPr/>
            <p:nvPr/>
          </p:nvSpPr>
          <p:spPr>
            <a:xfrm>
              <a:off x="6231500" y="5893601"/>
              <a:ext cx="140331" cy="55188"/>
            </a:xfrm>
            <a:custGeom>
              <a:avLst/>
              <a:gdLst>
                <a:gd name="connsiteX0" fmla="*/ 106175 w 140331"/>
                <a:gd name="connsiteY0" fmla="*/ 23656 h 55188"/>
                <a:gd name="connsiteX1" fmla="*/ 79238 w 140331"/>
                <a:gd name="connsiteY1" fmla="*/ 23656 h 55188"/>
                <a:gd name="connsiteX2" fmla="*/ 66856 w 140331"/>
                <a:gd name="connsiteY2" fmla="*/ 36038 h 55188"/>
                <a:gd name="connsiteX3" fmla="*/ 59293 w 140331"/>
                <a:gd name="connsiteY3" fmla="*/ 11940 h 55188"/>
                <a:gd name="connsiteX4" fmla="*/ 58722 w 140331"/>
                <a:gd name="connsiteY4" fmla="*/ 10540 h 55188"/>
                <a:gd name="connsiteX5" fmla="*/ 33166 w 140331"/>
                <a:gd name="connsiteY5" fmla="*/ 2012 h 55188"/>
                <a:gd name="connsiteX6" fmla="*/ 30261 w 140331"/>
                <a:gd name="connsiteY6" fmla="*/ 3806 h 55188"/>
                <a:gd name="connsiteX7" fmla="*/ 28985 w 140331"/>
                <a:gd name="connsiteY7" fmla="*/ 4958 h 55188"/>
                <a:gd name="connsiteX8" fmla="*/ 0 w 140331"/>
                <a:gd name="connsiteY8" fmla="*/ 36229 h 55188"/>
                <a:gd name="connsiteX9" fmla="*/ 13964 w 140331"/>
                <a:gd name="connsiteY9" fmla="*/ 49183 h 55188"/>
                <a:gd name="connsiteX10" fmla="*/ 41586 w 140331"/>
                <a:gd name="connsiteY10" fmla="*/ 19341 h 55188"/>
                <a:gd name="connsiteX11" fmla="*/ 49092 w 140331"/>
                <a:gd name="connsiteY11" fmla="*/ 43268 h 55188"/>
                <a:gd name="connsiteX12" fmla="*/ 49663 w 140331"/>
                <a:gd name="connsiteY12" fmla="*/ 44678 h 55188"/>
                <a:gd name="connsiteX13" fmla="*/ 75234 w 140331"/>
                <a:gd name="connsiteY13" fmla="*/ 53161 h 55188"/>
                <a:gd name="connsiteX14" fmla="*/ 80143 w 140331"/>
                <a:gd name="connsiteY14" fmla="*/ 49621 h 55188"/>
                <a:gd name="connsiteX15" fmla="*/ 92707 w 140331"/>
                <a:gd name="connsiteY15" fmla="*/ 37124 h 55188"/>
                <a:gd name="connsiteX16" fmla="*/ 102232 w 140331"/>
                <a:gd name="connsiteY16" fmla="*/ 46649 h 55188"/>
                <a:gd name="connsiteX17" fmla="*/ 115700 w 140331"/>
                <a:gd name="connsiteY17" fmla="*/ 52231 h 55188"/>
                <a:gd name="connsiteX18" fmla="*/ 140332 w 140331"/>
                <a:gd name="connsiteY18" fmla="*/ 52231 h 55188"/>
                <a:gd name="connsiteX19" fmla="*/ 140332 w 140331"/>
                <a:gd name="connsiteY19" fmla="*/ 33181 h 55188"/>
                <a:gd name="connsiteX20" fmla="*/ 115700 w 140331"/>
                <a:gd name="connsiteY20" fmla="*/ 33181 h 5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0331" h="55188">
                  <a:moveTo>
                    <a:pt x="106175" y="23656"/>
                  </a:moveTo>
                  <a:cubicBezTo>
                    <a:pt x="98736" y="16219"/>
                    <a:pt x="86678" y="16219"/>
                    <a:pt x="79238" y="23656"/>
                  </a:cubicBezTo>
                  <a:lnTo>
                    <a:pt x="66856" y="36038"/>
                  </a:lnTo>
                  <a:lnTo>
                    <a:pt x="59293" y="11940"/>
                  </a:lnTo>
                  <a:cubicBezTo>
                    <a:pt x="59141" y="11459"/>
                    <a:pt x="58949" y="10991"/>
                    <a:pt x="58722" y="10540"/>
                  </a:cubicBezTo>
                  <a:cubicBezTo>
                    <a:pt x="54019" y="1128"/>
                    <a:pt x="42578" y="-2689"/>
                    <a:pt x="33166" y="2012"/>
                  </a:cubicBezTo>
                  <a:cubicBezTo>
                    <a:pt x="32146" y="2522"/>
                    <a:pt x="31173" y="3122"/>
                    <a:pt x="30261" y="3806"/>
                  </a:cubicBezTo>
                  <a:cubicBezTo>
                    <a:pt x="29805" y="4154"/>
                    <a:pt x="29378" y="4540"/>
                    <a:pt x="28985" y="4958"/>
                  </a:cubicBezTo>
                  <a:lnTo>
                    <a:pt x="0" y="36229"/>
                  </a:lnTo>
                  <a:lnTo>
                    <a:pt x="13964" y="49183"/>
                  </a:lnTo>
                  <a:lnTo>
                    <a:pt x="41586" y="19341"/>
                  </a:lnTo>
                  <a:lnTo>
                    <a:pt x="49092" y="43268"/>
                  </a:lnTo>
                  <a:cubicBezTo>
                    <a:pt x="49246" y="43752"/>
                    <a:pt x="49437" y="44223"/>
                    <a:pt x="49663" y="44678"/>
                  </a:cubicBezTo>
                  <a:cubicBezTo>
                    <a:pt x="54382" y="54081"/>
                    <a:pt x="65830" y="57879"/>
                    <a:pt x="75234" y="53161"/>
                  </a:cubicBezTo>
                  <a:cubicBezTo>
                    <a:pt x="77049" y="52250"/>
                    <a:pt x="78706" y="51055"/>
                    <a:pt x="80143" y="49621"/>
                  </a:cubicBezTo>
                  <a:lnTo>
                    <a:pt x="92707" y="37124"/>
                  </a:lnTo>
                  <a:lnTo>
                    <a:pt x="102232" y="46649"/>
                  </a:lnTo>
                  <a:cubicBezTo>
                    <a:pt x="105795" y="50235"/>
                    <a:pt x="110645" y="52244"/>
                    <a:pt x="115700" y="52231"/>
                  </a:cubicBezTo>
                  <a:lnTo>
                    <a:pt x="140332" y="52231"/>
                  </a:lnTo>
                  <a:lnTo>
                    <a:pt x="140332" y="33181"/>
                  </a:lnTo>
                  <a:lnTo>
                    <a:pt x="115700" y="331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9F7E3EA1-18CE-1679-399F-E19364C19E0F}"/>
                </a:ext>
              </a:extLst>
            </p:cNvPr>
            <p:cNvSpPr/>
            <p:nvPr/>
          </p:nvSpPr>
          <p:spPr>
            <a:xfrm>
              <a:off x="6390882" y="5926782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155D7AFD-2191-7D59-6F8E-5084CCE9CA94}"/>
                </a:ext>
              </a:extLst>
            </p:cNvPr>
            <p:cNvSpPr/>
            <p:nvPr/>
          </p:nvSpPr>
          <p:spPr>
            <a:xfrm>
              <a:off x="6486131" y="5469582"/>
              <a:ext cx="114300" cy="496733"/>
            </a:xfrm>
            <a:custGeom>
              <a:avLst/>
              <a:gdLst>
                <a:gd name="connsiteX0" fmla="*/ 95250 w 114300"/>
                <a:gd name="connsiteY0" fmla="*/ 76200 h 496733"/>
                <a:gd name="connsiteX1" fmla="*/ 76200 w 114300"/>
                <a:gd name="connsiteY1" fmla="*/ 76200 h 496733"/>
                <a:gd name="connsiteX2" fmla="*/ 76200 w 114300"/>
                <a:gd name="connsiteY2" fmla="*/ 28575 h 496733"/>
                <a:gd name="connsiteX3" fmla="*/ 47625 w 114300"/>
                <a:gd name="connsiteY3" fmla="*/ 0 h 496733"/>
                <a:gd name="connsiteX4" fmla="*/ 28575 w 114300"/>
                <a:gd name="connsiteY4" fmla="*/ 0 h 496733"/>
                <a:gd name="connsiteX5" fmla="*/ 0 w 114300"/>
                <a:gd name="connsiteY5" fmla="*/ 28575 h 496733"/>
                <a:gd name="connsiteX6" fmla="*/ 0 w 114300"/>
                <a:gd name="connsiteY6" fmla="*/ 428625 h 496733"/>
                <a:gd name="connsiteX7" fmla="*/ 572 w 114300"/>
                <a:gd name="connsiteY7" fmla="*/ 431959 h 496733"/>
                <a:gd name="connsiteX8" fmla="*/ 20288 w 114300"/>
                <a:gd name="connsiteY8" fmla="*/ 484346 h 496733"/>
                <a:gd name="connsiteX9" fmla="*/ 44721 w 114300"/>
                <a:gd name="connsiteY9" fmla="*/ 495537 h 496733"/>
                <a:gd name="connsiteX10" fmla="*/ 55912 w 114300"/>
                <a:gd name="connsiteY10" fmla="*/ 484346 h 496733"/>
                <a:gd name="connsiteX11" fmla="*/ 75629 w 114300"/>
                <a:gd name="connsiteY11" fmla="*/ 431959 h 496733"/>
                <a:gd name="connsiteX12" fmla="*/ 76200 w 114300"/>
                <a:gd name="connsiteY12" fmla="*/ 428625 h 496733"/>
                <a:gd name="connsiteX13" fmla="*/ 76200 w 114300"/>
                <a:gd name="connsiteY13" fmla="*/ 95250 h 496733"/>
                <a:gd name="connsiteX14" fmla="*/ 95250 w 114300"/>
                <a:gd name="connsiteY14" fmla="*/ 95250 h 496733"/>
                <a:gd name="connsiteX15" fmla="*/ 95250 w 114300"/>
                <a:gd name="connsiteY15" fmla="*/ 219075 h 496733"/>
                <a:gd name="connsiteX16" fmla="*/ 114300 w 114300"/>
                <a:gd name="connsiteY16" fmla="*/ 219075 h 496733"/>
                <a:gd name="connsiteX17" fmla="*/ 114300 w 114300"/>
                <a:gd name="connsiteY17" fmla="*/ 95250 h 496733"/>
                <a:gd name="connsiteX18" fmla="*/ 95250 w 114300"/>
                <a:gd name="connsiteY18" fmla="*/ 76200 h 496733"/>
                <a:gd name="connsiteX19" fmla="*/ 38100 w 114300"/>
                <a:gd name="connsiteY19" fmla="*/ 477679 h 496733"/>
                <a:gd name="connsiteX20" fmla="*/ 23241 w 114300"/>
                <a:gd name="connsiteY20" fmla="*/ 438150 h 496733"/>
                <a:gd name="connsiteX21" fmla="*/ 52959 w 114300"/>
                <a:gd name="connsiteY21" fmla="*/ 438150 h 496733"/>
                <a:gd name="connsiteX22" fmla="*/ 57150 w 114300"/>
                <a:gd name="connsiteY22" fmla="*/ 419100 h 496733"/>
                <a:gd name="connsiteX23" fmla="*/ 19050 w 114300"/>
                <a:gd name="connsiteY23" fmla="*/ 419100 h 496733"/>
                <a:gd name="connsiteX24" fmla="*/ 19050 w 114300"/>
                <a:gd name="connsiteY24" fmla="*/ 133350 h 496733"/>
                <a:gd name="connsiteX25" fmla="*/ 57150 w 114300"/>
                <a:gd name="connsiteY25" fmla="*/ 133350 h 496733"/>
                <a:gd name="connsiteX26" fmla="*/ 57150 w 114300"/>
                <a:gd name="connsiteY26" fmla="*/ 114300 h 496733"/>
                <a:gd name="connsiteX27" fmla="*/ 19050 w 114300"/>
                <a:gd name="connsiteY27" fmla="*/ 114300 h 496733"/>
                <a:gd name="connsiteX28" fmla="*/ 19050 w 114300"/>
                <a:gd name="connsiteY28" fmla="*/ 95250 h 496733"/>
                <a:gd name="connsiteX29" fmla="*/ 57150 w 114300"/>
                <a:gd name="connsiteY29" fmla="*/ 95250 h 496733"/>
                <a:gd name="connsiteX30" fmla="*/ 57150 w 114300"/>
                <a:gd name="connsiteY30" fmla="*/ 76200 h 496733"/>
                <a:gd name="connsiteX31" fmla="*/ 19050 w 114300"/>
                <a:gd name="connsiteY31" fmla="*/ 76200 h 496733"/>
                <a:gd name="connsiteX32" fmla="*/ 19050 w 114300"/>
                <a:gd name="connsiteY32" fmla="*/ 28575 h 496733"/>
                <a:gd name="connsiteX33" fmla="*/ 28575 w 114300"/>
                <a:gd name="connsiteY33" fmla="*/ 19050 h 496733"/>
                <a:gd name="connsiteX34" fmla="*/ 47625 w 114300"/>
                <a:gd name="connsiteY34" fmla="*/ 19050 h 496733"/>
                <a:gd name="connsiteX35" fmla="*/ 57150 w 114300"/>
                <a:gd name="connsiteY35" fmla="*/ 28575 h 4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4300" h="496733">
                  <a:moveTo>
                    <a:pt x="95250" y="76200"/>
                  </a:moveTo>
                  <a:lnTo>
                    <a:pt x="76200" y="76200"/>
                  </a:lnTo>
                  <a:lnTo>
                    <a:pt x="76200" y="28575"/>
                  </a:lnTo>
                  <a:cubicBezTo>
                    <a:pt x="76153" y="12813"/>
                    <a:pt x="63387" y="47"/>
                    <a:pt x="47625" y="0"/>
                  </a:cubicBezTo>
                  <a:lnTo>
                    <a:pt x="28575" y="0"/>
                  </a:lnTo>
                  <a:cubicBezTo>
                    <a:pt x="12813" y="47"/>
                    <a:pt x="47" y="12813"/>
                    <a:pt x="0" y="28575"/>
                  </a:cubicBezTo>
                  <a:lnTo>
                    <a:pt x="0" y="428625"/>
                  </a:lnTo>
                  <a:cubicBezTo>
                    <a:pt x="-4" y="429761"/>
                    <a:pt x="190" y="430889"/>
                    <a:pt x="572" y="431959"/>
                  </a:cubicBezTo>
                  <a:lnTo>
                    <a:pt x="20288" y="484346"/>
                  </a:lnTo>
                  <a:cubicBezTo>
                    <a:pt x="23945" y="494184"/>
                    <a:pt x="34883" y="499194"/>
                    <a:pt x="44721" y="495537"/>
                  </a:cubicBezTo>
                  <a:cubicBezTo>
                    <a:pt x="49901" y="493612"/>
                    <a:pt x="53986" y="489527"/>
                    <a:pt x="55912" y="484346"/>
                  </a:cubicBezTo>
                  <a:lnTo>
                    <a:pt x="75629" y="431959"/>
                  </a:lnTo>
                  <a:cubicBezTo>
                    <a:pt x="76010" y="430889"/>
                    <a:pt x="76204" y="429761"/>
                    <a:pt x="76200" y="428625"/>
                  </a:cubicBezTo>
                  <a:lnTo>
                    <a:pt x="76200" y="95250"/>
                  </a:lnTo>
                  <a:lnTo>
                    <a:pt x="95250" y="95250"/>
                  </a:lnTo>
                  <a:lnTo>
                    <a:pt x="95250" y="219075"/>
                  </a:lnTo>
                  <a:lnTo>
                    <a:pt x="114300" y="219075"/>
                  </a:lnTo>
                  <a:lnTo>
                    <a:pt x="114300" y="95250"/>
                  </a:lnTo>
                  <a:cubicBezTo>
                    <a:pt x="114269" y="84742"/>
                    <a:pt x="105758" y="76231"/>
                    <a:pt x="95250" y="76200"/>
                  </a:cubicBezTo>
                  <a:close/>
                  <a:moveTo>
                    <a:pt x="38100" y="477679"/>
                  </a:moveTo>
                  <a:lnTo>
                    <a:pt x="23241" y="438150"/>
                  </a:lnTo>
                  <a:lnTo>
                    <a:pt x="52959" y="438150"/>
                  </a:lnTo>
                  <a:close/>
                  <a:moveTo>
                    <a:pt x="57150" y="419100"/>
                  </a:moveTo>
                  <a:lnTo>
                    <a:pt x="19050" y="419100"/>
                  </a:lnTo>
                  <a:lnTo>
                    <a:pt x="19050" y="133350"/>
                  </a:lnTo>
                  <a:lnTo>
                    <a:pt x="57150" y="133350"/>
                  </a:lnTo>
                  <a:close/>
                  <a:moveTo>
                    <a:pt x="57150" y="114300"/>
                  </a:moveTo>
                  <a:lnTo>
                    <a:pt x="19050" y="114300"/>
                  </a:lnTo>
                  <a:lnTo>
                    <a:pt x="19050" y="95250"/>
                  </a:lnTo>
                  <a:lnTo>
                    <a:pt x="57150" y="95250"/>
                  </a:lnTo>
                  <a:close/>
                  <a:moveTo>
                    <a:pt x="57150" y="76200"/>
                  </a:moveTo>
                  <a:lnTo>
                    <a:pt x="19050" y="76200"/>
                  </a:lnTo>
                  <a:lnTo>
                    <a:pt x="19050" y="28575"/>
                  </a:lnTo>
                  <a:cubicBezTo>
                    <a:pt x="19050" y="23314"/>
                    <a:pt x="23314" y="19050"/>
                    <a:pt x="28575" y="19050"/>
                  </a:cubicBezTo>
                  <a:lnTo>
                    <a:pt x="47625" y="19050"/>
                  </a:lnTo>
                  <a:cubicBezTo>
                    <a:pt x="52886" y="19050"/>
                    <a:pt x="57150" y="23314"/>
                    <a:pt x="57150" y="285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852233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0A914-C20B-E0DB-7793-73D4C7BB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DDF90FD-844B-9DB7-A90B-F41845C1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Pessoa usando computador&#10;&#10;O conteúdo gerado por IA pode estar incorreto.">
            <a:extLst>
              <a:ext uri="{FF2B5EF4-FFF2-40B4-BE49-F238E27FC236}">
                <a16:creationId xmlns:a16="http://schemas.microsoft.com/office/drawing/2014/main" id="{BF1F3B16-F40E-70D8-8886-586CBB1FD9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03"/>
          <a:stretch/>
        </p:blipFill>
        <p:spPr>
          <a:xfrm>
            <a:off x="5338167" y="258340"/>
            <a:ext cx="6724241" cy="3771219"/>
          </a:xfrm>
          <a:prstGeom prst="round2DiagRect">
            <a:avLst>
              <a:gd name="adj1" fmla="val 11243"/>
              <a:gd name="adj2" fmla="val 0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0E736BA-F1F8-781B-D8ED-F6E5EE4E4693}"/>
              </a:ext>
            </a:extLst>
          </p:cNvPr>
          <p:cNvGrpSpPr/>
          <p:nvPr/>
        </p:nvGrpSpPr>
        <p:grpSpPr>
          <a:xfrm>
            <a:off x="9570328" y="5858109"/>
            <a:ext cx="2464342" cy="741551"/>
            <a:chOff x="10229541" y="6114707"/>
            <a:chExt cx="1657658" cy="5040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86355086-97A1-3B44-CCF1-769742710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CD0DAFE3-83A0-6746-D205-487FC44495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14" name="Retângulo: Cantos Diagonais Arredondados 13">
            <a:extLst>
              <a:ext uri="{FF2B5EF4-FFF2-40B4-BE49-F238E27FC236}">
                <a16:creationId xmlns:a16="http://schemas.microsoft.com/office/drawing/2014/main" id="{5B8E7634-A186-2B2C-02CA-DEDE5F5B4A20}"/>
              </a:ext>
            </a:extLst>
          </p:cNvPr>
          <p:cNvSpPr/>
          <p:nvPr/>
        </p:nvSpPr>
        <p:spPr>
          <a:xfrm>
            <a:off x="251397" y="258340"/>
            <a:ext cx="4747730" cy="6393576"/>
          </a:xfrm>
          <a:prstGeom prst="round2DiagRect">
            <a:avLst>
              <a:gd name="adj1" fmla="val 10165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A37CA8C-CD96-8CA7-C9E1-B7B5CFB77C1A}"/>
              </a:ext>
            </a:extLst>
          </p:cNvPr>
          <p:cNvSpPr txBox="1"/>
          <p:nvPr/>
        </p:nvSpPr>
        <p:spPr>
          <a:xfrm>
            <a:off x="176187" y="3687891"/>
            <a:ext cx="4533462" cy="250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  <a:spcAft>
                <a:spcPts val="800"/>
              </a:spcAft>
            </a:pPr>
            <a:r>
              <a:rPr lang="pt-BR" sz="2200" kern="1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Apresentamos as principais mudanças e novidades trazidas pela Lei 15.040, o novo Marco Civil dos Seguros, e seus impactos no mercado e na proteção dos consumidores</a:t>
            </a:r>
            <a:r>
              <a:rPr lang="pt-BR" sz="22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B325DDB-9DB7-DEB2-8434-5AA87052286F}"/>
              </a:ext>
            </a:extLst>
          </p:cNvPr>
          <p:cNvGrpSpPr/>
          <p:nvPr/>
        </p:nvGrpSpPr>
        <p:grpSpPr>
          <a:xfrm>
            <a:off x="513791" y="522979"/>
            <a:ext cx="4533462" cy="1921213"/>
            <a:chOff x="513791" y="643461"/>
            <a:chExt cx="4533462" cy="1921213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90A143B-C80D-1B18-113E-76B09AEB753D}"/>
                </a:ext>
              </a:extLst>
            </p:cNvPr>
            <p:cNvSpPr txBox="1"/>
            <p:nvPr/>
          </p:nvSpPr>
          <p:spPr>
            <a:xfrm>
              <a:off x="513791" y="643461"/>
              <a:ext cx="4533462" cy="11220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solidFill>
                    <a:srgbClr val="D4C9BE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Lei do Seguro</a:t>
              </a:r>
              <a:endParaRPr lang="pt-BR" sz="5400" dirty="0">
                <a:ln w="19050">
                  <a:solidFill>
                    <a:srgbClr val="F1EFEC"/>
                  </a:solidFill>
                </a:ln>
                <a:solidFill>
                  <a:srgbClr val="D4C9BE"/>
                </a:solidFill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B204E24A-433F-CAA7-6811-D74443BD1FD2}"/>
                </a:ext>
              </a:extLst>
            </p:cNvPr>
            <p:cNvSpPr txBox="1"/>
            <p:nvPr/>
          </p:nvSpPr>
          <p:spPr>
            <a:xfrm>
              <a:off x="513791" y="1402190"/>
              <a:ext cx="4533462" cy="1162484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rmAutofit fontScale="92500" lnSpcReduction="20000"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6400" kern="100" dirty="0">
                  <a:ln w="19050">
                    <a:solidFill>
                      <a:srgbClr val="D4C9BE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sz="5400" dirty="0">
                <a:ln w="19050">
                  <a:solidFill>
                    <a:srgbClr val="D4C9BE"/>
                  </a:solidFill>
                </a:ln>
                <a:noFill/>
              </a:endParaRPr>
            </a:p>
          </p:txBody>
        </p:sp>
      </p:grpSp>
      <p:pic>
        <p:nvPicPr>
          <p:cNvPr id="17" name="Imagem 16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0A6D8F97-661C-7507-7E7C-E5821FFCC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969" y="1983432"/>
            <a:ext cx="1259999" cy="381000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F3CE3D78-527A-EEA2-998C-3B61B264BDD7}"/>
              </a:ext>
            </a:extLst>
          </p:cNvPr>
          <p:cNvSpPr txBox="1"/>
          <p:nvPr/>
        </p:nvSpPr>
        <p:spPr>
          <a:xfrm>
            <a:off x="5465017" y="4793861"/>
            <a:ext cx="1584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500" dirty="0">
                <a:solidFill>
                  <a:srgbClr val="123458"/>
                </a:solidFill>
              </a:rPr>
              <a:t>Expectativas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8F5FC43-9217-34E6-CDEB-ADA9910060D8}"/>
              </a:ext>
            </a:extLst>
          </p:cNvPr>
          <p:cNvSpPr txBox="1"/>
          <p:nvPr/>
        </p:nvSpPr>
        <p:spPr>
          <a:xfrm>
            <a:off x="7112440" y="4793861"/>
            <a:ext cx="1728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500" dirty="0">
                <a:solidFill>
                  <a:srgbClr val="123458"/>
                </a:solidFill>
              </a:rPr>
              <a:t>Transformações no Mercado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0F47141-8910-3E38-D472-E4E1FF11CF9A}"/>
              </a:ext>
            </a:extLst>
          </p:cNvPr>
          <p:cNvSpPr txBox="1"/>
          <p:nvPr/>
        </p:nvSpPr>
        <p:spPr>
          <a:xfrm>
            <a:off x="8903863" y="4793861"/>
            <a:ext cx="1584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1500" dirty="0">
                <a:solidFill>
                  <a:srgbClr val="123458"/>
                </a:solidFill>
              </a:rPr>
              <a:t>Adaptação do Mercado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5D85A5B-FDD2-5ABC-CE95-E6BB17F6D92F}"/>
              </a:ext>
            </a:extLst>
          </p:cNvPr>
          <p:cNvSpPr txBox="1"/>
          <p:nvPr/>
        </p:nvSpPr>
        <p:spPr>
          <a:xfrm>
            <a:off x="10551286" y="4793861"/>
            <a:ext cx="1584000" cy="64800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1500" dirty="0">
                <a:solidFill>
                  <a:srgbClr val="123458"/>
                </a:solidFill>
              </a:rPr>
              <a:t>Principais destaques</a:t>
            </a:r>
          </a:p>
        </p:txBody>
      </p:sp>
      <p:sp>
        <p:nvSpPr>
          <p:cNvPr id="27" name="Retângulo: Cantos Diagonais Arredondados 26">
            <a:extLst>
              <a:ext uri="{FF2B5EF4-FFF2-40B4-BE49-F238E27FC236}">
                <a16:creationId xmlns:a16="http://schemas.microsoft.com/office/drawing/2014/main" id="{11B57F6F-1A84-2244-10E1-3229A50A2B13}"/>
              </a:ext>
            </a:extLst>
          </p:cNvPr>
          <p:cNvSpPr/>
          <p:nvPr/>
        </p:nvSpPr>
        <p:spPr>
          <a:xfrm rot="5400000">
            <a:off x="6422125" y="5081779"/>
            <a:ext cx="1224000" cy="432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Diagonais Arredondados 27">
            <a:extLst>
              <a:ext uri="{FF2B5EF4-FFF2-40B4-BE49-F238E27FC236}">
                <a16:creationId xmlns:a16="http://schemas.microsoft.com/office/drawing/2014/main" id="{28385A2B-DB85-8D9A-93FE-5E5F23A0C34F}"/>
              </a:ext>
            </a:extLst>
          </p:cNvPr>
          <p:cNvSpPr/>
          <p:nvPr/>
        </p:nvSpPr>
        <p:spPr>
          <a:xfrm rot="5400000">
            <a:off x="8236818" y="5081779"/>
            <a:ext cx="1224000" cy="432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C9ED0DFC-0833-B19F-720A-5A02DD46C9DC}"/>
              </a:ext>
            </a:extLst>
          </p:cNvPr>
          <p:cNvSpPr/>
          <p:nvPr/>
        </p:nvSpPr>
        <p:spPr>
          <a:xfrm rot="5400000">
            <a:off x="10051512" y="5081779"/>
            <a:ext cx="1224000" cy="432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9C703878-89CC-0A73-AACE-E1FDFF0FF2A5}"/>
              </a:ext>
            </a:extLst>
          </p:cNvPr>
          <p:cNvGrpSpPr/>
          <p:nvPr/>
        </p:nvGrpSpPr>
        <p:grpSpPr>
          <a:xfrm>
            <a:off x="4430603" y="5239985"/>
            <a:ext cx="1060886" cy="1162484"/>
            <a:chOff x="4575004" y="5217316"/>
            <a:chExt cx="1060886" cy="1162484"/>
          </a:xfrm>
        </p:grpSpPr>
        <p:sp>
          <p:nvSpPr>
            <p:cNvPr id="20" name="Retângulo: Cantos Diagonais Arredondados 19">
              <a:extLst>
                <a:ext uri="{FF2B5EF4-FFF2-40B4-BE49-F238E27FC236}">
                  <a16:creationId xmlns:a16="http://schemas.microsoft.com/office/drawing/2014/main" id="{E4AF2E12-90B9-EB89-8EBB-4D618CF0C226}"/>
                </a:ext>
              </a:extLst>
            </p:cNvPr>
            <p:cNvSpPr/>
            <p:nvPr/>
          </p:nvSpPr>
          <p:spPr>
            <a:xfrm>
              <a:off x="4575004" y="5217316"/>
              <a:ext cx="1060886" cy="1162484"/>
            </a:xfrm>
            <a:prstGeom prst="round2DiagRect">
              <a:avLst>
                <a:gd name="adj1" fmla="val 10165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33" name="Gráfico 30">
              <a:extLst>
                <a:ext uri="{FF2B5EF4-FFF2-40B4-BE49-F238E27FC236}">
                  <a16:creationId xmlns:a16="http://schemas.microsoft.com/office/drawing/2014/main" id="{FC8A44CF-C9A9-36F8-4EEA-8EAE74BA9D5F}"/>
                </a:ext>
              </a:extLst>
            </p:cNvPr>
            <p:cNvGrpSpPr/>
            <p:nvPr/>
          </p:nvGrpSpPr>
          <p:grpSpPr>
            <a:xfrm>
              <a:off x="4829222" y="5512808"/>
              <a:ext cx="552450" cy="571500"/>
              <a:chOff x="6047982" y="5431482"/>
              <a:chExt cx="552450" cy="571500"/>
            </a:xfrm>
            <a:solidFill>
              <a:srgbClr val="123458"/>
            </a:solidFill>
          </p:grpSpPr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FA93BBDA-E4C9-9F45-353A-2D4E9274FA85}"/>
                  </a:ext>
                </a:extLst>
              </p:cNvPr>
              <p:cNvSpPr/>
              <p:nvPr/>
            </p:nvSpPr>
            <p:spPr>
              <a:xfrm>
                <a:off x="6047982" y="5431482"/>
                <a:ext cx="419100" cy="571500"/>
              </a:xfrm>
              <a:custGeom>
                <a:avLst/>
                <a:gdLst>
                  <a:gd name="connsiteX0" fmla="*/ 416338 w 419100"/>
                  <a:gd name="connsiteY0" fmla="*/ 98012 h 571500"/>
                  <a:gd name="connsiteX1" fmla="*/ 321088 w 419100"/>
                  <a:gd name="connsiteY1" fmla="*/ 2762 h 571500"/>
                  <a:gd name="connsiteX2" fmla="*/ 314325 w 419100"/>
                  <a:gd name="connsiteY2" fmla="*/ 0 h 571500"/>
                  <a:gd name="connsiteX3" fmla="*/ 28575 w 419100"/>
                  <a:gd name="connsiteY3" fmla="*/ 0 h 571500"/>
                  <a:gd name="connsiteX4" fmla="*/ 0 w 419100"/>
                  <a:gd name="connsiteY4" fmla="*/ 28575 h 571500"/>
                  <a:gd name="connsiteX5" fmla="*/ 0 w 419100"/>
                  <a:gd name="connsiteY5" fmla="*/ 542925 h 571500"/>
                  <a:gd name="connsiteX6" fmla="*/ 28575 w 419100"/>
                  <a:gd name="connsiteY6" fmla="*/ 571500 h 571500"/>
                  <a:gd name="connsiteX7" fmla="*/ 390525 w 419100"/>
                  <a:gd name="connsiteY7" fmla="*/ 571500 h 571500"/>
                  <a:gd name="connsiteX8" fmla="*/ 419100 w 419100"/>
                  <a:gd name="connsiteY8" fmla="*/ 542925 h 571500"/>
                  <a:gd name="connsiteX9" fmla="*/ 419100 w 419100"/>
                  <a:gd name="connsiteY9" fmla="*/ 104775 h 571500"/>
                  <a:gd name="connsiteX10" fmla="*/ 416338 w 419100"/>
                  <a:gd name="connsiteY10" fmla="*/ 98012 h 571500"/>
                  <a:gd name="connsiteX11" fmla="*/ 323850 w 419100"/>
                  <a:gd name="connsiteY11" fmla="*/ 32480 h 571500"/>
                  <a:gd name="connsiteX12" fmla="*/ 386620 w 419100"/>
                  <a:gd name="connsiteY12" fmla="*/ 95250 h 571500"/>
                  <a:gd name="connsiteX13" fmla="*/ 333375 w 419100"/>
                  <a:gd name="connsiteY13" fmla="*/ 95250 h 571500"/>
                  <a:gd name="connsiteX14" fmla="*/ 323850 w 419100"/>
                  <a:gd name="connsiteY14" fmla="*/ 85725 h 571500"/>
                  <a:gd name="connsiteX15" fmla="*/ 400050 w 419100"/>
                  <a:gd name="connsiteY15" fmla="*/ 542925 h 571500"/>
                  <a:gd name="connsiteX16" fmla="*/ 390525 w 419100"/>
                  <a:gd name="connsiteY16" fmla="*/ 552450 h 571500"/>
                  <a:gd name="connsiteX17" fmla="*/ 28575 w 419100"/>
                  <a:gd name="connsiteY17" fmla="*/ 552450 h 571500"/>
                  <a:gd name="connsiteX18" fmla="*/ 19050 w 419100"/>
                  <a:gd name="connsiteY18" fmla="*/ 542925 h 571500"/>
                  <a:gd name="connsiteX19" fmla="*/ 19050 w 419100"/>
                  <a:gd name="connsiteY19" fmla="*/ 28575 h 571500"/>
                  <a:gd name="connsiteX20" fmla="*/ 28575 w 419100"/>
                  <a:gd name="connsiteY20" fmla="*/ 19050 h 571500"/>
                  <a:gd name="connsiteX21" fmla="*/ 304800 w 419100"/>
                  <a:gd name="connsiteY21" fmla="*/ 19050 h 571500"/>
                  <a:gd name="connsiteX22" fmla="*/ 304800 w 419100"/>
                  <a:gd name="connsiteY22" fmla="*/ 85725 h 571500"/>
                  <a:gd name="connsiteX23" fmla="*/ 333375 w 419100"/>
                  <a:gd name="connsiteY23" fmla="*/ 114300 h 571500"/>
                  <a:gd name="connsiteX24" fmla="*/ 400050 w 419100"/>
                  <a:gd name="connsiteY24" fmla="*/ 1143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9100" h="571500">
                    <a:moveTo>
                      <a:pt x="416338" y="98012"/>
                    </a:moveTo>
                    <a:lnTo>
                      <a:pt x="321088" y="2762"/>
                    </a:lnTo>
                    <a:cubicBezTo>
                      <a:pt x="319271" y="1008"/>
                      <a:pt x="316850" y="19"/>
                      <a:pt x="3143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542925"/>
                    </a:lnTo>
                    <a:cubicBezTo>
                      <a:pt x="47" y="558687"/>
                      <a:pt x="12813" y="571453"/>
                      <a:pt x="28575" y="571500"/>
                    </a:cubicBezTo>
                    <a:lnTo>
                      <a:pt x="390525" y="571500"/>
                    </a:lnTo>
                    <a:cubicBezTo>
                      <a:pt x="406287" y="571453"/>
                      <a:pt x="419053" y="558687"/>
                      <a:pt x="419100" y="542925"/>
                    </a:cubicBezTo>
                    <a:lnTo>
                      <a:pt x="419100" y="104775"/>
                    </a:lnTo>
                    <a:cubicBezTo>
                      <a:pt x="419081" y="102250"/>
                      <a:pt x="418092" y="99829"/>
                      <a:pt x="416338" y="98012"/>
                    </a:cubicBezTo>
                    <a:close/>
                    <a:moveTo>
                      <a:pt x="323850" y="32480"/>
                    </a:moveTo>
                    <a:lnTo>
                      <a:pt x="386620" y="95250"/>
                    </a:lnTo>
                    <a:lnTo>
                      <a:pt x="333375" y="95250"/>
                    </a:lnTo>
                    <a:cubicBezTo>
                      <a:pt x="328114" y="95250"/>
                      <a:pt x="323850" y="90986"/>
                      <a:pt x="323850" y="85725"/>
                    </a:cubicBezTo>
                    <a:close/>
                    <a:moveTo>
                      <a:pt x="400050" y="542925"/>
                    </a:moveTo>
                    <a:cubicBezTo>
                      <a:pt x="400050" y="548186"/>
                      <a:pt x="395786" y="552450"/>
                      <a:pt x="390525" y="552450"/>
                    </a:cubicBezTo>
                    <a:lnTo>
                      <a:pt x="28575" y="552450"/>
                    </a:lnTo>
                    <a:cubicBezTo>
                      <a:pt x="23315" y="552450"/>
                      <a:pt x="19050" y="548186"/>
                      <a:pt x="19050" y="542925"/>
                    </a:cubicBezTo>
                    <a:lnTo>
                      <a:pt x="19050" y="28575"/>
                    </a:lnTo>
                    <a:cubicBezTo>
                      <a:pt x="19050" y="23315"/>
                      <a:pt x="23315" y="19050"/>
                      <a:pt x="28575" y="19050"/>
                    </a:cubicBezTo>
                    <a:lnTo>
                      <a:pt x="304800" y="19050"/>
                    </a:lnTo>
                    <a:lnTo>
                      <a:pt x="304800" y="85725"/>
                    </a:lnTo>
                    <a:cubicBezTo>
                      <a:pt x="304847" y="101487"/>
                      <a:pt x="317613" y="114253"/>
                      <a:pt x="333375" y="114300"/>
                    </a:cubicBezTo>
                    <a:lnTo>
                      <a:pt x="400050" y="1143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E0E9245D-9234-3744-52F4-E44C0678D5CB}"/>
                  </a:ext>
                </a:extLst>
              </p:cNvPr>
              <p:cNvSpPr/>
              <p:nvPr/>
            </p:nvSpPr>
            <p:spPr>
              <a:xfrm>
                <a:off x="6105132" y="56219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BCA1E375-87F3-9522-E855-766E9E5E2C9A}"/>
                  </a:ext>
                </a:extLst>
              </p:cNvPr>
              <p:cNvSpPr/>
              <p:nvPr/>
            </p:nvSpPr>
            <p:spPr>
              <a:xfrm>
                <a:off x="6209907" y="5488632"/>
                <a:ext cx="95250" cy="95250"/>
              </a:xfrm>
              <a:custGeom>
                <a:avLst/>
                <a:gdLst>
                  <a:gd name="connsiteX0" fmla="*/ 47625 w 95250"/>
                  <a:gd name="connsiteY0" fmla="*/ 95250 h 95250"/>
                  <a:gd name="connsiteX1" fmla="*/ 95250 w 95250"/>
                  <a:gd name="connsiteY1" fmla="*/ 47625 h 95250"/>
                  <a:gd name="connsiteX2" fmla="*/ 47625 w 95250"/>
                  <a:gd name="connsiteY2" fmla="*/ 0 h 95250"/>
                  <a:gd name="connsiteX3" fmla="*/ 0 w 95250"/>
                  <a:gd name="connsiteY3" fmla="*/ 47625 h 95250"/>
                  <a:gd name="connsiteX4" fmla="*/ 47625 w 95250"/>
                  <a:gd name="connsiteY4" fmla="*/ 95250 h 95250"/>
                  <a:gd name="connsiteX5" fmla="*/ 47625 w 95250"/>
                  <a:gd name="connsiteY5" fmla="*/ 19050 h 95250"/>
                  <a:gd name="connsiteX6" fmla="*/ 76200 w 95250"/>
                  <a:gd name="connsiteY6" fmla="*/ 47625 h 95250"/>
                  <a:gd name="connsiteX7" fmla="*/ 47625 w 95250"/>
                  <a:gd name="connsiteY7" fmla="*/ 76200 h 95250"/>
                  <a:gd name="connsiteX8" fmla="*/ 19050 w 95250"/>
                  <a:gd name="connsiteY8" fmla="*/ 47625 h 95250"/>
                  <a:gd name="connsiteX9" fmla="*/ 47625 w 95250"/>
                  <a:gd name="connsiteY9" fmla="*/ 190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" h="95250">
                    <a:moveTo>
                      <a:pt x="47625" y="95250"/>
                    </a:moveTo>
                    <a:cubicBezTo>
                      <a:pt x="73927" y="95250"/>
                      <a:pt x="95250" y="73927"/>
                      <a:pt x="95250" y="47625"/>
                    </a:cubicBezTo>
                    <a:cubicBezTo>
                      <a:pt x="95250" y="21323"/>
                      <a:pt x="73927" y="0"/>
                      <a:pt x="47625" y="0"/>
                    </a:cubicBezTo>
                    <a:cubicBezTo>
                      <a:pt x="21323" y="0"/>
                      <a:pt x="0" y="21323"/>
                      <a:pt x="0" y="47625"/>
                    </a:cubicBezTo>
                    <a:cubicBezTo>
                      <a:pt x="31" y="73915"/>
                      <a:pt x="21335" y="95219"/>
                      <a:pt x="47625" y="95250"/>
                    </a:cubicBezTo>
                    <a:close/>
                    <a:moveTo>
                      <a:pt x="47625" y="19050"/>
                    </a:moveTo>
                    <a:cubicBezTo>
                      <a:pt x="63407" y="19050"/>
                      <a:pt x="76200" y="31843"/>
                      <a:pt x="76200" y="47625"/>
                    </a:cubicBezTo>
                    <a:cubicBezTo>
                      <a:pt x="76200" y="63407"/>
                      <a:pt x="63407" y="76200"/>
                      <a:pt x="47625" y="76200"/>
                    </a:cubicBezTo>
                    <a:cubicBezTo>
                      <a:pt x="31843" y="76200"/>
                      <a:pt x="19050" y="63407"/>
                      <a:pt x="19050" y="47625"/>
                    </a:cubicBezTo>
                    <a:cubicBezTo>
                      <a:pt x="19050" y="31843"/>
                      <a:pt x="31843" y="19050"/>
                      <a:pt x="47625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2A32E398-551D-8DA4-4E59-5A11FC9F2CE1}"/>
                  </a:ext>
                </a:extLst>
              </p:cNvPr>
              <p:cNvSpPr/>
              <p:nvPr/>
            </p:nvSpPr>
            <p:spPr>
              <a:xfrm>
                <a:off x="6105132" y="56791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F9239B5C-23CC-DD6E-E6E4-09633C9CC6C2}"/>
                  </a:ext>
                </a:extLst>
              </p:cNvPr>
              <p:cNvSpPr/>
              <p:nvPr/>
            </p:nvSpPr>
            <p:spPr>
              <a:xfrm>
                <a:off x="6105132" y="57362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A7BAB650-C1E5-C5DC-A82B-22E0D6F92BCA}"/>
                  </a:ext>
                </a:extLst>
              </p:cNvPr>
              <p:cNvSpPr/>
              <p:nvPr/>
            </p:nvSpPr>
            <p:spPr>
              <a:xfrm>
                <a:off x="6105132" y="57934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921552F1-18AE-1421-70F6-99C1E92831CB}"/>
                  </a:ext>
                </a:extLst>
              </p:cNvPr>
              <p:cNvSpPr/>
              <p:nvPr/>
            </p:nvSpPr>
            <p:spPr>
              <a:xfrm>
                <a:off x="6105132" y="58505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6BF04132-CDD1-8F9F-A0A4-D6BADD509CC2}"/>
                  </a:ext>
                </a:extLst>
              </p:cNvPr>
              <p:cNvSpPr/>
              <p:nvPr/>
            </p:nvSpPr>
            <p:spPr>
              <a:xfrm>
                <a:off x="6231500" y="5893601"/>
                <a:ext cx="140331" cy="55188"/>
              </a:xfrm>
              <a:custGeom>
                <a:avLst/>
                <a:gdLst>
                  <a:gd name="connsiteX0" fmla="*/ 106175 w 140331"/>
                  <a:gd name="connsiteY0" fmla="*/ 23656 h 55188"/>
                  <a:gd name="connsiteX1" fmla="*/ 79238 w 140331"/>
                  <a:gd name="connsiteY1" fmla="*/ 23656 h 55188"/>
                  <a:gd name="connsiteX2" fmla="*/ 66856 w 140331"/>
                  <a:gd name="connsiteY2" fmla="*/ 36038 h 55188"/>
                  <a:gd name="connsiteX3" fmla="*/ 59293 w 140331"/>
                  <a:gd name="connsiteY3" fmla="*/ 11940 h 55188"/>
                  <a:gd name="connsiteX4" fmla="*/ 58722 w 140331"/>
                  <a:gd name="connsiteY4" fmla="*/ 10540 h 55188"/>
                  <a:gd name="connsiteX5" fmla="*/ 33166 w 140331"/>
                  <a:gd name="connsiteY5" fmla="*/ 2012 h 55188"/>
                  <a:gd name="connsiteX6" fmla="*/ 30261 w 140331"/>
                  <a:gd name="connsiteY6" fmla="*/ 3806 h 55188"/>
                  <a:gd name="connsiteX7" fmla="*/ 28985 w 140331"/>
                  <a:gd name="connsiteY7" fmla="*/ 4958 h 55188"/>
                  <a:gd name="connsiteX8" fmla="*/ 0 w 140331"/>
                  <a:gd name="connsiteY8" fmla="*/ 36229 h 55188"/>
                  <a:gd name="connsiteX9" fmla="*/ 13964 w 140331"/>
                  <a:gd name="connsiteY9" fmla="*/ 49183 h 55188"/>
                  <a:gd name="connsiteX10" fmla="*/ 41586 w 140331"/>
                  <a:gd name="connsiteY10" fmla="*/ 19341 h 55188"/>
                  <a:gd name="connsiteX11" fmla="*/ 49092 w 140331"/>
                  <a:gd name="connsiteY11" fmla="*/ 43268 h 55188"/>
                  <a:gd name="connsiteX12" fmla="*/ 49663 w 140331"/>
                  <a:gd name="connsiteY12" fmla="*/ 44678 h 55188"/>
                  <a:gd name="connsiteX13" fmla="*/ 75234 w 140331"/>
                  <a:gd name="connsiteY13" fmla="*/ 53161 h 55188"/>
                  <a:gd name="connsiteX14" fmla="*/ 80143 w 140331"/>
                  <a:gd name="connsiteY14" fmla="*/ 49621 h 55188"/>
                  <a:gd name="connsiteX15" fmla="*/ 92707 w 140331"/>
                  <a:gd name="connsiteY15" fmla="*/ 37124 h 55188"/>
                  <a:gd name="connsiteX16" fmla="*/ 102232 w 140331"/>
                  <a:gd name="connsiteY16" fmla="*/ 46649 h 55188"/>
                  <a:gd name="connsiteX17" fmla="*/ 115700 w 140331"/>
                  <a:gd name="connsiteY17" fmla="*/ 52231 h 55188"/>
                  <a:gd name="connsiteX18" fmla="*/ 140332 w 140331"/>
                  <a:gd name="connsiteY18" fmla="*/ 52231 h 55188"/>
                  <a:gd name="connsiteX19" fmla="*/ 140332 w 140331"/>
                  <a:gd name="connsiteY19" fmla="*/ 33181 h 55188"/>
                  <a:gd name="connsiteX20" fmla="*/ 115700 w 140331"/>
                  <a:gd name="connsiteY20" fmla="*/ 33181 h 55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0331" h="55188">
                    <a:moveTo>
                      <a:pt x="106175" y="23656"/>
                    </a:moveTo>
                    <a:cubicBezTo>
                      <a:pt x="98736" y="16219"/>
                      <a:pt x="86678" y="16219"/>
                      <a:pt x="79238" y="23656"/>
                    </a:cubicBezTo>
                    <a:lnTo>
                      <a:pt x="66856" y="36038"/>
                    </a:lnTo>
                    <a:lnTo>
                      <a:pt x="59293" y="11940"/>
                    </a:lnTo>
                    <a:cubicBezTo>
                      <a:pt x="59141" y="11459"/>
                      <a:pt x="58949" y="10991"/>
                      <a:pt x="58722" y="10540"/>
                    </a:cubicBezTo>
                    <a:cubicBezTo>
                      <a:pt x="54019" y="1128"/>
                      <a:pt x="42578" y="-2689"/>
                      <a:pt x="33166" y="2012"/>
                    </a:cubicBezTo>
                    <a:cubicBezTo>
                      <a:pt x="32146" y="2522"/>
                      <a:pt x="31173" y="3122"/>
                      <a:pt x="30261" y="3806"/>
                    </a:cubicBezTo>
                    <a:cubicBezTo>
                      <a:pt x="29805" y="4154"/>
                      <a:pt x="29378" y="4540"/>
                      <a:pt x="28985" y="4958"/>
                    </a:cubicBezTo>
                    <a:lnTo>
                      <a:pt x="0" y="36229"/>
                    </a:lnTo>
                    <a:lnTo>
                      <a:pt x="13964" y="49183"/>
                    </a:lnTo>
                    <a:lnTo>
                      <a:pt x="41586" y="19341"/>
                    </a:lnTo>
                    <a:lnTo>
                      <a:pt x="49092" y="43268"/>
                    </a:lnTo>
                    <a:cubicBezTo>
                      <a:pt x="49246" y="43752"/>
                      <a:pt x="49437" y="44223"/>
                      <a:pt x="49663" y="44678"/>
                    </a:cubicBezTo>
                    <a:cubicBezTo>
                      <a:pt x="54382" y="54081"/>
                      <a:pt x="65830" y="57879"/>
                      <a:pt x="75234" y="53161"/>
                    </a:cubicBezTo>
                    <a:cubicBezTo>
                      <a:pt x="77049" y="52250"/>
                      <a:pt x="78706" y="51055"/>
                      <a:pt x="80143" y="49621"/>
                    </a:cubicBezTo>
                    <a:lnTo>
                      <a:pt x="92707" y="37124"/>
                    </a:lnTo>
                    <a:lnTo>
                      <a:pt x="102232" y="46649"/>
                    </a:lnTo>
                    <a:cubicBezTo>
                      <a:pt x="105795" y="50235"/>
                      <a:pt x="110645" y="52244"/>
                      <a:pt x="115700" y="52231"/>
                    </a:cubicBezTo>
                    <a:lnTo>
                      <a:pt x="140332" y="52231"/>
                    </a:lnTo>
                    <a:lnTo>
                      <a:pt x="140332" y="33181"/>
                    </a:lnTo>
                    <a:lnTo>
                      <a:pt x="115700" y="33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33C76B63-1DF1-D239-4013-B9075794D349}"/>
                  </a:ext>
                </a:extLst>
              </p:cNvPr>
              <p:cNvSpPr/>
              <p:nvPr/>
            </p:nvSpPr>
            <p:spPr>
              <a:xfrm>
                <a:off x="6390882" y="5926782"/>
                <a:ext cx="19050" cy="19050"/>
              </a:xfrm>
              <a:custGeom>
                <a:avLst/>
                <a:gdLst>
                  <a:gd name="connsiteX0" fmla="*/ 0 w 19050"/>
                  <a:gd name="connsiteY0" fmla="*/ 0 h 19050"/>
                  <a:gd name="connsiteX1" fmla="*/ 19050 w 19050"/>
                  <a:gd name="connsiteY1" fmla="*/ 0 h 19050"/>
                  <a:gd name="connsiteX2" fmla="*/ 19050 w 19050"/>
                  <a:gd name="connsiteY2" fmla="*/ 19050 h 19050"/>
                  <a:gd name="connsiteX3" fmla="*/ 0 w 1905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id="{5E9818F1-008E-5F4C-4FF4-A975A0A607FF}"/>
                  </a:ext>
                </a:extLst>
              </p:cNvPr>
              <p:cNvSpPr/>
              <p:nvPr/>
            </p:nvSpPr>
            <p:spPr>
              <a:xfrm>
                <a:off x="6486131" y="5469582"/>
                <a:ext cx="114300" cy="496733"/>
              </a:xfrm>
              <a:custGeom>
                <a:avLst/>
                <a:gdLst>
                  <a:gd name="connsiteX0" fmla="*/ 95250 w 114300"/>
                  <a:gd name="connsiteY0" fmla="*/ 76200 h 496733"/>
                  <a:gd name="connsiteX1" fmla="*/ 76200 w 114300"/>
                  <a:gd name="connsiteY1" fmla="*/ 76200 h 496733"/>
                  <a:gd name="connsiteX2" fmla="*/ 76200 w 114300"/>
                  <a:gd name="connsiteY2" fmla="*/ 28575 h 496733"/>
                  <a:gd name="connsiteX3" fmla="*/ 47625 w 114300"/>
                  <a:gd name="connsiteY3" fmla="*/ 0 h 496733"/>
                  <a:gd name="connsiteX4" fmla="*/ 28575 w 114300"/>
                  <a:gd name="connsiteY4" fmla="*/ 0 h 496733"/>
                  <a:gd name="connsiteX5" fmla="*/ 0 w 114300"/>
                  <a:gd name="connsiteY5" fmla="*/ 28575 h 496733"/>
                  <a:gd name="connsiteX6" fmla="*/ 0 w 114300"/>
                  <a:gd name="connsiteY6" fmla="*/ 428625 h 496733"/>
                  <a:gd name="connsiteX7" fmla="*/ 572 w 114300"/>
                  <a:gd name="connsiteY7" fmla="*/ 431959 h 496733"/>
                  <a:gd name="connsiteX8" fmla="*/ 20288 w 114300"/>
                  <a:gd name="connsiteY8" fmla="*/ 484346 h 496733"/>
                  <a:gd name="connsiteX9" fmla="*/ 44721 w 114300"/>
                  <a:gd name="connsiteY9" fmla="*/ 495537 h 496733"/>
                  <a:gd name="connsiteX10" fmla="*/ 55912 w 114300"/>
                  <a:gd name="connsiteY10" fmla="*/ 484346 h 496733"/>
                  <a:gd name="connsiteX11" fmla="*/ 75629 w 114300"/>
                  <a:gd name="connsiteY11" fmla="*/ 431959 h 496733"/>
                  <a:gd name="connsiteX12" fmla="*/ 76200 w 114300"/>
                  <a:gd name="connsiteY12" fmla="*/ 428625 h 496733"/>
                  <a:gd name="connsiteX13" fmla="*/ 76200 w 114300"/>
                  <a:gd name="connsiteY13" fmla="*/ 95250 h 496733"/>
                  <a:gd name="connsiteX14" fmla="*/ 95250 w 114300"/>
                  <a:gd name="connsiteY14" fmla="*/ 95250 h 496733"/>
                  <a:gd name="connsiteX15" fmla="*/ 95250 w 114300"/>
                  <a:gd name="connsiteY15" fmla="*/ 219075 h 496733"/>
                  <a:gd name="connsiteX16" fmla="*/ 114300 w 114300"/>
                  <a:gd name="connsiteY16" fmla="*/ 219075 h 496733"/>
                  <a:gd name="connsiteX17" fmla="*/ 114300 w 114300"/>
                  <a:gd name="connsiteY17" fmla="*/ 95250 h 496733"/>
                  <a:gd name="connsiteX18" fmla="*/ 95250 w 114300"/>
                  <a:gd name="connsiteY18" fmla="*/ 76200 h 496733"/>
                  <a:gd name="connsiteX19" fmla="*/ 38100 w 114300"/>
                  <a:gd name="connsiteY19" fmla="*/ 477679 h 496733"/>
                  <a:gd name="connsiteX20" fmla="*/ 23241 w 114300"/>
                  <a:gd name="connsiteY20" fmla="*/ 438150 h 496733"/>
                  <a:gd name="connsiteX21" fmla="*/ 52959 w 114300"/>
                  <a:gd name="connsiteY21" fmla="*/ 438150 h 496733"/>
                  <a:gd name="connsiteX22" fmla="*/ 57150 w 114300"/>
                  <a:gd name="connsiteY22" fmla="*/ 419100 h 496733"/>
                  <a:gd name="connsiteX23" fmla="*/ 19050 w 114300"/>
                  <a:gd name="connsiteY23" fmla="*/ 419100 h 496733"/>
                  <a:gd name="connsiteX24" fmla="*/ 19050 w 114300"/>
                  <a:gd name="connsiteY24" fmla="*/ 133350 h 496733"/>
                  <a:gd name="connsiteX25" fmla="*/ 57150 w 114300"/>
                  <a:gd name="connsiteY25" fmla="*/ 133350 h 496733"/>
                  <a:gd name="connsiteX26" fmla="*/ 57150 w 114300"/>
                  <a:gd name="connsiteY26" fmla="*/ 114300 h 496733"/>
                  <a:gd name="connsiteX27" fmla="*/ 19050 w 114300"/>
                  <a:gd name="connsiteY27" fmla="*/ 114300 h 496733"/>
                  <a:gd name="connsiteX28" fmla="*/ 19050 w 114300"/>
                  <a:gd name="connsiteY28" fmla="*/ 95250 h 496733"/>
                  <a:gd name="connsiteX29" fmla="*/ 57150 w 114300"/>
                  <a:gd name="connsiteY29" fmla="*/ 95250 h 496733"/>
                  <a:gd name="connsiteX30" fmla="*/ 57150 w 114300"/>
                  <a:gd name="connsiteY30" fmla="*/ 76200 h 496733"/>
                  <a:gd name="connsiteX31" fmla="*/ 19050 w 114300"/>
                  <a:gd name="connsiteY31" fmla="*/ 76200 h 496733"/>
                  <a:gd name="connsiteX32" fmla="*/ 19050 w 114300"/>
                  <a:gd name="connsiteY32" fmla="*/ 28575 h 496733"/>
                  <a:gd name="connsiteX33" fmla="*/ 28575 w 114300"/>
                  <a:gd name="connsiteY33" fmla="*/ 19050 h 496733"/>
                  <a:gd name="connsiteX34" fmla="*/ 47625 w 114300"/>
                  <a:gd name="connsiteY34" fmla="*/ 19050 h 496733"/>
                  <a:gd name="connsiteX35" fmla="*/ 57150 w 114300"/>
                  <a:gd name="connsiteY35" fmla="*/ 28575 h 49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4300" h="496733">
                    <a:moveTo>
                      <a:pt x="95250" y="76200"/>
                    </a:moveTo>
                    <a:lnTo>
                      <a:pt x="76200" y="76200"/>
                    </a:lnTo>
                    <a:lnTo>
                      <a:pt x="76200" y="28575"/>
                    </a:lnTo>
                    <a:cubicBezTo>
                      <a:pt x="76153" y="12813"/>
                      <a:pt x="63387" y="47"/>
                      <a:pt x="476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428625"/>
                    </a:lnTo>
                    <a:cubicBezTo>
                      <a:pt x="-4" y="429761"/>
                      <a:pt x="190" y="430889"/>
                      <a:pt x="572" y="431959"/>
                    </a:cubicBezTo>
                    <a:lnTo>
                      <a:pt x="20288" y="484346"/>
                    </a:lnTo>
                    <a:cubicBezTo>
                      <a:pt x="23945" y="494184"/>
                      <a:pt x="34883" y="499194"/>
                      <a:pt x="44721" y="495537"/>
                    </a:cubicBezTo>
                    <a:cubicBezTo>
                      <a:pt x="49901" y="493612"/>
                      <a:pt x="53986" y="489527"/>
                      <a:pt x="55912" y="484346"/>
                    </a:cubicBezTo>
                    <a:lnTo>
                      <a:pt x="75629" y="431959"/>
                    </a:lnTo>
                    <a:cubicBezTo>
                      <a:pt x="76010" y="430889"/>
                      <a:pt x="76204" y="429761"/>
                      <a:pt x="76200" y="428625"/>
                    </a:cubicBezTo>
                    <a:lnTo>
                      <a:pt x="76200" y="95250"/>
                    </a:lnTo>
                    <a:lnTo>
                      <a:pt x="95250" y="95250"/>
                    </a:lnTo>
                    <a:lnTo>
                      <a:pt x="95250" y="219075"/>
                    </a:lnTo>
                    <a:lnTo>
                      <a:pt x="114300" y="219075"/>
                    </a:lnTo>
                    <a:lnTo>
                      <a:pt x="114300" y="95250"/>
                    </a:lnTo>
                    <a:cubicBezTo>
                      <a:pt x="114269" y="84742"/>
                      <a:pt x="105758" y="76231"/>
                      <a:pt x="95250" y="76200"/>
                    </a:cubicBezTo>
                    <a:close/>
                    <a:moveTo>
                      <a:pt x="38100" y="477679"/>
                    </a:moveTo>
                    <a:lnTo>
                      <a:pt x="23241" y="438150"/>
                    </a:lnTo>
                    <a:lnTo>
                      <a:pt x="52959" y="438150"/>
                    </a:lnTo>
                    <a:close/>
                    <a:moveTo>
                      <a:pt x="57150" y="419100"/>
                    </a:moveTo>
                    <a:lnTo>
                      <a:pt x="19050" y="419100"/>
                    </a:lnTo>
                    <a:lnTo>
                      <a:pt x="19050" y="133350"/>
                    </a:lnTo>
                    <a:lnTo>
                      <a:pt x="57150" y="133350"/>
                    </a:lnTo>
                    <a:close/>
                    <a:moveTo>
                      <a:pt x="57150" y="114300"/>
                    </a:moveTo>
                    <a:lnTo>
                      <a:pt x="19050" y="114300"/>
                    </a:lnTo>
                    <a:lnTo>
                      <a:pt x="19050" y="95250"/>
                    </a:lnTo>
                    <a:lnTo>
                      <a:pt x="57150" y="95250"/>
                    </a:lnTo>
                    <a:close/>
                    <a:moveTo>
                      <a:pt x="57150" y="76200"/>
                    </a:moveTo>
                    <a:lnTo>
                      <a:pt x="19050" y="76200"/>
                    </a:lnTo>
                    <a:lnTo>
                      <a:pt x="19050" y="28575"/>
                    </a:lnTo>
                    <a:cubicBezTo>
                      <a:pt x="19050" y="23314"/>
                      <a:pt x="23314" y="19050"/>
                      <a:pt x="28575" y="19050"/>
                    </a:cubicBezTo>
                    <a:lnTo>
                      <a:pt x="47625" y="19050"/>
                    </a:lnTo>
                    <a:cubicBezTo>
                      <a:pt x="52886" y="19050"/>
                      <a:pt x="57150" y="23314"/>
                      <a:pt x="57150" y="285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671D722D-CBA3-8D28-5569-74DFDB4E80C3}"/>
              </a:ext>
            </a:extLst>
          </p:cNvPr>
          <p:cNvGrpSpPr/>
          <p:nvPr/>
        </p:nvGrpSpPr>
        <p:grpSpPr>
          <a:xfrm>
            <a:off x="645687" y="600346"/>
            <a:ext cx="7535785" cy="2011096"/>
            <a:chOff x="645687" y="600346"/>
            <a:chExt cx="7535785" cy="2011096"/>
          </a:xfrm>
        </p:grpSpPr>
        <p:sp>
          <p:nvSpPr>
            <p:cNvPr id="18" name="Retângulo: Cantos Diagonais Arredondados 17">
              <a:extLst>
                <a:ext uri="{FF2B5EF4-FFF2-40B4-BE49-F238E27FC236}">
                  <a16:creationId xmlns:a16="http://schemas.microsoft.com/office/drawing/2014/main" id="{07CA83CA-DFDC-660A-02B9-A3EAA4C559AF}"/>
                </a:ext>
              </a:extLst>
            </p:cNvPr>
            <p:cNvSpPr/>
            <p:nvPr/>
          </p:nvSpPr>
          <p:spPr>
            <a:xfrm>
              <a:off x="645687" y="2539442"/>
              <a:ext cx="1909011" cy="72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7" name="Retângulo: Cantos Diagonais Arredondados 46">
              <a:extLst>
                <a:ext uri="{FF2B5EF4-FFF2-40B4-BE49-F238E27FC236}">
                  <a16:creationId xmlns:a16="http://schemas.microsoft.com/office/drawing/2014/main" id="{27D67096-E96D-0F51-F4F1-4A3BD43BDF62}"/>
                </a:ext>
              </a:extLst>
            </p:cNvPr>
            <p:cNvSpPr/>
            <p:nvPr/>
          </p:nvSpPr>
          <p:spPr>
            <a:xfrm rot="10800000" flipV="1">
              <a:off x="645687" y="600346"/>
              <a:ext cx="7535785" cy="45719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66176F72-AEFE-67A3-EC83-AC15C5AB24F9}"/>
              </a:ext>
            </a:extLst>
          </p:cNvPr>
          <p:cNvSpPr txBox="1"/>
          <p:nvPr/>
        </p:nvSpPr>
        <p:spPr>
          <a:xfrm>
            <a:off x="645687" y="2930008"/>
            <a:ext cx="4012303" cy="9007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pt-B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1500" b="1">
                <a:solidFill>
                  <a:srgbClr val="123458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200" dirty="0">
                <a:solidFill>
                  <a:srgbClr val="F1EFEC"/>
                </a:solidFill>
              </a:rPr>
              <a:t>Nova Era para o Setor de Seguros no Brasil</a:t>
            </a:r>
          </a:p>
        </p:txBody>
      </p:sp>
    </p:spTree>
    <p:extLst>
      <p:ext uri="{BB962C8B-B14F-4D97-AF65-F5344CB8AC3E}">
        <p14:creationId xmlns:p14="http://schemas.microsoft.com/office/powerpoint/2010/main" val="402158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F6965-C718-08B8-2D70-5801F881F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3109EC9-EAE4-FC3F-F726-81EAC7CF4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Pessoa usando computador&#10;&#10;O conteúdo gerado por IA pode estar incorreto.">
            <a:extLst>
              <a:ext uri="{FF2B5EF4-FFF2-40B4-BE49-F238E27FC236}">
                <a16:creationId xmlns:a16="http://schemas.microsoft.com/office/drawing/2014/main" id="{0CD4BE67-91D5-B46C-FDE6-4828E3D698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1304" r="18958"/>
          <a:stretch/>
        </p:blipFill>
        <p:spPr>
          <a:xfrm>
            <a:off x="8123494" y="258338"/>
            <a:ext cx="4520905" cy="6393575"/>
          </a:xfrm>
          <a:prstGeom prst="round2DiagRect">
            <a:avLst>
              <a:gd name="adj1" fmla="val 11243"/>
              <a:gd name="adj2" fmla="val 0"/>
            </a:avLst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845F6D9-2C08-5BCC-8252-3FD7E4A9221C}"/>
              </a:ext>
            </a:extLst>
          </p:cNvPr>
          <p:cNvGrpSpPr/>
          <p:nvPr/>
        </p:nvGrpSpPr>
        <p:grpSpPr>
          <a:xfrm>
            <a:off x="9570328" y="5858109"/>
            <a:ext cx="2464342" cy="741551"/>
            <a:chOff x="10229541" y="6114707"/>
            <a:chExt cx="1657658" cy="504000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428E4AF-4058-FD85-CFB5-6F602F276B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1F5774B2-8D93-D958-A610-755953D83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14" name="Retângulo: Cantos Diagonais Arredondados 13">
            <a:extLst>
              <a:ext uri="{FF2B5EF4-FFF2-40B4-BE49-F238E27FC236}">
                <a16:creationId xmlns:a16="http://schemas.microsoft.com/office/drawing/2014/main" id="{E0C1FFD2-F723-5988-5BA6-D837D39B4B7D}"/>
              </a:ext>
            </a:extLst>
          </p:cNvPr>
          <p:cNvSpPr/>
          <p:nvPr/>
        </p:nvSpPr>
        <p:spPr>
          <a:xfrm>
            <a:off x="251396" y="258340"/>
            <a:ext cx="7594905" cy="6393576"/>
          </a:xfrm>
          <a:prstGeom prst="round2DiagRect">
            <a:avLst>
              <a:gd name="adj1" fmla="val 6401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7778C64-11E3-2E57-E5F8-4CFA418486FF}"/>
              </a:ext>
            </a:extLst>
          </p:cNvPr>
          <p:cNvGrpSpPr/>
          <p:nvPr/>
        </p:nvGrpSpPr>
        <p:grpSpPr>
          <a:xfrm>
            <a:off x="513791" y="522979"/>
            <a:ext cx="4533462" cy="1921213"/>
            <a:chOff x="513791" y="643461"/>
            <a:chExt cx="4533462" cy="1921213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06FE94B-E7FA-94DB-ED0D-EF4AF1A96E06}"/>
                </a:ext>
              </a:extLst>
            </p:cNvPr>
            <p:cNvSpPr txBox="1"/>
            <p:nvPr/>
          </p:nvSpPr>
          <p:spPr>
            <a:xfrm>
              <a:off x="513791" y="643461"/>
              <a:ext cx="4533462" cy="11220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solidFill>
                    <a:srgbClr val="D4C9BE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Lei do Seguro</a:t>
              </a:r>
              <a:endParaRPr lang="pt-BR" sz="5400" dirty="0">
                <a:ln w="19050">
                  <a:solidFill>
                    <a:srgbClr val="F1EFEC"/>
                  </a:solidFill>
                </a:ln>
                <a:solidFill>
                  <a:srgbClr val="D4C9BE"/>
                </a:solidFill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474E5F02-CF4C-7F23-85EA-C1E1876EE5CA}"/>
                </a:ext>
              </a:extLst>
            </p:cNvPr>
            <p:cNvSpPr txBox="1"/>
            <p:nvPr/>
          </p:nvSpPr>
          <p:spPr>
            <a:xfrm>
              <a:off x="513791" y="1402190"/>
              <a:ext cx="4533462" cy="1162484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rmAutofit fontScale="92500" lnSpcReduction="20000"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6400" kern="100" dirty="0">
                  <a:ln w="19050">
                    <a:solidFill>
                      <a:srgbClr val="D4C9BE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sz="5400" dirty="0">
                <a:ln w="19050">
                  <a:solidFill>
                    <a:srgbClr val="D4C9BE"/>
                  </a:solidFill>
                </a:ln>
                <a:noFill/>
              </a:endParaRPr>
            </a:p>
          </p:txBody>
        </p:sp>
      </p:grpSp>
      <p:pic>
        <p:nvPicPr>
          <p:cNvPr id="17" name="Imagem 16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5903EE87-233E-76C7-BC52-D5C5353542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969" y="1983432"/>
            <a:ext cx="1259999" cy="3810000"/>
          </a:xfrm>
          <a:prstGeom prst="rect">
            <a:avLst/>
          </a:prstGeom>
        </p:spPr>
      </p:pic>
      <p:grpSp>
        <p:nvGrpSpPr>
          <p:cNvPr id="52" name="Agrupar 51">
            <a:extLst>
              <a:ext uri="{FF2B5EF4-FFF2-40B4-BE49-F238E27FC236}">
                <a16:creationId xmlns:a16="http://schemas.microsoft.com/office/drawing/2014/main" id="{C1CFB295-06E2-3441-D699-9E50EE3EB603}"/>
              </a:ext>
            </a:extLst>
          </p:cNvPr>
          <p:cNvGrpSpPr/>
          <p:nvPr/>
        </p:nvGrpSpPr>
        <p:grpSpPr>
          <a:xfrm>
            <a:off x="6214387" y="1012766"/>
            <a:ext cx="1213226" cy="1329413"/>
            <a:chOff x="4575004" y="5217316"/>
            <a:chExt cx="1060886" cy="1162484"/>
          </a:xfrm>
        </p:grpSpPr>
        <p:sp>
          <p:nvSpPr>
            <p:cNvPr id="20" name="Retângulo: Cantos Diagonais Arredondados 19">
              <a:extLst>
                <a:ext uri="{FF2B5EF4-FFF2-40B4-BE49-F238E27FC236}">
                  <a16:creationId xmlns:a16="http://schemas.microsoft.com/office/drawing/2014/main" id="{5FC1B4FB-E8FE-FB10-0259-EBF9D489FA7F}"/>
                </a:ext>
              </a:extLst>
            </p:cNvPr>
            <p:cNvSpPr/>
            <p:nvPr/>
          </p:nvSpPr>
          <p:spPr>
            <a:xfrm>
              <a:off x="4575004" y="5217316"/>
              <a:ext cx="1060886" cy="1162484"/>
            </a:xfrm>
            <a:prstGeom prst="round2DiagRect">
              <a:avLst>
                <a:gd name="adj1" fmla="val 10165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33" name="Gráfico 30">
              <a:extLst>
                <a:ext uri="{FF2B5EF4-FFF2-40B4-BE49-F238E27FC236}">
                  <a16:creationId xmlns:a16="http://schemas.microsoft.com/office/drawing/2014/main" id="{A2A18DB7-27A6-1933-2BE5-02290B5AB7EA}"/>
                </a:ext>
              </a:extLst>
            </p:cNvPr>
            <p:cNvGrpSpPr/>
            <p:nvPr/>
          </p:nvGrpSpPr>
          <p:grpSpPr>
            <a:xfrm>
              <a:off x="4829222" y="5512808"/>
              <a:ext cx="552450" cy="571500"/>
              <a:chOff x="6047982" y="5431482"/>
              <a:chExt cx="552450" cy="571500"/>
            </a:xfrm>
            <a:solidFill>
              <a:srgbClr val="123458"/>
            </a:solidFill>
          </p:grpSpPr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D8BA9957-FF19-115F-4CE7-823F6D6E8084}"/>
                  </a:ext>
                </a:extLst>
              </p:cNvPr>
              <p:cNvSpPr/>
              <p:nvPr/>
            </p:nvSpPr>
            <p:spPr>
              <a:xfrm>
                <a:off x="6047982" y="5431482"/>
                <a:ext cx="419100" cy="571500"/>
              </a:xfrm>
              <a:custGeom>
                <a:avLst/>
                <a:gdLst>
                  <a:gd name="connsiteX0" fmla="*/ 416338 w 419100"/>
                  <a:gd name="connsiteY0" fmla="*/ 98012 h 571500"/>
                  <a:gd name="connsiteX1" fmla="*/ 321088 w 419100"/>
                  <a:gd name="connsiteY1" fmla="*/ 2762 h 571500"/>
                  <a:gd name="connsiteX2" fmla="*/ 314325 w 419100"/>
                  <a:gd name="connsiteY2" fmla="*/ 0 h 571500"/>
                  <a:gd name="connsiteX3" fmla="*/ 28575 w 419100"/>
                  <a:gd name="connsiteY3" fmla="*/ 0 h 571500"/>
                  <a:gd name="connsiteX4" fmla="*/ 0 w 419100"/>
                  <a:gd name="connsiteY4" fmla="*/ 28575 h 571500"/>
                  <a:gd name="connsiteX5" fmla="*/ 0 w 419100"/>
                  <a:gd name="connsiteY5" fmla="*/ 542925 h 571500"/>
                  <a:gd name="connsiteX6" fmla="*/ 28575 w 419100"/>
                  <a:gd name="connsiteY6" fmla="*/ 571500 h 571500"/>
                  <a:gd name="connsiteX7" fmla="*/ 390525 w 419100"/>
                  <a:gd name="connsiteY7" fmla="*/ 571500 h 571500"/>
                  <a:gd name="connsiteX8" fmla="*/ 419100 w 419100"/>
                  <a:gd name="connsiteY8" fmla="*/ 542925 h 571500"/>
                  <a:gd name="connsiteX9" fmla="*/ 419100 w 419100"/>
                  <a:gd name="connsiteY9" fmla="*/ 104775 h 571500"/>
                  <a:gd name="connsiteX10" fmla="*/ 416338 w 419100"/>
                  <a:gd name="connsiteY10" fmla="*/ 98012 h 571500"/>
                  <a:gd name="connsiteX11" fmla="*/ 323850 w 419100"/>
                  <a:gd name="connsiteY11" fmla="*/ 32480 h 571500"/>
                  <a:gd name="connsiteX12" fmla="*/ 386620 w 419100"/>
                  <a:gd name="connsiteY12" fmla="*/ 95250 h 571500"/>
                  <a:gd name="connsiteX13" fmla="*/ 333375 w 419100"/>
                  <a:gd name="connsiteY13" fmla="*/ 95250 h 571500"/>
                  <a:gd name="connsiteX14" fmla="*/ 323850 w 419100"/>
                  <a:gd name="connsiteY14" fmla="*/ 85725 h 571500"/>
                  <a:gd name="connsiteX15" fmla="*/ 400050 w 419100"/>
                  <a:gd name="connsiteY15" fmla="*/ 542925 h 571500"/>
                  <a:gd name="connsiteX16" fmla="*/ 390525 w 419100"/>
                  <a:gd name="connsiteY16" fmla="*/ 552450 h 571500"/>
                  <a:gd name="connsiteX17" fmla="*/ 28575 w 419100"/>
                  <a:gd name="connsiteY17" fmla="*/ 552450 h 571500"/>
                  <a:gd name="connsiteX18" fmla="*/ 19050 w 419100"/>
                  <a:gd name="connsiteY18" fmla="*/ 542925 h 571500"/>
                  <a:gd name="connsiteX19" fmla="*/ 19050 w 419100"/>
                  <a:gd name="connsiteY19" fmla="*/ 28575 h 571500"/>
                  <a:gd name="connsiteX20" fmla="*/ 28575 w 419100"/>
                  <a:gd name="connsiteY20" fmla="*/ 19050 h 571500"/>
                  <a:gd name="connsiteX21" fmla="*/ 304800 w 419100"/>
                  <a:gd name="connsiteY21" fmla="*/ 19050 h 571500"/>
                  <a:gd name="connsiteX22" fmla="*/ 304800 w 419100"/>
                  <a:gd name="connsiteY22" fmla="*/ 85725 h 571500"/>
                  <a:gd name="connsiteX23" fmla="*/ 333375 w 419100"/>
                  <a:gd name="connsiteY23" fmla="*/ 114300 h 571500"/>
                  <a:gd name="connsiteX24" fmla="*/ 400050 w 419100"/>
                  <a:gd name="connsiteY24" fmla="*/ 1143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9100" h="571500">
                    <a:moveTo>
                      <a:pt x="416338" y="98012"/>
                    </a:moveTo>
                    <a:lnTo>
                      <a:pt x="321088" y="2762"/>
                    </a:lnTo>
                    <a:cubicBezTo>
                      <a:pt x="319271" y="1008"/>
                      <a:pt x="316850" y="19"/>
                      <a:pt x="3143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542925"/>
                    </a:lnTo>
                    <a:cubicBezTo>
                      <a:pt x="47" y="558687"/>
                      <a:pt x="12813" y="571453"/>
                      <a:pt x="28575" y="571500"/>
                    </a:cubicBezTo>
                    <a:lnTo>
                      <a:pt x="390525" y="571500"/>
                    </a:lnTo>
                    <a:cubicBezTo>
                      <a:pt x="406287" y="571453"/>
                      <a:pt x="419053" y="558687"/>
                      <a:pt x="419100" y="542925"/>
                    </a:cubicBezTo>
                    <a:lnTo>
                      <a:pt x="419100" y="104775"/>
                    </a:lnTo>
                    <a:cubicBezTo>
                      <a:pt x="419081" y="102250"/>
                      <a:pt x="418092" y="99829"/>
                      <a:pt x="416338" y="98012"/>
                    </a:cubicBezTo>
                    <a:close/>
                    <a:moveTo>
                      <a:pt x="323850" y="32480"/>
                    </a:moveTo>
                    <a:lnTo>
                      <a:pt x="386620" y="95250"/>
                    </a:lnTo>
                    <a:lnTo>
                      <a:pt x="333375" y="95250"/>
                    </a:lnTo>
                    <a:cubicBezTo>
                      <a:pt x="328114" y="95250"/>
                      <a:pt x="323850" y="90986"/>
                      <a:pt x="323850" y="85725"/>
                    </a:cubicBezTo>
                    <a:close/>
                    <a:moveTo>
                      <a:pt x="400050" y="542925"/>
                    </a:moveTo>
                    <a:cubicBezTo>
                      <a:pt x="400050" y="548186"/>
                      <a:pt x="395786" y="552450"/>
                      <a:pt x="390525" y="552450"/>
                    </a:cubicBezTo>
                    <a:lnTo>
                      <a:pt x="28575" y="552450"/>
                    </a:lnTo>
                    <a:cubicBezTo>
                      <a:pt x="23315" y="552450"/>
                      <a:pt x="19050" y="548186"/>
                      <a:pt x="19050" y="542925"/>
                    </a:cubicBezTo>
                    <a:lnTo>
                      <a:pt x="19050" y="28575"/>
                    </a:lnTo>
                    <a:cubicBezTo>
                      <a:pt x="19050" y="23315"/>
                      <a:pt x="23315" y="19050"/>
                      <a:pt x="28575" y="19050"/>
                    </a:cubicBezTo>
                    <a:lnTo>
                      <a:pt x="304800" y="19050"/>
                    </a:lnTo>
                    <a:lnTo>
                      <a:pt x="304800" y="85725"/>
                    </a:lnTo>
                    <a:cubicBezTo>
                      <a:pt x="304847" y="101487"/>
                      <a:pt x="317613" y="114253"/>
                      <a:pt x="333375" y="114300"/>
                    </a:cubicBezTo>
                    <a:lnTo>
                      <a:pt x="400050" y="1143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BE9DF88C-7301-D4D9-8300-2B53C0B64D1D}"/>
                  </a:ext>
                </a:extLst>
              </p:cNvPr>
              <p:cNvSpPr/>
              <p:nvPr/>
            </p:nvSpPr>
            <p:spPr>
              <a:xfrm>
                <a:off x="6105132" y="56219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26D9565A-2F72-A89C-D650-F41A03A4F446}"/>
                  </a:ext>
                </a:extLst>
              </p:cNvPr>
              <p:cNvSpPr/>
              <p:nvPr/>
            </p:nvSpPr>
            <p:spPr>
              <a:xfrm>
                <a:off x="6209907" y="5488632"/>
                <a:ext cx="95250" cy="95250"/>
              </a:xfrm>
              <a:custGeom>
                <a:avLst/>
                <a:gdLst>
                  <a:gd name="connsiteX0" fmla="*/ 47625 w 95250"/>
                  <a:gd name="connsiteY0" fmla="*/ 95250 h 95250"/>
                  <a:gd name="connsiteX1" fmla="*/ 95250 w 95250"/>
                  <a:gd name="connsiteY1" fmla="*/ 47625 h 95250"/>
                  <a:gd name="connsiteX2" fmla="*/ 47625 w 95250"/>
                  <a:gd name="connsiteY2" fmla="*/ 0 h 95250"/>
                  <a:gd name="connsiteX3" fmla="*/ 0 w 95250"/>
                  <a:gd name="connsiteY3" fmla="*/ 47625 h 95250"/>
                  <a:gd name="connsiteX4" fmla="*/ 47625 w 95250"/>
                  <a:gd name="connsiteY4" fmla="*/ 95250 h 95250"/>
                  <a:gd name="connsiteX5" fmla="*/ 47625 w 95250"/>
                  <a:gd name="connsiteY5" fmla="*/ 19050 h 95250"/>
                  <a:gd name="connsiteX6" fmla="*/ 76200 w 95250"/>
                  <a:gd name="connsiteY6" fmla="*/ 47625 h 95250"/>
                  <a:gd name="connsiteX7" fmla="*/ 47625 w 95250"/>
                  <a:gd name="connsiteY7" fmla="*/ 76200 h 95250"/>
                  <a:gd name="connsiteX8" fmla="*/ 19050 w 95250"/>
                  <a:gd name="connsiteY8" fmla="*/ 47625 h 95250"/>
                  <a:gd name="connsiteX9" fmla="*/ 47625 w 95250"/>
                  <a:gd name="connsiteY9" fmla="*/ 190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" h="95250">
                    <a:moveTo>
                      <a:pt x="47625" y="95250"/>
                    </a:moveTo>
                    <a:cubicBezTo>
                      <a:pt x="73927" y="95250"/>
                      <a:pt x="95250" y="73927"/>
                      <a:pt x="95250" y="47625"/>
                    </a:cubicBezTo>
                    <a:cubicBezTo>
                      <a:pt x="95250" y="21323"/>
                      <a:pt x="73927" y="0"/>
                      <a:pt x="47625" y="0"/>
                    </a:cubicBezTo>
                    <a:cubicBezTo>
                      <a:pt x="21323" y="0"/>
                      <a:pt x="0" y="21323"/>
                      <a:pt x="0" y="47625"/>
                    </a:cubicBezTo>
                    <a:cubicBezTo>
                      <a:pt x="31" y="73915"/>
                      <a:pt x="21335" y="95219"/>
                      <a:pt x="47625" y="95250"/>
                    </a:cubicBezTo>
                    <a:close/>
                    <a:moveTo>
                      <a:pt x="47625" y="19050"/>
                    </a:moveTo>
                    <a:cubicBezTo>
                      <a:pt x="63407" y="19050"/>
                      <a:pt x="76200" y="31843"/>
                      <a:pt x="76200" y="47625"/>
                    </a:cubicBezTo>
                    <a:cubicBezTo>
                      <a:pt x="76200" y="63407"/>
                      <a:pt x="63407" y="76200"/>
                      <a:pt x="47625" y="76200"/>
                    </a:cubicBezTo>
                    <a:cubicBezTo>
                      <a:pt x="31843" y="76200"/>
                      <a:pt x="19050" y="63407"/>
                      <a:pt x="19050" y="47625"/>
                    </a:cubicBezTo>
                    <a:cubicBezTo>
                      <a:pt x="19050" y="31843"/>
                      <a:pt x="31843" y="19050"/>
                      <a:pt x="47625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104828AC-0F5B-CD57-69FB-DACE2B4BD46C}"/>
                  </a:ext>
                </a:extLst>
              </p:cNvPr>
              <p:cNvSpPr/>
              <p:nvPr/>
            </p:nvSpPr>
            <p:spPr>
              <a:xfrm>
                <a:off x="6105132" y="56791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1C4C7C33-E5F7-EA7F-4600-F9498D1BACAB}"/>
                  </a:ext>
                </a:extLst>
              </p:cNvPr>
              <p:cNvSpPr/>
              <p:nvPr/>
            </p:nvSpPr>
            <p:spPr>
              <a:xfrm>
                <a:off x="6105132" y="57362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5371D768-E0D6-099A-5ED0-C54CDC2BB7E8}"/>
                  </a:ext>
                </a:extLst>
              </p:cNvPr>
              <p:cNvSpPr/>
              <p:nvPr/>
            </p:nvSpPr>
            <p:spPr>
              <a:xfrm>
                <a:off x="6105132" y="579343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A00BAA85-5B48-5FFF-1761-87A1E364AF68}"/>
                  </a:ext>
                </a:extLst>
              </p:cNvPr>
              <p:cNvSpPr/>
              <p:nvPr/>
            </p:nvSpPr>
            <p:spPr>
              <a:xfrm>
                <a:off x="6105132" y="5850582"/>
                <a:ext cx="304800" cy="19050"/>
              </a:xfrm>
              <a:custGeom>
                <a:avLst/>
                <a:gdLst>
                  <a:gd name="connsiteX0" fmla="*/ 0 w 304800"/>
                  <a:gd name="connsiteY0" fmla="*/ 0 h 19050"/>
                  <a:gd name="connsiteX1" fmla="*/ 304800 w 304800"/>
                  <a:gd name="connsiteY1" fmla="*/ 0 h 19050"/>
                  <a:gd name="connsiteX2" fmla="*/ 304800 w 304800"/>
                  <a:gd name="connsiteY2" fmla="*/ 19050 h 19050"/>
                  <a:gd name="connsiteX3" fmla="*/ 0 w 30480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19050">
                    <a:moveTo>
                      <a:pt x="0" y="0"/>
                    </a:moveTo>
                    <a:lnTo>
                      <a:pt x="304800" y="0"/>
                    </a:lnTo>
                    <a:lnTo>
                      <a:pt x="30480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094B543C-4D18-1675-3316-07A086D6CABE}"/>
                  </a:ext>
                </a:extLst>
              </p:cNvPr>
              <p:cNvSpPr/>
              <p:nvPr/>
            </p:nvSpPr>
            <p:spPr>
              <a:xfrm>
                <a:off x="6231500" y="5893601"/>
                <a:ext cx="140331" cy="55188"/>
              </a:xfrm>
              <a:custGeom>
                <a:avLst/>
                <a:gdLst>
                  <a:gd name="connsiteX0" fmla="*/ 106175 w 140331"/>
                  <a:gd name="connsiteY0" fmla="*/ 23656 h 55188"/>
                  <a:gd name="connsiteX1" fmla="*/ 79238 w 140331"/>
                  <a:gd name="connsiteY1" fmla="*/ 23656 h 55188"/>
                  <a:gd name="connsiteX2" fmla="*/ 66856 w 140331"/>
                  <a:gd name="connsiteY2" fmla="*/ 36038 h 55188"/>
                  <a:gd name="connsiteX3" fmla="*/ 59293 w 140331"/>
                  <a:gd name="connsiteY3" fmla="*/ 11940 h 55188"/>
                  <a:gd name="connsiteX4" fmla="*/ 58722 w 140331"/>
                  <a:gd name="connsiteY4" fmla="*/ 10540 h 55188"/>
                  <a:gd name="connsiteX5" fmla="*/ 33166 w 140331"/>
                  <a:gd name="connsiteY5" fmla="*/ 2012 h 55188"/>
                  <a:gd name="connsiteX6" fmla="*/ 30261 w 140331"/>
                  <a:gd name="connsiteY6" fmla="*/ 3806 h 55188"/>
                  <a:gd name="connsiteX7" fmla="*/ 28985 w 140331"/>
                  <a:gd name="connsiteY7" fmla="*/ 4958 h 55188"/>
                  <a:gd name="connsiteX8" fmla="*/ 0 w 140331"/>
                  <a:gd name="connsiteY8" fmla="*/ 36229 h 55188"/>
                  <a:gd name="connsiteX9" fmla="*/ 13964 w 140331"/>
                  <a:gd name="connsiteY9" fmla="*/ 49183 h 55188"/>
                  <a:gd name="connsiteX10" fmla="*/ 41586 w 140331"/>
                  <a:gd name="connsiteY10" fmla="*/ 19341 h 55188"/>
                  <a:gd name="connsiteX11" fmla="*/ 49092 w 140331"/>
                  <a:gd name="connsiteY11" fmla="*/ 43268 h 55188"/>
                  <a:gd name="connsiteX12" fmla="*/ 49663 w 140331"/>
                  <a:gd name="connsiteY12" fmla="*/ 44678 h 55188"/>
                  <a:gd name="connsiteX13" fmla="*/ 75234 w 140331"/>
                  <a:gd name="connsiteY13" fmla="*/ 53161 h 55188"/>
                  <a:gd name="connsiteX14" fmla="*/ 80143 w 140331"/>
                  <a:gd name="connsiteY14" fmla="*/ 49621 h 55188"/>
                  <a:gd name="connsiteX15" fmla="*/ 92707 w 140331"/>
                  <a:gd name="connsiteY15" fmla="*/ 37124 h 55188"/>
                  <a:gd name="connsiteX16" fmla="*/ 102232 w 140331"/>
                  <a:gd name="connsiteY16" fmla="*/ 46649 h 55188"/>
                  <a:gd name="connsiteX17" fmla="*/ 115700 w 140331"/>
                  <a:gd name="connsiteY17" fmla="*/ 52231 h 55188"/>
                  <a:gd name="connsiteX18" fmla="*/ 140332 w 140331"/>
                  <a:gd name="connsiteY18" fmla="*/ 52231 h 55188"/>
                  <a:gd name="connsiteX19" fmla="*/ 140332 w 140331"/>
                  <a:gd name="connsiteY19" fmla="*/ 33181 h 55188"/>
                  <a:gd name="connsiteX20" fmla="*/ 115700 w 140331"/>
                  <a:gd name="connsiteY20" fmla="*/ 33181 h 55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0331" h="55188">
                    <a:moveTo>
                      <a:pt x="106175" y="23656"/>
                    </a:moveTo>
                    <a:cubicBezTo>
                      <a:pt x="98736" y="16219"/>
                      <a:pt x="86678" y="16219"/>
                      <a:pt x="79238" y="23656"/>
                    </a:cubicBezTo>
                    <a:lnTo>
                      <a:pt x="66856" y="36038"/>
                    </a:lnTo>
                    <a:lnTo>
                      <a:pt x="59293" y="11940"/>
                    </a:lnTo>
                    <a:cubicBezTo>
                      <a:pt x="59141" y="11459"/>
                      <a:pt x="58949" y="10991"/>
                      <a:pt x="58722" y="10540"/>
                    </a:cubicBezTo>
                    <a:cubicBezTo>
                      <a:pt x="54019" y="1128"/>
                      <a:pt x="42578" y="-2689"/>
                      <a:pt x="33166" y="2012"/>
                    </a:cubicBezTo>
                    <a:cubicBezTo>
                      <a:pt x="32146" y="2522"/>
                      <a:pt x="31173" y="3122"/>
                      <a:pt x="30261" y="3806"/>
                    </a:cubicBezTo>
                    <a:cubicBezTo>
                      <a:pt x="29805" y="4154"/>
                      <a:pt x="29378" y="4540"/>
                      <a:pt x="28985" y="4958"/>
                    </a:cubicBezTo>
                    <a:lnTo>
                      <a:pt x="0" y="36229"/>
                    </a:lnTo>
                    <a:lnTo>
                      <a:pt x="13964" y="49183"/>
                    </a:lnTo>
                    <a:lnTo>
                      <a:pt x="41586" y="19341"/>
                    </a:lnTo>
                    <a:lnTo>
                      <a:pt x="49092" y="43268"/>
                    </a:lnTo>
                    <a:cubicBezTo>
                      <a:pt x="49246" y="43752"/>
                      <a:pt x="49437" y="44223"/>
                      <a:pt x="49663" y="44678"/>
                    </a:cubicBezTo>
                    <a:cubicBezTo>
                      <a:pt x="54382" y="54081"/>
                      <a:pt x="65830" y="57879"/>
                      <a:pt x="75234" y="53161"/>
                    </a:cubicBezTo>
                    <a:cubicBezTo>
                      <a:pt x="77049" y="52250"/>
                      <a:pt x="78706" y="51055"/>
                      <a:pt x="80143" y="49621"/>
                    </a:cubicBezTo>
                    <a:lnTo>
                      <a:pt x="92707" y="37124"/>
                    </a:lnTo>
                    <a:lnTo>
                      <a:pt x="102232" y="46649"/>
                    </a:lnTo>
                    <a:cubicBezTo>
                      <a:pt x="105795" y="50235"/>
                      <a:pt x="110645" y="52244"/>
                      <a:pt x="115700" y="52231"/>
                    </a:cubicBezTo>
                    <a:lnTo>
                      <a:pt x="140332" y="52231"/>
                    </a:lnTo>
                    <a:lnTo>
                      <a:pt x="140332" y="33181"/>
                    </a:lnTo>
                    <a:lnTo>
                      <a:pt x="115700" y="33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7501E420-D529-961F-C0A8-0522B599BD45}"/>
                  </a:ext>
                </a:extLst>
              </p:cNvPr>
              <p:cNvSpPr/>
              <p:nvPr/>
            </p:nvSpPr>
            <p:spPr>
              <a:xfrm>
                <a:off x="6390882" y="5926782"/>
                <a:ext cx="19050" cy="19050"/>
              </a:xfrm>
              <a:custGeom>
                <a:avLst/>
                <a:gdLst>
                  <a:gd name="connsiteX0" fmla="*/ 0 w 19050"/>
                  <a:gd name="connsiteY0" fmla="*/ 0 h 19050"/>
                  <a:gd name="connsiteX1" fmla="*/ 19050 w 19050"/>
                  <a:gd name="connsiteY1" fmla="*/ 0 h 19050"/>
                  <a:gd name="connsiteX2" fmla="*/ 19050 w 19050"/>
                  <a:gd name="connsiteY2" fmla="*/ 19050 h 19050"/>
                  <a:gd name="connsiteX3" fmla="*/ 0 w 1905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1905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id="{9416183D-426B-8BB8-3AAF-16F0A479E992}"/>
                  </a:ext>
                </a:extLst>
              </p:cNvPr>
              <p:cNvSpPr/>
              <p:nvPr/>
            </p:nvSpPr>
            <p:spPr>
              <a:xfrm>
                <a:off x="6486131" y="5469582"/>
                <a:ext cx="114300" cy="496733"/>
              </a:xfrm>
              <a:custGeom>
                <a:avLst/>
                <a:gdLst>
                  <a:gd name="connsiteX0" fmla="*/ 95250 w 114300"/>
                  <a:gd name="connsiteY0" fmla="*/ 76200 h 496733"/>
                  <a:gd name="connsiteX1" fmla="*/ 76200 w 114300"/>
                  <a:gd name="connsiteY1" fmla="*/ 76200 h 496733"/>
                  <a:gd name="connsiteX2" fmla="*/ 76200 w 114300"/>
                  <a:gd name="connsiteY2" fmla="*/ 28575 h 496733"/>
                  <a:gd name="connsiteX3" fmla="*/ 47625 w 114300"/>
                  <a:gd name="connsiteY3" fmla="*/ 0 h 496733"/>
                  <a:gd name="connsiteX4" fmla="*/ 28575 w 114300"/>
                  <a:gd name="connsiteY4" fmla="*/ 0 h 496733"/>
                  <a:gd name="connsiteX5" fmla="*/ 0 w 114300"/>
                  <a:gd name="connsiteY5" fmla="*/ 28575 h 496733"/>
                  <a:gd name="connsiteX6" fmla="*/ 0 w 114300"/>
                  <a:gd name="connsiteY6" fmla="*/ 428625 h 496733"/>
                  <a:gd name="connsiteX7" fmla="*/ 572 w 114300"/>
                  <a:gd name="connsiteY7" fmla="*/ 431959 h 496733"/>
                  <a:gd name="connsiteX8" fmla="*/ 20288 w 114300"/>
                  <a:gd name="connsiteY8" fmla="*/ 484346 h 496733"/>
                  <a:gd name="connsiteX9" fmla="*/ 44721 w 114300"/>
                  <a:gd name="connsiteY9" fmla="*/ 495537 h 496733"/>
                  <a:gd name="connsiteX10" fmla="*/ 55912 w 114300"/>
                  <a:gd name="connsiteY10" fmla="*/ 484346 h 496733"/>
                  <a:gd name="connsiteX11" fmla="*/ 75629 w 114300"/>
                  <a:gd name="connsiteY11" fmla="*/ 431959 h 496733"/>
                  <a:gd name="connsiteX12" fmla="*/ 76200 w 114300"/>
                  <a:gd name="connsiteY12" fmla="*/ 428625 h 496733"/>
                  <a:gd name="connsiteX13" fmla="*/ 76200 w 114300"/>
                  <a:gd name="connsiteY13" fmla="*/ 95250 h 496733"/>
                  <a:gd name="connsiteX14" fmla="*/ 95250 w 114300"/>
                  <a:gd name="connsiteY14" fmla="*/ 95250 h 496733"/>
                  <a:gd name="connsiteX15" fmla="*/ 95250 w 114300"/>
                  <a:gd name="connsiteY15" fmla="*/ 219075 h 496733"/>
                  <a:gd name="connsiteX16" fmla="*/ 114300 w 114300"/>
                  <a:gd name="connsiteY16" fmla="*/ 219075 h 496733"/>
                  <a:gd name="connsiteX17" fmla="*/ 114300 w 114300"/>
                  <a:gd name="connsiteY17" fmla="*/ 95250 h 496733"/>
                  <a:gd name="connsiteX18" fmla="*/ 95250 w 114300"/>
                  <a:gd name="connsiteY18" fmla="*/ 76200 h 496733"/>
                  <a:gd name="connsiteX19" fmla="*/ 38100 w 114300"/>
                  <a:gd name="connsiteY19" fmla="*/ 477679 h 496733"/>
                  <a:gd name="connsiteX20" fmla="*/ 23241 w 114300"/>
                  <a:gd name="connsiteY20" fmla="*/ 438150 h 496733"/>
                  <a:gd name="connsiteX21" fmla="*/ 52959 w 114300"/>
                  <a:gd name="connsiteY21" fmla="*/ 438150 h 496733"/>
                  <a:gd name="connsiteX22" fmla="*/ 57150 w 114300"/>
                  <a:gd name="connsiteY22" fmla="*/ 419100 h 496733"/>
                  <a:gd name="connsiteX23" fmla="*/ 19050 w 114300"/>
                  <a:gd name="connsiteY23" fmla="*/ 419100 h 496733"/>
                  <a:gd name="connsiteX24" fmla="*/ 19050 w 114300"/>
                  <a:gd name="connsiteY24" fmla="*/ 133350 h 496733"/>
                  <a:gd name="connsiteX25" fmla="*/ 57150 w 114300"/>
                  <a:gd name="connsiteY25" fmla="*/ 133350 h 496733"/>
                  <a:gd name="connsiteX26" fmla="*/ 57150 w 114300"/>
                  <a:gd name="connsiteY26" fmla="*/ 114300 h 496733"/>
                  <a:gd name="connsiteX27" fmla="*/ 19050 w 114300"/>
                  <a:gd name="connsiteY27" fmla="*/ 114300 h 496733"/>
                  <a:gd name="connsiteX28" fmla="*/ 19050 w 114300"/>
                  <a:gd name="connsiteY28" fmla="*/ 95250 h 496733"/>
                  <a:gd name="connsiteX29" fmla="*/ 57150 w 114300"/>
                  <a:gd name="connsiteY29" fmla="*/ 95250 h 496733"/>
                  <a:gd name="connsiteX30" fmla="*/ 57150 w 114300"/>
                  <a:gd name="connsiteY30" fmla="*/ 76200 h 496733"/>
                  <a:gd name="connsiteX31" fmla="*/ 19050 w 114300"/>
                  <a:gd name="connsiteY31" fmla="*/ 76200 h 496733"/>
                  <a:gd name="connsiteX32" fmla="*/ 19050 w 114300"/>
                  <a:gd name="connsiteY32" fmla="*/ 28575 h 496733"/>
                  <a:gd name="connsiteX33" fmla="*/ 28575 w 114300"/>
                  <a:gd name="connsiteY33" fmla="*/ 19050 h 496733"/>
                  <a:gd name="connsiteX34" fmla="*/ 47625 w 114300"/>
                  <a:gd name="connsiteY34" fmla="*/ 19050 h 496733"/>
                  <a:gd name="connsiteX35" fmla="*/ 57150 w 114300"/>
                  <a:gd name="connsiteY35" fmla="*/ 28575 h 49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4300" h="496733">
                    <a:moveTo>
                      <a:pt x="95250" y="76200"/>
                    </a:moveTo>
                    <a:lnTo>
                      <a:pt x="76200" y="76200"/>
                    </a:lnTo>
                    <a:lnTo>
                      <a:pt x="76200" y="28575"/>
                    </a:lnTo>
                    <a:cubicBezTo>
                      <a:pt x="76153" y="12813"/>
                      <a:pt x="63387" y="47"/>
                      <a:pt x="47625" y="0"/>
                    </a:cubicBezTo>
                    <a:lnTo>
                      <a:pt x="28575" y="0"/>
                    </a:lnTo>
                    <a:cubicBezTo>
                      <a:pt x="12813" y="47"/>
                      <a:pt x="47" y="12813"/>
                      <a:pt x="0" y="28575"/>
                    </a:cubicBezTo>
                    <a:lnTo>
                      <a:pt x="0" y="428625"/>
                    </a:lnTo>
                    <a:cubicBezTo>
                      <a:pt x="-4" y="429761"/>
                      <a:pt x="190" y="430889"/>
                      <a:pt x="572" y="431959"/>
                    </a:cubicBezTo>
                    <a:lnTo>
                      <a:pt x="20288" y="484346"/>
                    </a:lnTo>
                    <a:cubicBezTo>
                      <a:pt x="23945" y="494184"/>
                      <a:pt x="34883" y="499194"/>
                      <a:pt x="44721" y="495537"/>
                    </a:cubicBezTo>
                    <a:cubicBezTo>
                      <a:pt x="49901" y="493612"/>
                      <a:pt x="53986" y="489527"/>
                      <a:pt x="55912" y="484346"/>
                    </a:cubicBezTo>
                    <a:lnTo>
                      <a:pt x="75629" y="431959"/>
                    </a:lnTo>
                    <a:cubicBezTo>
                      <a:pt x="76010" y="430889"/>
                      <a:pt x="76204" y="429761"/>
                      <a:pt x="76200" y="428625"/>
                    </a:cubicBezTo>
                    <a:lnTo>
                      <a:pt x="76200" y="95250"/>
                    </a:lnTo>
                    <a:lnTo>
                      <a:pt x="95250" y="95250"/>
                    </a:lnTo>
                    <a:lnTo>
                      <a:pt x="95250" y="219075"/>
                    </a:lnTo>
                    <a:lnTo>
                      <a:pt x="114300" y="219075"/>
                    </a:lnTo>
                    <a:lnTo>
                      <a:pt x="114300" y="95250"/>
                    </a:lnTo>
                    <a:cubicBezTo>
                      <a:pt x="114269" y="84742"/>
                      <a:pt x="105758" y="76231"/>
                      <a:pt x="95250" y="76200"/>
                    </a:cubicBezTo>
                    <a:close/>
                    <a:moveTo>
                      <a:pt x="38100" y="477679"/>
                    </a:moveTo>
                    <a:lnTo>
                      <a:pt x="23241" y="438150"/>
                    </a:lnTo>
                    <a:lnTo>
                      <a:pt x="52959" y="438150"/>
                    </a:lnTo>
                    <a:close/>
                    <a:moveTo>
                      <a:pt x="57150" y="419100"/>
                    </a:moveTo>
                    <a:lnTo>
                      <a:pt x="19050" y="419100"/>
                    </a:lnTo>
                    <a:lnTo>
                      <a:pt x="19050" y="133350"/>
                    </a:lnTo>
                    <a:lnTo>
                      <a:pt x="57150" y="133350"/>
                    </a:lnTo>
                    <a:close/>
                    <a:moveTo>
                      <a:pt x="57150" y="114300"/>
                    </a:moveTo>
                    <a:lnTo>
                      <a:pt x="19050" y="114300"/>
                    </a:lnTo>
                    <a:lnTo>
                      <a:pt x="19050" y="95250"/>
                    </a:lnTo>
                    <a:lnTo>
                      <a:pt x="57150" y="95250"/>
                    </a:lnTo>
                    <a:close/>
                    <a:moveTo>
                      <a:pt x="57150" y="76200"/>
                    </a:moveTo>
                    <a:lnTo>
                      <a:pt x="19050" y="76200"/>
                    </a:lnTo>
                    <a:lnTo>
                      <a:pt x="19050" y="28575"/>
                    </a:lnTo>
                    <a:cubicBezTo>
                      <a:pt x="19050" y="23314"/>
                      <a:pt x="23314" y="19050"/>
                      <a:pt x="28575" y="19050"/>
                    </a:cubicBezTo>
                    <a:lnTo>
                      <a:pt x="47625" y="19050"/>
                    </a:lnTo>
                    <a:cubicBezTo>
                      <a:pt x="52886" y="19050"/>
                      <a:pt x="57150" y="23314"/>
                      <a:pt x="57150" y="285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688B9804-29C6-5F69-28E6-C5C670656F7B}"/>
              </a:ext>
            </a:extLst>
          </p:cNvPr>
          <p:cNvSpPr txBox="1"/>
          <p:nvPr/>
        </p:nvSpPr>
        <p:spPr>
          <a:xfrm>
            <a:off x="672737" y="2880813"/>
            <a:ext cx="6466001" cy="3323914"/>
          </a:xfrm>
          <a:prstGeom prst="rect">
            <a:avLst/>
          </a:prstGeom>
          <a:noFill/>
        </p:spPr>
        <p:txBody>
          <a:bodyPr wrap="square" lIns="108000" tIns="72000">
            <a:spAutoFit/>
          </a:bodyPr>
          <a:lstStyle/>
          <a:p>
            <a:pPr marL="0" lvl="1">
              <a:lnSpc>
                <a:spcPct val="120000"/>
              </a:lnSpc>
              <a:spcAft>
                <a:spcPts val="800"/>
              </a:spcAft>
            </a:pPr>
            <a:r>
              <a:rPr lang="pt-BR" sz="2500" kern="1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2500" kern="1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novo marco civil dos seguros no Brasil estabelece novos parâmetros para as relações entre seguradoras e clientes. Inspirada em modelos internacionais, a legislação exige clareza nos termos dos contratos, proíbe cláusulas confusas e padroniza direitos e deveres. 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E7B6D410-AAF8-BFFF-3F09-B283F05ABA17}"/>
              </a:ext>
            </a:extLst>
          </p:cNvPr>
          <p:cNvGrpSpPr/>
          <p:nvPr/>
        </p:nvGrpSpPr>
        <p:grpSpPr>
          <a:xfrm>
            <a:off x="645687" y="646065"/>
            <a:ext cx="6808768" cy="1965377"/>
            <a:chOff x="645687" y="646065"/>
            <a:chExt cx="6808768" cy="1965377"/>
          </a:xfrm>
        </p:grpSpPr>
        <p:sp>
          <p:nvSpPr>
            <p:cNvPr id="18" name="Retângulo: Cantos Diagonais Arredondados 17">
              <a:extLst>
                <a:ext uri="{FF2B5EF4-FFF2-40B4-BE49-F238E27FC236}">
                  <a16:creationId xmlns:a16="http://schemas.microsoft.com/office/drawing/2014/main" id="{BB6650B8-D2EA-E0FD-2375-2E9DFB2FA635}"/>
                </a:ext>
              </a:extLst>
            </p:cNvPr>
            <p:cNvSpPr/>
            <p:nvPr/>
          </p:nvSpPr>
          <p:spPr>
            <a:xfrm>
              <a:off x="645687" y="2539442"/>
              <a:ext cx="1909011" cy="72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Retângulo: Cantos Diagonais Arredondados 46">
              <a:extLst>
                <a:ext uri="{FF2B5EF4-FFF2-40B4-BE49-F238E27FC236}">
                  <a16:creationId xmlns:a16="http://schemas.microsoft.com/office/drawing/2014/main" id="{8CB59CD4-9D82-1A97-457A-1073FAF7FB43}"/>
                </a:ext>
              </a:extLst>
            </p:cNvPr>
            <p:cNvSpPr/>
            <p:nvPr/>
          </p:nvSpPr>
          <p:spPr>
            <a:xfrm rot="10800000">
              <a:off x="645687" y="646065"/>
              <a:ext cx="6808768" cy="45719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0C0527B-EE2D-2FD9-65C9-CEAFD1933540}"/>
              </a:ext>
            </a:extLst>
          </p:cNvPr>
          <p:cNvGrpSpPr/>
          <p:nvPr/>
        </p:nvGrpSpPr>
        <p:grpSpPr>
          <a:xfrm>
            <a:off x="-6953724" y="160214"/>
            <a:ext cx="6638007" cy="6393576"/>
            <a:chOff x="251396" y="258340"/>
            <a:chExt cx="6638007" cy="6393576"/>
          </a:xfrm>
        </p:grpSpPr>
        <p:sp>
          <p:nvSpPr>
            <p:cNvPr id="5" name="Retângulo: Cantos Diagonais Arredondados 4">
              <a:extLst>
                <a:ext uri="{FF2B5EF4-FFF2-40B4-BE49-F238E27FC236}">
                  <a16:creationId xmlns:a16="http://schemas.microsoft.com/office/drawing/2014/main" id="{B1BD2A26-5765-23BA-6232-16EBD0A2DFBE}"/>
                </a:ext>
              </a:extLst>
            </p:cNvPr>
            <p:cNvSpPr/>
            <p:nvPr/>
          </p:nvSpPr>
          <p:spPr>
            <a:xfrm>
              <a:off x="251396" y="258340"/>
              <a:ext cx="6638007" cy="6393576"/>
            </a:xfrm>
            <a:prstGeom prst="round2DiagRect">
              <a:avLst>
                <a:gd name="adj1" fmla="val 5900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395B23A1-64AF-EFF6-5EF9-CEBCEE85F19B}"/>
                </a:ext>
              </a:extLst>
            </p:cNvPr>
            <p:cNvGrpSpPr/>
            <p:nvPr/>
          </p:nvGrpSpPr>
          <p:grpSpPr>
            <a:xfrm>
              <a:off x="513791" y="522978"/>
              <a:ext cx="5983262" cy="1308565"/>
              <a:chOff x="513791" y="522978"/>
              <a:chExt cx="5983262" cy="1308565"/>
            </a:xfrm>
          </p:grpSpPr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8F3CD80F-E4B8-99D9-C62D-07EDE35556D4}"/>
                  </a:ext>
                </a:extLst>
              </p:cNvPr>
              <p:cNvSpPr txBox="1"/>
              <p:nvPr/>
            </p:nvSpPr>
            <p:spPr>
              <a:xfrm>
                <a:off x="513791" y="522979"/>
                <a:ext cx="5983262" cy="1122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t-BR" sz="5200" kern="100" dirty="0">
                    <a:solidFill>
                      <a:srgbClr val="123458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Contextualização</a:t>
                </a:r>
                <a:endParaRPr lang="pt-BR" sz="5200" dirty="0">
                  <a:solidFill>
                    <a:srgbClr val="123458"/>
                  </a:solidFill>
                </a:endParaRPr>
              </a:p>
            </p:txBody>
          </p: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B740DC8C-5204-9F2B-2D25-426B7FE5C5C2}"/>
                  </a:ext>
                </a:extLst>
              </p:cNvPr>
              <p:cNvGrpSpPr/>
              <p:nvPr/>
            </p:nvGrpSpPr>
            <p:grpSpPr>
              <a:xfrm>
                <a:off x="644464" y="522978"/>
                <a:ext cx="5852589" cy="1308565"/>
                <a:chOff x="645687" y="582155"/>
                <a:chExt cx="5852589" cy="1308565"/>
              </a:xfrm>
            </p:grpSpPr>
            <p:sp>
              <p:nvSpPr>
                <p:cNvPr id="30" name="Retângulo: Cantos Diagonais Arredondados 29">
                  <a:extLst>
                    <a:ext uri="{FF2B5EF4-FFF2-40B4-BE49-F238E27FC236}">
                      <a16:creationId xmlns:a16="http://schemas.microsoft.com/office/drawing/2014/main" id="{58687F35-1598-F02E-3853-CE62EC705F6C}"/>
                    </a:ext>
                  </a:extLst>
                </p:cNvPr>
                <p:cNvSpPr/>
                <p:nvPr/>
              </p:nvSpPr>
              <p:spPr>
                <a:xfrm>
                  <a:off x="673960" y="1818720"/>
                  <a:ext cx="1909011" cy="72000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123458"/>
                    </a:solidFill>
                  </a:endParaRPr>
                </a:p>
              </p:txBody>
            </p:sp>
            <p:sp>
              <p:nvSpPr>
                <p:cNvPr id="31" name="Retângulo: Cantos Diagonais Arredondados 30">
                  <a:extLst>
                    <a:ext uri="{FF2B5EF4-FFF2-40B4-BE49-F238E27FC236}">
                      <a16:creationId xmlns:a16="http://schemas.microsoft.com/office/drawing/2014/main" id="{5993E2CF-4009-D24F-B745-327946515CE6}"/>
                    </a:ext>
                  </a:extLst>
                </p:cNvPr>
                <p:cNvSpPr/>
                <p:nvPr/>
              </p:nvSpPr>
              <p:spPr>
                <a:xfrm rot="10800000" flipV="1">
                  <a:off x="645687" y="582155"/>
                  <a:ext cx="5852589" cy="63909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>
                    <a:solidFill>
                      <a:srgbClr val="123458"/>
                    </a:solidFill>
                  </a:endParaRPr>
                </a:p>
              </p:txBody>
            </p:sp>
          </p:grpSp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A57AD60-F6B9-FE95-C8B3-6C32C0E5B15E}"/>
                </a:ext>
              </a:extLst>
            </p:cNvPr>
            <p:cNvSpPr txBox="1"/>
            <p:nvPr/>
          </p:nvSpPr>
          <p:spPr>
            <a:xfrm>
              <a:off x="644464" y="2089883"/>
              <a:ext cx="6244939" cy="42207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20000"/>
                </a:lnSpc>
                <a:spcAft>
                  <a:spcPts val="800"/>
                </a:spcAft>
              </a:pPr>
              <a:r>
                <a:rPr lang="pt-BR" sz="25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 setor de seguros no Brasil enfrenta uma fase de transformação, impulsionada por avanços tecnológicos, mudanças no comportamento do consumidor e novos desafios de risco. A Nova Lei busca corrigir lacunas presentes na legislação anterior, promovendo maior clareza e segurança jurídica nas relações entre seguradoras e segurados</a:t>
              </a:r>
              <a:r>
                <a:rPr lang="pt-BR" sz="25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41B1150E-F80C-DBFE-0141-CA86C31EEB2B}"/>
                </a:ext>
              </a:extLst>
            </p:cNvPr>
            <p:cNvSpPr/>
            <p:nvPr/>
          </p:nvSpPr>
          <p:spPr>
            <a:xfrm>
              <a:off x="5975189" y="805422"/>
              <a:ext cx="756000" cy="936000"/>
            </a:xfrm>
            <a:custGeom>
              <a:avLst/>
              <a:gdLst>
                <a:gd name="connsiteX0" fmla="*/ 1799089 w 4179743"/>
                <a:gd name="connsiteY0" fmla="*/ 4303605 h 5087024"/>
                <a:gd name="connsiteX1" fmla="*/ 1767392 w 4179743"/>
                <a:gd name="connsiteY1" fmla="*/ 4332969 h 5087024"/>
                <a:gd name="connsiteX2" fmla="*/ 1555040 w 4179743"/>
                <a:gd name="connsiteY2" fmla="*/ 4838114 h 5087024"/>
                <a:gd name="connsiteX3" fmla="*/ 1555040 w 4179743"/>
                <a:gd name="connsiteY3" fmla="*/ 5004703 h 5087024"/>
                <a:gd name="connsiteX4" fmla="*/ 1472718 w 4179743"/>
                <a:gd name="connsiteY4" fmla="*/ 5087024 h 5087024"/>
                <a:gd name="connsiteX5" fmla="*/ 1390396 w 4179743"/>
                <a:gd name="connsiteY5" fmla="*/ 5004703 h 5087024"/>
                <a:gd name="connsiteX6" fmla="*/ 1390396 w 4179743"/>
                <a:gd name="connsiteY6" fmla="*/ 4838114 h 5087024"/>
                <a:gd name="connsiteX7" fmla="*/ 1401740 w 4179743"/>
                <a:gd name="connsiteY7" fmla="*/ 4697713 h 5087024"/>
                <a:gd name="connsiteX8" fmla="*/ 402468 w 4179743"/>
                <a:gd name="connsiteY8" fmla="*/ 4697713 h 5087024"/>
                <a:gd name="connsiteX9" fmla="*/ 320146 w 4179743"/>
                <a:gd name="connsiteY9" fmla="*/ 4615391 h 5087024"/>
                <a:gd name="connsiteX10" fmla="*/ 320146 w 4179743"/>
                <a:gd name="connsiteY10" fmla="*/ 4245655 h 5087024"/>
                <a:gd name="connsiteX11" fmla="*/ 326175 w 4179743"/>
                <a:gd name="connsiteY11" fmla="*/ 4214736 h 5087024"/>
                <a:gd name="connsiteX12" fmla="*/ 417118 w 4179743"/>
                <a:gd name="connsiteY12" fmla="*/ 3937240 h 5087024"/>
                <a:gd name="connsiteX13" fmla="*/ 374855 w 4179743"/>
                <a:gd name="connsiteY13" fmla="*/ 3913840 h 5087024"/>
                <a:gd name="connsiteX14" fmla="*/ 26056 w 4179743"/>
                <a:gd name="connsiteY14" fmla="*/ 3454328 h 5087024"/>
                <a:gd name="connsiteX15" fmla="*/ 98525 w 4179743"/>
                <a:gd name="connsiteY15" fmla="*/ 2881964 h 5087024"/>
                <a:gd name="connsiteX16" fmla="*/ 533082 w 4179743"/>
                <a:gd name="connsiteY16" fmla="*/ 2528174 h 5087024"/>
                <a:gd name="connsiteX17" fmla="*/ 887779 w 4179743"/>
                <a:gd name="connsiteY17" fmla="*/ 2502310 h 5087024"/>
                <a:gd name="connsiteX18" fmla="*/ 902947 w 4179743"/>
                <a:gd name="connsiteY18" fmla="*/ 2456158 h 5087024"/>
                <a:gd name="connsiteX19" fmla="*/ 981055 w 4179743"/>
                <a:gd name="connsiteY19" fmla="*/ 2399440 h 5087024"/>
                <a:gd name="connsiteX20" fmla="*/ 3483707 w 4179743"/>
                <a:gd name="connsiteY20" fmla="*/ 2399246 h 5087024"/>
                <a:gd name="connsiteX21" fmla="*/ 3563501 w 4179743"/>
                <a:gd name="connsiteY21" fmla="*/ 2461344 h 5087024"/>
                <a:gd name="connsiteX22" fmla="*/ 4138523 w 4179743"/>
                <a:gd name="connsiteY22" fmla="*/ 4214736 h 5087024"/>
                <a:gd name="connsiteX23" fmla="*/ 4144551 w 4179743"/>
                <a:gd name="connsiteY23" fmla="*/ 4245655 h 5087024"/>
                <a:gd name="connsiteX24" fmla="*/ 4144551 w 4179743"/>
                <a:gd name="connsiteY24" fmla="*/ 4615391 h 5087024"/>
                <a:gd name="connsiteX25" fmla="*/ 4062229 w 4179743"/>
                <a:gd name="connsiteY25" fmla="*/ 4697713 h 5087024"/>
                <a:gd name="connsiteX26" fmla="*/ 3135103 w 4179743"/>
                <a:gd name="connsiteY26" fmla="*/ 4697713 h 5087024"/>
                <a:gd name="connsiteX27" fmla="*/ 3146446 w 4179743"/>
                <a:gd name="connsiteY27" fmla="*/ 4838114 h 5087024"/>
                <a:gd name="connsiteX28" fmla="*/ 3146446 w 4179743"/>
                <a:gd name="connsiteY28" fmla="*/ 5004703 h 5087024"/>
                <a:gd name="connsiteX29" fmla="*/ 3064124 w 4179743"/>
                <a:gd name="connsiteY29" fmla="*/ 5087024 h 5087024"/>
                <a:gd name="connsiteX30" fmla="*/ 2981802 w 4179743"/>
                <a:gd name="connsiteY30" fmla="*/ 5004703 h 5087024"/>
                <a:gd name="connsiteX31" fmla="*/ 2981802 w 4179743"/>
                <a:gd name="connsiteY31" fmla="*/ 4838114 h 5087024"/>
                <a:gd name="connsiteX32" fmla="*/ 2773340 w 4179743"/>
                <a:gd name="connsiteY32" fmla="*/ 4337117 h 5087024"/>
                <a:gd name="connsiteX33" fmla="*/ 2742421 w 4179743"/>
                <a:gd name="connsiteY33" fmla="*/ 4307883 h 5087024"/>
                <a:gd name="connsiteX34" fmla="*/ 2272408 w 4179743"/>
                <a:gd name="connsiteY34" fmla="*/ 4128655 h 5087024"/>
                <a:gd name="connsiteX35" fmla="*/ 2264435 w 4179743"/>
                <a:gd name="connsiteY35" fmla="*/ 4128655 h 5087024"/>
                <a:gd name="connsiteX36" fmla="*/ 1799089 w 4179743"/>
                <a:gd name="connsiteY36" fmla="*/ 4303605 h 5087024"/>
                <a:gd name="connsiteX37" fmla="*/ 444796 w 4179743"/>
                <a:gd name="connsiteY37" fmla="*/ 3578394 h 5087024"/>
                <a:gd name="connsiteX38" fmla="*/ 362474 w 4179743"/>
                <a:gd name="connsiteY38" fmla="*/ 3496072 h 5087024"/>
                <a:gd name="connsiteX39" fmla="*/ 444796 w 4179743"/>
                <a:gd name="connsiteY39" fmla="*/ 3413750 h 5087024"/>
                <a:gd name="connsiteX40" fmla="*/ 1052228 w 4179743"/>
                <a:gd name="connsiteY40" fmla="*/ 3413750 h 5087024"/>
                <a:gd name="connsiteX41" fmla="*/ 1134550 w 4179743"/>
                <a:gd name="connsiteY41" fmla="*/ 3496072 h 5087024"/>
                <a:gd name="connsiteX42" fmla="*/ 1052228 w 4179743"/>
                <a:gd name="connsiteY42" fmla="*/ 3578394 h 5087024"/>
                <a:gd name="connsiteX43" fmla="*/ 444796 w 4179743"/>
                <a:gd name="connsiteY43" fmla="*/ 3578394 h 5087024"/>
                <a:gd name="connsiteX44" fmla="*/ 444796 w 4179743"/>
                <a:gd name="connsiteY44" fmla="*/ 3335252 h 5087024"/>
                <a:gd name="connsiteX45" fmla="*/ 362474 w 4179743"/>
                <a:gd name="connsiteY45" fmla="*/ 3252931 h 5087024"/>
                <a:gd name="connsiteX46" fmla="*/ 444796 w 4179743"/>
                <a:gd name="connsiteY46" fmla="*/ 3170609 h 5087024"/>
                <a:gd name="connsiteX47" fmla="*/ 1052228 w 4179743"/>
                <a:gd name="connsiteY47" fmla="*/ 3170609 h 5087024"/>
                <a:gd name="connsiteX48" fmla="*/ 1134550 w 4179743"/>
                <a:gd name="connsiteY48" fmla="*/ 3252931 h 5087024"/>
                <a:gd name="connsiteX49" fmla="*/ 1052228 w 4179743"/>
                <a:gd name="connsiteY49" fmla="*/ 3335252 h 5087024"/>
                <a:gd name="connsiteX50" fmla="*/ 444796 w 4179743"/>
                <a:gd name="connsiteY50" fmla="*/ 3335252 h 5087024"/>
                <a:gd name="connsiteX51" fmla="*/ 444796 w 4179743"/>
                <a:gd name="connsiteY51" fmla="*/ 3092111 h 5087024"/>
                <a:gd name="connsiteX52" fmla="*/ 362474 w 4179743"/>
                <a:gd name="connsiteY52" fmla="*/ 3009789 h 5087024"/>
                <a:gd name="connsiteX53" fmla="*/ 444796 w 4179743"/>
                <a:gd name="connsiteY53" fmla="*/ 2927467 h 5087024"/>
                <a:gd name="connsiteX54" fmla="*/ 1052228 w 4179743"/>
                <a:gd name="connsiteY54" fmla="*/ 2927467 h 5087024"/>
                <a:gd name="connsiteX55" fmla="*/ 1134550 w 4179743"/>
                <a:gd name="connsiteY55" fmla="*/ 3009789 h 5087024"/>
                <a:gd name="connsiteX56" fmla="*/ 1052228 w 4179743"/>
                <a:gd name="connsiteY56" fmla="*/ 3092111 h 5087024"/>
                <a:gd name="connsiteX57" fmla="*/ 444796 w 4179743"/>
                <a:gd name="connsiteY57" fmla="*/ 3092111 h 5087024"/>
                <a:gd name="connsiteX58" fmla="*/ 4089843 w 4179743"/>
                <a:gd name="connsiteY58" fmla="*/ 311315 h 5087024"/>
                <a:gd name="connsiteX59" fmla="*/ 4158163 w 4179743"/>
                <a:gd name="connsiteY59" fmla="*/ 802006 h 5087024"/>
                <a:gd name="connsiteX60" fmla="*/ 3868675 w 4179743"/>
                <a:gd name="connsiteY60" fmla="*/ 1184252 h 5087024"/>
                <a:gd name="connsiteX61" fmla="*/ 3451297 w 4179743"/>
                <a:gd name="connsiteY61" fmla="*/ 1267741 h 5087024"/>
                <a:gd name="connsiteX62" fmla="*/ 3105480 w 4179743"/>
                <a:gd name="connsiteY62" fmla="*/ 1100634 h 5087024"/>
                <a:gd name="connsiteX63" fmla="*/ 2882627 w 4179743"/>
                <a:gd name="connsiteY63" fmla="*/ 1100634 h 5087024"/>
                <a:gd name="connsiteX64" fmla="*/ 2800305 w 4179743"/>
                <a:gd name="connsiteY64" fmla="*/ 1018312 h 5087024"/>
                <a:gd name="connsiteX65" fmla="*/ 2815538 w 4179743"/>
                <a:gd name="connsiteY65" fmla="*/ 970604 h 5087024"/>
                <a:gd name="connsiteX66" fmla="*/ 2922751 w 4179743"/>
                <a:gd name="connsiteY66" fmla="*/ 784569 h 5087024"/>
                <a:gd name="connsiteX67" fmla="*/ 2951078 w 4179743"/>
                <a:gd name="connsiteY67" fmla="*/ 401545 h 5087024"/>
                <a:gd name="connsiteX68" fmla="*/ 3224101 w 4179743"/>
                <a:gd name="connsiteY68" fmla="*/ 85546 h 5087024"/>
                <a:gd name="connsiteX69" fmla="*/ 3707532 w 4179743"/>
                <a:gd name="connsiteY69" fmla="*/ 21763 h 5087024"/>
                <a:gd name="connsiteX70" fmla="*/ 4089843 w 4179743"/>
                <a:gd name="connsiteY70" fmla="*/ 311315 h 5087024"/>
                <a:gd name="connsiteX71" fmla="*/ 3999353 w 4179743"/>
                <a:gd name="connsiteY71" fmla="*/ 759613 h 5087024"/>
                <a:gd name="connsiteX72" fmla="*/ 3952294 w 4179743"/>
                <a:gd name="connsiteY72" fmla="*/ 400962 h 5087024"/>
                <a:gd name="connsiteX73" fmla="*/ 3665139 w 4179743"/>
                <a:gd name="connsiteY73" fmla="*/ 180573 h 5087024"/>
                <a:gd name="connsiteX74" fmla="*/ 3306423 w 4179743"/>
                <a:gd name="connsiteY74" fmla="*/ 227632 h 5087024"/>
                <a:gd name="connsiteX75" fmla="*/ 3103406 w 4179743"/>
                <a:gd name="connsiteY75" fmla="*/ 461958 h 5087024"/>
                <a:gd name="connsiteX76" fmla="*/ 3089664 w 4179743"/>
                <a:gd name="connsiteY76" fmla="*/ 772642 h 5087024"/>
                <a:gd name="connsiteX77" fmla="*/ 3081950 w 4179743"/>
                <a:gd name="connsiteY77" fmla="*/ 837268 h 5087024"/>
                <a:gd name="connsiteX78" fmla="*/ 3024778 w 4179743"/>
                <a:gd name="connsiteY78" fmla="*/ 935990 h 5087024"/>
                <a:gd name="connsiteX79" fmla="*/ 3139186 w 4179743"/>
                <a:gd name="connsiteY79" fmla="*/ 935990 h 5087024"/>
                <a:gd name="connsiteX80" fmla="*/ 3198951 w 4179743"/>
                <a:gd name="connsiteY80" fmla="*/ 962048 h 5087024"/>
                <a:gd name="connsiteX81" fmla="*/ 3474762 w 4179743"/>
                <a:gd name="connsiteY81" fmla="*/ 1105041 h 5087024"/>
                <a:gd name="connsiteX82" fmla="*/ 3778056 w 4179743"/>
                <a:gd name="connsiteY82" fmla="*/ 1047416 h 5087024"/>
                <a:gd name="connsiteX83" fmla="*/ 3999353 w 4179743"/>
                <a:gd name="connsiteY83" fmla="*/ 759613 h 5087024"/>
                <a:gd name="connsiteX84" fmla="*/ 1555753 w 4179743"/>
                <a:gd name="connsiteY84" fmla="*/ 4327977 h 5087024"/>
                <a:gd name="connsiteX85" fmla="*/ 484790 w 4179743"/>
                <a:gd name="connsiteY85" fmla="*/ 4327977 h 5087024"/>
                <a:gd name="connsiteX86" fmla="*/ 484790 w 4179743"/>
                <a:gd name="connsiteY86" fmla="*/ 4533069 h 5087024"/>
                <a:gd name="connsiteX87" fmla="*/ 1445623 w 4179743"/>
                <a:gd name="connsiteY87" fmla="*/ 4533069 h 5087024"/>
                <a:gd name="connsiteX88" fmla="*/ 1555753 w 4179743"/>
                <a:gd name="connsiteY88" fmla="*/ 4327977 h 5087024"/>
                <a:gd name="connsiteX89" fmla="*/ 3091154 w 4179743"/>
                <a:gd name="connsiteY89" fmla="*/ 4533069 h 5087024"/>
                <a:gd name="connsiteX90" fmla="*/ 3979907 w 4179743"/>
                <a:gd name="connsiteY90" fmla="*/ 4533069 h 5087024"/>
                <a:gd name="connsiteX91" fmla="*/ 3979907 w 4179743"/>
                <a:gd name="connsiteY91" fmla="*/ 4327977 h 5087024"/>
                <a:gd name="connsiteX92" fmla="*/ 2981025 w 4179743"/>
                <a:gd name="connsiteY92" fmla="*/ 4327977 h 5087024"/>
                <a:gd name="connsiteX93" fmla="*/ 3091154 w 4179743"/>
                <a:gd name="connsiteY93" fmla="*/ 4533069 h 5087024"/>
                <a:gd name="connsiteX94" fmla="*/ 2826168 w 4179743"/>
                <a:gd name="connsiteY94" fmla="*/ 4163333 h 5087024"/>
                <a:gd name="connsiteX95" fmla="*/ 3948793 w 4179743"/>
                <a:gd name="connsiteY95" fmla="*/ 4163333 h 5087024"/>
                <a:gd name="connsiteX96" fmla="*/ 3424267 w 4179743"/>
                <a:gd name="connsiteY96" fmla="*/ 2563890 h 5087024"/>
                <a:gd name="connsiteX97" fmla="*/ 1086713 w 4179743"/>
                <a:gd name="connsiteY97" fmla="*/ 2563890 h 5087024"/>
                <a:gd name="connsiteX98" fmla="*/ 1115623 w 4179743"/>
                <a:gd name="connsiteY98" fmla="*/ 2578085 h 5087024"/>
                <a:gd name="connsiteX99" fmla="*/ 1146412 w 4179743"/>
                <a:gd name="connsiteY99" fmla="*/ 2594939 h 5087024"/>
                <a:gd name="connsiteX100" fmla="*/ 1307037 w 4179743"/>
                <a:gd name="connsiteY100" fmla="*/ 2718616 h 5087024"/>
                <a:gd name="connsiteX101" fmla="*/ 1429353 w 4179743"/>
                <a:gd name="connsiteY101" fmla="*/ 2880732 h 5087024"/>
                <a:gd name="connsiteX102" fmla="*/ 1523732 w 4179743"/>
                <a:gd name="connsiteY102" fmla="*/ 3171840 h 5087024"/>
                <a:gd name="connsiteX103" fmla="*/ 1506166 w 4179743"/>
                <a:gd name="connsiteY103" fmla="*/ 3440651 h 5087024"/>
                <a:gd name="connsiteX104" fmla="*/ 1643779 w 4179743"/>
                <a:gd name="connsiteY104" fmla="*/ 3678866 h 5087024"/>
                <a:gd name="connsiteX105" fmla="*/ 1657910 w 4179743"/>
                <a:gd name="connsiteY105" fmla="*/ 3725018 h 5087024"/>
                <a:gd name="connsiteX106" fmla="*/ 1575588 w 4179743"/>
                <a:gd name="connsiteY106" fmla="*/ 3807340 h 5087024"/>
                <a:gd name="connsiteX107" fmla="*/ 1294138 w 4179743"/>
                <a:gd name="connsiteY107" fmla="*/ 3807340 h 5087024"/>
                <a:gd name="connsiteX108" fmla="*/ 1007956 w 4179743"/>
                <a:gd name="connsiteY108" fmla="*/ 3980799 h 5087024"/>
                <a:gd name="connsiteX109" fmla="*/ 638674 w 4179743"/>
                <a:gd name="connsiteY109" fmla="*/ 4010552 h 5087024"/>
                <a:gd name="connsiteX110" fmla="*/ 570807 w 4179743"/>
                <a:gd name="connsiteY110" fmla="*/ 3995838 h 5087024"/>
                <a:gd name="connsiteX111" fmla="*/ 515904 w 4179743"/>
                <a:gd name="connsiteY111" fmla="*/ 4163333 h 5087024"/>
                <a:gd name="connsiteX112" fmla="*/ 1710674 w 4179743"/>
                <a:gd name="connsiteY112" fmla="*/ 4163333 h 5087024"/>
                <a:gd name="connsiteX113" fmla="*/ 2264435 w 4179743"/>
                <a:gd name="connsiteY113" fmla="*/ 3964011 h 5087024"/>
                <a:gd name="connsiteX114" fmla="*/ 2272408 w 4179743"/>
                <a:gd name="connsiteY114" fmla="*/ 3964011 h 5087024"/>
                <a:gd name="connsiteX115" fmla="*/ 2826168 w 4179743"/>
                <a:gd name="connsiteY115" fmla="*/ 4163333 h 5087024"/>
                <a:gd name="connsiteX116" fmla="*/ 2800305 w 4179743"/>
                <a:gd name="connsiteY116" fmla="*/ 2123694 h 5087024"/>
                <a:gd name="connsiteX117" fmla="*/ 2800305 w 4179743"/>
                <a:gd name="connsiteY117" fmla="*/ 2069180 h 5087024"/>
                <a:gd name="connsiteX118" fmla="*/ 2633717 w 4179743"/>
                <a:gd name="connsiteY118" fmla="*/ 1668136 h 5087024"/>
                <a:gd name="connsiteX119" fmla="*/ 2232349 w 4179743"/>
                <a:gd name="connsiteY119" fmla="*/ 1501224 h 5087024"/>
                <a:gd name="connsiteX120" fmla="*/ 2225867 w 4179743"/>
                <a:gd name="connsiteY120" fmla="*/ 1501224 h 5087024"/>
                <a:gd name="connsiteX121" fmla="*/ 1824823 w 4179743"/>
                <a:gd name="connsiteY121" fmla="*/ 1668136 h 5087024"/>
                <a:gd name="connsiteX122" fmla="*/ 1657910 w 4179743"/>
                <a:gd name="connsiteY122" fmla="*/ 2069180 h 5087024"/>
                <a:gd name="connsiteX123" fmla="*/ 1657910 w 4179743"/>
                <a:gd name="connsiteY123" fmla="*/ 2123694 h 5087024"/>
                <a:gd name="connsiteX124" fmla="*/ 2800305 w 4179743"/>
                <a:gd name="connsiteY124" fmla="*/ 2123694 h 5087024"/>
                <a:gd name="connsiteX125" fmla="*/ 2964949 w 4179743"/>
                <a:gd name="connsiteY125" fmla="*/ 2069180 h 5087024"/>
                <a:gd name="connsiteX126" fmla="*/ 2964949 w 4179743"/>
                <a:gd name="connsiteY126" fmla="*/ 2206016 h 5087024"/>
                <a:gd name="connsiteX127" fmla="*/ 2882627 w 4179743"/>
                <a:gd name="connsiteY127" fmla="*/ 2288338 h 5087024"/>
                <a:gd name="connsiteX128" fmla="*/ 1575588 w 4179743"/>
                <a:gd name="connsiteY128" fmla="*/ 2288338 h 5087024"/>
                <a:gd name="connsiteX129" fmla="*/ 1493266 w 4179743"/>
                <a:gd name="connsiteY129" fmla="*/ 2206016 h 5087024"/>
                <a:gd name="connsiteX130" fmla="*/ 1493266 w 4179743"/>
                <a:gd name="connsiteY130" fmla="*/ 2069180 h 5087024"/>
                <a:gd name="connsiteX131" fmla="*/ 1708405 w 4179743"/>
                <a:gd name="connsiteY131" fmla="*/ 1551719 h 5087024"/>
                <a:gd name="connsiteX132" fmla="*/ 2225867 w 4179743"/>
                <a:gd name="connsiteY132" fmla="*/ 1336580 h 5087024"/>
                <a:gd name="connsiteX133" fmla="*/ 2232349 w 4179743"/>
                <a:gd name="connsiteY133" fmla="*/ 1336580 h 5087024"/>
                <a:gd name="connsiteX134" fmla="*/ 2749292 w 4179743"/>
                <a:gd name="connsiteY134" fmla="*/ 1551524 h 5087024"/>
                <a:gd name="connsiteX135" fmla="*/ 2964949 w 4179743"/>
                <a:gd name="connsiteY135" fmla="*/ 2069180 h 5087024"/>
                <a:gd name="connsiteX136" fmla="*/ 2229237 w 4179743"/>
                <a:gd name="connsiteY136" fmla="*/ 292193 h 5087024"/>
                <a:gd name="connsiteX137" fmla="*/ 2563711 w 4179743"/>
                <a:gd name="connsiteY137" fmla="*/ 430779 h 5087024"/>
                <a:gd name="connsiteX138" fmla="*/ 2702232 w 4179743"/>
                <a:gd name="connsiteY138" fmla="*/ 765253 h 5087024"/>
                <a:gd name="connsiteX139" fmla="*/ 2563711 w 4179743"/>
                <a:gd name="connsiteY139" fmla="*/ 1099661 h 5087024"/>
                <a:gd name="connsiteX140" fmla="*/ 2229237 w 4179743"/>
                <a:gd name="connsiteY140" fmla="*/ 1238247 h 5087024"/>
                <a:gd name="connsiteX141" fmla="*/ 1895023 w 4179743"/>
                <a:gd name="connsiteY141" fmla="*/ 1099726 h 5087024"/>
                <a:gd name="connsiteX142" fmla="*/ 1756113 w 4179743"/>
                <a:gd name="connsiteY142" fmla="*/ 765253 h 5087024"/>
                <a:gd name="connsiteX143" fmla="*/ 1894699 w 4179743"/>
                <a:gd name="connsiteY143" fmla="*/ 430715 h 5087024"/>
                <a:gd name="connsiteX144" fmla="*/ 2229237 w 4179743"/>
                <a:gd name="connsiteY144" fmla="*/ 292193 h 5087024"/>
                <a:gd name="connsiteX145" fmla="*/ 2447293 w 4179743"/>
                <a:gd name="connsiteY145" fmla="*/ 547197 h 5087024"/>
                <a:gd name="connsiteX146" fmla="*/ 2229237 w 4179743"/>
                <a:gd name="connsiteY146" fmla="*/ 456837 h 5087024"/>
                <a:gd name="connsiteX147" fmla="*/ 2014747 w 4179743"/>
                <a:gd name="connsiteY147" fmla="*/ 543243 h 5087024"/>
                <a:gd name="connsiteX148" fmla="*/ 1920757 w 4179743"/>
                <a:gd name="connsiteY148" fmla="*/ 765253 h 5087024"/>
                <a:gd name="connsiteX149" fmla="*/ 2011117 w 4179743"/>
                <a:gd name="connsiteY149" fmla="*/ 983309 h 5087024"/>
                <a:gd name="connsiteX150" fmla="*/ 2229237 w 4179743"/>
                <a:gd name="connsiteY150" fmla="*/ 1073603 h 5087024"/>
                <a:gd name="connsiteX151" fmla="*/ 2447293 w 4179743"/>
                <a:gd name="connsiteY151" fmla="*/ 983244 h 5087024"/>
                <a:gd name="connsiteX152" fmla="*/ 2537588 w 4179743"/>
                <a:gd name="connsiteY152" fmla="*/ 765253 h 5087024"/>
                <a:gd name="connsiteX153" fmla="*/ 2447293 w 4179743"/>
                <a:gd name="connsiteY153" fmla="*/ 547197 h 5087024"/>
                <a:gd name="connsiteX154" fmla="*/ 542675 w 4179743"/>
                <a:gd name="connsiteY154" fmla="*/ 3814405 h 5087024"/>
                <a:gd name="connsiteX155" fmla="*/ 606005 w 4179743"/>
                <a:gd name="connsiteY155" fmla="*/ 3835537 h 5087024"/>
                <a:gd name="connsiteX156" fmla="*/ 665315 w 4179743"/>
                <a:gd name="connsiteY156" fmla="*/ 3848501 h 5087024"/>
                <a:gd name="connsiteX157" fmla="*/ 955840 w 4179743"/>
                <a:gd name="connsiteY157" fmla="*/ 3825230 h 5087024"/>
                <a:gd name="connsiteX158" fmla="*/ 1200408 w 4179743"/>
                <a:gd name="connsiteY158" fmla="*/ 3668754 h 5087024"/>
                <a:gd name="connsiteX159" fmla="*/ 1260172 w 4179743"/>
                <a:gd name="connsiteY159" fmla="*/ 3642955 h 5087024"/>
                <a:gd name="connsiteX160" fmla="*/ 1433243 w 4179743"/>
                <a:gd name="connsiteY160" fmla="*/ 3642696 h 5087024"/>
                <a:gd name="connsiteX161" fmla="*/ 1346837 w 4179743"/>
                <a:gd name="connsiteY161" fmla="*/ 3493090 h 5087024"/>
                <a:gd name="connsiteX162" fmla="*/ 1339188 w 4179743"/>
                <a:gd name="connsiteY162" fmla="*/ 3428464 h 5087024"/>
                <a:gd name="connsiteX163" fmla="*/ 1360385 w 4179743"/>
                <a:gd name="connsiteY163" fmla="*/ 3189860 h 5087024"/>
                <a:gd name="connsiteX164" fmla="*/ 1286619 w 4179743"/>
                <a:gd name="connsiteY164" fmla="*/ 2961109 h 5087024"/>
                <a:gd name="connsiteX165" fmla="*/ 1190620 w 4179743"/>
                <a:gd name="connsiteY165" fmla="*/ 2834385 h 5087024"/>
                <a:gd name="connsiteX166" fmla="*/ 1064415 w 4179743"/>
                <a:gd name="connsiteY166" fmla="*/ 2737025 h 5087024"/>
                <a:gd name="connsiteX167" fmla="*/ 1015929 w 4179743"/>
                <a:gd name="connsiteY167" fmla="*/ 2712069 h 5087024"/>
                <a:gd name="connsiteX168" fmla="*/ 582604 w 4179743"/>
                <a:gd name="connsiteY168" fmla="*/ 2685039 h 5087024"/>
                <a:gd name="connsiteX169" fmla="*/ 244695 w 4179743"/>
                <a:gd name="connsiteY169" fmla="*/ 2956442 h 5087024"/>
                <a:gd name="connsiteX170" fmla="*/ 184866 w 4179743"/>
                <a:gd name="connsiteY170" fmla="*/ 3411935 h 5087024"/>
                <a:gd name="connsiteX171" fmla="*/ 464048 w 4179743"/>
                <a:gd name="connsiteY171" fmla="*/ 3776161 h 5087024"/>
                <a:gd name="connsiteX172" fmla="*/ 505144 w 4179743"/>
                <a:gd name="connsiteY172" fmla="*/ 3797876 h 5087024"/>
                <a:gd name="connsiteX173" fmla="*/ 542675 w 4179743"/>
                <a:gd name="connsiteY173" fmla="*/ 3814405 h 5087024"/>
                <a:gd name="connsiteX174" fmla="*/ 2268583 w 4179743"/>
                <a:gd name="connsiteY174" fmla="*/ 2812217 h 5087024"/>
                <a:gd name="connsiteX175" fmla="*/ 2663080 w 4179743"/>
                <a:gd name="connsiteY175" fmla="*/ 2975694 h 5087024"/>
                <a:gd name="connsiteX176" fmla="*/ 2826492 w 4179743"/>
                <a:gd name="connsiteY176" fmla="*/ 3370321 h 5087024"/>
                <a:gd name="connsiteX177" fmla="*/ 2697046 w 4179743"/>
                <a:gd name="connsiteY177" fmla="*/ 3727092 h 5087024"/>
                <a:gd name="connsiteX178" fmla="*/ 2268583 w 4179743"/>
                <a:gd name="connsiteY178" fmla="*/ 3928295 h 5087024"/>
                <a:gd name="connsiteX179" fmla="*/ 1873892 w 4179743"/>
                <a:gd name="connsiteY179" fmla="*/ 3764882 h 5087024"/>
                <a:gd name="connsiteX180" fmla="*/ 1710415 w 4179743"/>
                <a:gd name="connsiteY180" fmla="*/ 3370321 h 5087024"/>
                <a:gd name="connsiteX181" fmla="*/ 1894310 w 4179743"/>
                <a:gd name="connsiteY181" fmla="*/ 2956831 h 5087024"/>
                <a:gd name="connsiteX182" fmla="*/ 2268583 w 4179743"/>
                <a:gd name="connsiteY182" fmla="*/ 2812217 h 5087024"/>
                <a:gd name="connsiteX183" fmla="*/ 2546663 w 4179743"/>
                <a:gd name="connsiteY183" fmla="*/ 3092111 h 5087024"/>
                <a:gd name="connsiteX184" fmla="*/ 2268583 w 4179743"/>
                <a:gd name="connsiteY184" fmla="*/ 2976861 h 5087024"/>
                <a:gd name="connsiteX185" fmla="*/ 2004246 w 4179743"/>
                <a:gd name="connsiteY185" fmla="*/ 3078304 h 5087024"/>
                <a:gd name="connsiteX186" fmla="*/ 1875059 w 4179743"/>
                <a:gd name="connsiteY186" fmla="*/ 3370321 h 5087024"/>
                <a:gd name="connsiteX187" fmla="*/ 1986226 w 4179743"/>
                <a:gd name="connsiteY187" fmla="*/ 3644641 h 5087024"/>
                <a:gd name="connsiteX188" fmla="*/ 2268583 w 4179743"/>
                <a:gd name="connsiteY188" fmla="*/ 3763651 h 5087024"/>
                <a:gd name="connsiteX189" fmla="*/ 2571035 w 4179743"/>
                <a:gd name="connsiteY189" fmla="*/ 3622018 h 5087024"/>
                <a:gd name="connsiteX190" fmla="*/ 2661849 w 4179743"/>
                <a:gd name="connsiteY190" fmla="*/ 3370321 h 5087024"/>
                <a:gd name="connsiteX191" fmla="*/ 2546663 w 4179743"/>
                <a:gd name="connsiteY191" fmla="*/ 3092111 h 508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4179743" h="5087024">
                  <a:moveTo>
                    <a:pt x="1799089" y="4303605"/>
                  </a:moveTo>
                  <a:cubicBezTo>
                    <a:pt x="1789172" y="4313523"/>
                    <a:pt x="1777698" y="4322857"/>
                    <a:pt x="1767392" y="4332969"/>
                  </a:cubicBezTo>
                  <a:cubicBezTo>
                    <a:pt x="1631204" y="4478231"/>
                    <a:pt x="1555040" y="4635615"/>
                    <a:pt x="1555040" y="4838114"/>
                  </a:cubicBezTo>
                  <a:lnTo>
                    <a:pt x="1555040" y="5004703"/>
                  </a:lnTo>
                  <a:cubicBezTo>
                    <a:pt x="1555040" y="5050142"/>
                    <a:pt x="1518157" y="5087024"/>
                    <a:pt x="1472718" y="5087024"/>
                  </a:cubicBezTo>
                  <a:cubicBezTo>
                    <a:pt x="1427279" y="5087024"/>
                    <a:pt x="1390396" y="5050142"/>
                    <a:pt x="1390396" y="5004703"/>
                  </a:cubicBezTo>
                  <a:lnTo>
                    <a:pt x="1390396" y="4838114"/>
                  </a:lnTo>
                  <a:cubicBezTo>
                    <a:pt x="1390396" y="4790342"/>
                    <a:pt x="1394286" y="4743476"/>
                    <a:pt x="1401740" y="4697713"/>
                  </a:cubicBezTo>
                  <a:lnTo>
                    <a:pt x="402468" y="4697713"/>
                  </a:lnTo>
                  <a:cubicBezTo>
                    <a:pt x="357029" y="4697713"/>
                    <a:pt x="320146" y="4660830"/>
                    <a:pt x="320146" y="4615391"/>
                  </a:cubicBezTo>
                  <a:lnTo>
                    <a:pt x="320146" y="4245655"/>
                  </a:lnTo>
                  <a:cubicBezTo>
                    <a:pt x="320146" y="4234701"/>
                    <a:pt x="322286" y="4224265"/>
                    <a:pt x="326175" y="4214736"/>
                  </a:cubicBezTo>
                  <a:lnTo>
                    <a:pt x="417118" y="3937240"/>
                  </a:lnTo>
                  <a:lnTo>
                    <a:pt x="374855" y="3913840"/>
                  </a:lnTo>
                  <a:cubicBezTo>
                    <a:pt x="195951" y="3807923"/>
                    <a:pt x="75903" y="3640427"/>
                    <a:pt x="26056" y="3454328"/>
                  </a:cubicBezTo>
                  <a:cubicBezTo>
                    <a:pt x="-23791" y="3268228"/>
                    <a:pt x="-3437" y="3063007"/>
                    <a:pt x="98525" y="2881964"/>
                  </a:cubicBezTo>
                  <a:cubicBezTo>
                    <a:pt x="196858" y="2711551"/>
                    <a:pt x="344778" y="2587873"/>
                    <a:pt x="533082" y="2528174"/>
                  </a:cubicBezTo>
                  <a:cubicBezTo>
                    <a:pt x="646452" y="2492198"/>
                    <a:pt x="768120" y="2482670"/>
                    <a:pt x="887779" y="2502310"/>
                  </a:cubicBezTo>
                  <a:lnTo>
                    <a:pt x="902947" y="2456158"/>
                  </a:lnTo>
                  <a:cubicBezTo>
                    <a:pt x="914226" y="2421479"/>
                    <a:pt x="946441" y="2399440"/>
                    <a:pt x="981055" y="2399440"/>
                  </a:cubicBezTo>
                  <a:lnTo>
                    <a:pt x="3483707" y="2399246"/>
                  </a:lnTo>
                  <a:cubicBezTo>
                    <a:pt x="3522210" y="2399246"/>
                    <a:pt x="3554491" y="2425693"/>
                    <a:pt x="3563501" y="2461344"/>
                  </a:cubicBezTo>
                  <a:lnTo>
                    <a:pt x="4138523" y="4214736"/>
                  </a:lnTo>
                  <a:cubicBezTo>
                    <a:pt x="4142412" y="4224265"/>
                    <a:pt x="4144551" y="4234701"/>
                    <a:pt x="4144551" y="4245655"/>
                  </a:cubicBezTo>
                  <a:lnTo>
                    <a:pt x="4144551" y="4615391"/>
                  </a:lnTo>
                  <a:cubicBezTo>
                    <a:pt x="4144551" y="4660830"/>
                    <a:pt x="4107668" y="4697713"/>
                    <a:pt x="4062229" y="4697713"/>
                  </a:cubicBezTo>
                  <a:lnTo>
                    <a:pt x="3135103" y="4697713"/>
                  </a:lnTo>
                  <a:cubicBezTo>
                    <a:pt x="3142557" y="4743476"/>
                    <a:pt x="3146446" y="4790342"/>
                    <a:pt x="3146446" y="4838114"/>
                  </a:cubicBezTo>
                  <a:lnTo>
                    <a:pt x="3146446" y="5004703"/>
                  </a:lnTo>
                  <a:cubicBezTo>
                    <a:pt x="3146446" y="5050142"/>
                    <a:pt x="3109564" y="5087024"/>
                    <a:pt x="3064124" y="5087024"/>
                  </a:cubicBezTo>
                  <a:cubicBezTo>
                    <a:pt x="3018685" y="5087024"/>
                    <a:pt x="2981802" y="5050142"/>
                    <a:pt x="2981802" y="5004703"/>
                  </a:cubicBezTo>
                  <a:lnTo>
                    <a:pt x="2981802" y="4838114"/>
                  </a:lnTo>
                  <a:cubicBezTo>
                    <a:pt x="2981802" y="4650394"/>
                    <a:pt x="2906222" y="4469999"/>
                    <a:pt x="2773340" y="4337117"/>
                  </a:cubicBezTo>
                  <a:cubicBezTo>
                    <a:pt x="2763293" y="4327070"/>
                    <a:pt x="2752986" y="4317282"/>
                    <a:pt x="2742421" y="4307883"/>
                  </a:cubicBezTo>
                  <a:cubicBezTo>
                    <a:pt x="2609279" y="4192114"/>
                    <a:pt x="2449692" y="4128655"/>
                    <a:pt x="2272408" y="4128655"/>
                  </a:cubicBezTo>
                  <a:lnTo>
                    <a:pt x="2264435" y="4128655"/>
                  </a:lnTo>
                  <a:cubicBezTo>
                    <a:pt x="2086697" y="4128655"/>
                    <a:pt x="1923674" y="4194772"/>
                    <a:pt x="1799089" y="4303605"/>
                  </a:cubicBezTo>
                  <a:close/>
                  <a:moveTo>
                    <a:pt x="444796" y="3578394"/>
                  </a:moveTo>
                  <a:cubicBezTo>
                    <a:pt x="399357" y="3578394"/>
                    <a:pt x="362474" y="3541511"/>
                    <a:pt x="362474" y="3496072"/>
                  </a:cubicBezTo>
                  <a:cubicBezTo>
                    <a:pt x="362474" y="3450633"/>
                    <a:pt x="399357" y="3413750"/>
                    <a:pt x="444796" y="3413750"/>
                  </a:cubicBezTo>
                  <a:lnTo>
                    <a:pt x="1052228" y="3413750"/>
                  </a:lnTo>
                  <a:cubicBezTo>
                    <a:pt x="1097667" y="3413750"/>
                    <a:pt x="1134550" y="3450633"/>
                    <a:pt x="1134550" y="3496072"/>
                  </a:cubicBezTo>
                  <a:cubicBezTo>
                    <a:pt x="1134550" y="3541511"/>
                    <a:pt x="1097667" y="3578394"/>
                    <a:pt x="1052228" y="3578394"/>
                  </a:cubicBezTo>
                  <a:lnTo>
                    <a:pt x="444796" y="3578394"/>
                  </a:lnTo>
                  <a:close/>
                  <a:moveTo>
                    <a:pt x="444796" y="3335252"/>
                  </a:moveTo>
                  <a:cubicBezTo>
                    <a:pt x="399357" y="3335252"/>
                    <a:pt x="362474" y="3298370"/>
                    <a:pt x="362474" y="3252931"/>
                  </a:cubicBezTo>
                  <a:cubicBezTo>
                    <a:pt x="362474" y="3207492"/>
                    <a:pt x="399357" y="3170609"/>
                    <a:pt x="444796" y="3170609"/>
                  </a:cubicBezTo>
                  <a:lnTo>
                    <a:pt x="1052228" y="3170609"/>
                  </a:lnTo>
                  <a:cubicBezTo>
                    <a:pt x="1097667" y="3170609"/>
                    <a:pt x="1134550" y="3207492"/>
                    <a:pt x="1134550" y="3252931"/>
                  </a:cubicBezTo>
                  <a:cubicBezTo>
                    <a:pt x="1134550" y="3298370"/>
                    <a:pt x="1097667" y="3335252"/>
                    <a:pt x="1052228" y="3335252"/>
                  </a:cubicBezTo>
                  <a:lnTo>
                    <a:pt x="444796" y="3335252"/>
                  </a:lnTo>
                  <a:close/>
                  <a:moveTo>
                    <a:pt x="444796" y="3092111"/>
                  </a:moveTo>
                  <a:cubicBezTo>
                    <a:pt x="399357" y="3092111"/>
                    <a:pt x="362474" y="3055228"/>
                    <a:pt x="362474" y="3009789"/>
                  </a:cubicBezTo>
                  <a:cubicBezTo>
                    <a:pt x="362474" y="2964350"/>
                    <a:pt x="399357" y="2927467"/>
                    <a:pt x="444796" y="2927467"/>
                  </a:cubicBezTo>
                  <a:lnTo>
                    <a:pt x="1052228" y="2927467"/>
                  </a:lnTo>
                  <a:cubicBezTo>
                    <a:pt x="1097667" y="2927467"/>
                    <a:pt x="1134550" y="2964350"/>
                    <a:pt x="1134550" y="3009789"/>
                  </a:cubicBezTo>
                  <a:cubicBezTo>
                    <a:pt x="1134550" y="3055228"/>
                    <a:pt x="1097667" y="3092111"/>
                    <a:pt x="1052228" y="3092111"/>
                  </a:cubicBezTo>
                  <a:lnTo>
                    <a:pt x="444796" y="3092111"/>
                  </a:lnTo>
                  <a:close/>
                  <a:moveTo>
                    <a:pt x="4089843" y="311315"/>
                  </a:moveTo>
                  <a:cubicBezTo>
                    <a:pt x="4177804" y="458652"/>
                    <a:pt x="4202565" y="636131"/>
                    <a:pt x="4158163" y="802006"/>
                  </a:cubicBezTo>
                  <a:cubicBezTo>
                    <a:pt x="4116743" y="956603"/>
                    <a:pt x="4017049" y="1095902"/>
                    <a:pt x="3868675" y="1184252"/>
                  </a:cubicBezTo>
                  <a:cubicBezTo>
                    <a:pt x="3740396" y="1259119"/>
                    <a:pt x="3598828" y="1289131"/>
                    <a:pt x="3451297" y="1267741"/>
                  </a:cubicBezTo>
                  <a:cubicBezTo>
                    <a:pt x="3323341" y="1249072"/>
                    <a:pt x="3201933" y="1191641"/>
                    <a:pt x="3105480" y="1100634"/>
                  </a:cubicBezTo>
                  <a:lnTo>
                    <a:pt x="2882627" y="1100634"/>
                  </a:lnTo>
                  <a:cubicBezTo>
                    <a:pt x="2837188" y="1100634"/>
                    <a:pt x="2800305" y="1063751"/>
                    <a:pt x="2800305" y="1018312"/>
                  </a:cubicBezTo>
                  <a:cubicBezTo>
                    <a:pt x="2800305" y="1000551"/>
                    <a:pt x="2805945" y="984022"/>
                    <a:pt x="2815538" y="970604"/>
                  </a:cubicBezTo>
                  <a:lnTo>
                    <a:pt x="2922751" y="784569"/>
                  </a:lnTo>
                  <a:cubicBezTo>
                    <a:pt x="2892156" y="655771"/>
                    <a:pt x="2903175" y="521787"/>
                    <a:pt x="2951078" y="401545"/>
                  </a:cubicBezTo>
                  <a:cubicBezTo>
                    <a:pt x="3002156" y="272877"/>
                    <a:pt x="3095368" y="159895"/>
                    <a:pt x="3224101" y="85546"/>
                  </a:cubicBezTo>
                  <a:cubicBezTo>
                    <a:pt x="3376559" y="-2480"/>
                    <a:pt x="3550213" y="-20371"/>
                    <a:pt x="3707532" y="21763"/>
                  </a:cubicBezTo>
                  <a:cubicBezTo>
                    <a:pt x="3862193" y="63183"/>
                    <a:pt x="4001557" y="162941"/>
                    <a:pt x="4089843" y="311315"/>
                  </a:cubicBezTo>
                  <a:close/>
                  <a:moveTo>
                    <a:pt x="3999353" y="759613"/>
                  </a:moveTo>
                  <a:cubicBezTo>
                    <a:pt x="4030661" y="642677"/>
                    <a:pt x="4017438" y="513814"/>
                    <a:pt x="3952294" y="400962"/>
                  </a:cubicBezTo>
                  <a:cubicBezTo>
                    <a:pt x="3887149" y="287786"/>
                    <a:pt x="3782075" y="211881"/>
                    <a:pt x="3665139" y="180573"/>
                  </a:cubicBezTo>
                  <a:cubicBezTo>
                    <a:pt x="3548203" y="149264"/>
                    <a:pt x="3419275" y="162488"/>
                    <a:pt x="3306423" y="227632"/>
                  </a:cubicBezTo>
                  <a:cubicBezTo>
                    <a:pt x="3210489" y="283054"/>
                    <a:pt x="3141131" y="366866"/>
                    <a:pt x="3103406" y="461958"/>
                  </a:cubicBezTo>
                  <a:cubicBezTo>
                    <a:pt x="3064708" y="559124"/>
                    <a:pt x="3058615" y="668800"/>
                    <a:pt x="3089664" y="772642"/>
                  </a:cubicBezTo>
                  <a:cubicBezTo>
                    <a:pt x="3095757" y="793579"/>
                    <a:pt x="3093747" y="816915"/>
                    <a:pt x="3081950" y="837268"/>
                  </a:cubicBezTo>
                  <a:lnTo>
                    <a:pt x="3024778" y="935990"/>
                  </a:lnTo>
                  <a:lnTo>
                    <a:pt x="3139186" y="935990"/>
                  </a:lnTo>
                  <a:cubicBezTo>
                    <a:pt x="3161031" y="936249"/>
                    <a:pt x="3182811" y="944870"/>
                    <a:pt x="3198951" y="962048"/>
                  </a:cubicBezTo>
                  <a:cubicBezTo>
                    <a:pt x="3272976" y="1040545"/>
                    <a:pt x="3370984" y="1089873"/>
                    <a:pt x="3474762" y="1105041"/>
                  </a:cubicBezTo>
                  <a:cubicBezTo>
                    <a:pt x="3576076" y="1119820"/>
                    <a:pt x="3682835" y="1101995"/>
                    <a:pt x="3778056" y="1047416"/>
                  </a:cubicBezTo>
                  <a:cubicBezTo>
                    <a:pt x="3887538" y="984864"/>
                    <a:pt x="3966749" y="881346"/>
                    <a:pt x="3999353" y="759613"/>
                  </a:cubicBezTo>
                  <a:close/>
                  <a:moveTo>
                    <a:pt x="1555753" y="4327977"/>
                  </a:moveTo>
                  <a:lnTo>
                    <a:pt x="484790" y="4327977"/>
                  </a:lnTo>
                  <a:lnTo>
                    <a:pt x="484790" y="4533069"/>
                  </a:lnTo>
                  <a:lnTo>
                    <a:pt x="1445623" y="4533069"/>
                  </a:lnTo>
                  <a:cubicBezTo>
                    <a:pt x="1473237" y="4459563"/>
                    <a:pt x="1510444" y="4390659"/>
                    <a:pt x="1555753" y="4327977"/>
                  </a:cubicBezTo>
                  <a:close/>
                  <a:moveTo>
                    <a:pt x="3091154" y="4533069"/>
                  </a:moveTo>
                  <a:lnTo>
                    <a:pt x="3979907" y="4533069"/>
                  </a:lnTo>
                  <a:lnTo>
                    <a:pt x="3979907" y="4327977"/>
                  </a:lnTo>
                  <a:lnTo>
                    <a:pt x="2981025" y="4327977"/>
                  </a:lnTo>
                  <a:cubicBezTo>
                    <a:pt x="3026399" y="4390594"/>
                    <a:pt x="3063541" y="4459498"/>
                    <a:pt x="3091154" y="4533069"/>
                  </a:cubicBezTo>
                  <a:close/>
                  <a:moveTo>
                    <a:pt x="2826168" y="4163333"/>
                  </a:moveTo>
                  <a:lnTo>
                    <a:pt x="3948793" y="4163333"/>
                  </a:lnTo>
                  <a:lnTo>
                    <a:pt x="3424267" y="2563890"/>
                  </a:lnTo>
                  <a:lnTo>
                    <a:pt x="1086713" y="2563890"/>
                  </a:lnTo>
                  <a:lnTo>
                    <a:pt x="1115623" y="2578085"/>
                  </a:lnTo>
                  <a:lnTo>
                    <a:pt x="1146412" y="2594939"/>
                  </a:lnTo>
                  <a:cubicBezTo>
                    <a:pt x="1206890" y="2630007"/>
                    <a:pt x="1260691" y="2671816"/>
                    <a:pt x="1307037" y="2718616"/>
                  </a:cubicBezTo>
                  <a:cubicBezTo>
                    <a:pt x="1355069" y="2767102"/>
                    <a:pt x="1396165" y="2821875"/>
                    <a:pt x="1429353" y="2880732"/>
                  </a:cubicBezTo>
                  <a:cubicBezTo>
                    <a:pt x="1480173" y="2970897"/>
                    <a:pt x="1512324" y="3070202"/>
                    <a:pt x="1523732" y="3171840"/>
                  </a:cubicBezTo>
                  <a:cubicBezTo>
                    <a:pt x="1533714" y="3260645"/>
                    <a:pt x="1528269" y="3351717"/>
                    <a:pt x="1506166" y="3440651"/>
                  </a:cubicBezTo>
                  <a:lnTo>
                    <a:pt x="1643779" y="3678866"/>
                  </a:lnTo>
                  <a:cubicBezTo>
                    <a:pt x="1652660" y="3692024"/>
                    <a:pt x="1657910" y="3707905"/>
                    <a:pt x="1657910" y="3725018"/>
                  </a:cubicBezTo>
                  <a:cubicBezTo>
                    <a:pt x="1657910" y="3770457"/>
                    <a:pt x="1621027" y="3807340"/>
                    <a:pt x="1575588" y="3807340"/>
                  </a:cubicBezTo>
                  <a:lnTo>
                    <a:pt x="1294138" y="3807340"/>
                  </a:lnTo>
                  <a:cubicBezTo>
                    <a:pt x="1211751" y="3886680"/>
                    <a:pt x="1113484" y="3945278"/>
                    <a:pt x="1007956" y="3980799"/>
                  </a:cubicBezTo>
                  <a:cubicBezTo>
                    <a:pt x="890242" y="4020339"/>
                    <a:pt x="763259" y="4031359"/>
                    <a:pt x="638674" y="4010552"/>
                  </a:cubicBezTo>
                  <a:cubicBezTo>
                    <a:pt x="616570" y="4006857"/>
                    <a:pt x="593818" y="4001866"/>
                    <a:pt x="570807" y="3995838"/>
                  </a:cubicBezTo>
                  <a:lnTo>
                    <a:pt x="515904" y="4163333"/>
                  </a:lnTo>
                  <a:lnTo>
                    <a:pt x="1710674" y="4163333"/>
                  </a:lnTo>
                  <a:cubicBezTo>
                    <a:pt x="1861771" y="4038943"/>
                    <a:pt x="2054870" y="3964011"/>
                    <a:pt x="2264435" y="3964011"/>
                  </a:cubicBezTo>
                  <a:lnTo>
                    <a:pt x="2272408" y="3964011"/>
                  </a:lnTo>
                  <a:cubicBezTo>
                    <a:pt x="2481972" y="3964011"/>
                    <a:pt x="2675072" y="4038943"/>
                    <a:pt x="2826168" y="4163333"/>
                  </a:cubicBezTo>
                  <a:close/>
                  <a:moveTo>
                    <a:pt x="2800305" y="2123694"/>
                  </a:moveTo>
                  <a:lnTo>
                    <a:pt x="2800305" y="2069180"/>
                  </a:lnTo>
                  <a:cubicBezTo>
                    <a:pt x="2800305" y="1912898"/>
                    <a:pt x="2736457" y="1770812"/>
                    <a:pt x="2633717" y="1668136"/>
                  </a:cubicBezTo>
                  <a:cubicBezTo>
                    <a:pt x="2530717" y="1565072"/>
                    <a:pt x="2388631" y="1501224"/>
                    <a:pt x="2232349" y="1501224"/>
                  </a:cubicBezTo>
                  <a:lnTo>
                    <a:pt x="2225867" y="1501224"/>
                  </a:lnTo>
                  <a:cubicBezTo>
                    <a:pt x="2069779" y="1501224"/>
                    <a:pt x="1927758" y="1565201"/>
                    <a:pt x="1824823" y="1668136"/>
                  </a:cubicBezTo>
                  <a:cubicBezTo>
                    <a:pt x="1721888" y="1771071"/>
                    <a:pt x="1657910" y="1913093"/>
                    <a:pt x="1657910" y="2069180"/>
                  </a:cubicBezTo>
                  <a:lnTo>
                    <a:pt x="1657910" y="2123694"/>
                  </a:lnTo>
                  <a:lnTo>
                    <a:pt x="2800305" y="2123694"/>
                  </a:lnTo>
                  <a:close/>
                  <a:moveTo>
                    <a:pt x="2964949" y="2069180"/>
                  </a:moveTo>
                  <a:lnTo>
                    <a:pt x="2964949" y="2206016"/>
                  </a:lnTo>
                  <a:cubicBezTo>
                    <a:pt x="2964949" y="2251455"/>
                    <a:pt x="2928066" y="2288338"/>
                    <a:pt x="2882627" y="2288338"/>
                  </a:cubicBezTo>
                  <a:lnTo>
                    <a:pt x="1575588" y="2288338"/>
                  </a:lnTo>
                  <a:cubicBezTo>
                    <a:pt x="1530149" y="2288338"/>
                    <a:pt x="1493266" y="2251455"/>
                    <a:pt x="1493266" y="2206016"/>
                  </a:cubicBezTo>
                  <a:lnTo>
                    <a:pt x="1493266" y="2069180"/>
                  </a:lnTo>
                  <a:cubicBezTo>
                    <a:pt x="1493266" y="1867654"/>
                    <a:pt x="1575718" y="1684406"/>
                    <a:pt x="1708405" y="1551719"/>
                  </a:cubicBezTo>
                  <a:cubicBezTo>
                    <a:pt x="1841093" y="1419032"/>
                    <a:pt x="2024340" y="1336580"/>
                    <a:pt x="2225867" y="1336580"/>
                  </a:cubicBezTo>
                  <a:lnTo>
                    <a:pt x="2232349" y="1336580"/>
                  </a:lnTo>
                  <a:cubicBezTo>
                    <a:pt x="2433357" y="1336580"/>
                    <a:pt x="2616410" y="1418902"/>
                    <a:pt x="2749292" y="1551524"/>
                  </a:cubicBezTo>
                  <a:cubicBezTo>
                    <a:pt x="2887035" y="1689268"/>
                    <a:pt x="2964949" y="1874136"/>
                    <a:pt x="2964949" y="2069180"/>
                  </a:cubicBezTo>
                  <a:close/>
                  <a:moveTo>
                    <a:pt x="2229237" y="292193"/>
                  </a:moveTo>
                  <a:cubicBezTo>
                    <a:pt x="2359786" y="292193"/>
                    <a:pt x="2478148" y="345216"/>
                    <a:pt x="2563711" y="430779"/>
                  </a:cubicBezTo>
                  <a:cubicBezTo>
                    <a:pt x="2649209" y="516278"/>
                    <a:pt x="2702232" y="634704"/>
                    <a:pt x="2702232" y="765253"/>
                  </a:cubicBezTo>
                  <a:cubicBezTo>
                    <a:pt x="2702232" y="895801"/>
                    <a:pt x="2649209" y="1014163"/>
                    <a:pt x="2563711" y="1099661"/>
                  </a:cubicBezTo>
                  <a:cubicBezTo>
                    <a:pt x="2478148" y="1185224"/>
                    <a:pt x="2359786" y="1238247"/>
                    <a:pt x="2229237" y="1238247"/>
                  </a:cubicBezTo>
                  <a:cubicBezTo>
                    <a:pt x="2098819" y="1238247"/>
                    <a:pt x="1980586" y="1185224"/>
                    <a:pt x="1895023" y="1099726"/>
                  </a:cubicBezTo>
                  <a:cubicBezTo>
                    <a:pt x="1809136" y="1014163"/>
                    <a:pt x="1756113" y="895801"/>
                    <a:pt x="1756113" y="765253"/>
                  </a:cubicBezTo>
                  <a:cubicBezTo>
                    <a:pt x="1756113" y="634704"/>
                    <a:pt x="1809136" y="516278"/>
                    <a:pt x="1894699" y="430715"/>
                  </a:cubicBezTo>
                  <a:cubicBezTo>
                    <a:pt x="1991411" y="341586"/>
                    <a:pt x="2095578" y="292193"/>
                    <a:pt x="2229237" y="292193"/>
                  </a:cubicBezTo>
                  <a:close/>
                  <a:moveTo>
                    <a:pt x="2447293" y="547197"/>
                  </a:moveTo>
                  <a:cubicBezTo>
                    <a:pt x="2391548" y="491451"/>
                    <a:pt x="2314347" y="456837"/>
                    <a:pt x="2229237" y="456837"/>
                  </a:cubicBezTo>
                  <a:cubicBezTo>
                    <a:pt x="2145878" y="456837"/>
                    <a:pt x="2070168" y="489831"/>
                    <a:pt x="2014747" y="543243"/>
                  </a:cubicBezTo>
                  <a:cubicBezTo>
                    <a:pt x="1954334" y="607998"/>
                    <a:pt x="1920757" y="674828"/>
                    <a:pt x="1920757" y="765253"/>
                  </a:cubicBezTo>
                  <a:cubicBezTo>
                    <a:pt x="1920757" y="850362"/>
                    <a:pt x="1955371" y="927563"/>
                    <a:pt x="2011117" y="983309"/>
                  </a:cubicBezTo>
                  <a:cubicBezTo>
                    <a:pt x="2066668" y="1039119"/>
                    <a:pt x="2143934" y="1073603"/>
                    <a:pt x="2229237" y="1073603"/>
                  </a:cubicBezTo>
                  <a:cubicBezTo>
                    <a:pt x="2314347" y="1073603"/>
                    <a:pt x="2391548" y="1038989"/>
                    <a:pt x="2447293" y="983244"/>
                  </a:cubicBezTo>
                  <a:cubicBezTo>
                    <a:pt x="2502974" y="927563"/>
                    <a:pt x="2537588" y="850362"/>
                    <a:pt x="2537588" y="765253"/>
                  </a:cubicBezTo>
                  <a:cubicBezTo>
                    <a:pt x="2537588" y="680079"/>
                    <a:pt x="2502974" y="602878"/>
                    <a:pt x="2447293" y="547197"/>
                  </a:cubicBezTo>
                  <a:close/>
                  <a:moveTo>
                    <a:pt x="542675" y="3814405"/>
                  </a:moveTo>
                  <a:cubicBezTo>
                    <a:pt x="563742" y="3822248"/>
                    <a:pt x="584225" y="3829638"/>
                    <a:pt x="606005" y="3835537"/>
                  </a:cubicBezTo>
                  <a:cubicBezTo>
                    <a:pt x="624997" y="3840722"/>
                    <a:pt x="644897" y="3845130"/>
                    <a:pt x="665315" y="3848501"/>
                  </a:cubicBezTo>
                  <a:cubicBezTo>
                    <a:pt x="763713" y="3864835"/>
                    <a:pt x="863536" y="3856215"/>
                    <a:pt x="955840" y="3825230"/>
                  </a:cubicBezTo>
                  <a:cubicBezTo>
                    <a:pt x="1047367" y="3794440"/>
                    <a:pt x="1131893" y="3741417"/>
                    <a:pt x="1200408" y="3668754"/>
                  </a:cubicBezTo>
                  <a:cubicBezTo>
                    <a:pt x="1216548" y="3651576"/>
                    <a:pt x="1238328" y="3642955"/>
                    <a:pt x="1260172" y="3642955"/>
                  </a:cubicBezTo>
                  <a:lnTo>
                    <a:pt x="1433243" y="3642696"/>
                  </a:lnTo>
                  <a:lnTo>
                    <a:pt x="1346837" y="3493090"/>
                  </a:lnTo>
                  <a:cubicBezTo>
                    <a:pt x="1335040" y="3472737"/>
                    <a:pt x="1333030" y="3449402"/>
                    <a:pt x="1339188" y="3428464"/>
                  </a:cubicBezTo>
                  <a:cubicBezTo>
                    <a:pt x="1362653" y="3350032"/>
                    <a:pt x="1369265" y="3268812"/>
                    <a:pt x="1360385" y="3189860"/>
                  </a:cubicBezTo>
                  <a:cubicBezTo>
                    <a:pt x="1351374" y="3109418"/>
                    <a:pt x="1326159" y="3031310"/>
                    <a:pt x="1286619" y="2961109"/>
                  </a:cubicBezTo>
                  <a:cubicBezTo>
                    <a:pt x="1261080" y="2915735"/>
                    <a:pt x="1228799" y="2872953"/>
                    <a:pt x="1190620" y="2834385"/>
                  </a:cubicBezTo>
                  <a:cubicBezTo>
                    <a:pt x="1153672" y="2797049"/>
                    <a:pt x="1111409" y="2764055"/>
                    <a:pt x="1064415" y="2737025"/>
                  </a:cubicBezTo>
                  <a:lnTo>
                    <a:pt x="1015929" y="2712069"/>
                  </a:lnTo>
                  <a:cubicBezTo>
                    <a:pt x="876176" y="2647249"/>
                    <a:pt x="721644" y="2640961"/>
                    <a:pt x="582604" y="2685039"/>
                  </a:cubicBezTo>
                  <a:cubicBezTo>
                    <a:pt x="444796" y="2728728"/>
                    <a:pt x="322350" y="2821940"/>
                    <a:pt x="244695" y="2956442"/>
                  </a:cubicBezTo>
                  <a:cubicBezTo>
                    <a:pt x="164189" y="3090620"/>
                    <a:pt x="144613" y="3261552"/>
                    <a:pt x="184866" y="3411935"/>
                  </a:cubicBezTo>
                  <a:cubicBezTo>
                    <a:pt x="224601" y="3560309"/>
                    <a:pt x="320795" y="3693515"/>
                    <a:pt x="464048" y="3776161"/>
                  </a:cubicBezTo>
                  <a:lnTo>
                    <a:pt x="505144" y="3797876"/>
                  </a:lnTo>
                  <a:lnTo>
                    <a:pt x="542675" y="3814405"/>
                  </a:lnTo>
                  <a:close/>
                  <a:moveTo>
                    <a:pt x="2268583" y="2812217"/>
                  </a:moveTo>
                  <a:cubicBezTo>
                    <a:pt x="2422597" y="2812217"/>
                    <a:pt x="2562155" y="2874768"/>
                    <a:pt x="2663080" y="2975694"/>
                  </a:cubicBezTo>
                  <a:cubicBezTo>
                    <a:pt x="2764006" y="3076619"/>
                    <a:pt x="2826492" y="3216242"/>
                    <a:pt x="2826492" y="3370321"/>
                  </a:cubicBezTo>
                  <a:cubicBezTo>
                    <a:pt x="2826492" y="3505666"/>
                    <a:pt x="2777877" y="3630121"/>
                    <a:pt x="2697046" y="3727092"/>
                  </a:cubicBezTo>
                  <a:cubicBezTo>
                    <a:pt x="2591908" y="3853492"/>
                    <a:pt x="2432968" y="3928295"/>
                    <a:pt x="2268583" y="3928295"/>
                  </a:cubicBezTo>
                  <a:cubicBezTo>
                    <a:pt x="2114440" y="3928295"/>
                    <a:pt x="1974817" y="3865808"/>
                    <a:pt x="1873892" y="3764882"/>
                  </a:cubicBezTo>
                  <a:cubicBezTo>
                    <a:pt x="1768623" y="3650604"/>
                    <a:pt x="1710415" y="3528223"/>
                    <a:pt x="1710415" y="3370321"/>
                  </a:cubicBezTo>
                  <a:cubicBezTo>
                    <a:pt x="1715535" y="3208010"/>
                    <a:pt x="1771929" y="3067674"/>
                    <a:pt x="1894310" y="2956831"/>
                  </a:cubicBezTo>
                  <a:cubicBezTo>
                    <a:pt x="1993421" y="2867055"/>
                    <a:pt x="2124812" y="2812217"/>
                    <a:pt x="2268583" y="2812217"/>
                  </a:cubicBezTo>
                  <a:close/>
                  <a:moveTo>
                    <a:pt x="2546663" y="3092111"/>
                  </a:moveTo>
                  <a:cubicBezTo>
                    <a:pt x="2475490" y="3020939"/>
                    <a:pt x="2377158" y="2976861"/>
                    <a:pt x="2268583" y="2976861"/>
                  </a:cubicBezTo>
                  <a:cubicBezTo>
                    <a:pt x="2166556" y="2976861"/>
                    <a:pt x="2073798" y="3015364"/>
                    <a:pt x="2004246" y="3078304"/>
                  </a:cubicBezTo>
                  <a:cubicBezTo>
                    <a:pt x="1914469" y="3159654"/>
                    <a:pt x="1880763" y="3252931"/>
                    <a:pt x="1875059" y="3370321"/>
                  </a:cubicBezTo>
                  <a:cubicBezTo>
                    <a:pt x="1875059" y="3477144"/>
                    <a:pt x="1917451" y="3574051"/>
                    <a:pt x="1986226" y="3644641"/>
                  </a:cubicBezTo>
                  <a:cubicBezTo>
                    <a:pt x="2068029" y="3721258"/>
                    <a:pt x="2154370" y="3763651"/>
                    <a:pt x="2268583" y="3763651"/>
                  </a:cubicBezTo>
                  <a:cubicBezTo>
                    <a:pt x="2395048" y="3752826"/>
                    <a:pt x="2484630" y="3725471"/>
                    <a:pt x="2571035" y="3622018"/>
                  </a:cubicBezTo>
                  <a:cubicBezTo>
                    <a:pt x="2627753" y="3554151"/>
                    <a:pt x="2661849" y="3466384"/>
                    <a:pt x="2661849" y="3370321"/>
                  </a:cubicBezTo>
                  <a:cubicBezTo>
                    <a:pt x="2661849" y="3261681"/>
                    <a:pt x="2617771" y="3163219"/>
                    <a:pt x="2546663" y="3092111"/>
                  </a:cubicBezTo>
                  <a:close/>
                </a:path>
              </a:pathLst>
            </a:custGeom>
            <a:solidFill>
              <a:srgbClr val="123458"/>
            </a:solidFill>
            <a:ln w="6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508568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22D12-6A52-38D8-B280-8CF96729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4B68331-C21D-9695-7F46-D3DA0E611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m 16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872E9BB5-2A47-E61D-820C-7A42633F1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969" y="1983432"/>
            <a:ext cx="1259999" cy="38100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0D2472EE-B585-A131-866C-FA7E0F774440}"/>
              </a:ext>
            </a:extLst>
          </p:cNvPr>
          <p:cNvGrpSpPr/>
          <p:nvPr/>
        </p:nvGrpSpPr>
        <p:grpSpPr>
          <a:xfrm>
            <a:off x="221051" y="300534"/>
            <a:ext cx="6638007" cy="6393576"/>
            <a:chOff x="251396" y="258340"/>
            <a:chExt cx="6638007" cy="6393576"/>
          </a:xfrm>
        </p:grpSpPr>
        <p:sp>
          <p:nvSpPr>
            <p:cNvPr id="5" name="Retângulo: Cantos Diagonais Arredondados 4">
              <a:extLst>
                <a:ext uri="{FF2B5EF4-FFF2-40B4-BE49-F238E27FC236}">
                  <a16:creationId xmlns:a16="http://schemas.microsoft.com/office/drawing/2014/main" id="{53581814-7CF0-7784-61D3-DE897508280D}"/>
                </a:ext>
              </a:extLst>
            </p:cNvPr>
            <p:cNvSpPr/>
            <p:nvPr/>
          </p:nvSpPr>
          <p:spPr>
            <a:xfrm>
              <a:off x="251396" y="258340"/>
              <a:ext cx="6638007" cy="6393576"/>
            </a:xfrm>
            <a:prstGeom prst="round2DiagRect">
              <a:avLst>
                <a:gd name="adj1" fmla="val 5900"/>
                <a:gd name="adj2" fmla="val 0"/>
              </a:avLst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361F2C05-3F5B-ECC4-4653-34E988E99DC9}"/>
                </a:ext>
              </a:extLst>
            </p:cNvPr>
            <p:cNvGrpSpPr/>
            <p:nvPr/>
          </p:nvGrpSpPr>
          <p:grpSpPr>
            <a:xfrm>
              <a:off x="513791" y="522978"/>
              <a:ext cx="5983262" cy="1308565"/>
              <a:chOff x="513791" y="522978"/>
              <a:chExt cx="5983262" cy="1308565"/>
            </a:xfrm>
          </p:grpSpPr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E2B12A1-D65B-809B-9A5A-AB1F72DD23D6}"/>
                  </a:ext>
                </a:extLst>
              </p:cNvPr>
              <p:cNvSpPr txBox="1"/>
              <p:nvPr/>
            </p:nvSpPr>
            <p:spPr>
              <a:xfrm>
                <a:off x="513791" y="522979"/>
                <a:ext cx="5983262" cy="1122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t-BR" sz="5200" kern="100" dirty="0">
                    <a:solidFill>
                      <a:srgbClr val="123458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Contextualização</a:t>
                </a:r>
                <a:endParaRPr lang="pt-BR" sz="5200" dirty="0">
                  <a:solidFill>
                    <a:srgbClr val="123458"/>
                  </a:solidFill>
                </a:endParaRPr>
              </a:p>
            </p:txBody>
          </p: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51588F1E-C963-A6F7-4B11-5CEF011CDB44}"/>
                  </a:ext>
                </a:extLst>
              </p:cNvPr>
              <p:cNvGrpSpPr/>
              <p:nvPr/>
            </p:nvGrpSpPr>
            <p:grpSpPr>
              <a:xfrm>
                <a:off x="644464" y="522978"/>
                <a:ext cx="5852589" cy="1308565"/>
                <a:chOff x="645687" y="582155"/>
                <a:chExt cx="5852589" cy="1308565"/>
              </a:xfrm>
            </p:grpSpPr>
            <p:sp>
              <p:nvSpPr>
                <p:cNvPr id="30" name="Retângulo: Cantos Diagonais Arredondados 29">
                  <a:extLst>
                    <a:ext uri="{FF2B5EF4-FFF2-40B4-BE49-F238E27FC236}">
                      <a16:creationId xmlns:a16="http://schemas.microsoft.com/office/drawing/2014/main" id="{E9D5D2BF-A222-F8CB-89C7-780AD00E0B28}"/>
                    </a:ext>
                  </a:extLst>
                </p:cNvPr>
                <p:cNvSpPr/>
                <p:nvPr/>
              </p:nvSpPr>
              <p:spPr>
                <a:xfrm>
                  <a:off x="673960" y="1818720"/>
                  <a:ext cx="1909011" cy="72000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123458"/>
                    </a:solidFill>
                  </a:endParaRPr>
                </a:p>
              </p:txBody>
            </p:sp>
            <p:sp>
              <p:nvSpPr>
                <p:cNvPr id="31" name="Retângulo: Cantos Diagonais Arredondados 30">
                  <a:extLst>
                    <a:ext uri="{FF2B5EF4-FFF2-40B4-BE49-F238E27FC236}">
                      <a16:creationId xmlns:a16="http://schemas.microsoft.com/office/drawing/2014/main" id="{78E2A0F2-B461-162F-4B61-807A5C1E3274}"/>
                    </a:ext>
                  </a:extLst>
                </p:cNvPr>
                <p:cNvSpPr/>
                <p:nvPr/>
              </p:nvSpPr>
              <p:spPr>
                <a:xfrm rot="10800000" flipV="1">
                  <a:off x="645687" y="582155"/>
                  <a:ext cx="5852589" cy="63909"/>
                </a:xfrm>
                <a:prstGeom prst="round2DiagRect">
                  <a:avLst/>
                </a:prstGeom>
                <a:solidFill>
                  <a:srgbClr val="12345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>
                    <a:solidFill>
                      <a:srgbClr val="123458"/>
                    </a:solidFill>
                  </a:endParaRPr>
                </a:p>
              </p:txBody>
            </p:sp>
          </p:grpSp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913EFCE-D50E-7E4E-04F3-0BE0A4A3CB39}"/>
                </a:ext>
              </a:extLst>
            </p:cNvPr>
            <p:cNvSpPr txBox="1"/>
            <p:nvPr/>
          </p:nvSpPr>
          <p:spPr>
            <a:xfrm>
              <a:off x="644464" y="2089883"/>
              <a:ext cx="6244939" cy="42207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20000"/>
                </a:lnSpc>
                <a:spcAft>
                  <a:spcPts val="800"/>
                </a:spcAft>
              </a:pPr>
              <a:r>
                <a:rPr lang="pt-BR" sz="25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 setor de seguros no Brasil enfrenta uma fase de transformação, impulsionada por avanços tecnológicos, mudanças no comportamento do consumidor e novos desafios de risco. A Nova Lei busca corrigir lacunas presentes na legislação anterior, promovendo maior clareza e segurança jurídica nas relações entre seguradoras e segurados</a:t>
              </a:r>
              <a:r>
                <a:rPr lang="pt-BR" sz="25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5ECBDD18-8C18-3806-A3D8-1A25B2391C23}"/>
                </a:ext>
              </a:extLst>
            </p:cNvPr>
            <p:cNvSpPr/>
            <p:nvPr/>
          </p:nvSpPr>
          <p:spPr>
            <a:xfrm>
              <a:off x="5975189" y="805422"/>
              <a:ext cx="756000" cy="936000"/>
            </a:xfrm>
            <a:custGeom>
              <a:avLst/>
              <a:gdLst>
                <a:gd name="connsiteX0" fmla="*/ 1799089 w 4179743"/>
                <a:gd name="connsiteY0" fmla="*/ 4303605 h 5087024"/>
                <a:gd name="connsiteX1" fmla="*/ 1767392 w 4179743"/>
                <a:gd name="connsiteY1" fmla="*/ 4332969 h 5087024"/>
                <a:gd name="connsiteX2" fmla="*/ 1555040 w 4179743"/>
                <a:gd name="connsiteY2" fmla="*/ 4838114 h 5087024"/>
                <a:gd name="connsiteX3" fmla="*/ 1555040 w 4179743"/>
                <a:gd name="connsiteY3" fmla="*/ 5004703 h 5087024"/>
                <a:gd name="connsiteX4" fmla="*/ 1472718 w 4179743"/>
                <a:gd name="connsiteY4" fmla="*/ 5087024 h 5087024"/>
                <a:gd name="connsiteX5" fmla="*/ 1390396 w 4179743"/>
                <a:gd name="connsiteY5" fmla="*/ 5004703 h 5087024"/>
                <a:gd name="connsiteX6" fmla="*/ 1390396 w 4179743"/>
                <a:gd name="connsiteY6" fmla="*/ 4838114 h 5087024"/>
                <a:gd name="connsiteX7" fmla="*/ 1401740 w 4179743"/>
                <a:gd name="connsiteY7" fmla="*/ 4697713 h 5087024"/>
                <a:gd name="connsiteX8" fmla="*/ 402468 w 4179743"/>
                <a:gd name="connsiteY8" fmla="*/ 4697713 h 5087024"/>
                <a:gd name="connsiteX9" fmla="*/ 320146 w 4179743"/>
                <a:gd name="connsiteY9" fmla="*/ 4615391 h 5087024"/>
                <a:gd name="connsiteX10" fmla="*/ 320146 w 4179743"/>
                <a:gd name="connsiteY10" fmla="*/ 4245655 h 5087024"/>
                <a:gd name="connsiteX11" fmla="*/ 326175 w 4179743"/>
                <a:gd name="connsiteY11" fmla="*/ 4214736 h 5087024"/>
                <a:gd name="connsiteX12" fmla="*/ 417118 w 4179743"/>
                <a:gd name="connsiteY12" fmla="*/ 3937240 h 5087024"/>
                <a:gd name="connsiteX13" fmla="*/ 374855 w 4179743"/>
                <a:gd name="connsiteY13" fmla="*/ 3913840 h 5087024"/>
                <a:gd name="connsiteX14" fmla="*/ 26056 w 4179743"/>
                <a:gd name="connsiteY14" fmla="*/ 3454328 h 5087024"/>
                <a:gd name="connsiteX15" fmla="*/ 98525 w 4179743"/>
                <a:gd name="connsiteY15" fmla="*/ 2881964 h 5087024"/>
                <a:gd name="connsiteX16" fmla="*/ 533082 w 4179743"/>
                <a:gd name="connsiteY16" fmla="*/ 2528174 h 5087024"/>
                <a:gd name="connsiteX17" fmla="*/ 887779 w 4179743"/>
                <a:gd name="connsiteY17" fmla="*/ 2502310 h 5087024"/>
                <a:gd name="connsiteX18" fmla="*/ 902947 w 4179743"/>
                <a:gd name="connsiteY18" fmla="*/ 2456158 h 5087024"/>
                <a:gd name="connsiteX19" fmla="*/ 981055 w 4179743"/>
                <a:gd name="connsiteY19" fmla="*/ 2399440 h 5087024"/>
                <a:gd name="connsiteX20" fmla="*/ 3483707 w 4179743"/>
                <a:gd name="connsiteY20" fmla="*/ 2399246 h 5087024"/>
                <a:gd name="connsiteX21" fmla="*/ 3563501 w 4179743"/>
                <a:gd name="connsiteY21" fmla="*/ 2461344 h 5087024"/>
                <a:gd name="connsiteX22" fmla="*/ 4138523 w 4179743"/>
                <a:gd name="connsiteY22" fmla="*/ 4214736 h 5087024"/>
                <a:gd name="connsiteX23" fmla="*/ 4144551 w 4179743"/>
                <a:gd name="connsiteY23" fmla="*/ 4245655 h 5087024"/>
                <a:gd name="connsiteX24" fmla="*/ 4144551 w 4179743"/>
                <a:gd name="connsiteY24" fmla="*/ 4615391 h 5087024"/>
                <a:gd name="connsiteX25" fmla="*/ 4062229 w 4179743"/>
                <a:gd name="connsiteY25" fmla="*/ 4697713 h 5087024"/>
                <a:gd name="connsiteX26" fmla="*/ 3135103 w 4179743"/>
                <a:gd name="connsiteY26" fmla="*/ 4697713 h 5087024"/>
                <a:gd name="connsiteX27" fmla="*/ 3146446 w 4179743"/>
                <a:gd name="connsiteY27" fmla="*/ 4838114 h 5087024"/>
                <a:gd name="connsiteX28" fmla="*/ 3146446 w 4179743"/>
                <a:gd name="connsiteY28" fmla="*/ 5004703 h 5087024"/>
                <a:gd name="connsiteX29" fmla="*/ 3064124 w 4179743"/>
                <a:gd name="connsiteY29" fmla="*/ 5087024 h 5087024"/>
                <a:gd name="connsiteX30" fmla="*/ 2981802 w 4179743"/>
                <a:gd name="connsiteY30" fmla="*/ 5004703 h 5087024"/>
                <a:gd name="connsiteX31" fmla="*/ 2981802 w 4179743"/>
                <a:gd name="connsiteY31" fmla="*/ 4838114 h 5087024"/>
                <a:gd name="connsiteX32" fmla="*/ 2773340 w 4179743"/>
                <a:gd name="connsiteY32" fmla="*/ 4337117 h 5087024"/>
                <a:gd name="connsiteX33" fmla="*/ 2742421 w 4179743"/>
                <a:gd name="connsiteY33" fmla="*/ 4307883 h 5087024"/>
                <a:gd name="connsiteX34" fmla="*/ 2272408 w 4179743"/>
                <a:gd name="connsiteY34" fmla="*/ 4128655 h 5087024"/>
                <a:gd name="connsiteX35" fmla="*/ 2264435 w 4179743"/>
                <a:gd name="connsiteY35" fmla="*/ 4128655 h 5087024"/>
                <a:gd name="connsiteX36" fmla="*/ 1799089 w 4179743"/>
                <a:gd name="connsiteY36" fmla="*/ 4303605 h 5087024"/>
                <a:gd name="connsiteX37" fmla="*/ 444796 w 4179743"/>
                <a:gd name="connsiteY37" fmla="*/ 3578394 h 5087024"/>
                <a:gd name="connsiteX38" fmla="*/ 362474 w 4179743"/>
                <a:gd name="connsiteY38" fmla="*/ 3496072 h 5087024"/>
                <a:gd name="connsiteX39" fmla="*/ 444796 w 4179743"/>
                <a:gd name="connsiteY39" fmla="*/ 3413750 h 5087024"/>
                <a:gd name="connsiteX40" fmla="*/ 1052228 w 4179743"/>
                <a:gd name="connsiteY40" fmla="*/ 3413750 h 5087024"/>
                <a:gd name="connsiteX41" fmla="*/ 1134550 w 4179743"/>
                <a:gd name="connsiteY41" fmla="*/ 3496072 h 5087024"/>
                <a:gd name="connsiteX42" fmla="*/ 1052228 w 4179743"/>
                <a:gd name="connsiteY42" fmla="*/ 3578394 h 5087024"/>
                <a:gd name="connsiteX43" fmla="*/ 444796 w 4179743"/>
                <a:gd name="connsiteY43" fmla="*/ 3578394 h 5087024"/>
                <a:gd name="connsiteX44" fmla="*/ 444796 w 4179743"/>
                <a:gd name="connsiteY44" fmla="*/ 3335252 h 5087024"/>
                <a:gd name="connsiteX45" fmla="*/ 362474 w 4179743"/>
                <a:gd name="connsiteY45" fmla="*/ 3252931 h 5087024"/>
                <a:gd name="connsiteX46" fmla="*/ 444796 w 4179743"/>
                <a:gd name="connsiteY46" fmla="*/ 3170609 h 5087024"/>
                <a:gd name="connsiteX47" fmla="*/ 1052228 w 4179743"/>
                <a:gd name="connsiteY47" fmla="*/ 3170609 h 5087024"/>
                <a:gd name="connsiteX48" fmla="*/ 1134550 w 4179743"/>
                <a:gd name="connsiteY48" fmla="*/ 3252931 h 5087024"/>
                <a:gd name="connsiteX49" fmla="*/ 1052228 w 4179743"/>
                <a:gd name="connsiteY49" fmla="*/ 3335252 h 5087024"/>
                <a:gd name="connsiteX50" fmla="*/ 444796 w 4179743"/>
                <a:gd name="connsiteY50" fmla="*/ 3335252 h 5087024"/>
                <a:gd name="connsiteX51" fmla="*/ 444796 w 4179743"/>
                <a:gd name="connsiteY51" fmla="*/ 3092111 h 5087024"/>
                <a:gd name="connsiteX52" fmla="*/ 362474 w 4179743"/>
                <a:gd name="connsiteY52" fmla="*/ 3009789 h 5087024"/>
                <a:gd name="connsiteX53" fmla="*/ 444796 w 4179743"/>
                <a:gd name="connsiteY53" fmla="*/ 2927467 h 5087024"/>
                <a:gd name="connsiteX54" fmla="*/ 1052228 w 4179743"/>
                <a:gd name="connsiteY54" fmla="*/ 2927467 h 5087024"/>
                <a:gd name="connsiteX55" fmla="*/ 1134550 w 4179743"/>
                <a:gd name="connsiteY55" fmla="*/ 3009789 h 5087024"/>
                <a:gd name="connsiteX56" fmla="*/ 1052228 w 4179743"/>
                <a:gd name="connsiteY56" fmla="*/ 3092111 h 5087024"/>
                <a:gd name="connsiteX57" fmla="*/ 444796 w 4179743"/>
                <a:gd name="connsiteY57" fmla="*/ 3092111 h 5087024"/>
                <a:gd name="connsiteX58" fmla="*/ 4089843 w 4179743"/>
                <a:gd name="connsiteY58" fmla="*/ 311315 h 5087024"/>
                <a:gd name="connsiteX59" fmla="*/ 4158163 w 4179743"/>
                <a:gd name="connsiteY59" fmla="*/ 802006 h 5087024"/>
                <a:gd name="connsiteX60" fmla="*/ 3868675 w 4179743"/>
                <a:gd name="connsiteY60" fmla="*/ 1184252 h 5087024"/>
                <a:gd name="connsiteX61" fmla="*/ 3451297 w 4179743"/>
                <a:gd name="connsiteY61" fmla="*/ 1267741 h 5087024"/>
                <a:gd name="connsiteX62" fmla="*/ 3105480 w 4179743"/>
                <a:gd name="connsiteY62" fmla="*/ 1100634 h 5087024"/>
                <a:gd name="connsiteX63" fmla="*/ 2882627 w 4179743"/>
                <a:gd name="connsiteY63" fmla="*/ 1100634 h 5087024"/>
                <a:gd name="connsiteX64" fmla="*/ 2800305 w 4179743"/>
                <a:gd name="connsiteY64" fmla="*/ 1018312 h 5087024"/>
                <a:gd name="connsiteX65" fmla="*/ 2815538 w 4179743"/>
                <a:gd name="connsiteY65" fmla="*/ 970604 h 5087024"/>
                <a:gd name="connsiteX66" fmla="*/ 2922751 w 4179743"/>
                <a:gd name="connsiteY66" fmla="*/ 784569 h 5087024"/>
                <a:gd name="connsiteX67" fmla="*/ 2951078 w 4179743"/>
                <a:gd name="connsiteY67" fmla="*/ 401545 h 5087024"/>
                <a:gd name="connsiteX68" fmla="*/ 3224101 w 4179743"/>
                <a:gd name="connsiteY68" fmla="*/ 85546 h 5087024"/>
                <a:gd name="connsiteX69" fmla="*/ 3707532 w 4179743"/>
                <a:gd name="connsiteY69" fmla="*/ 21763 h 5087024"/>
                <a:gd name="connsiteX70" fmla="*/ 4089843 w 4179743"/>
                <a:gd name="connsiteY70" fmla="*/ 311315 h 5087024"/>
                <a:gd name="connsiteX71" fmla="*/ 3999353 w 4179743"/>
                <a:gd name="connsiteY71" fmla="*/ 759613 h 5087024"/>
                <a:gd name="connsiteX72" fmla="*/ 3952294 w 4179743"/>
                <a:gd name="connsiteY72" fmla="*/ 400962 h 5087024"/>
                <a:gd name="connsiteX73" fmla="*/ 3665139 w 4179743"/>
                <a:gd name="connsiteY73" fmla="*/ 180573 h 5087024"/>
                <a:gd name="connsiteX74" fmla="*/ 3306423 w 4179743"/>
                <a:gd name="connsiteY74" fmla="*/ 227632 h 5087024"/>
                <a:gd name="connsiteX75" fmla="*/ 3103406 w 4179743"/>
                <a:gd name="connsiteY75" fmla="*/ 461958 h 5087024"/>
                <a:gd name="connsiteX76" fmla="*/ 3089664 w 4179743"/>
                <a:gd name="connsiteY76" fmla="*/ 772642 h 5087024"/>
                <a:gd name="connsiteX77" fmla="*/ 3081950 w 4179743"/>
                <a:gd name="connsiteY77" fmla="*/ 837268 h 5087024"/>
                <a:gd name="connsiteX78" fmla="*/ 3024778 w 4179743"/>
                <a:gd name="connsiteY78" fmla="*/ 935990 h 5087024"/>
                <a:gd name="connsiteX79" fmla="*/ 3139186 w 4179743"/>
                <a:gd name="connsiteY79" fmla="*/ 935990 h 5087024"/>
                <a:gd name="connsiteX80" fmla="*/ 3198951 w 4179743"/>
                <a:gd name="connsiteY80" fmla="*/ 962048 h 5087024"/>
                <a:gd name="connsiteX81" fmla="*/ 3474762 w 4179743"/>
                <a:gd name="connsiteY81" fmla="*/ 1105041 h 5087024"/>
                <a:gd name="connsiteX82" fmla="*/ 3778056 w 4179743"/>
                <a:gd name="connsiteY82" fmla="*/ 1047416 h 5087024"/>
                <a:gd name="connsiteX83" fmla="*/ 3999353 w 4179743"/>
                <a:gd name="connsiteY83" fmla="*/ 759613 h 5087024"/>
                <a:gd name="connsiteX84" fmla="*/ 1555753 w 4179743"/>
                <a:gd name="connsiteY84" fmla="*/ 4327977 h 5087024"/>
                <a:gd name="connsiteX85" fmla="*/ 484790 w 4179743"/>
                <a:gd name="connsiteY85" fmla="*/ 4327977 h 5087024"/>
                <a:gd name="connsiteX86" fmla="*/ 484790 w 4179743"/>
                <a:gd name="connsiteY86" fmla="*/ 4533069 h 5087024"/>
                <a:gd name="connsiteX87" fmla="*/ 1445623 w 4179743"/>
                <a:gd name="connsiteY87" fmla="*/ 4533069 h 5087024"/>
                <a:gd name="connsiteX88" fmla="*/ 1555753 w 4179743"/>
                <a:gd name="connsiteY88" fmla="*/ 4327977 h 5087024"/>
                <a:gd name="connsiteX89" fmla="*/ 3091154 w 4179743"/>
                <a:gd name="connsiteY89" fmla="*/ 4533069 h 5087024"/>
                <a:gd name="connsiteX90" fmla="*/ 3979907 w 4179743"/>
                <a:gd name="connsiteY90" fmla="*/ 4533069 h 5087024"/>
                <a:gd name="connsiteX91" fmla="*/ 3979907 w 4179743"/>
                <a:gd name="connsiteY91" fmla="*/ 4327977 h 5087024"/>
                <a:gd name="connsiteX92" fmla="*/ 2981025 w 4179743"/>
                <a:gd name="connsiteY92" fmla="*/ 4327977 h 5087024"/>
                <a:gd name="connsiteX93" fmla="*/ 3091154 w 4179743"/>
                <a:gd name="connsiteY93" fmla="*/ 4533069 h 5087024"/>
                <a:gd name="connsiteX94" fmla="*/ 2826168 w 4179743"/>
                <a:gd name="connsiteY94" fmla="*/ 4163333 h 5087024"/>
                <a:gd name="connsiteX95" fmla="*/ 3948793 w 4179743"/>
                <a:gd name="connsiteY95" fmla="*/ 4163333 h 5087024"/>
                <a:gd name="connsiteX96" fmla="*/ 3424267 w 4179743"/>
                <a:gd name="connsiteY96" fmla="*/ 2563890 h 5087024"/>
                <a:gd name="connsiteX97" fmla="*/ 1086713 w 4179743"/>
                <a:gd name="connsiteY97" fmla="*/ 2563890 h 5087024"/>
                <a:gd name="connsiteX98" fmla="*/ 1115623 w 4179743"/>
                <a:gd name="connsiteY98" fmla="*/ 2578085 h 5087024"/>
                <a:gd name="connsiteX99" fmla="*/ 1146412 w 4179743"/>
                <a:gd name="connsiteY99" fmla="*/ 2594939 h 5087024"/>
                <a:gd name="connsiteX100" fmla="*/ 1307037 w 4179743"/>
                <a:gd name="connsiteY100" fmla="*/ 2718616 h 5087024"/>
                <a:gd name="connsiteX101" fmla="*/ 1429353 w 4179743"/>
                <a:gd name="connsiteY101" fmla="*/ 2880732 h 5087024"/>
                <a:gd name="connsiteX102" fmla="*/ 1523732 w 4179743"/>
                <a:gd name="connsiteY102" fmla="*/ 3171840 h 5087024"/>
                <a:gd name="connsiteX103" fmla="*/ 1506166 w 4179743"/>
                <a:gd name="connsiteY103" fmla="*/ 3440651 h 5087024"/>
                <a:gd name="connsiteX104" fmla="*/ 1643779 w 4179743"/>
                <a:gd name="connsiteY104" fmla="*/ 3678866 h 5087024"/>
                <a:gd name="connsiteX105" fmla="*/ 1657910 w 4179743"/>
                <a:gd name="connsiteY105" fmla="*/ 3725018 h 5087024"/>
                <a:gd name="connsiteX106" fmla="*/ 1575588 w 4179743"/>
                <a:gd name="connsiteY106" fmla="*/ 3807340 h 5087024"/>
                <a:gd name="connsiteX107" fmla="*/ 1294138 w 4179743"/>
                <a:gd name="connsiteY107" fmla="*/ 3807340 h 5087024"/>
                <a:gd name="connsiteX108" fmla="*/ 1007956 w 4179743"/>
                <a:gd name="connsiteY108" fmla="*/ 3980799 h 5087024"/>
                <a:gd name="connsiteX109" fmla="*/ 638674 w 4179743"/>
                <a:gd name="connsiteY109" fmla="*/ 4010552 h 5087024"/>
                <a:gd name="connsiteX110" fmla="*/ 570807 w 4179743"/>
                <a:gd name="connsiteY110" fmla="*/ 3995838 h 5087024"/>
                <a:gd name="connsiteX111" fmla="*/ 515904 w 4179743"/>
                <a:gd name="connsiteY111" fmla="*/ 4163333 h 5087024"/>
                <a:gd name="connsiteX112" fmla="*/ 1710674 w 4179743"/>
                <a:gd name="connsiteY112" fmla="*/ 4163333 h 5087024"/>
                <a:gd name="connsiteX113" fmla="*/ 2264435 w 4179743"/>
                <a:gd name="connsiteY113" fmla="*/ 3964011 h 5087024"/>
                <a:gd name="connsiteX114" fmla="*/ 2272408 w 4179743"/>
                <a:gd name="connsiteY114" fmla="*/ 3964011 h 5087024"/>
                <a:gd name="connsiteX115" fmla="*/ 2826168 w 4179743"/>
                <a:gd name="connsiteY115" fmla="*/ 4163333 h 5087024"/>
                <a:gd name="connsiteX116" fmla="*/ 2800305 w 4179743"/>
                <a:gd name="connsiteY116" fmla="*/ 2123694 h 5087024"/>
                <a:gd name="connsiteX117" fmla="*/ 2800305 w 4179743"/>
                <a:gd name="connsiteY117" fmla="*/ 2069180 h 5087024"/>
                <a:gd name="connsiteX118" fmla="*/ 2633717 w 4179743"/>
                <a:gd name="connsiteY118" fmla="*/ 1668136 h 5087024"/>
                <a:gd name="connsiteX119" fmla="*/ 2232349 w 4179743"/>
                <a:gd name="connsiteY119" fmla="*/ 1501224 h 5087024"/>
                <a:gd name="connsiteX120" fmla="*/ 2225867 w 4179743"/>
                <a:gd name="connsiteY120" fmla="*/ 1501224 h 5087024"/>
                <a:gd name="connsiteX121" fmla="*/ 1824823 w 4179743"/>
                <a:gd name="connsiteY121" fmla="*/ 1668136 h 5087024"/>
                <a:gd name="connsiteX122" fmla="*/ 1657910 w 4179743"/>
                <a:gd name="connsiteY122" fmla="*/ 2069180 h 5087024"/>
                <a:gd name="connsiteX123" fmla="*/ 1657910 w 4179743"/>
                <a:gd name="connsiteY123" fmla="*/ 2123694 h 5087024"/>
                <a:gd name="connsiteX124" fmla="*/ 2800305 w 4179743"/>
                <a:gd name="connsiteY124" fmla="*/ 2123694 h 5087024"/>
                <a:gd name="connsiteX125" fmla="*/ 2964949 w 4179743"/>
                <a:gd name="connsiteY125" fmla="*/ 2069180 h 5087024"/>
                <a:gd name="connsiteX126" fmla="*/ 2964949 w 4179743"/>
                <a:gd name="connsiteY126" fmla="*/ 2206016 h 5087024"/>
                <a:gd name="connsiteX127" fmla="*/ 2882627 w 4179743"/>
                <a:gd name="connsiteY127" fmla="*/ 2288338 h 5087024"/>
                <a:gd name="connsiteX128" fmla="*/ 1575588 w 4179743"/>
                <a:gd name="connsiteY128" fmla="*/ 2288338 h 5087024"/>
                <a:gd name="connsiteX129" fmla="*/ 1493266 w 4179743"/>
                <a:gd name="connsiteY129" fmla="*/ 2206016 h 5087024"/>
                <a:gd name="connsiteX130" fmla="*/ 1493266 w 4179743"/>
                <a:gd name="connsiteY130" fmla="*/ 2069180 h 5087024"/>
                <a:gd name="connsiteX131" fmla="*/ 1708405 w 4179743"/>
                <a:gd name="connsiteY131" fmla="*/ 1551719 h 5087024"/>
                <a:gd name="connsiteX132" fmla="*/ 2225867 w 4179743"/>
                <a:gd name="connsiteY132" fmla="*/ 1336580 h 5087024"/>
                <a:gd name="connsiteX133" fmla="*/ 2232349 w 4179743"/>
                <a:gd name="connsiteY133" fmla="*/ 1336580 h 5087024"/>
                <a:gd name="connsiteX134" fmla="*/ 2749292 w 4179743"/>
                <a:gd name="connsiteY134" fmla="*/ 1551524 h 5087024"/>
                <a:gd name="connsiteX135" fmla="*/ 2964949 w 4179743"/>
                <a:gd name="connsiteY135" fmla="*/ 2069180 h 5087024"/>
                <a:gd name="connsiteX136" fmla="*/ 2229237 w 4179743"/>
                <a:gd name="connsiteY136" fmla="*/ 292193 h 5087024"/>
                <a:gd name="connsiteX137" fmla="*/ 2563711 w 4179743"/>
                <a:gd name="connsiteY137" fmla="*/ 430779 h 5087024"/>
                <a:gd name="connsiteX138" fmla="*/ 2702232 w 4179743"/>
                <a:gd name="connsiteY138" fmla="*/ 765253 h 5087024"/>
                <a:gd name="connsiteX139" fmla="*/ 2563711 w 4179743"/>
                <a:gd name="connsiteY139" fmla="*/ 1099661 h 5087024"/>
                <a:gd name="connsiteX140" fmla="*/ 2229237 w 4179743"/>
                <a:gd name="connsiteY140" fmla="*/ 1238247 h 5087024"/>
                <a:gd name="connsiteX141" fmla="*/ 1895023 w 4179743"/>
                <a:gd name="connsiteY141" fmla="*/ 1099726 h 5087024"/>
                <a:gd name="connsiteX142" fmla="*/ 1756113 w 4179743"/>
                <a:gd name="connsiteY142" fmla="*/ 765253 h 5087024"/>
                <a:gd name="connsiteX143" fmla="*/ 1894699 w 4179743"/>
                <a:gd name="connsiteY143" fmla="*/ 430715 h 5087024"/>
                <a:gd name="connsiteX144" fmla="*/ 2229237 w 4179743"/>
                <a:gd name="connsiteY144" fmla="*/ 292193 h 5087024"/>
                <a:gd name="connsiteX145" fmla="*/ 2447293 w 4179743"/>
                <a:gd name="connsiteY145" fmla="*/ 547197 h 5087024"/>
                <a:gd name="connsiteX146" fmla="*/ 2229237 w 4179743"/>
                <a:gd name="connsiteY146" fmla="*/ 456837 h 5087024"/>
                <a:gd name="connsiteX147" fmla="*/ 2014747 w 4179743"/>
                <a:gd name="connsiteY147" fmla="*/ 543243 h 5087024"/>
                <a:gd name="connsiteX148" fmla="*/ 1920757 w 4179743"/>
                <a:gd name="connsiteY148" fmla="*/ 765253 h 5087024"/>
                <a:gd name="connsiteX149" fmla="*/ 2011117 w 4179743"/>
                <a:gd name="connsiteY149" fmla="*/ 983309 h 5087024"/>
                <a:gd name="connsiteX150" fmla="*/ 2229237 w 4179743"/>
                <a:gd name="connsiteY150" fmla="*/ 1073603 h 5087024"/>
                <a:gd name="connsiteX151" fmla="*/ 2447293 w 4179743"/>
                <a:gd name="connsiteY151" fmla="*/ 983244 h 5087024"/>
                <a:gd name="connsiteX152" fmla="*/ 2537588 w 4179743"/>
                <a:gd name="connsiteY152" fmla="*/ 765253 h 5087024"/>
                <a:gd name="connsiteX153" fmla="*/ 2447293 w 4179743"/>
                <a:gd name="connsiteY153" fmla="*/ 547197 h 5087024"/>
                <a:gd name="connsiteX154" fmla="*/ 542675 w 4179743"/>
                <a:gd name="connsiteY154" fmla="*/ 3814405 h 5087024"/>
                <a:gd name="connsiteX155" fmla="*/ 606005 w 4179743"/>
                <a:gd name="connsiteY155" fmla="*/ 3835537 h 5087024"/>
                <a:gd name="connsiteX156" fmla="*/ 665315 w 4179743"/>
                <a:gd name="connsiteY156" fmla="*/ 3848501 h 5087024"/>
                <a:gd name="connsiteX157" fmla="*/ 955840 w 4179743"/>
                <a:gd name="connsiteY157" fmla="*/ 3825230 h 5087024"/>
                <a:gd name="connsiteX158" fmla="*/ 1200408 w 4179743"/>
                <a:gd name="connsiteY158" fmla="*/ 3668754 h 5087024"/>
                <a:gd name="connsiteX159" fmla="*/ 1260172 w 4179743"/>
                <a:gd name="connsiteY159" fmla="*/ 3642955 h 5087024"/>
                <a:gd name="connsiteX160" fmla="*/ 1433243 w 4179743"/>
                <a:gd name="connsiteY160" fmla="*/ 3642696 h 5087024"/>
                <a:gd name="connsiteX161" fmla="*/ 1346837 w 4179743"/>
                <a:gd name="connsiteY161" fmla="*/ 3493090 h 5087024"/>
                <a:gd name="connsiteX162" fmla="*/ 1339188 w 4179743"/>
                <a:gd name="connsiteY162" fmla="*/ 3428464 h 5087024"/>
                <a:gd name="connsiteX163" fmla="*/ 1360385 w 4179743"/>
                <a:gd name="connsiteY163" fmla="*/ 3189860 h 5087024"/>
                <a:gd name="connsiteX164" fmla="*/ 1286619 w 4179743"/>
                <a:gd name="connsiteY164" fmla="*/ 2961109 h 5087024"/>
                <a:gd name="connsiteX165" fmla="*/ 1190620 w 4179743"/>
                <a:gd name="connsiteY165" fmla="*/ 2834385 h 5087024"/>
                <a:gd name="connsiteX166" fmla="*/ 1064415 w 4179743"/>
                <a:gd name="connsiteY166" fmla="*/ 2737025 h 5087024"/>
                <a:gd name="connsiteX167" fmla="*/ 1015929 w 4179743"/>
                <a:gd name="connsiteY167" fmla="*/ 2712069 h 5087024"/>
                <a:gd name="connsiteX168" fmla="*/ 582604 w 4179743"/>
                <a:gd name="connsiteY168" fmla="*/ 2685039 h 5087024"/>
                <a:gd name="connsiteX169" fmla="*/ 244695 w 4179743"/>
                <a:gd name="connsiteY169" fmla="*/ 2956442 h 5087024"/>
                <a:gd name="connsiteX170" fmla="*/ 184866 w 4179743"/>
                <a:gd name="connsiteY170" fmla="*/ 3411935 h 5087024"/>
                <a:gd name="connsiteX171" fmla="*/ 464048 w 4179743"/>
                <a:gd name="connsiteY171" fmla="*/ 3776161 h 5087024"/>
                <a:gd name="connsiteX172" fmla="*/ 505144 w 4179743"/>
                <a:gd name="connsiteY172" fmla="*/ 3797876 h 5087024"/>
                <a:gd name="connsiteX173" fmla="*/ 542675 w 4179743"/>
                <a:gd name="connsiteY173" fmla="*/ 3814405 h 5087024"/>
                <a:gd name="connsiteX174" fmla="*/ 2268583 w 4179743"/>
                <a:gd name="connsiteY174" fmla="*/ 2812217 h 5087024"/>
                <a:gd name="connsiteX175" fmla="*/ 2663080 w 4179743"/>
                <a:gd name="connsiteY175" fmla="*/ 2975694 h 5087024"/>
                <a:gd name="connsiteX176" fmla="*/ 2826492 w 4179743"/>
                <a:gd name="connsiteY176" fmla="*/ 3370321 h 5087024"/>
                <a:gd name="connsiteX177" fmla="*/ 2697046 w 4179743"/>
                <a:gd name="connsiteY177" fmla="*/ 3727092 h 5087024"/>
                <a:gd name="connsiteX178" fmla="*/ 2268583 w 4179743"/>
                <a:gd name="connsiteY178" fmla="*/ 3928295 h 5087024"/>
                <a:gd name="connsiteX179" fmla="*/ 1873892 w 4179743"/>
                <a:gd name="connsiteY179" fmla="*/ 3764882 h 5087024"/>
                <a:gd name="connsiteX180" fmla="*/ 1710415 w 4179743"/>
                <a:gd name="connsiteY180" fmla="*/ 3370321 h 5087024"/>
                <a:gd name="connsiteX181" fmla="*/ 1894310 w 4179743"/>
                <a:gd name="connsiteY181" fmla="*/ 2956831 h 5087024"/>
                <a:gd name="connsiteX182" fmla="*/ 2268583 w 4179743"/>
                <a:gd name="connsiteY182" fmla="*/ 2812217 h 5087024"/>
                <a:gd name="connsiteX183" fmla="*/ 2546663 w 4179743"/>
                <a:gd name="connsiteY183" fmla="*/ 3092111 h 5087024"/>
                <a:gd name="connsiteX184" fmla="*/ 2268583 w 4179743"/>
                <a:gd name="connsiteY184" fmla="*/ 2976861 h 5087024"/>
                <a:gd name="connsiteX185" fmla="*/ 2004246 w 4179743"/>
                <a:gd name="connsiteY185" fmla="*/ 3078304 h 5087024"/>
                <a:gd name="connsiteX186" fmla="*/ 1875059 w 4179743"/>
                <a:gd name="connsiteY186" fmla="*/ 3370321 h 5087024"/>
                <a:gd name="connsiteX187" fmla="*/ 1986226 w 4179743"/>
                <a:gd name="connsiteY187" fmla="*/ 3644641 h 5087024"/>
                <a:gd name="connsiteX188" fmla="*/ 2268583 w 4179743"/>
                <a:gd name="connsiteY188" fmla="*/ 3763651 h 5087024"/>
                <a:gd name="connsiteX189" fmla="*/ 2571035 w 4179743"/>
                <a:gd name="connsiteY189" fmla="*/ 3622018 h 5087024"/>
                <a:gd name="connsiteX190" fmla="*/ 2661849 w 4179743"/>
                <a:gd name="connsiteY190" fmla="*/ 3370321 h 5087024"/>
                <a:gd name="connsiteX191" fmla="*/ 2546663 w 4179743"/>
                <a:gd name="connsiteY191" fmla="*/ 3092111 h 508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4179743" h="5087024">
                  <a:moveTo>
                    <a:pt x="1799089" y="4303605"/>
                  </a:moveTo>
                  <a:cubicBezTo>
                    <a:pt x="1789172" y="4313523"/>
                    <a:pt x="1777698" y="4322857"/>
                    <a:pt x="1767392" y="4332969"/>
                  </a:cubicBezTo>
                  <a:cubicBezTo>
                    <a:pt x="1631204" y="4478231"/>
                    <a:pt x="1555040" y="4635615"/>
                    <a:pt x="1555040" y="4838114"/>
                  </a:cubicBezTo>
                  <a:lnTo>
                    <a:pt x="1555040" y="5004703"/>
                  </a:lnTo>
                  <a:cubicBezTo>
                    <a:pt x="1555040" y="5050142"/>
                    <a:pt x="1518157" y="5087024"/>
                    <a:pt x="1472718" y="5087024"/>
                  </a:cubicBezTo>
                  <a:cubicBezTo>
                    <a:pt x="1427279" y="5087024"/>
                    <a:pt x="1390396" y="5050142"/>
                    <a:pt x="1390396" y="5004703"/>
                  </a:cubicBezTo>
                  <a:lnTo>
                    <a:pt x="1390396" y="4838114"/>
                  </a:lnTo>
                  <a:cubicBezTo>
                    <a:pt x="1390396" y="4790342"/>
                    <a:pt x="1394286" y="4743476"/>
                    <a:pt x="1401740" y="4697713"/>
                  </a:cubicBezTo>
                  <a:lnTo>
                    <a:pt x="402468" y="4697713"/>
                  </a:lnTo>
                  <a:cubicBezTo>
                    <a:pt x="357029" y="4697713"/>
                    <a:pt x="320146" y="4660830"/>
                    <a:pt x="320146" y="4615391"/>
                  </a:cubicBezTo>
                  <a:lnTo>
                    <a:pt x="320146" y="4245655"/>
                  </a:lnTo>
                  <a:cubicBezTo>
                    <a:pt x="320146" y="4234701"/>
                    <a:pt x="322286" y="4224265"/>
                    <a:pt x="326175" y="4214736"/>
                  </a:cubicBezTo>
                  <a:lnTo>
                    <a:pt x="417118" y="3937240"/>
                  </a:lnTo>
                  <a:lnTo>
                    <a:pt x="374855" y="3913840"/>
                  </a:lnTo>
                  <a:cubicBezTo>
                    <a:pt x="195951" y="3807923"/>
                    <a:pt x="75903" y="3640427"/>
                    <a:pt x="26056" y="3454328"/>
                  </a:cubicBezTo>
                  <a:cubicBezTo>
                    <a:pt x="-23791" y="3268228"/>
                    <a:pt x="-3437" y="3063007"/>
                    <a:pt x="98525" y="2881964"/>
                  </a:cubicBezTo>
                  <a:cubicBezTo>
                    <a:pt x="196858" y="2711551"/>
                    <a:pt x="344778" y="2587873"/>
                    <a:pt x="533082" y="2528174"/>
                  </a:cubicBezTo>
                  <a:cubicBezTo>
                    <a:pt x="646452" y="2492198"/>
                    <a:pt x="768120" y="2482670"/>
                    <a:pt x="887779" y="2502310"/>
                  </a:cubicBezTo>
                  <a:lnTo>
                    <a:pt x="902947" y="2456158"/>
                  </a:lnTo>
                  <a:cubicBezTo>
                    <a:pt x="914226" y="2421479"/>
                    <a:pt x="946441" y="2399440"/>
                    <a:pt x="981055" y="2399440"/>
                  </a:cubicBezTo>
                  <a:lnTo>
                    <a:pt x="3483707" y="2399246"/>
                  </a:lnTo>
                  <a:cubicBezTo>
                    <a:pt x="3522210" y="2399246"/>
                    <a:pt x="3554491" y="2425693"/>
                    <a:pt x="3563501" y="2461344"/>
                  </a:cubicBezTo>
                  <a:lnTo>
                    <a:pt x="4138523" y="4214736"/>
                  </a:lnTo>
                  <a:cubicBezTo>
                    <a:pt x="4142412" y="4224265"/>
                    <a:pt x="4144551" y="4234701"/>
                    <a:pt x="4144551" y="4245655"/>
                  </a:cubicBezTo>
                  <a:lnTo>
                    <a:pt x="4144551" y="4615391"/>
                  </a:lnTo>
                  <a:cubicBezTo>
                    <a:pt x="4144551" y="4660830"/>
                    <a:pt x="4107668" y="4697713"/>
                    <a:pt x="4062229" y="4697713"/>
                  </a:cubicBezTo>
                  <a:lnTo>
                    <a:pt x="3135103" y="4697713"/>
                  </a:lnTo>
                  <a:cubicBezTo>
                    <a:pt x="3142557" y="4743476"/>
                    <a:pt x="3146446" y="4790342"/>
                    <a:pt x="3146446" y="4838114"/>
                  </a:cubicBezTo>
                  <a:lnTo>
                    <a:pt x="3146446" y="5004703"/>
                  </a:lnTo>
                  <a:cubicBezTo>
                    <a:pt x="3146446" y="5050142"/>
                    <a:pt x="3109564" y="5087024"/>
                    <a:pt x="3064124" y="5087024"/>
                  </a:cubicBezTo>
                  <a:cubicBezTo>
                    <a:pt x="3018685" y="5087024"/>
                    <a:pt x="2981802" y="5050142"/>
                    <a:pt x="2981802" y="5004703"/>
                  </a:cubicBezTo>
                  <a:lnTo>
                    <a:pt x="2981802" y="4838114"/>
                  </a:lnTo>
                  <a:cubicBezTo>
                    <a:pt x="2981802" y="4650394"/>
                    <a:pt x="2906222" y="4469999"/>
                    <a:pt x="2773340" y="4337117"/>
                  </a:cubicBezTo>
                  <a:cubicBezTo>
                    <a:pt x="2763293" y="4327070"/>
                    <a:pt x="2752986" y="4317282"/>
                    <a:pt x="2742421" y="4307883"/>
                  </a:cubicBezTo>
                  <a:cubicBezTo>
                    <a:pt x="2609279" y="4192114"/>
                    <a:pt x="2449692" y="4128655"/>
                    <a:pt x="2272408" y="4128655"/>
                  </a:cubicBezTo>
                  <a:lnTo>
                    <a:pt x="2264435" y="4128655"/>
                  </a:lnTo>
                  <a:cubicBezTo>
                    <a:pt x="2086697" y="4128655"/>
                    <a:pt x="1923674" y="4194772"/>
                    <a:pt x="1799089" y="4303605"/>
                  </a:cubicBezTo>
                  <a:close/>
                  <a:moveTo>
                    <a:pt x="444796" y="3578394"/>
                  </a:moveTo>
                  <a:cubicBezTo>
                    <a:pt x="399357" y="3578394"/>
                    <a:pt x="362474" y="3541511"/>
                    <a:pt x="362474" y="3496072"/>
                  </a:cubicBezTo>
                  <a:cubicBezTo>
                    <a:pt x="362474" y="3450633"/>
                    <a:pt x="399357" y="3413750"/>
                    <a:pt x="444796" y="3413750"/>
                  </a:cubicBezTo>
                  <a:lnTo>
                    <a:pt x="1052228" y="3413750"/>
                  </a:lnTo>
                  <a:cubicBezTo>
                    <a:pt x="1097667" y="3413750"/>
                    <a:pt x="1134550" y="3450633"/>
                    <a:pt x="1134550" y="3496072"/>
                  </a:cubicBezTo>
                  <a:cubicBezTo>
                    <a:pt x="1134550" y="3541511"/>
                    <a:pt x="1097667" y="3578394"/>
                    <a:pt x="1052228" y="3578394"/>
                  </a:cubicBezTo>
                  <a:lnTo>
                    <a:pt x="444796" y="3578394"/>
                  </a:lnTo>
                  <a:close/>
                  <a:moveTo>
                    <a:pt x="444796" y="3335252"/>
                  </a:moveTo>
                  <a:cubicBezTo>
                    <a:pt x="399357" y="3335252"/>
                    <a:pt x="362474" y="3298370"/>
                    <a:pt x="362474" y="3252931"/>
                  </a:cubicBezTo>
                  <a:cubicBezTo>
                    <a:pt x="362474" y="3207492"/>
                    <a:pt x="399357" y="3170609"/>
                    <a:pt x="444796" y="3170609"/>
                  </a:cubicBezTo>
                  <a:lnTo>
                    <a:pt x="1052228" y="3170609"/>
                  </a:lnTo>
                  <a:cubicBezTo>
                    <a:pt x="1097667" y="3170609"/>
                    <a:pt x="1134550" y="3207492"/>
                    <a:pt x="1134550" y="3252931"/>
                  </a:cubicBezTo>
                  <a:cubicBezTo>
                    <a:pt x="1134550" y="3298370"/>
                    <a:pt x="1097667" y="3335252"/>
                    <a:pt x="1052228" y="3335252"/>
                  </a:cubicBezTo>
                  <a:lnTo>
                    <a:pt x="444796" y="3335252"/>
                  </a:lnTo>
                  <a:close/>
                  <a:moveTo>
                    <a:pt x="444796" y="3092111"/>
                  </a:moveTo>
                  <a:cubicBezTo>
                    <a:pt x="399357" y="3092111"/>
                    <a:pt x="362474" y="3055228"/>
                    <a:pt x="362474" y="3009789"/>
                  </a:cubicBezTo>
                  <a:cubicBezTo>
                    <a:pt x="362474" y="2964350"/>
                    <a:pt x="399357" y="2927467"/>
                    <a:pt x="444796" y="2927467"/>
                  </a:cubicBezTo>
                  <a:lnTo>
                    <a:pt x="1052228" y="2927467"/>
                  </a:lnTo>
                  <a:cubicBezTo>
                    <a:pt x="1097667" y="2927467"/>
                    <a:pt x="1134550" y="2964350"/>
                    <a:pt x="1134550" y="3009789"/>
                  </a:cubicBezTo>
                  <a:cubicBezTo>
                    <a:pt x="1134550" y="3055228"/>
                    <a:pt x="1097667" y="3092111"/>
                    <a:pt x="1052228" y="3092111"/>
                  </a:cubicBezTo>
                  <a:lnTo>
                    <a:pt x="444796" y="3092111"/>
                  </a:lnTo>
                  <a:close/>
                  <a:moveTo>
                    <a:pt x="4089843" y="311315"/>
                  </a:moveTo>
                  <a:cubicBezTo>
                    <a:pt x="4177804" y="458652"/>
                    <a:pt x="4202565" y="636131"/>
                    <a:pt x="4158163" y="802006"/>
                  </a:cubicBezTo>
                  <a:cubicBezTo>
                    <a:pt x="4116743" y="956603"/>
                    <a:pt x="4017049" y="1095902"/>
                    <a:pt x="3868675" y="1184252"/>
                  </a:cubicBezTo>
                  <a:cubicBezTo>
                    <a:pt x="3740396" y="1259119"/>
                    <a:pt x="3598828" y="1289131"/>
                    <a:pt x="3451297" y="1267741"/>
                  </a:cubicBezTo>
                  <a:cubicBezTo>
                    <a:pt x="3323341" y="1249072"/>
                    <a:pt x="3201933" y="1191641"/>
                    <a:pt x="3105480" y="1100634"/>
                  </a:cubicBezTo>
                  <a:lnTo>
                    <a:pt x="2882627" y="1100634"/>
                  </a:lnTo>
                  <a:cubicBezTo>
                    <a:pt x="2837188" y="1100634"/>
                    <a:pt x="2800305" y="1063751"/>
                    <a:pt x="2800305" y="1018312"/>
                  </a:cubicBezTo>
                  <a:cubicBezTo>
                    <a:pt x="2800305" y="1000551"/>
                    <a:pt x="2805945" y="984022"/>
                    <a:pt x="2815538" y="970604"/>
                  </a:cubicBezTo>
                  <a:lnTo>
                    <a:pt x="2922751" y="784569"/>
                  </a:lnTo>
                  <a:cubicBezTo>
                    <a:pt x="2892156" y="655771"/>
                    <a:pt x="2903175" y="521787"/>
                    <a:pt x="2951078" y="401545"/>
                  </a:cubicBezTo>
                  <a:cubicBezTo>
                    <a:pt x="3002156" y="272877"/>
                    <a:pt x="3095368" y="159895"/>
                    <a:pt x="3224101" y="85546"/>
                  </a:cubicBezTo>
                  <a:cubicBezTo>
                    <a:pt x="3376559" y="-2480"/>
                    <a:pt x="3550213" y="-20371"/>
                    <a:pt x="3707532" y="21763"/>
                  </a:cubicBezTo>
                  <a:cubicBezTo>
                    <a:pt x="3862193" y="63183"/>
                    <a:pt x="4001557" y="162941"/>
                    <a:pt x="4089843" y="311315"/>
                  </a:cubicBezTo>
                  <a:close/>
                  <a:moveTo>
                    <a:pt x="3999353" y="759613"/>
                  </a:moveTo>
                  <a:cubicBezTo>
                    <a:pt x="4030661" y="642677"/>
                    <a:pt x="4017438" y="513814"/>
                    <a:pt x="3952294" y="400962"/>
                  </a:cubicBezTo>
                  <a:cubicBezTo>
                    <a:pt x="3887149" y="287786"/>
                    <a:pt x="3782075" y="211881"/>
                    <a:pt x="3665139" y="180573"/>
                  </a:cubicBezTo>
                  <a:cubicBezTo>
                    <a:pt x="3548203" y="149264"/>
                    <a:pt x="3419275" y="162488"/>
                    <a:pt x="3306423" y="227632"/>
                  </a:cubicBezTo>
                  <a:cubicBezTo>
                    <a:pt x="3210489" y="283054"/>
                    <a:pt x="3141131" y="366866"/>
                    <a:pt x="3103406" y="461958"/>
                  </a:cubicBezTo>
                  <a:cubicBezTo>
                    <a:pt x="3064708" y="559124"/>
                    <a:pt x="3058615" y="668800"/>
                    <a:pt x="3089664" y="772642"/>
                  </a:cubicBezTo>
                  <a:cubicBezTo>
                    <a:pt x="3095757" y="793579"/>
                    <a:pt x="3093747" y="816915"/>
                    <a:pt x="3081950" y="837268"/>
                  </a:cubicBezTo>
                  <a:lnTo>
                    <a:pt x="3024778" y="935990"/>
                  </a:lnTo>
                  <a:lnTo>
                    <a:pt x="3139186" y="935990"/>
                  </a:lnTo>
                  <a:cubicBezTo>
                    <a:pt x="3161031" y="936249"/>
                    <a:pt x="3182811" y="944870"/>
                    <a:pt x="3198951" y="962048"/>
                  </a:cubicBezTo>
                  <a:cubicBezTo>
                    <a:pt x="3272976" y="1040545"/>
                    <a:pt x="3370984" y="1089873"/>
                    <a:pt x="3474762" y="1105041"/>
                  </a:cubicBezTo>
                  <a:cubicBezTo>
                    <a:pt x="3576076" y="1119820"/>
                    <a:pt x="3682835" y="1101995"/>
                    <a:pt x="3778056" y="1047416"/>
                  </a:cubicBezTo>
                  <a:cubicBezTo>
                    <a:pt x="3887538" y="984864"/>
                    <a:pt x="3966749" y="881346"/>
                    <a:pt x="3999353" y="759613"/>
                  </a:cubicBezTo>
                  <a:close/>
                  <a:moveTo>
                    <a:pt x="1555753" y="4327977"/>
                  </a:moveTo>
                  <a:lnTo>
                    <a:pt x="484790" y="4327977"/>
                  </a:lnTo>
                  <a:lnTo>
                    <a:pt x="484790" y="4533069"/>
                  </a:lnTo>
                  <a:lnTo>
                    <a:pt x="1445623" y="4533069"/>
                  </a:lnTo>
                  <a:cubicBezTo>
                    <a:pt x="1473237" y="4459563"/>
                    <a:pt x="1510444" y="4390659"/>
                    <a:pt x="1555753" y="4327977"/>
                  </a:cubicBezTo>
                  <a:close/>
                  <a:moveTo>
                    <a:pt x="3091154" y="4533069"/>
                  </a:moveTo>
                  <a:lnTo>
                    <a:pt x="3979907" y="4533069"/>
                  </a:lnTo>
                  <a:lnTo>
                    <a:pt x="3979907" y="4327977"/>
                  </a:lnTo>
                  <a:lnTo>
                    <a:pt x="2981025" y="4327977"/>
                  </a:lnTo>
                  <a:cubicBezTo>
                    <a:pt x="3026399" y="4390594"/>
                    <a:pt x="3063541" y="4459498"/>
                    <a:pt x="3091154" y="4533069"/>
                  </a:cubicBezTo>
                  <a:close/>
                  <a:moveTo>
                    <a:pt x="2826168" y="4163333"/>
                  </a:moveTo>
                  <a:lnTo>
                    <a:pt x="3948793" y="4163333"/>
                  </a:lnTo>
                  <a:lnTo>
                    <a:pt x="3424267" y="2563890"/>
                  </a:lnTo>
                  <a:lnTo>
                    <a:pt x="1086713" y="2563890"/>
                  </a:lnTo>
                  <a:lnTo>
                    <a:pt x="1115623" y="2578085"/>
                  </a:lnTo>
                  <a:lnTo>
                    <a:pt x="1146412" y="2594939"/>
                  </a:lnTo>
                  <a:cubicBezTo>
                    <a:pt x="1206890" y="2630007"/>
                    <a:pt x="1260691" y="2671816"/>
                    <a:pt x="1307037" y="2718616"/>
                  </a:cubicBezTo>
                  <a:cubicBezTo>
                    <a:pt x="1355069" y="2767102"/>
                    <a:pt x="1396165" y="2821875"/>
                    <a:pt x="1429353" y="2880732"/>
                  </a:cubicBezTo>
                  <a:cubicBezTo>
                    <a:pt x="1480173" y="2970897"/>
                    <a:pt x="1512324" y="3070202"/>
                    <a:pt x="1523732" y="3171840"/>
                  </a:cubicBezTo>
                  <a:cubicBezTo>
                    <a:pt x="1533714" y="3260645"/>
                    <a:pt x="1528269" y="3351717"/>
                    <a:pt x="1506166" y="3440651"/>
                  </a:cubicBezTo>
                  <a:lnTo>
                    <a:pt x="1643779" y="3678866"/>
                  </a:lnTo>
                  <a:cubicBezTo>
                    <a:pt x="1652660" y="3692024"/>
                    <a:pt x="1657910" y="3707905"/>
                    <a:pt x="1657910" y="3725018"/>
                  </a:cubicBezTo>
                  <a:cubicBezTo>
                    <a:pt x="1657910" y="3770457"/>
                    <a:pt x="1621027" y="3807340"/>
                    <a:pt x="1575588" y="3807340"/>
                  </a:cubicBezTo>
                  <a:lnTo>
                    <a:pt x="1294138" y="3807340"/>
                  </a:lnTo>
                  <a:cubicBezTo>
                    <a:pt x="1211751" y="3886680"/>
                    <a:pt x="1113484" y="3945278"/>
                    <a:pt x="1007956" y="3980799"/>
                  </a:cubicBezTo>
                  <a:cubicBezTo>
                    <a:pt x="890242" y="4020339"/>
                    <a:pt x="763259" y="4031359"/>
                    <a:pt x="638674" y="4010552"/>
                  </a:cubicBezTo>
                  <a:cubicBezTo>
                    <a:pt x="616570" y="4006857"/>
                    <a:pt x="593818" y="4001866"/>
                    <a:pt x="570807" y="3995838"/>
                  </a:cubicBezTo>
                  <a:lnTo>
                    <a:pt x="515904" y="4163333"/>
                  </a:lnTo>
                  <a:lnTo>
                    <a:pt x="1710674" y="4163333"/>
                  </a:lnTo>
                  <a:cubicBezTo>
                    <a:pt x="1861771" y="4038943"/>
                    <a:pt x="2054870" y="3964011"/>
                    <a:pt x="2264435" y="3964011"/>
                  </a:cubicBezTo>
                  <a:lnTo>
                    <a:pt x="2272408" y="3964011"/>
                  </a:lnTo>
                  <a:cubicBezTo>
                    <a:pt x="2481972" y="3964011"/>
                    <a:pt x="2675072" y="4038943"/>
                    <a:pt x="2826168" y="4163333"/>
                  </a:cubicBezTo>
                  <a:close/>
                  <a:moveTo>
                    <a:pt x="2800305" y="2123694"/>
                  </a:moveTo>
                  <a:lnTo>
                    <a:pt x="2800305" y="2069180"/>
                  </a:lnTo>
                  <a:cubicBezTo>
                    <a:pt x="2800305" y="1912898"/>
                    <a:pt x="2736457" y="1770812"/>
                    <a:pt x="2633717" y="1668136"/>
                  </a:cubicBezTo>
                  <a:cubicBezTo>
                    <a:pt x="2530717" y="1565072"/>
                    <a:pt x="2388631" y="1501224"/>
                    <a:pt x="2232349" y="1501224"/>
                  </a:cubicBezTo>
                  <a:lnTo>
                    <a:pt x="2225867" y="1501224"/>
                  </a:lnTo>
                  <a:cubicBezTo>
                    <a:pt x="2069779" y="1501224"/>
                    <a:pt x="1927758" y="1565201"/>
                    <a:pt x="1824823" y="1668136"/>
                  </a:cubicBezTo>
                  <a:cubicBezTo>
                    <a:pt x="1721888" y="1771071"/>
                    <a:pt x="1657910" y="1913093"/>
                    <a:pt x="1657910" y="2069180"/>
                  </a:cubicBezTo>
                  <a:lnTo>
                    <a:pt x="1657910" y="2123694"/>
                  </a:lnTo>
                  <a:lnTo>
                    <a:pt x="2800305" y="2123694"/>
                  </a:lnTo>
                  <a:close/>
                  <a:moveTo>
                    <a:pt x="2964949" y="2069180"/>
                  </a:moveTo>
                  <a:lnTo>
                    <a:pt x="2964949" y="2206016"/>
                  </a:lnTo>
                  <a:cubicBezTo>
                    <a:pt x="2964949" y="2251455"/>
                    <a:pt x="2928066" y="2288338"/>
                    <a:pt x="2882627" y="2288338"/>
                  </a:cubicBezTo>
                  <a:lnTo>
                    <a:pt x="1575588" y="2288338"/>
                  </a:lnTo>
                  <a:cubicBezTo>
                    <a:pt x="1530149" y="2288338"/>
                    <a:pt x="1493266" y="2251455"/>
                    <a:pt x="1493266" y="2206016"/>
                  </a:cubicBezTo>
                  <a:lnTo>
                    <a:pt x="1493266" y="2069180"/>
                  </a:lnTo>
                  <a:cubicBezTo>
                    <a:pt x="1493266" y="1867654"/>
                    <a:pt x="1575718" y="1684406"/>
                    <a:pt x="1708405" y="1551719"/>
                  </a:cubicBezTo>
                  <a:cubicBezTo>
                    <a:pt x="1841093" y="1419032"/>
                    <a:pt x="2024340" y="1336580"/>
                    <a:pt x="2225867" y="1336580"/>
                  </a:cubicBezTo>
                  <a:lnTo>
                    <a:pt x="2232349" y="1336580"/>
                  </a:lnTo>
                  <a:cubicBezTo>
                    <a:pt x="2433357" y="1336580"/>
                    <a:pt x="2616410" y="1418902"/>
                    <a:pt x="2749292" y="1551524"/>
                  </a:cubicBezTo>
                  <a:cubicBezTo>
                    <a:pt x="2887035" y="1689268"/>
                    <a:pt x="2964949" y="1874136"/>
                    <a:pt x="2964949" y="2069180"/>
                  </a:cubicBezTo>
                  <a:close/>
                  <a:moveTo>
                    <a:pt x="2229237" y="292193"/>
                  </a:moveTo>
                  <a:cubicBezTo>
                    <a:pt x="2359786" y="292193"/>
                    <a:pt x="2478148" y="345216"/>
                    <a:pt x="2563711" y="430779"/>
                  </a:cubicBezTo>
                  <a:cubicBezTo>
                    <a:pt x="2649209" y="516278"/>
                    <a:pt x="2702232" y="634704"/>
                    <a:pt x="2702232" y="765253"/>
                  </a:cubicBezTo>
                  <a:cubicBezTo>
                    <a:pt x="2702232" y="895801"/>
                    <a:pt x="2649209" y="1014163"/>
                    <a:pt x="2563711" y="1099661"/>
                  </a:cubicBezTo>
                  <a:cubicBezTo>
                    <a:pt x="2478148" y="1185224"/>
                    <a:pt x="2359786" y="1238247"/>
                    <a:pt x="2229237" y="1238247"/>
                  </a:cubicBezTo>
                  <a:cubicBezTo>
                    <a:pt x="2098819" y="1238247"/>
                    <a:pt x="1980586" y="1185224"/>
                    <a:pt x="1895023" y="1099726"/>
                  </a:cubicBezTo>
                  <a:cubicBezTo>
                    <a:pt x="1809136" y="1014163"/>
                    <a:pt x="1756113" y="895801"/>
                    <a:pt x="1756113" y="765253"/>
                  </a:cubicBezTo>
                  <a:cubicBezTo>
                    <a:pt x="1756113" y="634704"/>
                    <a:pt x="1809136" y="516278"/>
                    <a:pt x="1894699" y="430715"/>
                  </a:cubicBezTo>
                  <a:cubicBezTo>
                    <a:pt x="1991411" y="341586"/>
                    <a:pt x="2095578" y="292193"/>
                    <a:pt x="2229237" y="292193"/>
                  </a:cubicBezTo>
                  <a:close/>
                  <a:moveTo>
                    <a:pt x="2447293" y="547197"/>
                  </a:moveTo>
                  <a:cubicBezTo>
                    <a:pt x="2391548" y="491451"/>
                    <a:pt x="2314347" y="456837"/>
                    <a:pt x="2229237" y="456837"/>
                  </a:cubicBezTo>
                  <a:cubicBezTo>
                    <a:pt x="2145878" y="456837"/>
                    <a:pt x="2070168" y="489831"/>
                    <a:pt x="2014747" y="543243"/>
                  </a:cubicBezTo>
                  <a:cubicBezTo>
                    <a:pt x="1954334" y="607998"/>
                    <a:pt x="1920757" y="674828"/>
                    <a:pt x="1920757" y="765253"/>
                  </a:cubicBezTo>
                  <a:cubicBezTo>
                    <a:pt x="1920757" y="850362"/>
                    <a:pt x="1955371" y="927563"/>
                    <a:pt x="2011117" y="983309"/>
                  </a:cubicBezTo>
                  <a:cubicBezTo>
                    <a:pt x="2066668" y="1039119"/>
                    <a:pt x="2143934" y="1073603"/>
                    <a:pt x="2229237" y="1073603"/>
                  </a:cubicBezTo>
                  <a:cubicBezTo>
                    <a:pt x="2314347" y="1073603"/>
                    <a:pt x="2391548" y="1038989"/>
                    <a:pt x="2447293" y="983244"/>
                  </a:cubicBezTo>
                  <a:cubicBezTo>
                    <a:pt x="2502974" y="927563"/>
                    <a:pt x="2537588" y="850362"/>
                    <a:pt x="2537588" y="765253"/>
                  </a:cubicBezTo>
                  <a:cubicBezTo>
                    <a:pt x="2537588" y="680079"/>
                    <a:pt x="2502974" y="602878"/>
                    <a:pt x="2447293" y="547197"/>
                  </a:cubicBezTo>
                  <a:close/>
                  <a:moveTo>
                    <a:pt x="542675" y="3814405"/>
                  </a:moveTo>
                  <a:cubicBezTo>
                    <a:pt x="563742" y="3822248"/>
                    <a:pt x="584225" y="3829638"/>
                    <a:pt x="606005" y="3835537"/>
                  </a:cubicBezTo>
                  <a:cubicBezTo>
                    <a:pt x="624997" y="3840722"/>
                    <a:pt x="644897" y="3845130"/>
                    <a:pt x="665315" y="3848501"/>
                  </a:cubicBezTo>
                  <a:cubicBezTo>
                    <a:pt x="763713" y="3864835"/>
                    <a:pt x="863536" y="3856215"/>
                    <a:pt x="955840" y="3825230"/>
                  </a:cubicBezTo>
                  <a:cubicBezTo>
                    <a:pt x="1047367" y="3794440"/>
                    <a:pt x="1131893" y="3741417"/>
                    <a:pt x="1200408" y="3668754"/>
                  </a:cubicBezTo>
                  <a:cubicBezTo>
                    <a:pt x="1216548" y="3651576"/>
                    <a:pt x="1238328" y="3642955"/>
                    <a:pt x="1260172" y="3642955"/>
                  </a:cubicBezTo>
                  <a:lnTo>
                    <a:pt x="1433243" y="3642696"/>
                  </a:lnTo>
                  <a:lnTo>
                    <a:pt x="1346837" y="3493090"/>
                  </a:lnTo>
                  <a:cubicBezTo>
                    <a:pt x="1335040" y="3472737"/>
                    <a:pt x="1333030" y="3449402"/>
                    <a:pt x="1339188" y="3428464"/>
                  </a:cubicBezTo>
                  <a:cubicBezTo>
                    <a:pt x="1362653" y="3350032"/>
                    <a:pt x="1369265" y="3268812"/>
                    <a:pt x="1360385" y="3189860"/>
                  </a:cubicBezTo>
                  <a:cubicBezTo>
                    <a:pt x="1351374" y="3109418"/>
                    <a:pt x="1326159" y="3031310"/>
                    <a:pt x="1286619" y="2961109"/>
                  </a:cubicBezTo>
                  <a:cubicBezTo>
                    <a:pt x="1261080" y="2915735"/>
                    <a:pt x="1228799" y="2872953"/>
                    <a:pt x="1190620" y="2834385"/>
                  </a:cubicBezTo>
                  <a:cubicBezTo>
                    <a:pt x="1153672" y="2797049"/>
                    <a:pt x="1111409" y="2764055"/>
                    <a:pt x="1064415" y="2737025"/>
                  </a:cubicBezTo>
                  <a:lnTo>
                    <a:pt x="1015929" y="2712069"/>
                  </a:lnTo>
                  <a:cubicBezTo>
                    <a:pt x="876176" y="2647249"/>
                    <a:pt x="721644" y="2640961"/>
                    <a:pt x="582604" y="2685039"/>
                  </a:cubicBezTo>
                  <a:cubicBezTo>
                    <a:pt x="444796" y="2728728"/>
                    <a:pt x="322350" y="2821940"/>
                    <a:pt x="244695" y="2956442"/>
                  </a:cubicBezTo>
                  <a:cubicBezTo>
                    <a:pt x="164189" y="3090620"/>
                    <a:pt x="144613" y="3261552"/>
                    <a:pt x="184866" y="3411935"/>
                  </a:cubicBezTo>
                  <a:cubicBezTo>
                    <a:pt x="224601" y="3560309"/>
                    <a:pt x="320795" y="3693515"/>
                    <a:pt x="464048" y="3776161"/>
                  </a:cubicBezTo>
                  <a:lnTo>
                    <a:pt x="505144" y="3797876"/>
                  </a:lnTo>
                  <a:lnTo>
                    <a:pt x="542675" y="3814405"/>
                  </a:lnTo>
                  <a:close/>
                  <a:moveTo>
                    <a:pt x="2268583" y="2812217"/>
                  </a:moveTo>
                  <a:cubicBezTo>
                    <a:pt x="2422597" y="2812217"/>
                    <a:pt x="2562155" y="2874768"/>
                    <a:pt x="2663080" y="2975694"/>
                  </a:cubicBezTo>
                  <a:cubicBezTo>
                    <a:pt x="2764006" y="3076619"/>
                    <a:pt x="2826492" y="3216242"/>
                    <a:pt x="2826492" y="3370321"/>
                  </a:cubicBezTo>
                  <a:cubicBezTo>
                    <a:pt x="2826492" y="3505666"/>
                    <a:pt x="2777877" y="3630121"/>
                    <a:pt x="2697046" y="3727092"/>
                  </a:cubicBezTo>
                  <a:cubicBezTo>
                    <a:pt x="2591908" y="3853492"/>
                    <a:pt x="2432968" y="3928295"/>
                    <a:pt x="2268583" y="3928295"/>
                  </a:cubicBezTo>
                  <a:cubicBezTo>
                    <a:pt x="2114440" y="3928295"/>
                    <a:pt x="1974817" y="3865808"/>
                    <a:pt x="1873892" y="3764882"/>
                  </a:cubicBezTo>
                  <a:cubicBezTo>
                    <a:pt x="1768623" y="3650604"/>
                    <a:pt x="1710415" y="3528223"/>
                    <a:pt x="1710415" y="3370321"/>
                  </a:cubicBezTo>
                  <a:cubicBezTo>
                    <a:pt x="1715535" y="3208010"/>
                    <a:pt x="1771929" y="3067674"/>
                    <a:pt x="1894310" y="2956831"/>
                  </a:cubicBezTo>
                  <a:cubicBezTo>
                    <a:pt x="1993421" y="2867055"/>
                    <a:pt x="2124812" y="2812217"/>
                    <a:pt x="2268583" y="2812217"/>
                  </a:cubicBezTo>
                  <a:close/>
                  <a:moveTo>
                    <a:pt x="2546663" y="3092111"/>
                  </a:moveTo>
                  <a:cubicBezTo>
                    <a:pt x="2475490" y="3020939"/>
                    <a:pt x="2377158" y="2976861"/>
                    <a:pt x="2268583" y="2976861"/>
                  </a:cubicBezTo>
                  <a:cubicBezTo>
                    <a:pt x="2166556" y="2976861"/>
                    <a:pt x="2073798" y="3015364"/>
                    <a:pt x="2004246" y="3078304"/>
                  </a:cubicBezTo>
                  <a:cubicBezTo>
                    <a:pt x="1914469" y="3159654"/>
                    <a:pt x="1880763" y="3252931"/>
                    <a:pt x="1875059" y="3370321"/>
                  </a:cubicBezTo>
                  <a:cubicBezTo>
                    <a:pt x="1875059" y="3477144"/>
                    <a:pt x="1917451" y="3574051"/>
                    <a:pt x="1986226" y="3644641"/>
                  </a:cubicBezTo>
                  <a:cubicBezTo>
                    <a:pt x="2068029" y="3721258"/>
                    <a:pt x="2154370" y="3763651"/>
                    <a:pt x="2268583" y="3763651"/>
                  </a:cubicBezTo>
                  <a:cubicBezTo>
                    <a:pt x="2395048" y="3752826"/>
                    <a:pt x="2484630" y="3725471"/>
                    <a:pt x="2571035" y="3622018"/>
                  </a:cubicBezTo>
                  <a:cubicBezTo>
                    <a:pt x="2627753" y="3554151"/>
                    <a:pt x="2661849" y="3466384"/>
                    <a:pt x="2661849" y="3370321"/>
                  </a:cubicBezTo>
                  <a:cubicBezTo>
                    <a:pt x="2661849" y="3261681"/>
                    <a:pt x="2617771" y="3163219"/>
                    <a:pt x="2546663" y="3092111"/>
                  </a:cubicBezTo>
                  <a:close/>
                </a:path>
              </a:pathLst>
            </a:custGeom>
            <a:solidFill>
              <a:srgbClr val="123458"/>
            </a:solidFill>
            <a:ln w="6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0194D08-D531-378A-CADB-E404119E0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7" t="7937" r="17615" b="31132"/>
          <a:stretch/>
        </p:blipFill>
        <p:spPr>
          <a:xfrm>
            <a:off x="7080109" y="273803"/>
            <a:ext cx="4790923" cy="3513594"/>
          </a:xfrm>
          <a:prstGeom prst="round2DiagRect">
            <a:avLst>
              <a:gd name="adj1" fmla="val 10367"/>
              <a:gd name="adj2" fmla="val 0"/>
            </a:avLst>
          </a:prstGeom>
        </p:spPr>
      </p:pic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DB9C307-8C7A-7655-BA1E-384F77D7F901}"/>
              </a:ext>
            </a:extLst>
          </p:cNvPr>
          <p:cNvGrpSpPr/>
          <p:nvPr/>
        </p:nvGrpSpPr>
        <p:grpSpPr>
          <a:xfrm>
            <a:off x="7080109" y="3992197"/>
            <a:ext cx="4788000" cy="2592000"/>
            <a:chOff x="7080109" y="4102110"/>
            <a:chExt cx="4788000" cy="2592000"/>
          </a:xfrm>
        </p:grpSpPr>
        <p:sp>
          <p:nvSpPr>
            <p:cNvPr id="14" name="Retângulo: Cantos Diagonais Arredondados 13">
              <a:extLst>
                <a:ext uri="{FF2B5EF4-FFF2-40B4-BE49-F238E27FC236}">
                  <a16:creationId xmlns:a16="http://schemas.microsoft.com/office/drawing/2014/main" id="{F2F1301D-B40C-FFCB-6469-6FF720A9B349}"/>
                </a:ext>
              </a:extLst>
            </p:cNvPr>
            <p:cNvSpPr/>
            <p:nvPr/>
          </p:nvSpPr>
          <p:spPr>
            <a:xfrm>
              <a:off x="7080109" y="4102110"/>
              <a:ext cx="4788000" cy="2592000"/>
            </a:xfrm>
            <a:prstGeom prst="round2DiagRect">
              <a:avLst>
                <a:gd name="adj1" fmla="val 6401"/>
                <a:gd name="adj2" fmla="val 0"/>
              </a:avLst>
            </a:prstGeom>
            <a:solidFill>
              <a:srgbClr val="12345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5BA78A7-E693-8F12-85C9-F1B47938C9B9}"/>
                </a:ext>
              </a:extLst>
            </p:cNvPr>
            <p:cNvSpPr txBox="1"/>
            <p:nvPr/>
          </p:nvSpPr>
          <p:spPr>
            <a:xfrm>
              <a:off x="7331754" y="4248860"/>
              <a:ext cx="4284710" cy="21002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2pPr marL="0" lvl="1">
                <a:lnSpc>
                  <a:spcPct val="120000"/>
                </a:lnSpc>
                <a:spcAft>
                  <a:spcPts val="800"/>
                </a:spcAft>
                <a:defRPr sz="2400" kern="10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defRPr>
              </a:lvl2pPr>
            </a:lstStyle>
            <a:p>
              <a:pPr>
                <a:lnSpc>
                  <a:spcPct val="125000"/>
                </a:lnSpc>
              </a:pPr>
              <a:r>
                <a:rPr lang="pt-BR" sz="2200" i="1" dirty="0">
                  <a:solidFill>
                    <a:schemeClr val="bg1"/>
                  </a:solidFill>
                </a:rPr>
                <a:t>“A Lei 15.040 é a maior reforma do setor nos últimos 60 anos. Foram mais de duas décadas de debates e maturação.” </a:t>
              </a:r>
              <a:r>
                <a:rPr lang="pt-BR" sz="2000" dirty="0">
                  <a:solidFill>
                    <a:schemeClr val="bg1"/>
                  </a:solidFill>
                </a:rPr>
                <a:t>– </a:t>
              </a:r>
              <a:r>
                <a:rPr lang="pt-BR" dirty="0">
                  <a:solidFill>
                    <a:schemeClr val="bg1"/>
                  </a:solidFill>
                </a:rPr>
                <a:t>Alessandro </a:t>
              </a:r>
              <a:r>
                <a:rPr lang="pt-BR" dirty="0" err="1">
                  <a:solidFill>
                    <a:schemeClr val="bg1"/>
                  </a:solidFill>
                </a:rPr>
                <a:t>Octaviani</a:t>
              </a:r>
              <a:r>
                <a:rPr lang="pt-BR" dirty="0">
                  <a:solidFill>
                    <a:schemeClr val="bg1"/>
                  </a:solidFill>
                </a:rPr>
                <a:t> - Superintendente da Susep 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5443FEF5-B6A9-7FFB-6809-DD5F6E81D8B0}"/>
              </a:ext>
            </a:extLst>
          </p:cNvPr>
          <p:cNvGrpSpPr/>
          <p:nvPr/>
        </p:nvGrpSpPr>
        <p:grpSpPr>
          <a:xfrm>
            <a:off x="-1378702" y="2042011"/>
            <a:ext cx="788112" cy="876229"/>
            <a:chOff x="5654318" y="2824194"/>
            <a:chExt cx="788112" cy="876229"/>
          </a:xfrm>
          <a:solidFill>
            <a:srgbClr val="123458"/>
          </a:solidFill>
        </p:grpSpPr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41D0E766-9A53-E16E-1A61-DE4B798CB515}"/>
                </a:ext>
              </a:extLst>
            </p:cNvPr>
            <p:cNvSpPr/>
            <p:nvPr/>
          </p:nvSpPr>
          <p:spPr>
            <a:xfrm>
              <a:off x="5654318" y="2824194"/>
              <a:ext cx="590585" cy="876229"/>
            </a:xfrm>
            <a:custGeom>
              <a:avLst/>
              <a:gdLst>
                <a:gd name="connsiteX0" fmla="*/ 540132 w 590585"/>
                <a:gd name="connsiteY0" fmla="*/ 876230 h 876229"/>
                <a:gd name="connsiteX1" fmla="*/ 50490 w 590585"/>
                <a:gd name="connsiteY1" fmla="*/ 876230 h 876229"/>
                <a:gd name="connsiteX2" fmla="*/ 0 w 590585"/>
                <a:gd name="connsiteY2" fmla="*/ 825739 h 876229"/>
                <a:gd name="connsiteX3" fmla="*/ 0 w 590585"/>
                <a:gd name="connsiteY3" fmla="*/ 50490 h 876229"/>
                <a:gd name="connsiteX4" fmla="*/ 50490 w 590585"/>
                <a:gd name="connsiteY4" fmla="*/ 0 h 876229"/>
                <a:gd name="connsiteX5" fmla="*/ 540132 w 590585"/>
                <a:gd name="connsiteY5" fmla="*/ 0 h 876229"/>
                <a:gd name="connsiteX6" fmla="*/ 590585 w 590585"/>
                <a:gd name="connsiteY6" fmla="*/ 50490 h 876229"/>
                <a:gd name="connsiteX7" fmla="*/ 590585 w 590585"/>
                <a:gd name="connsiteY7" fmla="*/ 283033 h 876229"/>
                <a:gd name="connsiteX8" fmla="*/ 576633 w 590585"/>
                <a:gd name="connsiteY8" fmla="*/ 296949 h 876229"/>
                <a:gd name="connsiteX9" fmla="*/ 562681 w 590585"/>
                <a:gd name="connsiteY9" fmla="*/ 283033 h 876229"/>
                <a:gd name="connsiteX10" fmla="*/ 562681 w 590585"/>
                <a:gd name="connsiteY10" fmla="*/ 50490 h 876229"/>
                <a:gd name="connsiteX11" fmla="*/ 540133 w 590585"/>
                <a:gd name="connsiteY11" fmla="*/ 27905 h 876229"/>
                <a:gd name="connsiteX12" fmla="*/ 50491 w 590585"/>
                <a:gd name="connsiteY12" fmla="*/ 27905 h 876229"/>
                <a:gd name="connsiteX13" fmla="*/ 27906 w 590585"/>
                <a:gd name="connsiteY13" fmla="*/ 50490 h 876229"/>
                <a:gd name="connsiteX14" fmla="*/ 27906 w 590585"/>
                <a:gd name="connsiteY14" fmla="*/ 825739 h 876229"/>
                <a:gd name="connsiteX15" fmla="*/ 50491 w 590585"/>
                <a:gd name="connsiteY15" fmla="*/ 848324 h 876229"/>
                <a:gd name="connsiteX16" fmla="*/ 540133 w 590585"/>
                <a:gd name="connsiteY16" fmla="*/ 848324 h 876229"/>
                <a:gd name="connsiteX17" fmla="*/ 562681 w 590585"/>
                <a:gd name="connsiteY17" fmla="*/ 825739 h 876229"/>
                <a:gd name="connsiteX18" fmla="*/ 562681 w 590585"/>
                <a:gd name="connsiteY18" fmla="*/ 681455 h 876229"/>
                <a:gd name="connsiteX19" fmla="*/ 576633 w 590585"/>
                <a:gd name="connsiteY19" fmla="*/ 667502 h 876229"/>
                <a:gd name="connsiteX20" fmla="*/ 590585 w 590585"/>
                <a:gd name="connsiteY20" fmla="*/ 681455 h 876229"/>
                <a:gd name="connsiteX21" fmla="*/ 590585 w 590585"/>
                <a:gd name="connsiteY21" fmla="*/ 825739 h 876229"/>
                <a:gd name="connsiteX22" fmla="*/ 540132 w 590585"/>
                <a:gd name="connsiteY22" fmla="*/ 876230 h 876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90585" h="876229">
                  <a:moveTo>
                    <a:pt x="540132" y="876230"/>
                  </a:moveTo>
                  <a:lnTo>
                    <a:pt x="50490" y="876230"/>
                  </a:lnTo>
                  <a:cubicBezTo>
                    <a:pt x="22622" y="876192"/>
                    <a:pt x="37" y="853608"/>
                    <a:pt x="0" y="825739"/>
                  </a:cubicBezTo>
                  <a:lnTo>
                    <a:pt x="0" y="50490"/>
                  </a:lnTo>
                  <a:cubicBezTo>
                    <a:pt x="37" y="22622"/>
                    <a:pt x="22622" y="37"/>
                    <a:pt x="50490" y="0"/>
                  </a:cubicBezTo>
                  <a:lnTo>
                    <a:pt x="540132" y="0"/>
                  </a:lnTo>
                  <a:cubicBezTo>
                    <a:pt x="567963" y="37"/>
                    <a:pt x="590548" y="22622"/>
                    <a:pt x="590585" y="50490"/>
                  </a:cubicBezTo>
                  <a:lnTo>
                    <a:pt x="590585" y="283033"/>
                  </a:lnTo>
                  <a:cubicBezTo>
                    <a:pt x="590585" y="290735"/>
                    <a:pt x="584334" y="296949"/>
                    <a:pt x="576633" y="296949"/>
                  </a:cubicBezTo>
                  <a:cubicBezTo>
                    <a:pt x="568931" y="296949"/>
                    <a:pt x="562681" y="290735"/>
                    <a:pt x="562681" y="283033"/>
                  </a:cubicBezTo>
                  <a:lnTo>
                    <a:pt x="562681" y="50490"/>
                  </a:lnTo>
                  <a:cubicBezTo>
                    <a:pt x="562681" y="38026"/>
                    <a:pt x="552561" y="27905"/>
                    <a:pt x="540133" y="27905"/>
                  </a:cubicBezTo>
                  <a:lnTo>
                    <a:pt x="50491" y="27905"/>
                  </a:lnTo>
                  <a:cubicBezTo>
                    <a:pt x="38027" y="27905"/>
                    <a:pt x="27906" y="38026"/>
                    <a:pt x="27906" y="50490"/>
                  </a:cubicBezTo>
                  <a:lnTo>
                    <a:pt x="27906" y="825739"/>
                  </a:lnTo>
                  <a:cubicBezTo>
                    <a:pt x="27906" y="838204"/>
                    <a:pt x="38027" y="848324"/>
                    <a:pt x="50491" y="848324"/>
                  </a:cubicBezTo>
                  <a:lnTo>
                    <a:pt x="540133" y="848324"/>
                  </a:lnTo>
                  <a:cubicBezTo>
                    <a:pt x="552561" y="848324"/>
                    <a:pt x="562681" y="838204"/>
                    <a:pt x="562681" y="825739"/>
                  </a:cubicBezTo>
                  <a:lnTo>
                    <a:pt x="562681" y="681455"/>
                  </a:lnTo>
                  <a:cubicBezTo>
                    <a:pt x="562681" y="673753"/>
                    <a:pt x="568932" y="667502"/>
                    <a:pt x="576633" y="667502"/>
                  </a:cubicBezTo>
                  <a:cubicBezTo>
                    <a:pt x="584335" y="667502"/>
                    <a:pt x="590585" y="673753"/>
                    <a:pt x="590585" y="681455"/>
                  </a:cubicBezTo>
                  <a:lnTo>
                    <a:pt x="590585" y="825739"/>
                  </a:lnTo>
                  <a:cubicBezTo>
                    <a:pt x="590548" y="853608"/>
                    <a:pt x="567963" y="876192"/>
                    <a:pt x="540132" y="8762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id="{16089248-3E4C-7847-A990-85489F0BE7E2}"/>
                </a:ext>
              </a:extLst>
            </p:cNvPr>
            <p:cNvSpPr/>
            <p:nvPr/>
          </p:nvSpPr>
          <p:spPr>
            <a:xfrm>
              <a:off x="5796105" y="2824810"/>
              <a:ext cx="307027" cy="118261"/>
            </a:xfrm>
            <a:custGeom>
              <a:avLst/>
              <a:gdLst>
                <a:gd name="connsiteX0" fmla="*/ 237278 w 307027"/>
                <a:gd name="connsiteY0" fmla="*/ 118262 h 118261"/>
                <a:gd name="connsiteX1" fmla="*/ 69733 w 307027"/>
                <a:gd name="connsiteY1" fmla="*/ 118262 h 118261"/>
                <a:gd name="connsiteX2" fmla="*/ 18759 w 307027"/>
                <a:gd name="connsiteY2" fmla="*/ 82394 h 118261"/>
                <a:gd name="connsiteX3" fmla="*/ 304 w 307027"/>
                <a:gd name="connsiteY3" fmla="*/ 17059 h 118261"/>
                <a:gd name="connsiteX4" fmla="*/ 10239 w 307027"/>
                <a:gd name="connsiteY4" fmla="*/ 687 h 118261"/>
                <a:gd name="connsiteX5" fmla="*/ 27168 w 307027"/>
                <a:gd name="connsiteY5" fmla="*/ 9617 h 118261"/>
                <a:gd name="connsiteX6" fmla="*/ 45622 w 307027"/>
                <a:gd name="connsiteY6" fmla="*/ 74952 h 118261"/>
                <a:gd name="connsiteX7" fmla="*/ 69807 w 307027"/>
                <a:gd name="connsiteY7" fmla="*/ 90468 h 118261"/>
                <a:gd name="connsiteX8" fmla="*/ 237352 w 307027"/>
                <a:gd name="connsiteY8" fmla="*/ 90468 h 118261"/>
                <a:gd name="connsiteX9" fmla="*/ 261537 w 307027"/>
                <a:gd name="connsiteY9" fmla="*/ 74952 h 118261"/>
                <a:gd name="connsiteX10" fmla="*/ 279806 w 307027"/>
                <a:gd name="connsiteY10" fmla="*/ 9617 h 118261"/>
                <a:gd name="connsiteX11" fmla="*/ 296810 w 307027"/>
                <a:gd name="connsiteY11" fmla="*/ 501 h 118261"/>
                <a:gd name="connsiteX12" fmla="*/ 306670 w 307027"/>
                <a:gd name="connsiteY12" fmla="*/ 17058 h 118261"/>
                <a:gd name="connsiteX13" fmla="*/ 288215 w 307027"/>
                <a:gd name="connsiteY13" fmla="*/ 82357 h 118261"/>
                <a:gd name="connsiteX14" fmla="*/ 237279 w 307027"/>
                <a:gd name="connsiteY14" fmla="*/ 118262 h 11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027" h="118261">
                  <a:moveTo>
                    <a:pt x="237278" y="118262"/>
                  </a:moveTo>
                  <a:lnTo>
                    <a:pt x="69733" y="118262"/>
                  </a:lnTo>
                  <a:cubicBezTo>
                    <a:pt x="45325" y="118262"/>
                    <a:pt x="24824" y="103863"/>
                    <a:pt x="18759" y="82394"/>
                  </a:cubicBezTo>
                  <a:lnTo>
                    <a:pt x="304" y="17059"/>
                  </a:lnTo>
                  <a:cubicBezTo>
                    <a:pt x="-1222" y="9840"/>
                    <a:pt x="3132" y="2660"/>
                    <a:pt x="10239" y="687"/>
                  </a:cubicBezTo>
                  <a:cubicBezTo>
                    <a:pt x="17345" y="-1286"/>
                    <a:pt x="24786" y="2622"/>
                    <a:pt x="27168" y="9617"/>
                  </a:cubicBezTo>
                  <a:lnTo>
                    <a:pt x="45622" y="74952"/>
                  </a:lnTo>
                  <a:cubicBezTo>
                    <a:pt x="48673" y="85668"/>
                    <a:pt x="59910" y="90468"/>
                    <a:pt x="69807" y="90468"/>
                  </a:cubicBezTo>
                  <a:lnTo>
                    <a:pt x="237352" y="90468"/>
                  </a:lnTo>
                  <a:cubicBezTo>
                    <a:pt x="247174" y="90468"/>
                    <a:pt x="258411" y="85668"/>
                    <a:pt x="261537" y="74952"/>
                  </a:cubicBezTo>
                  <a:lnTo>
                    <a:pt x="279806" y="9617"/>
                  </a:lnTo>
                  <a:cubicBezTo>
                    <a:pt x="282150" y="2547"/>
                    <a:pt x="289628" y="-1471"/>
                    <a:pt x="296810" y="501"/>
                  </a:cubicBezTo>
                  <a:cubicBezTo>
                    <a:pt x="303991" y="2510"/>
                    <a:pt x="308344" y="9803"/>
                    <a:pt x="306670" y="17058"/>
                  </a:cubicBezTo>
                  <a:lnTo>
                    <a:pt x="288215" y="82357"/>
                  </a:lnTo>
                  <a:cubicBezTo>
                    <a:pt x="282188" y="103900"/>
                    <a:pt x="261725" y="118262"/>
                    <a:pt x="237279" y="118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5B262877-80CF-8288-E2E4-1259FD9A161B}"/>
                </a:ext>
              </a:extLst>
            </p:cNvPr>
            <p:cNvSpPr/>
            <p:nvPr/>
          </p:nvSpPr>
          <p:spPr>
            <a:xfrm>
              <a:off x="5907853" y="3563184"/>
              <a:ext cx="83813" cy="83851"/>
            </a:xfrm>
            <a:custGeom>
              <a:avLst/>
              <a:gdLst>
                <a:gd name="connsiteX0" fmla="*/ 41919 w 83813"/>
                <a:gd name="connsiteY0" fmla="*/ 83852 h 83851"/>
                <a:gd name="connsiteX1" fmla="*/ 3186 w 83813"/>
                <a:gd name="connsiteY1" fmla="*/ 57955 h 83851"/>
                <a:gd name="connsiteX2" fmla="*/ 12265 w 83813"/>
                <a:gd name="connsiteY2" fmla="*/ 12264 h 83851"/>
                <a:gd name="connsiteX3" fmla="*/ 57955 w 83813"/>
                <a:gd name="connsiteY3" fmla="*/ 3186 h 83851"/>
                <a:gd name="connsiteX4" fmla="*/ 83813 w 83813"/>
                <a:gd name="connsiteY4" fmla="*/ 41919 h 83851"/>
                <a:gd name="connsiteX5" fmla="*/ 41919 w 83813"/>
                <a:gd name="connsiteY5" fmla="*/ 83851 h 83851"/>
                <a:gd name="connsiteX6" fmla="*/ 41919 w 83813"/>
                <a:gd name="connsiteY6" fmla="*/ 27929 h 83851"/>
                <a:gd name="connsiteX7" fmla="*/ 41919 w 83813"/>
                <a:gd name="connsiteY7" fmla="*/ 27892 h 83851"/>
                <a:gd name="connsiteX8" fmla="*/ 28970 w 83813"/>
                <a:gd name="connsiteY8" fmla="*/ 36562 h 83851"/>
                <a:gd name="connsiteX9" fmla="*/ 32021 w 83813"/>
                <a:gd name="connsiteY9" fmla="*/ 51817 h 83851"/>
                <a:gd name="connsiteX10" fmla="*/ 47277 w 83813"/>
                <a:gd name="connsiteY10" fmla="*/ 54868 h 83851"/>
                <a:gd name="connsiteX11" fmla="*/ 55909 w 83813"/>
                <a:gd name="connsiteY11" fmla="*/ 41920 h 83851"/>
                <a:gd name="connsiteX12" fmla="*/ 41919 w 83813"/>
                <a:gd name="connsiteY12" fmla="*/ 27892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813" h="83851">
                  <a:moveTo>
                    <a:pt x="41919" y="83852"/>
                  </a:moveTo>
                  <a:cubicBezTo>
                    <a:pt x="24953" y="83852"/>
                    <a:pt x="9698" y="73620"/>
                    <a:pt x="3186" y="57955"/>
                  </a:cubicBezTo>
                  <a:cubicBezTo>
                    <a:pt x="-3288" y="42291"/>
                    <a:pt x="284" y="24282"/>
                    <a:pt x="12265" y="12264"/>
                  </a:cubicBezTo>
                  <a:cubicBezTo>
                    <a:pt x="24282" y="284"/>
                    <a:pt x="42290" y="-3288"/>
                    <a:pt x="57955" y="3186"/>
                  </a:cubicBezTo>
                  <a:cubicBezTo>
                    <a:pt x="73619" y="9697"/>
                    <a:pt x="83813" y="24953"/>
                    <a:pt x="83813" y="41919"/>
                  </a:cubicBezTo>
                  <a:cubicBezTo>
                    <a:pt x="83813" y="65062"/>
                    <a:pt x="65061" y="83813"/>
                    <a:pt x="41919" y="83851"/>
                  </a:cubicBezTo>
                  <a:close/>
                  <a:moveTo>
                    <a:pt x="41919" y="27929"/>
                  </a:moveTo>
                  <a:lnTo>
                    <a:pt x="41919" y="27892"/>
                  </a:lnTo>
                  <a:cubicBezTo>
                    <a:pt x="36263" y="27892"/>
                    <a:pt x="31129" y="31315"/>
                    <a:pt x="28970" y="36562"/>
                  </a:cubicBezTo>
                  <a:cubicBezTo>
                    <a:pt x="26812" y="41807"/>
                    <a:pt x="28003" y="47836"/>
                    <a:pt x="32021" y="51817"/>
                  </a:cubicBezTo>
                  <a:cubicBezTo>
                    <a:pt x="36003" y="55835"/>
                    <a:pt x="42030" y="57025"/>
                    <a:pt x="47277" y="54868"/>
                  </a:cubicBezTo>
                  <a:cubicBezTo>
                    <a:pt x="52523" y="52710"/>
                    <a:pt x="55909" y="47575"/>
                    <a:pt x="55909" y="41920"/>
                  </a:cubicBezTo>
                  <a:cubicBezTo>
                    <a:pt x="55909" y="34181"/>
                    <a:pt x="49658" y="27929"/>
                    <a:pt x="41919" y="278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C300374D-DCEC-64F1-FCF0-F0AE44DAB59D}"/>
                </a:ext>
              </a:extLst>
            </p:cNvPr>
            <p:cNvSpPr/>
            <p:nvPr/>
          </p:nvSpPr>
          <p:spPr>
            <a:xfrm>
              <a:off x="5903120" y="2869781"/>
              <a:ext cx="93017" cy="27904"/>
            </a:xfrm>
            <a:custGeom>
              <a:avLst/>
              <a:gdLst>
                <a:gd name="connsiteX0" fmla="*/ 79027 w 93017"/>
                <a:gd name="connsiteY0" fmla="*/ 27904 h 27904"/>
                <a:gd name="connsiteX1" fmla="*/ 13915 w 93017"/>
                <a:gd name="connsiteY1" fmla="*/ 27904 h 27904"/>
                <a:gd name="connsiteX2" fmla="*/ 0 w 93017"/>
                <a:gd name="connsiteY2" fmla="*/ 13952 h 27904"/>
                <a:gd name="connsiteX3" fmla="*/ 13915 w 93017"/>
                <a:gd name="connsiteY3" fmla="*/ 0 h 27904"/>
                <a:gd name="connsiteX4" fmla="*/ 79027 w 93017"/>
                <a:gd name="connsiteY4" fmla="*/ 0 h 27904"/>
                <a:gd name="connsiteX5" fmla="*/ 93017 w 93017"/>
                <a:gd name="connsiteY5" fmla="*/ 13952 h 27904"/>
                <a:gd name="connsiteX6" fmla="*/ 79027 w 93017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017" h="27904">
                  <a:moveTo>
                    <a:pt x="79027" y="27904"/>
                  </a:moveTo>
                  <a:lnTo>
                    <a:pt x="13915" y="27904"/>
                  </a:lnTo>
                  <a:cubicBezTo>
                    <a:pt x="6213" y="27904"/>
                    <a:pt x="0" y="21653"/>
                    <a:pt x="0" y="13952"/>
                  </a:cubicBezTo>
                  <a:cubicBezTo>
                    <a:pt x="0" y="6251"/>
                    <a:pt x="6213" y="0"/>
                    <a:pt x="13915" y="0"/>
                  </a:cubicBezTo>
                  <a:lnTo>
                    <a:pt x="79027" y="0"/>
                  </a:lnTo>
                  <a:cubicBezTo>
                    <a:pt x="86766" y="0"/>
                    <a:pt x="93017" y="6251"/>
                    <a:pt x="93017" y="13952"/>
                  </a:cubicBezTo>
                  <a:cubicBezTo>
                    <a:pt x="93017" y="21653"/>
                    <a:pt x="86767" y="27904"/>
                    <a:pt x="79027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B84E567-436A-5591-A8A4-007F0F5A4F7F}"/>
                </a:ext>
              </a:extLst>
            </p:cNvPr>
            <p:cNvSpPr/>
            <p:nvPr/>
          </p:nvSpPr>
          <p:spPr>
            <a:xfrm>
              <a:off x="5739558" y="3007744"/>
              <a:ext cx="365561" cy="456268"/>
            </a:xfrm>
            <a:custGeom>
              <a:avLst/>
              <a:gdLst>
                <a:gd name="connsiteX0" fmla="*/ 294272 w 365561"/>
                <a:gd name="connsiteY0" fmla="*/ 456268 h 456268"/>
                <a:gd name="connsiteX1" fmla="*/ 36240 w 365561"/>
                <a:gd name="connsiteY1" fmla="*/ 456268 h 456268"/>
                <a:gd name="connsiteX2" fmla="*/ 0 w 365561"/>
                <a:gd name="connsiteY2" fmla="*/ 419992 h 456268"/>
                <a:gd name="connsiteX3" fmla="*/ 0 w 365561"/>
                <a:gd name="connsiteY3" fmla="*/ 36277 h 456268"/>
                <a:gd name="connsiteX4" fmla="*/ 36277 w 365561"/>
                <a:gd name="connsiteY4" fmla="*/ 0 h 456268"/>
                <a:gd name="connsiteX5" fmla="*/ 329285 w 365561"/>
                <a:gd name="connsiteY5" fmla="*/ 0 h 456268"/>
                <a:gd name="connsiteX6" fmla="*/ 365562 w 365561"/>
                <a:gd name="connsiteY6" fmla="*/ 36277 h 456268"/>
                <a:gd name="connsiteX7" fmla="*/ 365562 w 365561"/>
                <a:gd name="connsiteY7" fmla="*/ 113742 h 456268"/>
                <a:gd name="connsiteX8" fmla="*/ 351610 w 365561"/>
                <a:gd name="connsiteY8" fmla="*/ 127694 h 456268"/>
                <a:gd name="connsiteX9" fmla="*/ 337657 w 365561"/>
                <a:gd name="connsiteY9" fmla="*/ 113742 h 456268"/>
                <a:gd name="connsiteX10" fmla="*/ 337657 w 365561"/>
                <a:gd name="connsiteY10" fmla="*/ 36277 h 456268"/>
                <a:gd name="connsiteX11" fmla="*/ 329286 w 365561"/>
                <a:gd name="connsiteY11" fmla="*/ 27905 h 456268"/>
                <a:gd name="connsiteX12" fmla="*/ 36240 w 365561"/>
                <a:gd name="connsiteY12" fmla="*/ 27905 h 456268"/>
                <a:gd name="connsiteX13" fmla="*/ 27831 w 365561"/>
                <a:gd name="connsiteY13" fmla="*/ 36277 h 456268"/>
                <a:gd name="connsiteX14" fmla="*/ 27831 w 365561"/>
                <a:gd name="connsiteY14" fmla="*/ 419992 h 456268"/>
                <a:gd name="connsiteX15" fmla="*/ 36240 w 365561"/>
                <a:gd name="connsiteY15" fmla="*/ 428363 h 456268"/>
                <a:gd name="connsiteX16" fmla="*/ 294272 w 365561"/>
                <a:gd name="connsiteY16" fmla="*/ 428363 h 456268"/>
                <a:gd name="connsiteX17" fmla="*/ 308224 w 365561"/>
                <a:gd name="connsiteY17" fmla="*/ 442315 h 456268"/>
                <a:gd name="connsiteX18" fmla="*/ 294272 w 365561"/>
                <a:gd name="connsiteY18" fmla="*/ 456268 h 45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5561" h="456268">
                  <a:moveTo>
                    <a:pt x="294272" y="456268"/>
                  </a:moveTo>
                  <a:lnTo>
                    <a:pt x="36240" y="456268"/>
                  </a:lnTo>
                  <a:cubicBezTo>
                    <a:pt x="16222" y="456194"/>
                    <a:pt x="37" y="440009"/>
                    <a:pt x="0" y="419992"/>
                  </a:cubicBezTo>
                  <a:lnTo>
                    <a:pt x="0" y="36277"/>
                  </a:lnTo>
                  <a:cubicBezTo>
                    <a:pt x="37" y="16259"/>
                    <a:pt x="16259" y="37"/>
                    <a:pt x="36277" y="0"/>
                  </a:cubicBezTo>
                  <a:lnTo>
                    <a:pt x="329285" y="0"/>
                  </a:lnTo>
                  <a:cubicBezTo>
                    <a:pt x="349303" y="37"/>
                    <a:pt x="365525" y="16259"/>
                    <a:pt x="365562" y="36277"/>
                  </a:cubicBezTo>
                  <a:lnTo>
                    <a:pt x="365562" y="113742"/>
                  </a:lnTo>
                  <a:cubicBezTo>
                    <a:pt x="365562" y="121444"/>
                    <a:pt x="359312" y="127694"/>
                    <a:pt x="351610" y="127694"/>
                  </a:cubicBezTo>
                  <a:cubicBezTo>
                    <a:pt x="343908" y="127694"/>
                    <a:pt x="337657" y="121444"/>
                    <a:pt x="337657" y="113742"/>
                  </a:cubicBezTo>
                  <a:lnTo>
                    <a:pt x="337657" y="36277"/>
                  </a:lnTo>
                  <a:cubicBezTo>
                    <a:pt x="337657" y="31663"/>
                    <a:pt x="333900" y="27943"/>
                    <a:pt x="329286" y="27905"/>
                  </a:cubicBezTo>
                  <a:lnTo>
                    <a:pt x="36240" y="27905"/>
                  </a:lnTo>
                  <a:cubicBezTo>
                    <a:pt x="31589" y="27943"/>
                    <a:pt x="27868" y="31663"/>
                    <a:pt x="27831" y="36277"/>
                  </a:cubicBezTo>
                  <a:lnTo>
                    <a:pt x="27831" y="419992"/>
                  </a:lnTo>
                  <a:cubicBezTo>
                    <a:pt x="27868" y="424605"/>
                    <a:pt x="31589" y="428363"/>
                    <a:pt x="36240" y="428363"/>
                  </a:cubicBezTo>
                  <a:lnTo>
                    <a:pt x="294272" y="428363"/>
                  </a:lnTo>
                  <a:cubicBezTo>
                    <a:pt x="301974" y="428363"/>
                    <a:pt x="308224" y="434614"/>
                    <a:pt x="308224" y="442315"/>
                  </a:cubicBezTo>
                  <a:cubicBezTo>
                    <a:pt x="308224" y="450017"/>
                    <a:pt x="301973" y="456268"/>
                    <a:pt x="294272" y="4562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1399D822-4740-CAAB-F68F-A41B8180D9F5}"/>
                </a:ext>
              </a:extLst>
            </p:cNvPr>
            <p:cNvSpPr/>
            <p:nvPr/>
          </p:nvSpPr>
          <p:spPr>
            <a:xfrm>
              <a:off x="5798936" y="3075349"/>
              <a:ext cx="246646" cy="27904"/>
            </a:xfrm>
            <a:custGeom>
              <a:avLst/>
              <a:gdLst>
                <a:gd name="connsiteX0" fmla="*/ 232694 w 246646"/>
                <a:gd name="connsiteY0" fmla="*/ 27904 h 27904"/>
                <a:gd name="connsiteX1" fmla="*/ 13952 w 246646"/>
                <a:gd name="connsiteY1" fmla="*/ 27904 h 27904"/>
                <a:gd name="connsiteX2" fmla="*/ 0 w 246646"/>
                <a:gd name="connsiteY2" fmla="*/ 13952 h 27904"/>
                <a:gd name="connsiteX3" fmla="*/ 13952 w 246646"/>
                <a:gd name="connsiteY3" fmla="*/ 0 h 27904"/>
                <a:gd name="connsiteX4" fmla="*/ 232694 w 246646"/>
                <a:gd name="connsiteY4" fmla="*/ 0 h 27904"/>
                <a:gd name="connsiteX5" fmla="*/ 246646 w 246646"/>
                <a:gd name="connsiteY5" fmla="*/ 13952 h 27904"/>
                <a:gd name="connsiteX6" fmla="*/ 232694 w 246646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646" h="27904">
                  <a:moveTo>
                    <a:pt x="232694" y="27904"/>
                  </a:moveTo>
                  <a:lnTo>
                    <a:pt x="13952" y="27904"/>
                  </a:lnTo>
                  <a:cubicBezTo>
                    <a:pt x="6250" y="27904"/>
                    <a:pt x="0" y="21653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232694" y="0"/>
                  </a:lnTo>
                  <a:cubicBezTo>
                    <a:pt x="240396" y="0"/>
                    <a:pt x="246646" y="6251"/>
                    <a:pt x="246646" y="13952"/>
                  </a:cubicBezTo>
                  <a:cubicBezTo>
                    <a:pt x="246646" y="21654"/>
                    <a:pt x="240395" y="27904"/>
                    <a:pt x="232694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DA06DA39-3E1A-5CF5-542B-1E4990130F2D}"/>
                </a:ext>
              </a:extLst>
            </p:cNvPr>
            <p:cNvSpPr/>
            <p:nvPr/>
          </p:nvSpPr>
          <p:spPr>
            <a:xfrm>
              <a:off x="5798936" y="3139529"/>
              <a:ext cx="173570" cy="27904"/>
            </a:xfrm>
            <a:custGeom>
              <a:avLst/>
              <a:gdLst>
                <a:gd name="connsiteX0" fmla="*/ 159618 w 173570"/>
                <a:gd name="connsiteY0" fmla="*/ 27904 h 27904"/>
                <a:gd name="connsiteX1" fmla="*/ 13952 w 173570"/>
                <a:gd name="connsiteY1" fmla="*/ 27904 h 27904"/>
                <a:gd name="connsiteX2" fmla="*/ 0 w 173570"/>
                <a:gd name="connsiteY2" fmla="*/ 13952 h 27904"/>
                <a:gd name="connsiteX3" fmla="*/ 13952 w 173570"/>
                <a:gd name="connsiteY3" fmla="*/ 0 h 27904"/>
                <a:gd name="connsiteX4" fmla="*/ 159618 w 173570"/>
                <a:gd name="connsiteY4" fmla="*/ 0 h 27904"/>
                <a:gd name="connsiteX5" fmla="*/ 173570 w 173570"/>
                <a:gd name="connsiteY5" fmla="*/ 13952 h 27904"/>
                <a:gd name="connsiteX6" fmla="*/ 159618 w 173570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70" h="27904">
                  <a:moveTo>
                    <a:pt x="159618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159618" y="0"/>
                  </a:lnTo>
                  <a:cubicBezTo>
                    <a:pt x="167320" y="0"/>
                    <a:pt x="173570" y="6251"/>
                    <a:pt x="173570" y="13952"/>
                  </a:cubicBezTo>
                  <a:cubicBezTo>
                    <a:pt x="173570" y="21654"/>
                    <a:pt x="167320" y="27904"/>
                    <a:pt x="159618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7EB2BD77-47EA-187F-8137-0A6ABBBBFAE5}"/>
                </a:ext>
              </a:extLst>
            </p:cNvPr>
            <p:cNvSpPr/>
            <p:nvPr/>
          </p:nvSpPr>
          <p:spPr>
            <a:xfrm>
              <a:off x="5798945" y="3203708"/>
              <a:ext cx="142871" cy="27904"/>
            </a:xfrm>
            <a:custGeom>
              <a:avLst/>
              <a:gdLst>
                <a:gd name="connsiteX0" fmla="*/ 128919 w 142871"/>
                <a:gd name="connsiteY0" fmla="*/ 27904 h 27904"/>
                <a:gd name="connsiteX1" fmla="*/ 13952 w 142871"/>
                <a:gd name="connsiteY1" fmla="*/ 27904 h 27904"/>
                <a:gd name="connsiteX2" fmla="*/ 0 w 142871"/>
                <a:gd name="connsiteY2" fmla="*/ 13952 h 27904"/>
                <a:gd name="connsiteX3" fmla="*/ 13952 w 142871"/>
                <a:gd name="connsiteY3" fmla="*/ 0 h 27904"/>
                <a:gd name="connsiteX4" fmla="*/ 128919 w 142871"/>
                <a:gd name="connsiteY4" fmla="*/ 0 h 27904"/>
                <a:gd name="connsiteX5" fmla="*/ 142871 w 142871"/>
                <a:gd name="connsiteY5" fmla="*/ 13952 h 27904"/>
                <a:gd name="connsiteX6" fmla="*/ 128919 w 142871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1" h="27904">
                  <a:moveTo>
                    <a:pt x="128919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1"/>
                    <a:pt x="6250" y="0"/>
                    <a:pt x="13952" y="0"/>
                  </a:cubicBezTo>
                  <a:lnTo>
                    <a:pt x="128919" y="0"/>
                  </a:lnTo>
                  <a:cubicBezTo>
                    <a:pt x="136621" y="0"/>
                    <a:pt x="142871" y="6251"/>
                    <a:pt x="142871" y="13952"/>
                  </a:cubicBezTo>
                  <a:cubicBezTo>
                    <a:pt x="142871" y="21654"/>
                    <a:pt x="136621" y="27904"/>
                    <a:pt x="128919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D35DC1A2-7E7D-BC57-8B38-57A6F006F06E}"/>
                </a:ext>
              </a:extLst>
            </p:cNvPr>
            <p:cNvSpPr/>
            <p:nvPr/>
          </p:nvSpPr>
          <p:spPr>
            <a:xfrm>
              <a:off x="5798935" y="3295527"/>
              <a:ext cx="107044" cy="115984"/>
            </a:xfrm>
            <a:custGeom>
              <a:avLst/>
              <a:gdLst>
                <a:gd name="connsiteX0" fmla="*/ 24631 w 107044"/>
                <a:gd name="connsiteY0" fmla="*/ 115984 h 115984"/>
                <a:gd name="connsiteX1" fmla="*/ 0 w 107044"/>
                <a:gd name="connsiteY1" fmla="*/ 91278 h 115984"/>
                <a:gd name="connsiteX2" fmla="*/ 0 w 107044"/>
                <a:gd name="connsiteY2" fmla="*/ 24677 h 115984"/>
                <a:gd name="connsiteX3" fmla="*/ 12316 w 107044"/>
                <a:gd name="connsiteY3" fmla="*/ 3320 h 115984"/>
                <a:gd name="connsiteX4" fmla="*/ 36984 w 107044"/>
                <a:gd name="connsiteY4" fmla="*/ 3320 h 115984"/>
                <a:gd name="connsiteX5" fmla="*/ 94655 w 107044"/>
                <a:gd name="connsiteY5" fmla="*/ 36621 h 115984"/>
                <a:gd name="connsiteX6" fmla="*/ 94655 w 107044"/>
                <a:gd name="connsiteY6" fmla="*/ 36584 h 115984"/>
                <a:gd name="connsiteX7" fmla="*/ 107045 w 107044"/>
                <a:gd name="connsiteY7" fmla="*/ 57978 h 115984"/>
                <a:gd name="connsiteX8" fmla="*/ 94655 w 107044"/>
                <a:gd name="connsiteY8" fmla="*/ 79372 h 115984"/>
                <a:gd name="connsiteX9" fmla="*/ 36984 w 107044"/>
                <a:gd name="connsiteY9" fmla="*/ 112672 h 115984"/>
                <a:gd name="connsiteX10" fmla="*/ 24631 w 107044"/>
                <a:gd name="connsiteY10" fmla="*/ 115984 h 115984"/>
                <a:gd name="connsiteX11" fmla="*/ 27905 w 107044"/>
                <a:gd name="connsiteY11" fmla="*/ 30296 h 115984"/>
                <a:gd name="connsiteX12" fmla="*/ 27905 w 107044"/>
                <a:gd name="connsiteY12" fmla="*/ 85660 h 115984"/>
                <a:gd name="connsiteX13" fmla="*/ 75827 w 107044"/>
                <a:gd name="connsiteY13" fmla="*/ 57941 h 115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044" h="115984">
                  <a:moveTo>
                    <a:pt x="24631" y="115984"/>
                  </a:moveTo>
                  <a:cubicBezTo>
                    <a:pt x="11050" y="115910"/>
                    <a:pt x="37" y="104859"/>
                    <a:pt x="0" y="91278"/>
                  </a:cubicBezTo>
                  <a:lnTo>
                    <a:pt x="0" y="24677"/>
                  </a:lnTo>
                  <a:cubicBezTo>
                    <a:pt x="0" y="15859"/>
                    <a:pt x="4688" y="7711"/>
                    <a:pt x="12316" y="3320"/>
                  </a:cubicBezTo>
                  <a:cubicBezTo>
                    <a:pt x="19943" y="-1107"/>
                    <a:pt x="29357" y="-1107"/>
                    <a:pt x="36984" y="3320"/>
                  </a:cubicBezTo>
                  <a:lnTo>
                    <a:pt x="94655" y="36621"/>
                  </a:lnTo>
                  <a:lnTo>
                    <a:pt x="94655" y="36584"/>
                  </a:lnTo>
                  <a:cubicBezTo>
                    <a:pt x="102319" y="41011"/>
                    <a:pt x="107045" y="49159"/>
                    <a:pt x="107045" y="57978"/>
                  </a:cubicBezTo>
                  <a:cubicBezTo>
                    <a:pt x="107045" y="66833"/>
                    <a:pt x="102319" y="74982"/>
                    <a:pt x="94655" y="79372"/>
                  </a:cubicBezTo>
                  <a:lnTo>
                    <a:pt x="36984" y="112672"/>
                  </a:lnTo>
                  <a:cubicBezTo>
                    <a:pt x="33226" y="114868"/>
                    <a:pt x="28985" y="115984"/>
                    <a:pt x="24631" y="115984"/>
                  </a:cubicBezTo>
                  <a:close/>
                  <a:moveTo>
                    <a:pt x="27905" y="30296"/>
                  </a:moveTo>
                  <a:lnTo>
                    <a:pt x="27905" y="85660"/>
                  </a:lnTo>
                  <a:lnTo>
                    <a:pt x="75827" y="579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9" name="Forma Livre: Forma 48">
              <a:extLst>
                <a:ext uri="{FF2B5EF4-FFF2-40B4-BE49-F238E27FC236}">
                  <a16:creationId xmlns:a16="http://schemas.microsoft.com/office/drawing/2014/main" id="{B4397FC9-C84C-4C37-84EC-CF694EE6052C}"/>
                </a:ext>
              </a:extLst>
            </p:cNvPr>
            <p:cNvSpPr/>
            <p:nvPr/>
          </p:nvSpPr>
          <p:spPr>
            <a:xfrm>
              <a:off x="5961315" y="3086994"/>
              <a:ext cx="438742" cy="438816"/>
            </a:xfrm>
            <a:custGeom>
              <a:avLst/>
              <a:gdLst>
                <a:gd name="connsiteX0" fmla="*/ 219371 w 438742"/>
                <a:gd name="connsiteY0" fmla="*/ 438817 h 438816"/>
                <a:gd name="connsiteX1" fmla="*/ 64257 w 438742"/>
                <a:gd name="connsiteY1" fmla="*/ 374523 h 438816"/>
                <a:gd name="connsiteX2" fmla="*/ 0 w 438742"/>
                <a:gd name="connsiteY2" fmla="*/ 219408 h 438816"/>
                <a:gd name="connsiteX3" fmla="*/ 64257 w 438742"/>
                <a:gd name="connsiteY3" fmla="*/ 64294 h 438816"/>
                <a:gd name="connsiteX4" fmla="*/ 219371 w 438742"/>
                <a:gd name="connsiteY4" fmla="*/ 0 h 438816"/>
                <a:gd name="connsiteX5" fmla="*/ 374486 w 438742"/>
                <a:gd name="connsiteY5" fmla="*/ 64294 h 438816"/>
                <a:gd name="connsiteX6" fmla="*/ 438742 w 438742"/>
                <a:gd name="connsiteY6" fmla="*/ 219408 h 438816"/>
                <a:gd name="connsiteX7" fmla="*/ 374449 w 438742"/>
                <a:gd name="connsiteY7" fmla="*/ 374485 h 438816"/>
                <a:gd name="connsiteX8" fmla="*/ 219372 w 438742"/>
                <a:gd name="connsiteY8" fmla="*/ 438816 h 438816"/>
                <a:gd name="connsiteX9" fmla="*/ 219371 w 438742"/>
                <a:gd name="connsiteY9" fmla="*/ 27937 h 438816"/>
                <a:gd name="connsiteX10" fmla="*/ 219371 w 438742"/>
                <a:gd name="connsiteY10" fmla="*/ 27900 h 438816"/>
                <a:gd name="connsiteX11" fmla="*/ 83973 w 438742"/>
                <a:gd name="connsiteY11" fmla="*/ 84008 h 438816"/>
                <a:gd name="connsiteX12" fmla="*/ 27903 w 438742"/>
                <a:gd name="connsiteY12" fmla="*/ 219406 h 438816"/>
                <a:gd name="connsiteX13" fmla="*/ 83973 w 438742"/>
                <a:gd name="connsiteY13" fmla="*/ 354803 h 438816"/>
                <a:gd name="connsiteX14" fmla="*/ 219371 w 438742"/>
                <a:gd name="connsiteY14" fmla="*/ 410911 h 438816"/>
                <a:gd name="connsiteX15" fmla="*/ 354769 w 438742"/>
                <a:gd name="connsiteY15" fmla="*/ 354803 h 438816"/>
                <a:gd name="connsiteX16" fmla="*/ 410840 w 438742"/>
                <a:gd name="connsiteY16" fmla="*/ 219406 h 438816"/>
                <a:gd name="connsiteX17" fmla="*/ 354732 w 438742"/>
                <a:gd name="connsiteY17" fmla="*/ 84046 h 438816"/>
                <a:gd name="connsiteX18" fmla="*/ 219372 w 438742"/>
                <a:gd name="connsiteY18" fmla="*/ 27938 h 43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8742" h="438816">
                  <a:moveTo>
                    <a:pt x="219371" y="438817"/>
                  </a:moveTo>
                  <a:cubicBezTo>
                    <a:pt x="161179" y="438817"/>
                    <a:pt x="105367" y="415674"/>
                    <a:pt x="64257" y="374523"/>
                  </a:cubicBezTo>
                  <a:cubicBezTo>
                    <a:pt x="23106" y="333409"/>
                    <a:pt x="0" y="277597"/>
                    <a:pt x="0" y="219408"/>
                  </a:cubicBezTo>
                  <a:cubicBezTo>
                    <a:pt x="0" y="161220"/>
                    <a:pt x="23106" y="105404"/>
                    <a:pt x="64257" y="64294"/>
                  </a:cubicBezTo>
                  <a:cubicBezTo>
                    <a:pt x="105370" y="23143"/>
                    <a:pt x="161183" y="0"/>
                    <a:pt x="219371" y="0"/>
                  </a:cubicBezTo>
                  <a:cubicBezTo>
                    <a:pt x="277559" y="0"/>
                    <a:pt x="333376" y="23143"/>
                    <a:pt x="374486" y="64294"/>
                  </a:cubicBezTo>
                  <a:cubicBezTo>
                    <a:pt x="415637" y="105407"/>
                    <a:pt x="438742" y="161220"/>
                    <a:pt x="438742" y="219408"/>
                  </a:cubicBezTo>
                  <a:cubicBezTo>
                    <a:pt x="438705" y="277563"/>
                    <a:pt x="415562" y="333337"/>
                    <a:pt x="374449" y="374485"/>
                  </a:cubicBezTo>
                  <a:cubicBezTo>
                    <a:pt x="333298" y="415599"/>
                    <a:pt x="277522" y="438741"/>
                    <a:pt x="219372" y="438816"/>
                  </a:cubicBezTo>
                  <a:close/>
                  <a:moveTo>
                    <a:pt x="219371" y="27937"/>
                  </a:moveTo>
                  <a:lnTo>
                    <a:pt x="219371" y="27900"/>
                  </a:lnTo>
                  <a:cubicBezTo>
                    <a:pt x="168584" y="27900"/>
                    <a:pt x="119883" y="48103"/>
                    <a:pt x="83973" y="84008"/>
                  </a:cubicBezTo>
                  <a:cubicBezTo>
                    <a:pt x="48069" y="119912"/>
                    <a:pt x="27903" y="168616"/>
                    <a:pt x="27903" y="219406"/>
                  </a:cubicBezTo>
                  <a:cubicBezTo>
                    <a:pt x="27903" y="270193"/>
                    <a:pt x="48069" y="318894"/>
                    <a:pt x="83973" y="354803"/>
                  </a:cubicBezTo>
                  <a:cubicBezTo>
                    <a:pt x="119878" y="390713"/>
                    <a:pt x="168582" y="410911"/>
                    <a:pt x="219371" y="410911"/>
                  </a:cubicBezTo>
                  <a:cubicBezTo>
                    <a:pt x="270160" y="410911"/>
                    <a:pt x="318860" y="390708"/>
                    <a:pt x="354769" y="354803"/>
                  </a:cubicBezTo>
                  <a:cubicBezTo>
                    <a:pt x="390678" y="318899"/>
                    <a:pt x="410840" y="270195"/>
                    <a:pt x="410840" y="219406"/>
                  </a:cubicBezTo>
                  <a:cubicBezTo>
                    <a:pt x="410840" y="168618"/>
                    <a:pt x="390636" y="119955"/>
                    <a:pt x="354732" y="84046"/>
                  </a:cubicBezTo>
                  <a:cubicBezTo>
                    <a:pt x="318828" y="48141"/>
                    <a:pt x="270160" y="27938"/>
                    <a:pt x="219372" y="27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BFE901BB-432D-168B-52AB-C8158F853D90}"/>
                </a:ext>
              </a:extLst>
            </p:cNvPr>
            <p:cNvSpPr/>
            <p:nvPr/>
          </p:nvSpPr>
          <p:spPr>
            <a:xfrm>
              <a:off x="5918933" y="3292452"/>
              <a:ext cx="116866" cy="27904"/>
            </a:xfrm>
            <a:custGeom>
              <a:avLst/>
              <a:gdLst>
                <a:gd name="connsiteX0" fmla="*/ 102877 w 116866"/>
                <a:gd name="connsiteY0" fmla="*/ 27904 h 27904"/>
                <a:gd name="connsiteX1" fmla="*/ 13952 w 116866"/>
                <a:gd name="connsiteY1" fmla="*/ 27904 h 27904"/>
                <a:gd name="connsiteX2" fmla="*/ 0 w 116866"/>
                <a:gd name="connsiteY2" fmla="*/ 13952 h 27904"/>
                <a:gd name="connsiteX3" fmla="*/ 13952 w 116866"/>
                <a:gd name="connsiteY3" fmla="*/ 0 h 27904"/>
                <a:gd name="connsiteX4" fmla="*/ 102877 w 116866"/>
                <a:gd name="connsiteY4" fmla="*/ 0 h 27904"/>
                <a:gd name="connsiteX5" fmla="*/ 116867 w 116866"/>
                <a:gd name="connsiteY5" fmla="*/ 13952 h 27904"/>
                <a:gd name="connsiteX6" fmla="*/ 102877 w 116866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66" h="27904">
                  <a:moveTo>
                    <a:pt x="102877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102877" y="0"/>
                  </a:lnTo>
                  <a:cubicBezTo>
                    <a:pt x="110616" y="0"/>
                    <a:pt x="116867" y="6250"/>
                    <a:pt x="116867" y="13952"/>
                  </a:cubicBezTo>
                  <a:cubicBezTo>
                    <a:pt x="116867" y="21654"/>
                    <a:pt x="110616" y="27904"/>
                    <a:pt x="102877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683E16C1-7C34-6FBC-C360-B0A881C2BA4A}"/>
                </a:ext>
              </a:extLst>
            </p:cNvPr>
            <p:cNvSpPr/>
            <p:nvPr/>
          </p:nvSpPr>
          <p:spPr>
            <a:xfrm>
              <a:off x="6077745" y="3203451"/>
              <a:ext cx="205852" cy="205837"/>
            </a:xfrm>
            <a:custGeom>
              <a:avLst/>
              <a:gdLst>
                <a:gd name="connsiteX0" fmla="*/ 102941 w 205852"/>
                <a:gd name="connsiteY0" fmla="*/ 205831 h 205837"/>
                <a:gd name="connsiteX1" fmla="*/ 7840 w 205852"/>
                <a:gd name="connsiteY1" fmla="*/ 142318 h 205837"/>
                <a:gd name="connsiteX2" fmla="*/ 30127 w 205852"/>
                <a:gd name="connsiteY2" fmla="*/ 30143 h 205837"/>
                <a:gd name="connsiteX3" fmla="*/ 142303 w 205852"/>
                <a:gd name="connsiteY3" fmla="*/ 7856 h 205837"/>
                <a:gd name="connsiteX4" fmla="*/ 205852 w 205852"/>
                <a:gd name="connsiteY4" fmla="*/ 102920 h 205837"/>
                <a:gd name="connsiteX5" fmla="*/ 102935 w 205852"/>
                <a:gd name="connsiteY5" fmla="*/ 205838 h 205837"/>
                <a:gd name="connsiteX6" fmla="*/ 102941 w 205852"/>
                <a:gd name="connsiteY6" fmla="*/ 27904 h 205837"/>
                <a:gd name="connsiteX7" fmla="*/ 33625 w 205852"/>
                <a:gd name="connsiteY7" fmla="*/ 74227 h 205837"/>
                <a:gd name="connsiteX8" fmla="*/ 49884 w 205852"/>
                <a:gd name="connsiteY8" fmla="*/ 155971 h 205837"/>
                <a:gd name="connsiteX9" fmla="*/ 131628 w 205852"/>
                <a:gd name="connsiteY9" fmla="*/ 172230 h 205837"/>
                <a:gd name="connsiteX10" fmla="*/ 177951 w 205852"/>
                <a:gd name="connsiteY10" fmla="*/ 102914 h 205837"/>
                <a:gd name="connsiteX11" fmla="*/ 102941 w 205852"/>
                <a:gd name="connsiteY11" fmla="*/ 27978 h 205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852" h="205837">
                  <a:moveTo>
                    <a:pt x="102941" y="205831"/>
                  </a:moveTo>
                  <a:cubicBezTo>
                    <a:pt x="61307" y="205831"/>
                    <a:pt x="23765" y="180754"/>
                    <a:pt x="7840" y="142318"/>
                  </a:cubicBezTo>
                  <a:cubicBezTo>
                    <a:pt x="-8085" y="103846"/>
                    <a:pt x="696" y="59570"/>
                    <a:pt x="30127" y="30143"/>
                  </a:cubicBezTo>
                  <a:cubicBezTo>
                    <a:pt x="59557" y="715"/>
                    <a:pt x="103834" y="-8106"/>
                    <a:pt x="142303" y="7856"/>
                  </a:cubicBezTo>
                  <a:cubicBezTo>
                    <a:pt x="180775" y="23781"/>
                    <a:pt x="205815" y="61286"/>
                    <a:pt x="205852" y="102920"/>
                  </a:cubicBezTo>
                  <a:cubicBezTo>
                    <a:pt x="205778" y="159735"/>
                    <a:pt x="159753" y="205762"/>
                    <a:pt x="102935" y="205838"/>
                  </a:cubicBezTo>
                  <a:close/>
                  <a:moveTo>
                    <a:pt x="102941" y="27904"/>
                  </a:moveTo>
                  <a:cubicBezTo>
                    <a:pt x="72618" y="27904"/>
                    <a:pt x="45233" y="46173"/>
                    <a:pt x="33625" y="74227"/>
                  </a:cubicBezTo>
                  <a:cubicBezTo>
                    <a:pt x="22016" y="102244"/>
                    <a:pt x="28416" y="134502"/>
                    <a:pt x="49884" y="155971"/>
                  </a:cubicBezTo>
                  <a:cubicBezTo>
                    <a:pt x="71353" y="177439"/>
                    <a:pt x="103611" y="183839"/>
                    <a:pt x="131628" y="172230"/>
                  </a:cubicBezTo>
                  <a:cubicBezTo>
                    <a:pt x="159682" y="160621"/>
                    <a:pt x="177951" y="133236"/>
                    <a:pt x="177951" y="102914"/>
                  </a:cubicBezTo>
                  <a:cubicBezTo>
                    <a:pt x="177877" y="61539"/>
                    <a:pt x="144316" y="28016"/>
                    <a:pt x="102941" y="27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266F852A-CC55-26A3-7821-DA8B089E0ACB}"/>
                </a:ext>
              </a:extLst>
            </p:cNvPr>
            <p:cNvSpPr/>
            <p:nvPr/>
          </p:nvSpPr>
          <p:spPr>
            <a:xfrm>
              <a:off x="6166734" y="3044652"/>
              <a:ext cx="27904" cy="116866"/>
            </a:xfrm>
            <a:custGeom>
              <a:avLst/>
              <a:gdLst>
                <a:gd name="connsiteX0" fmla="*/ 13952 w 27904"/>
                <a:gd name="connsiteY0" fmla="*/ 116866 h 116866"/>
                <a:gd name="connsiteX1" fmla="*/ 0 w 27904"/>
                <a:gd name="connsiteY1" fmla="*/ 102914 h 116866"/>
                <a:gd name="connsiteX2" fmla="*/ 0 w 27904"/>
                <a:gd name="connsiteY2" fmla="*/ 13952 h 116866"/>
                <a:gd name="connsiteX3" fmla="*/ 13952 w 27904"/>
                <a:gd name="connsiteY3" fmla="*/ 0 h 116866"/>
                <a:gd name="connsiteX4" fmla="*/ 27904 w 27904"/>
                <a:gd name="connsiteY4" fmla="*/ 13952 h 116866"/>
                <a:gd name="connsiteX5" fmla="*/ 27904 w 27904"/>
                <a:gd name="connsiteY5" fmla="*/ 102914 h 116866"/>
                <a:gd name="connsiteX6" fmla="*/ 23812 w 27904"/>
                <a:gd name="connsiteY6" fmla="*/ 112774 h 116866"/>
                <a:gd name="connsiteX7" fmla="*/ 13951 w 27904"/>
                <a:gd name="connsiteY7" fmla="*/ 116867 h 11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04" h="116866">
                  <a:moveTo>
                    <a:pt x="13952" y="116866"/>
                  </a:moveTo>
                  <a:cubicBezTo>
                    <a:pt x="6250" y="116866"/>
                    <a:pt x="0" y="110615"/>
                    <a:pt x="0" y="102914"/>
                  </a:cubicBezTo>
                  <a:lnTo>
                    <a:pt x="0" y="13952"/>
                  </a:lnTo>
                  <a:cubicBezTo>
                    <a:pt x="0" y="6250"/>
                    <a:pt x="6251" y="0"/>
                    <a:pt x="13952" y="0"/>
                  </a:cubicBezTo>
                  <a:cubicBezTo>
                    <a:pt x="21653" y="0"/>
                    <a:pt x="27904" y="6250"/>
                    <a:pt x="27904" y="13952"/>
                  </a:cubicBezTo>
                  <a:lnTo>
                    <a:pt x="27904" y="102914"/>
                  </a:lnTo>
                  <a:cubicBezTo>
                    <a:pt x="27904" y="106597"/>
                    <a:pt x="26416" y="110169"/>
                    <a:pt x="23812" y="112774"/>
                  </a:cubicBezTo>
                  <a:cubicBezTo>
                    <a:pt x="21207" y="115378"/>
                    <a:pt x="17636" y="116867"/>
                    <a:pt x="13951" y="1168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EB419850-3446-1016-EBED-2E9D2B21C9AE}"/>
                </a:ext>
              </a:extLst>
            </p:cNvPr>
            <p:cNvSpPr/>
            <p:nvPr/>
          </p:nvSpPr>
          <p:spPr>
            <a:xfrm>
              <a:off x="6325565" y="3292452"/>
              <a:ext cx="116865" cy="27904"/>
            </a:xfrm>
            <a:custGeom>
              <a:avLst/>
              <a:gdLst>
                <a:gd name="connsiteX0" fmla="*/ 102914 w 116865"/>
                <a:gd name="connsiteY0" fmla="*/ 27904 h 27904"/>
                <a:gd name="connsiteX1" fmla="*/ 13952 w 116865"/>
                <a:gd name="connsiteY1" fmla="*/ 27904 h 27904"/>
                <a:gd name="connsiteX2" fmla="*/ 0 w 116865"/>
                <a:gd name="connsiteY2" fmla="*/ 13952 h 27904"/>
                <a:gd name="connsiteX3" fmla="*/ 13952 w 116865"/>
                <a:gd name="connsiteY3" fmla="*/ 0 h 27904"/>
                <a:gd name="connsiteX4" fmla="*/ 102914 w 116865"/>
                <a:gd name="connsiteY4" fmla="*/ 0 h 27904"/>
                <a:gd name="connsiteX5" fmla="*/ 116866 w 116865"/>
                <a:gd name="connsiteY5" fmla="*/ 13952 h 27904"/>
                <a:gd name="connsiteX6" fmla="*/ 102914 w 116865"/>
                <a:gd name="connsiteY6" fmla="*/ 27904 h 2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65" h="27904">
                  <a:moveTo>
                    <a:pt x="102914" y="27904"/>
                  </a:moveTo>
                  <a:lnTo>
                    <a:pt x="13952" y="27904"/>
                  </a:lnTo>
                  <a:cubicBezTo>
                    <a:pt x="6250" y="27904"/>
                    <a:pt x="0" y="21654"/>
                    <a:pt x="0" y="13952"/>
                  </a:cubicBezTo>
                  <a:cubicBezTo>
                    <a:pt x="0" y="6250"/>
                    <a:pt x="6251" y="0"/>
                    <a:pt x="13952" y="0"/>
                  </a:cubicBezTo>
                  <a:lnTo>
                    <a:pt x="102914" y="0"/>
                  </a:lnTo>
                  <a:cubicBezTo>
                    <a:pt x="110616" y="0"/>
                    <a:pt x="116866" y="6250"/>
                    <a:pt x="116866" y="13952"/>
                  </a:cubicBezTo>
                  <a:cubicBezTo>
                    <a:pt x="116866" y="21654"/>
                    <a:pt x="110615" y="27904"/>
                    <a:pt x="102914" y="27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29E1BEF7-F93E-C345-7F6B-F482B7E732F4}"/>
                </a:ext>
              </a:extLst>
            </p:cNvPr>
            <p:cNvSpPr/>
            <p:nvPr/>
          </p:nvSpPr>
          <p:spPr>
            <a:xfrm>
              <a:off x="6166734" y="3451321"/>
              <a:ext cx="27904" cy="116829"/>
            </a:xfrm>
            <a:custGeom>
              <a:avLst/>
              <a:gdLst>
                <a:gd name="connsiteX0" fmla="*/ 13952 w 27904"/>
                <a:gd name="connsiteY0" fmla="*/ 116829 h 116829"/>
                <a:gd name="connsiteX1" fmla="*/ 0 w 27904"/>
                <a:gd name="connsiteY1" fmla="*/ 102877 h 116829"/>
                <a:gd name="connsiteX2" fmla="*/ 0 w 27904"/>
                <a:gd name="connsiteY2" fmla="*/ 13915 h 116829"/>
                <a:gd name="connsiteX3" fmla="*/ 13952 w 27904"/>
                <a:gd name="connsiteY3" fmla="*/ 0 h 116829"/>
                <a:gd name="connsiteX4" fmla="*/ 27904 w 27904"/>
                <a:gd name="connsiteY4" fmla="*/ 13915 h 116829"/>
                <a:gd name="connsiteX5" fmla="*/ 27904 w 27904"/>
                <a:gd name="connsiteY5" fmla="*/ 102877 h 116829"/>
                <a:gd name="connsiteX6" fmla="*/ 23812 w 27904"/>
                <a:gd name="connsiteY6" fmla="*/ 112737 h 116829"/>
                <a:gd name="connsiteX7" fmla="*/ 13951 w 27904"/>
                <a:gd name="connsiteY7" fmla="*/ 116830 h 11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04" h="116829">
                  <a:moveTo>
                    <a:pt x="13952" y="116829"/>
                  </a:moveTo>
                  <a:cubicBezTo>
                    <a:pt x="6250" y="116829"/>
                    <a:pt x="0" y="110579"/>
                    <a:pt x="0" y="102877"/>
                  </a:cubicBezTo>
                  <a:lnTo>
                    <a:pt x="0" y="13915"/>
                  </a:lnTo>
                  <a:cubicBezTo>
                    <a:pt x="0" y="6213"/>
                    <a:pt x="6251" y="0"/>
                    <a:pt x="13952" y="0"/>
                  </a:cubicBezTo>
                  <a:cubicBezTo>
                    <a:pt x="21653" y="0"/>
                    <a:pt x="27904" y="6213"/>
                    <a:pt x="27904" y="13915"/>
                  </a:cubicBezTo>
                  <a:lnTo>
                    <a:pt x="27904" y="102877"/>
                  </a:lnTo>
                  <a:cubicBezTo>
                    <a:pt x="27904" y="106560"/>
                    <a:pt x="26416" y="110132"/>
                    <a:pt x="23812" y="112737"/>
                  </a:cubicBezTo>
                  <a:cubicBezTo>
                    <a:pt x="21207" y="115341"/>
                    <a:pt x="17636" y="116830"/>
                    <a:pt x="13951" y="116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09011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pessoa, homem, mesa, frente&#10;&#10;O conteúdo gerado por IA pode estar incorreto.">
            <a:extLst>
              <a:ext uri="{FF2B5EF4-FFF2-40B4-BE49-F238E27FC236}">
                <a16:creationId xmlns:a16="http://schemas.microsoft.com/office/drawing/2014/main" id="{DC5F8735-9F72-E634-D4CF-6C0B91A45A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83"/>
          <a:stretch/>
        </p:blipFill>
        <p:spPr>
          <a:xfrm>
            <a:off x="-1" y="-97971"/>
            <a:ext cx="12453259" cy="7004958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DB24399A-7E6D-B786-239E-360936D14EF9}"/>
              </a:ext>
            </a:extLst>
          </p:cNvPr>
          <p:cNvGrpSpPr/>
          <p:nvPr/>
        </p:nvGrpSpPr>
        <p:grpSpPr>
          <a:xfrm>
            <a:off x="401972" y="314631"/>
            <a:ext cx="11609214" cy="6334142"/>
            <a:chOff x="-594978" y="356089"/>
            <a:chExt cx="11392664" cy="6145822"/>
          </a:xfrm>
        </p:grpSpPr>
        <p:sp>
          <p:nvSpPr>
            <p:cNvPr id="11" name="Retângulo: Cantos Diagonais Arredondados 10">
              <a:extLst>
                <a:ext uri="{FF2B5EF4-FFF2-40B4-BE49-F238E27FC236}">
                  <a16:creationId xmlns:a16="http://schemas.microsoft.com/office/drawing/2014/main" id="{FFED5CA2-5012-1422-07FE-7E1F30C16492}"/>
                </a:ext>
              </a:extLst>
            </p:cNvPr>
            <p:cNvSpPr/>
            <p:nvPr/>
          </p:nvSpPr>
          <p:spPr>
            <a:xfrm>
              <a:off x="-594978" y="356089"/>
              <a:ext cx="11392664" cy="6145822"/>
            </a:xfrm>
            <a:prstGeom prst="round2DiagRect">
              <a:avLst>
                <a:gd name="adj1" fmla="val 7336"/>
                <a:gd name="adj2" fmla="val 0"/>
              </a:avLst>
            </a:prstGeom>
            <a:gradFill>
              <a:gsLst>
                <a:gs pos="26000">
                  <a:srgbClr val="123458">
                    <a:alpha val="85000"/>
                  </a:srgbClr>
                </a:gs>
                <a:gs pos="93000">
                  <a:srgbClr val="123458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2" name="Retângulo: Cantos Diagonais Arredondados 11">
              <a:extLst>
                <a:ext uri="{FF2B5EF4-FFF2-40B4-BE49-F238E27FC236}">
                  <a16:creationId xmlns:a16="http://schemas.microsoft.com/office/drawing/2014/main" id="{A6449F59-E066-510A-A6D1-60478048FD80}"/>
                </a:ext>
              </a:extLst>
            </p:cNvPr>
            <p:cNvSpPr/>
            <p:nvPr/>
          </p:nvSpPr>
          <p:spPr>
            <a:xfrm>
              <a:off x="-594978" y="356089"/>
              <a:ext cx="11392664" cy="6145822"/>
            </a:xfrm>
            <a:prstGeom prst="round2DiagRect">
              <a:avLst>
                <a:gd name="adj1" fmla="val 7336"/>
                <a:gd name="adj2" fmla="val 0"/>
              </a:avLst>
            </a:prstGeom>
            <a:noFill/>
            <a:ln w="28575">
              <a:solidFill>
                <a:srgbClr val="F1EFE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B1F2ECA6-1EE9-2AE7-43DD-1654FB9B59F3}"/>
              </a:ext>
            </a:extLst>
          </p:cNvPr>
          <p:cNvSpPr txBox="1"/>
          <p:nvPr/>
        </p:nvSpPr>
        <p:spPr>
          <a:xfrm>
            <a:off x="307634" y="3868396"/>
            <a:ext cx="8969830" cy="2289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Equilíbrio entre Segurados e Seguradoras</a:t>
            </a:r>
            <a:r>
              <a:rPr lang="pt-BR" sz="3200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nova legislação promove um equilíbrio maior entre os interesses dos segurados e das seguradoras, estabelecendo limites para o cancelamento unilateral de contratos e exigindo clareza nas exclusões de cobertura.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608BCF-7DDA-709F-2A06-8CB52C9B64BA}"/>
              </a:ext>
            </a:extLst>
          </p:cNvPr>
          <p:cNvSpPr txBox="1"/>
          <p:nvPr/>
        </p:nvSpPr>
        <p:spPr>
          <a:xfrm>
            <a:off x="821671" y="668097"/>
            <a:ext cx="11050292" cy="7571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D4C9BE"/>
                </a:solidFill>
              </a:rPr>
              <a:t>Expectativas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2FD536-A888-88BA-B7BE-C0D331889538}"/>
              </a:ext>
            </a:extLst>
          </p:cNvPr>
          <p:cNvSpPr txBox="1"/>
          <p:nvPr/>
        </p:nvSpPr>
        <p:spPr>
          <a:xfrm>
            <a:off x="315964" y="1656203"/>
            <a:ext cx="8411475" cy="1893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3200" b="1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Maior Proteção ao Consumidor</a:t>
            </a:r>
            <a:r>
              <a:rPr lang="pt-BR" sz="3200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2800" kern="100" dirty="0">
                <a:solidFill>
                  <a:srgbClr val="D4C9B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lei busca oferecer maior proteção aos consumidores, garantindo transparência e segurança nos contratos de seguro.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7FE3C01-CE91-CA4D-4CFD-93A613FDA0C6}"/>
              </a:ext>
            </a:extLst>
          </p:cNvPr>
          <p:cNvGrpSpPr/>
          <p:nvPr/>
        </p:nvGrpSpPr>
        <p:grpSpPr>
          <a:xfrm>
            <a:off x="8889833" y="397547"/>
            <a:ext cx="2998603" cy="1084881"/>
            <a:chOff x="8865031" y="5129939"/>
            <a:chExt cx="2998603" cy="1084881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2430D7E4-A235-E90D-A248-C5270CE5AE76}"/>
                </a:ext>
              </a:extLst>
            </p:cNvPr>
            <p:cNvSpPr/>
            <p:nvPr/>
          </p:nvSpPr>
          <p:spPr>
            <a:xfrm>
              <a:off x="8865031" y="5129939"/>
              <a:ext cx="2998603" cy="1084881"/>
            </a:xfrm>
            <a:prstGeom prst="roundRect">
              <a:avLst>
                <a:gd name="adj" fmla="val 12381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CC5ACDDD-4F0B-817F-5667-99DF2F8673BF}"/>
                </a:ext>
              </a:extLst>
            </p:cNvPr>
            <p:cNvGrpSpPr/>
            <p:nvPr/>
          </p:nvGrpSpPr>
          <p:grpSpPr>
            <a:xfrm>
              <a:off x="8991636" y="5284767"/>
              <a:ext cx="2708111" cy="814904"/>
              <a:chOff x="10229541" y="6114707"/>
              <a:chExt cx="1657658" cy="504000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EEF29BE0-293A-7E91-58C9-7F9D585708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229541" y="6114707"/>
                <a:ext cx="603808" cy="504000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F9496EF3-877B-CCBD-1F52-15A2537EE0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016"/>
              <a:stretch/>
            </p:blipFill>
            <p:spPr>
              <a:xfrm>
                <a:off x="10737114" y="6126670"/>
                <a:ext cx="1150085" cy="48152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16913430"/>
      </p:ext>
    </p:extLst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5957FB-0BE1-3675-263E-3CDA7D1D0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BA6D17E9-B756-397E-AB3A-A40736397EE1}"/>
              </a:ext>
            </a:extLst>
          </p:cNvPr>
          <p:cNvSpPr/>
          <p:nvPr/>
        </p:nvSpPr>
        <p:spPr>
          <a:xfrm>
            <a:off x="230951" y="204901"/>
            <a:ext cx="3205971" cy="3286926"/>
          </a:xfrm>
          <a:prstGeom prst="round2DiagRect">
            <a:avLst>
              <a:gd name="adj1" fmla="val 10165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49CFD5-54FB-63A9-5FB6-4A970BD699D4}"/>
              </a:ext>
            </a:extLst>
          </p:cNvPr>
          <p:cNvSpPr txBox="1"/>
          <p:nvPr/>
        </p:nvSpPr>
        <p:spPr>
          <a:xfrm>
            <a:off x="4462964" y="538703"/>
            <a:ext cx="8127842" cy="13102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rgbClr val="123458"/>
                </a:solidFill>
              </a:rPr>
              <a:t>Transformações no Mercado: </a:t>
            </a:r>
            <a:br>
              <a:rPr lang="pt-BR" sz="4400" dirty="0">
                <a:solidFill>
                  <a:srgbClr val="123458"/>
                </a:solidFill>
              </a:rPr>
            </a:br>
            <a:r>
              <a:rPr lang="pt-BR" sz="4400" dirty="0">
                <a:solidFill>
                  <a:srgbClr val="123458"/>
                </a:solidFill>
              </a:rPr>
              <a:t> </a:t>
            </a:r>
            <a:r>
              <a:rPr lang="pt-BR" sz="3200" b="0" dirty="0">
                <a:solidFill>
                  <a:srgbClr val="123458"/>
                </a:solidFill>
              </a:rPr>
              <a:t>Inovação, Competição e Proteção</a:t>
            </a:r>
            <a:endParaRPr lang="pt-BR" sz="4400" b="0" dirty="0">
              <a:solidFill>
                <a:srgbClr val="123458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D1516C9-CB70-8425-1549-A1221843F0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8375" y="5881802"/>
            <a:ext cx="856894" cy="707886"/>
          </a:xfrm>
          <a:prstGeom prst="rect">
            <a:avLst/>
          </a:prstGeom>
        </p:spPr>
      </p:pic>
      <p:pic>
        <p:nvPicPr>
          <p:cNvPr id="6" name="Imagem 5" descr="Ícone, Retângulo&#10;&#10;O conteúdo gerado por IA pode estar incorreto.">
            <a:extLst>
              <a:ext uri="{FF2B5EF4-FFF2-40B4-BE49-F238E27FC236}">
                <a16:creationId xmlns:a16="http://schemas.microsoft.com/office/drawing/2014/main" id="{897DEBD6-8AFC-CFFD-7222-769A9BF08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6675" y="1980320"/>
            <a:ext cx="1259999" cy="381000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85536D3A-7B94-7523-1C2F-7B0753320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92" t="2894" r="19797" b="6664"/>
          <a:stretch/>
        </p:blipFill>
        <p:spPr>
          <a:xfrm>
            <a:off x="406341" y="376421"/>
            <a:ext cx="3841423" cy="5843658"/>
          </a:xfrm>
          <a:prstGeom prst="round2DiagRect">
            <a:avLst>
              <a:gd name="adj1" fmla="val 10367"/>
              <a:gd name="adj2" fmla="val 0"/>
            </a:avLst>
          </a:prstGeom>
        </p:spPr>
      </p:pic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A632E51B-CD05-7F8F-A642-CD80C36842C0}"/>
              </a:ext>
            </a:extLst>
          </p:cNvPr>
          <p:cNvSpPr/>
          <p:nvPr/>
        </p:nvSpPr>
        <p:spPr>
          <a:xfrm>
            <a:off x="4565970" y="376421"/>
            <a:ext cx="1909011" cy="72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0C46CEC1-56FC-D2DD-6068-E6AFAC4DAA74}"/>
              </a:ext>
            </a:extLst>
          </p:cNvPr>
          <p:cNvGrpSpPr/>
          <p:nvPr/>
        </p:nvGrpSpPr>
        <p:grpSpPr>
          <a:xfrm>
            <a:off x="4532024" y="2120495"/>
            <a:ext cx="7481803" cy="3970833"/>
            <a:chOff x="4532024" y="2120495"/>
            <a:chExt cx="7481803" cy="3970833"/>
          </a:xfrm>
        </p:grpSpPr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FCF3E208-912A-0C91-AD9D-A95827C75464}"/>
                </a:ext>
              </a:extLst>
            </p:cNvPr>
            <p:cNvGrpSpPr/>
            <p:nvPr/>
          </p:nvGrpSpPr>
          <p:grpSpPr>
            <a:xfrm>
              <a:off x="8022571" y="2120495"/>
              <a:ext cx="3991256" cy="1553220"/>
              <a:chOff x="8022571" y="2120495"/>
              <a:chExt cx="3991256" cy="1553220"/>
            </a:xfrm>
          </p:grpSpPr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70073024-2A8F-8DF9-F3B3-B67D44909CD4}"/>
                  </a:ext>
                </a:extLst>
              </p:cNvPr>
              <p:cNvGrpSpPr/>
              <p:nvPr/>
            </p:nvGrpSpPr>
            <p:grpSpPr>
              <a:xfrm>
                <a:off x="9063964" y="2120495"/>
                <a:ext cx="2949863" cy="1553220"/>
                <a:chOff x="7732613" y="2344852"/>
                <a:chExt cx="2949863" cy="1553220"/>
              </a:xfrm>
            </p:grpSpPr>
            <p:sp>
              <p:nvSpPr>
                <p:cNvPr id="5" name="CaixaDeTexto 4">
                  <a:extLst>
                    <a:ext uri="{FF2B5EF4-FFF2-40B4-BE49-F238E27FC236}">
                      <a16:creationId xmlns:a16="http://schemas.microsoft.com/office/drawing/2014/main" id="{A5F1642B-6032-BA36-30F1-0DF28F6230BC}"/>
                    </a:ext>
                  </a:extLst>
                </p:cNvPr>
                <p:cNvSpPr txBox="1"/>
                <p:nvPr/>
              </p:nvSpPr>
              <p:spPr>
                <a:xfrm>
                  <a:off x="7732613" y="2926780"/>
                  <a:ext cx="2719134" cy="971292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>
                  <a:defPPr>
                    <a:defRPr lang="pt-BR"/>
                  </a:defPPr>
                  <a:lvl2pPr marL="0" lvl="1">
                    <a:lnSpc>
                      <a:spcPct val="107000"/>
                    </a:lnSpc>
                    <a:spcAft>
                      <a:spcPts val="800"/>
                    </a:spcAft>
                    <a:defRPr sz="2400" kern="100">
                      <a:solidFill>
                        <a:schemeClr val="bg1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defRPr>
                  </a:lvl2pPr>
                </a:lstStyle>
                <a:p>
                  <a:pPr lvl="1"/>
                  <a:r>
                    <a:rPr lang="pt-BR" sz="1800" dirty="0">
                      <a:solidFill>
                        <a:srgbClr val="123458"/>
                      </a:solidFill>
                    </a:rPr>
                    <a:t>Mais segurança e clareza para os consumidores de seguros.</a:t>
                  </a:r>
                </a:p>
              </p:txBody>
            </p:sp>
            <p:sp>
              <p:nvSpPr>
                <p:cNvPr id="26" name="CaixaDeTexto 25">
                  <a:extLst>
                    <a:ext uri="{FF2B5EF4-FFF2-40B4-BE49-F238E27FC236}">
                      <a16:creationId xmlns:a16="http://schemas.microsoft.com/office/drawing/2014/main" id="{AA048568-0F6B-20A9-B6D6-15B620F3DB91}"/>
                    </a:ext>
                  </a:extLst>
                </p:cNvPr>
                <p:cNvSpPr txBox="1"/>
                <p:nvPr/>
              </p:nvSpPr>
              <p:spPr>
                <a:xfrm>
                  <a:off x="7750091" y="2344852"/>
                  <a:ext cx="2932385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600" b="1" dirty="0">
                      <a:solidFill>
                        <a:srgbClr val="123458"/>
                      </a:solidFill>
                    </a:rPr>
                    <a:t>ASSEGURAR A PROTEÇÃO </a:t>
                  </a:r>
                  <a:br>
                    <a:rPr lang="pt-BR" sz="1600" b="1" dirty="0">
                      <a:solidFill>
                        <a:srgbClr val="123458"/>
                      </a:solidFill>
                    </a:rPr>
                  </a:br>
                  <a:r>
                    <a:rPr lang="pt-BR" sz="1600" b="1" dirty="0">
                      <a:solidFill>
                        <a:srgbClr val="123458"/>
                      </a:solidFill>
                    </a:rPr>
                    <a:t>DO CONSUMIDOR</a:t>
                  </a:r>
                </a:p>
              </p:txBody>
            </p:sp>
          </p:grpSp>
          <p:grpSp>
            <p:nvGrpSpPr>
              <p:cNvPr id="48" name="Agrupar 47">
                <a:extLst>
                  <a:ext uri="{FF2B5EF4-FFF2-40B4-BE49-F238E27FC236}">
                    <a16:creationId xmlns:a16="http://schemas.microsoft.com/office/drawing/2014/main" id="{C75A5E89-75B8-EEC0-EADE-07CC3FB09E37}"/>
                  </a:ext>
                </a:extLst>
              </p:cNvPr>
              <p:cNvGrpSpPr/>
              <p:nvPr/>
            </p:nvGrpSpPr>
            <p:grpSpPr>
              <a:xfrm>
                <a:off x="8022571" y="2123975"/>
                <a:ext cx="964639" cy="1537574"/>
                <a:chOff x="8022571" y="2123975"/>
                <a:chExt cx="964639" cy="1537574"/>
              </a:xfrm>
            </p:grpSpPr>
            <p:sp>
              <p:nvSpPr>
                <p:cNvPr id="44" name="Retângulo: Cantos Diagonais Arredondados 43">
                  <a:extLst>
                    <a:ext uri="{FF2B5EF4-FFF2-40B4-BE49-F238E27FC236}">
                      <a16:creationId xmlns:a16="http://schemas.microsoft.com/office/drawing/2014/main" id="{E0CE5B2E-9986-CDF7-48F3-70481C894597}"/>
                    </a:ext>
                  </a:extLst>
                </p:cNvPr>
                <p:cNvSpPr/>
                <p:nvPr/>
              </p:nvSpPr>
              <p:spPr>
                <a:xfrm>
                  <a:off x="8022571" y="2123975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9" name="Agrupar 78">
                  <a:extLst>
                    <a:ext uri="{FF2B5EF4-FFF2-40B4-BE49-F238E27FC236}">
                      <a16:creationId xmlns:a16="http://schemas.microsoft.com/office/drawing/2014/main" id="{40834BC2-5A94-4F0A-BCE7-1EF44F74E513}"/>
                    </a:ext>
                  </a:extLst>
                </p:cNvPr>
                <p:cNvGrpSpPr/>
                <p:nvPr/>
              </p:nvGrpSpPr>
              <p:grpSpPr>
                <a:xfrm>
                  <a:off x="8185254" y="2467193"/>
                  <a:ext cx="639272" cy="851138"/>
                  <a:chOff x="-1973406" y="2442495"/>
                  <a:chExt cx="652149" cy="868283"/>
                </a:xfrm>
                <a:solidFill>
                  <a:srgbClr val="123458"/>
                </a:solidFill>
              </p:grpSpPr>
              <p:sp>
                <p:nvSpPr>
                  <p:cNvPr id="75" name="Forma Livre: Forma 74">
                    <a:extLst>
                      <a:ext uri="{FF2B5EF4-FFF2-40B4-BE49-F238E27FC236}">
                        <a16:creationId xmlns:a16="http://schemas.microsoft.com/office/drawing/2014/main" id="{2D652FA9-2448-7FEE-D82C-A9C3CEAA719C}"/>
                      </a:ext>
                    </a:extLst>
                  </p:cNvPr>
                  <p:cNvSpPr/>
                  <p:nvPr/>
                </p:nvSpPr>
                <p:spPr>
                  <a:xfrm>
                    <a:off x="-1551611" y="2702051"/>
                    <a:ext cx="137350" cy="137350"/>
                  </a:xfrm>
                  <a:custGeom>
                    <a:avLst/>
                    <a:gdLst>
                      <a:gd name="connsiteX0" fmla="*/ 68293 w 137350"/>
                      <a:gd name="connsiteY0" fmla="*/ 1 h 137350"/>
                      <a:gd name="connsiteX1" fmla="*/ 1 w 137350"/>
                      <a:gd name="connsiteY1" fmla="*/ 69057 h 137350"/>
                      <a:gd name="connsiteX2" fmla="*/ 69056 w 137350"/>
                      <a:gd name="connsiteY2" fmla="*/ 137349 h 137350"/>
                      <a:gd name="connsiteX3" fmla="*/ 137350 w 137350"/>
                      <a:gd name="connsiteY3" fmla="*/ 68390 h 137350"/>
                      <a:gd name="connsiteX4" fmla="*/ 68293 w 137350"/>
                      <a:gd name="connsiteY4" fmla="*/ 1 h 137350"/>
                      <a:gd name="connsiteX5" fmla="*/ 68293 w 137350"/>
                      <a:gd name="connsiteY5" fmla="*/ 113443 h 137350"/>
                      <a:gd name="connsiteX6" fmla="*/ 23431 w 137350"/>
                      <a:gd name="connsiteY6" fmla="*/ 68581 h 137350"/>
                      <a:gd name="connsiteX7" fmla="*/ 68293 w 137350"/>
                      <a:gd name="connsiteY7" fmla="*/ 23718 h 137350"/>
                      <a:gd name="connsiteX8" fmla="*/ 113156 w 137350"/>
                      <a:gd name="connsiteY8" fmla="*/ 68581 h 137350"/>
                      <a:gd name="connsiteX9" fmla="*/ 113156 w 137350"/>
                      <a:gd name="connsiteY9" fmla="*/ 68676 h 137350"/>
                      <a:gd name="connsiteX10" fmla="*/ 68293 w 137350"/>
                      <a:gd name="connsiteY10" fmla="*/ 113158 h 137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7350" h="137350">
                        <a:moveTo>
                          <a:pt x="68293" y="1"/>
                        </a:moveTo>
                        <a:cubicBezTo>
                          <a:pt x="30366" y="211"/>
                          <a:pt x="-210" y="31128"/>
                          <a:pt x="1" y="69057"/>
                        </a:cubicBezTo>
                        <a:cubicBezTo>
                          <a:pt x="212" y="106984"/>
                          <a:pt x="31129" y="137560"/>
                          <a:pt x="69056" y="137349"/>
                        </a:cubicBezTo>
                        <a:cubicBezTo>
                          <a:pt x="106947" y="137139"/>
                          <a:pt x="137507" y="106281"/>
                          <a:pt x="137350" y="68390"/>
                        </a:cubicBezTo>
                        <a:cubicBezTo>
                          <a:pt x="137140" y="30446"/>
                          <a:pt x="106237" y="-158"/>
                          <a:pt x="68293" y="1"/>
                        </a:cubicBezTo>
                        <a:close/>
                        <a:moveTo>
                          <a:pt x="68293" y="113443"/>
                        </a:moveTo>
                        <a:cubicBezTo>
                          <a:pt x="43516" y="113443"/>
                          <a:pt x="23431" y="93358"/>
                          <a:pt x="23431" y="68581"/>
                        </a:cubicBezTo>
                        <a:cubicBezTo>
                          <a:pt x="23431" y="43803"/>
                          <a:pt x="43517" y="23718"/>
                          <a:pt x="68293" y="23718"/>
                        </a:cubicBezTo>
                        <a:cubicBezTo>
                          <a:pt x="93071" y="23718"/>
                          <a:pt x="113156" y="43804"/>
                          <a:pt x="113156" y="68581"/>
                        </a:cubicBezTo>
                        <a:cubicBezTo>
                          <a:pt x="113156" y="68612"/>
                          <a:pt x="113156" y="68644"/>
                          <a:pt x="113156" y="68676"/>
                        </a:cubicBezTo>
                        <a:cubicBezTo>
                          <a:pt x="112947" y="93304"/>
                          <a:pt x="92922" y="113159"/>
                          <a:pt x="68293" y="11315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76" name="Forma Livre: Forma 75">
                    <a:extLst>
                      <a:ext uri="{FF2B5EF4-FFF2-40B4-BE49-F238E27FC236}">
                        <a16:creationId xmlns:a16="http://schemas.microsoft.com/office/drawing/2014/main" id="{90CB9281-A57A-FDE5-DB7C-98E828CF1144}"/>
                      </a:ext>
                    </a:extLst>
                  </p:cNvPr>
                  <p:cNvSpPr/>
                  <p:nvPr/>
                </p:nvSpPr>
                <p:spPr>
                  <a:xfrm>
                    <a:off x="-1973406" y="2442495"/>
                    <a:ext cx="652149" cy="868283"/>
                  </a:xfrm>
                  <a:custGeom>
                    <a:avLst/>
                    <a:gdLst>
                      <a:gd name="connsiteX0" fmla="*/ 611437 w 661604"/>
                      <a:gd name="connsiteY0" fmla="*/ 456629 h 880872"/>
                      <a:gd name="connsiteX1" fmla="*/ 555811 w 661604"/>
                      <a:gd name="connsiteY1" fmla="*/ 409004 h 880872"/>
                      <a:gd name="connsiteX2" fmla="*/ 547334 w 661604"/>
                      <a:gd name="connsiteY2" fmla="*/ 408432 h 880872"/>
                      <a:gd name="connsiteX3" fmla="*/ 433033 w 661604"/>
                      <a:gd name="connsiteY3" fmla="*/ 408432 h 880872"/>
                      <a:gd name="connsiteX4" fmla="*/ 362930 w 661604"/>
                      <a:gd name="connsiteY4" fmla="*/ 473012 h 880872"/>
                      <a:gd name="connsiteX5" fmla="*/ 320829 w 661604"/>
                      <a:gd name="connsiteY5" fmla="*/ 444437 h 880872"/>
                      <a:gd name="connsiteX6" fmla="*/ 308542 w 661604"/>
                      <a:gd name="connsiteY6" fmla="*/ 443865 h 880872"/>
                      <a:gd name="connsiteX7" fmla="*/ 308542 w 661604"/>
                      <a:gd name="connsiteY7" fmla="*/ 215265 h 880872"/>
                      <a:gd name="connsiteX8" fmla="*/ 369978 w 661604"/>
                      <a:gd name="connsiteY8" fmla="*/ 235934 h 880872"/>
                      <a:gd name="connsiteX9" fmla="*/ 369978 w 661604"/>
                      <a:gd name="connsiteY9" fmla="*/ 235934 h 880872"/>
                      <a:gd name="connsiteX10" fmla="*/ 371502 w 661604"/>
                      <a:gd name="connsiteY10" fmla="*/ 236601 h 880872"/>
                      <a:gd name="connsiteX11" fmla="*/ 373026 w 661604"/>
                      <a:gd name="connsiteY11" fmla="*/ 237173 h 880872"/>
                      <a:gd name="connsiteX12" fmla="*/ 375693 w 661604"/>
                      <a:gd name="connsiteY12" fmla="*/ 237173 h 880872"/>
                      <a:gd name="connsiteX13" fmla="*/ 376645 w 661604"/>
                      <a:gd name="connsiteY13" fmla="*/ 237173 h 880872"/>
                      <a:gd name="connsiteX14" fmla="*/ 378741 w 661604"/>
                      <a:gd name="connsiteY14" fmla="*/ 237173 h 880872"/>
                      <a:gd name="connsiteX15" fmla="*/ 379884 w 661604"/>
                      <a:gd name="connsiteY15" fmla="*/ 236696 h 880872"/>
                      <a:gd name="connsiteX16" fmla="*/ 381408 w 661604"/>
                      <a:gd name="connsiteY16" fmla="*/ 236125 h 880872"/>
                      <a:gd name="connsiteX17" fmla="*/ 482659 w 661604"/>
                      <a:gd name="connsiteY17" fmla="*/ 236125 h 880872"/>
                      <a:gd name="connsiteX18" fmla="*/ 483611 w 661604"/>
                      <a:gd name="connsiteY18" fmla="*/ 236125 h 880872"/>
                      <a:gd name="connsiteX19" fmla="*/ 484278 w 661604"/>
                      <a:gd name="connsiteY19" fmla="*/ 236125 h 880872"/>
                      <a:gd name="connsiteX20" fmla="*/ 484945 w 661604"/>
                      <a:gd name="connsiteY20" fmla="*/ 236125 h 880872"/>
                      <a:gd name="connsiteX21" fmla="*/ 484945 w 661604"/>
                      <a:gd name="connsiteY21" fmla="*/ 236125 h 880872"/>
                      <a:gd name="connsiteX22" fmla="*/ 488088 w 661604"/>
                      <a:gd name="connsiteY22" fmla="*/ 236601 h 880872"/>
                      <a:gd name="connsiteX23" fmla="*/ 488088 w 661604"/>
                      <a:gd name="connsiteY23" fmla="*/ 236601 h 880872"/>
                      <a:gd name="connsiteX24" fmla="*/ 491231 w 661604"/>
                      <a:gd name="connsiteY24" fmla="*/ 236601 h 880872"/>
                      <a:gd name="connsiteX25" fmla="*/ 491231 w 661604"/>
                      <a:gd name="connsiteY25" fmla="*/ 236601 h 880872"/>
                      <a:gd name="connsiteX26" fmla="*/ 492469 w 661604"/>
                      <a:gd name="connsiteY26" fmla="*/ 236601 h 880872"/>
                      <a:gd name="connsiteX27" fmla="*/ 493708 w 661604"/>
                      <a:gd name="connsiteY27" fmla="*/ 235934 h 880872"/>
                      <a:gd name="connsiteX28" fmla="*/ 495898 w 661604"/>
                      <a:gd name="connsiteY28" fmla="*/ 234791 h 880872"/>
                      <a:gd name="connsiteX29" fmla="*/ 495898 w 661604"/>
                      <a:gd name="connsiteY29" fmla="*/ 234791 h 880872"/>
                      <a:gd name="connsiteX30" fmla="*/ 495898 w 661604"/>
                      <a:gd name="connsiteY30" fmla="*/ 234791 h 880872"/>
                      <a:gd name="connsiteX31" fmla="*/ 495898 w 661604"/>
                      <a:gd name="connsiteY31" fmla="*/ 234791 h 880872"/>
                      <a:gd name="connsiteX32" fmla="*/ 510948 w 661604"/>
                      <a:gd name="connsiteY32" fmla="*/ 225266 h 880872"/>
                      <a:gd name="connsiteX33" fmla="*/ 554858 w 661604"/>
                      <a:gd name="connsiteY33" fmla="*/ 225266 h 880872"/>
                      <a:gd name="connsiteX34" fmla="*/ 579242 w 661604"/>
                      <a:gd name="connsiteY34" fmla="*/ 235839 h 880872"/>
                      <a:gd name="connsiteX35" fmla="*/ 582386 w 661604"/>
                      <a:gd name="connsiteY35" fmla="*/ 236982 h 880872"/>
                      <a:gd name="connsiteX36" fmla="*/ 582386 w 661604"/>
                      <a:gd name="connsiteY36" fmla="*/ 236982 h 880872"/>
                      <a:gd name="connsiteX37" fmla="*/ 586481 w 661604"/>
                      <a:gd name="connsiteY37" fmla="*/ 236982 h 880872"/>
                      <a:gd name="connsiteX38" fmla="*/ 586481 w 661604"/>
                      <a:gd name="connsiteY38" fmla="*/ 236982 h 880872"/>
                      <a:gd name="connsiteX39" fmla="*/ 586481 w 661604"/>
                      <a:gd name="connsiteY39" fmla="*/ 236982 h 880872"/>
                      <a:gd name="connsiteX40" fmla="*/ 589815 w 661604"/>
                      <a:gd name="connsiteY40" fmla="*/ 235553 h 880872"/>
                      <a:gd name="connsiteX41" fmla="*/ 590482 w 661604"/>
                      <a:gd name="connsiteY41" fmla="*/ 235553 h 880872"/>
                      <a:gd name="connsiteX42" fmla="*/ 590482 w 661604"/>
                      <a:gd name="connsiteY42" fmla="*/ 235553 h 880872"/>
                      <a:gd name="connsiteX43" fmla="*/ 593053 w 661604"/>
                      <a:gd name="connsiteY43" fmla="*/ 232791 h 880872"/>
                      <a:gd name="connsiteX44" fmla="*/ 593053 w 661604"/>
                      <a:gd name="connsiteY44" fmla="*/ 232029 h 880872"/>
                      <a:gd name="connsiteX45" fmla="*/ 594292 w 661604"/>
                      <a:gd name="connsiteY45" fmla="*/ 229076 h 880872"/>
                      <a:gd name="connsiteX46" fmla="*/ 594292 w 661604"/>
                      <a:gd name="connsiteY46" fmla="*/ 227933 h 880872"/>
                      <a:gd name="connsiteX47" fmla="*/ 594292 w 661604"/>
                      <a:gd name="connsiteY47" fmla="*/ 223647 h 880872"/>
                      <a:gd name="connsiteX48" fmla="*/ 296064 w 661604"/>
                      <a:gd name="connsiteY48" fmla="*/ 0 h 880872"/>
                      <a:gd name="connsiteX49" fmla="*/ 217 w 661604"/>
                      <a:gd name="connsiteY49" fmla="*/ 223647 h 880872"/>
                      <a:gd name="connsiteX50" fmla="*/ 9741 w 661604"/>
                      <a:gd name="connsiteY50" fmla="*/ 237696 h 880872"/>
                      <a:gd name="connsiteX51" fmla="*/ 17458 w 661604"/>
                      <a:gd name="connsiteY51" fmla="*/ 236601 h 880872"/>
                      <a:gd name="connsiteX52" fmla="*/ 100706 w 661604"/>
                      <a:gd name="connsiteY52" fmla="*/ 235172 h 880872"/>
                      <a:gd name="connsiteX53" fmla="*/ 100706 w 661604"/>
                      <a:gd name="connsiteY53" fmla="*/ 235172 h 880872"/>
                      <a:gd name="connsiteX54" fmla="*/ 100706 w 661604"/>
                      <a:gd name="connsiteY54" fmla="*/ 235172 h 880872"/>
                      <a:gd name="connsiteX55" fmla="*/ 102897 w 661604"/>
                      <a:gd name="connsiteY55" fmla="*/ 236315 h 880872"/>
                      <a:gd name="connsiteX56" fmla="*/ 104040 w 661604"/>
                      <a:gd name="connsiteY56" fmla="*/ 236982 h 880872"/>
                      <a:gd name="connsiteX57" fmla="*/ 107945 w 661604"/>
                      <a:gd name="connsiteY57" fmla="*/ 237649 h 880872"/>
                      <a:gd name="connsiteX58" fmla="*/ 111279 w 661604"/>
                      <a:gd name="connsiteY58" fmla="*/ 237173 h 880872"/>
                      <a:gd name="connsiteX59" fmla="*/ 111279 w 661604"/>
                      <a:gd name="connsiteY59" fmla="*/ 237173 h 880872"/>
                      <a:gd name="connsiteX60" fmla="*/ 112612 w 661604"/>
                      <a:gd name="connsiteY60" fmla="*/ 236506 h 880872"/>
                      <a:gd name="connsiteX61" fmla="*/ 113660 w 661604"/>
                      <a:gd name="connsiteY61" fmla="*/ 236506 h 880872"/>
                      <a:gd name="connsiteX62" fmla="*/ 214911 w 661604"/>
                      <a:gd name="connsiteY62" fmla="*/ 236506 h 880872"/>
                      <a:gd name="connsiteX63" fmla="*/ 216340 w 661604"/>
                      <a:gd name="connsiteY63" fmla="*/ 237077 h 880872"/>
                      <a:gd name="connsiteX64" fmla="*/ 217483 w 661604"/>
                      <a:gd name="connsiteY64" fmla="*/ 237554 h 880872"/>
                      <a:gd name="connsiteX65" fmla="*/ 219483 w 661604"/>
                      <a:gd name="connsiteY65" fmla="*/ 237554 h 880872"/>
                      <a:gd name="connsiteX66" fmla="*/ 220531 w 661604"/>
                      <a:gd name="connsiteY66" fmla="*/ 237554 h 880872"/>
                      <a:gd name="connsiteX67" fmla="*/ 226341 w 661604"/>
                      <a:gd name="connsiteY67" fmla="*/ 236030 h 880872"/>
                      <a:gd name="connsiteX68" fmla="*/ 226341 w 661604"/>
                      <a:gd name="connsiteY68" fmla="*/ 236030 h 880872"/>
                      <a:gd name="connsiteX69" fmla="*/ 283491 w 661604"/>
                      <a:gd name="connsiteY69" fmla="*/ 215837 h 880872"/>
                      <a:gd name="connsiteX70" fmla="*/ 283491 w 661604"/>
                      <a:gd name="connsiteY70" fmla="*/ 467392 h 880872"/>
                      <a:gd name="connsiteX71" fmla="*/ 276061 w 661604"/>
                      <a:gd name="connsiteY71" fmla="*/ 475107 h 880872"/>
                      <a:gd name="connsiteX72" fmla="*/ 272632 w 661604"/>
                      <a:gd name="connsiteY72" fmla="*/ 483680 h 880872"/>
                      <a:gd name="connsiteX73" fmla="*/ 276442 w 661604"/>
                      <a:gd name="connsiteY73" fmla="*/ 492157 h 880872"/>
                      <a:gd name="connsiteX74" fmla="*/ 283491 w 661604"/>
                      <a:gd name="connsiteY74" fmla="*/ 498729 h 880872"/>
                      <a:gd name="connsiteX75" fmla="*/ 283491 w 661604"/>
                      <a:gd name="connsiteY75" fmla="*/ 501110 h 880872"/>
                      <a:gd name="connsiteX76" fmla="*/ 257773 w 661604"/>
                      <a:gd name="connsiteY76" fmla="*/ 526828 h 880872"/>
                      <a:gd name="connsiteX77" fmla="*/ 232056 w 661604"/>
                      <a:gd name="connsiteY77" fmla="*/ 501110 h 880872"/>
                      <a:gd name="connsiteX78" fmla="*/ 232056 w 661604"/>
                      <a:gd name="connsiteY78" fmla="*/ 464153 h 880872"/>
                      <a:gd name="connsiteX79" fmla="*/ 223388 w 661604"/>
                      <a:gd name="connsiteY79" fmla="*/ 452914 h 880872"/>
                      <a:gd name="connsiteX80" fmla="*/ 220150 w 661604"/>
                      <a:gd name="connsiteY80" fmla="*/ 452247 h 880872"/>
                      <a:gd name="connsiteX81" fmla="*/ 208243 w 661604"/>
                      <a:gd name="connsiteY81" fmla="*/ 464153 h 880872"/>
                      <a:gd name="connsiteX82" fmla="*/ 208243 w 661604"/>
                      <a:gd name="connsiteY82" fmla="*/ 501110 h 880872"/>
                      <a:gd name="connsiteX83" fmla="*/ 257573 w 661604"/>
                      <a:gd name="connsiteY83" fmla="*/ 550651 h 880872"/>
                      <a:gd name="connsiteX84" fmla="*/ 304256 w 661604"/>
                      <a:gd name="connsiteY84" fmla="*/ 517779 h 880872"/>
                      <a:gd name="connsiteX85" fmla="*/ 335783 w 661604"/>
                      <a:gd name="connsiteY85" fmla="*/ 546354 h 880872"/>
                      <a:gd name="connsiteX86" fmla="*/ 368644 w 661604"/>
                      <a:gd name="connsiteY86" fmla="*/ 564356 h 880872"/>
                      <a:gd name="connsiteX87" fmla="*/ 410173 w 661604"/>
                      <a:gd name="connsiteY87" fmla="*/ 542925 h 880872"/>
                      <a:gd name="connsiteX88" fmla="*/ 417508 w 661604"/>
                      <a:gd name="connsiteY88" fmla="*/ 534353 h 880872"/>
                      <a:gd name="connsiteX89" fmla="*/ 422270 w 661604"/>
                      <a:gd name="connsiteY89" fmla="*/ 869156 h 880872"/>
                      <a:gd name="connsiteX90" fmla="*/ 434176 w 661604"/>
                      <a:gd name="connsiteY90" fmla="*/ 880872 h 880872"/>
                      <a:gd name="connsiteX91" fmla="*/ 545714 w 661604"/>
                      <a:gd name="connsiteY91" fmla="*/ 880872 h 880872"/>
                      <a:gd name="connsiteX92" fmla="*/ 557620 w 661604"/>
                      <a:gd name="connsiteY92" fmla="*/ 869156 h 880872"/>
                      <a:gd name="connsiteX93" fmla="*/ 561335 w 661604"/>
                      <a:gd name="connsiteY93" fmla="*/ 637032 h 880872"/>
                      <a:gd name="connsiteX94" fmla="*/ 563145 w 661604"/>
                      <a:gd name="connsiteY94" fmla="*/ 555308 h 880872"/>
                      <a:gd name="connsiteX95" fmla="*/ 601245 w 661604"/>
                      <a:gd name="connsiteY95" fmla="*/ 645795 h 880872"/>
                      <a:gd name="connsiteX96" fmla="*/ 616104 w 661604"/>
                      <a:gd name="connsiteY96" fmla="*/ 652463 h 880872"/>
                      <a:gd name="connsiteX97" fmla="*/ 653537 w 661604"/>
                      <a:gd name="connsiteY97" fmla="*/ 639699 h 880872"/>
                      <a:gd name="connsiteX98" fmla="*/ 661157 w 661604"/>
                      <a:gd name="connsiteY98" fmla="*/ 625126 h 880872"/>
                      <a:gd name="connsiteX99" fmla="*/ 566574 w 661604"/>
                      <a:gd name="connsiteY99" fmla="*/ 204692 h 880872"/>
                      <a:gd name="connsiteX100" fmla="*/ 495422 w 661604"/>
                      <a:gd name="connsiteY100" fmla="*/ 207074 h 880872"/>
                      <a:gd name="connsiteX101" fmla="*/ 494279 w 661604"/>
                      <a:gd name="connsiteY101" fmla="*/ 203930 h 880872"/>
                      <a:gd name="connsiteX102" fmla="*/ 489802 w 661604"/>
                      <a:gd name="connsiteY102" fmla="*/ 191643 h 880872"/>
                      <a:gd name="connsiteX103" fmla="*/ 487517 w 661604"/>
                      <a:gd name="connsiteY103" fmla="*/ 185833 h 880872"/>
                      <a:gd name="connsiteX104" fmla="*/ 483516 w 661604"/>
                      <a:gd name="connsiteY104" fmla="*/ 176308 h 880872"/>
                      <a:gd name="connsiteX105" fmla="*/ 480754 w 661604"/>
                      <a:gd name="connsiteY105" fmla="*/ 170307 h 880872"/>
                      <a:gd name="connsiteX106" fmla="*/ 476563 w 661604"/>
                      <a:gd name="connsiteY106" fmla="*/ 161735 h 880872"/>
                      <a:gd name="connsiteX107" fmla="*/ 473610 w 661604"/>
                      <a:gd name="connsiteY107" fmla="*/ 156019 h 880872"/>
                      <a:gd name="connsiteX108" fmla="*/ 468847 w 661604"/>
                      <a:gd name="connsiteY108" fmla="*/ 147542 h 880872"/>
                      <a:gd name="connsiteX109" fmla="*/ 465990 w 661604"/>
                      <a:gd name="connsiteY109" fmla="*/ 142494 h 880872"/>
                      <a:gd name="connsiteX110" fmla="*/ 459799 w 661604"/>
                      <a:gd name="connsiteY110" fmla="*/ 132969 h 880872"/>
                      <a:gd name="connsiteX111" fmla="*/ 458084 w 661604"/>
                      <a:gd name="connsiteY111" fmla="*/ 130302 h 880872"/>
                      <a:gd name="connsiteX112" fmla="*/ 449893 w 661604"/>
                      <a:gd name="connsiteY112" fmla="*/ 118491 h 880872"/>
                      <a:gd name="connsiteX113" fmla="*/ 446749 w 661604"/>
                      <a:gd name="connsiteY113" fmla="*/ 114300 h 880872"/>
                      <a:gd name="connsiteX114" fmla="*/ 441225 w 661604"/>
                      <a:gd name="connsiteY114" fmla="*/ 107061 h 880872"/>
                      <a:gd name="connsiteX115" fmla="*/ 437606 w 661604"/>
                      <a:gd name="connsiteY115" fmla="*/ 102584 h 880872"/>
                      <a:gd name="connsiteX116" fmla="*/ 432271 w 661604"/>
                      <a:gd name="connsiteY116" fmla="*/ 96298 h 880872"/>
                      <a:gd name="connsiteX117" fmla="*/ 428557 w 661604"/>
                      <a:gd name="connsiteY117" fmla="*/ 92012 h 880872"/>
                      <a:gd name="connsiteX118" fmla="*/ 423032 w 661604"/>
                      <a:gd name="connsiteY118" fmla="*/ 85916 h 880872"/>
                      <a:gd name="connsiteX119" fmla="*/ 419413 w 661604"/>
                      <a:gd name="connsiteY119" fmla="*/ 82106 h 880872"/>
                      <a:gd name="connsiteX120" fmla="*/ 413031 w 661604"/>
                      <a:gd name="connsiteY120" fmla="*/ 75724 h 880872"/>
                      <a:gd name="connsiteX121" fmla="*/ 410269 w 661604"/>
                      <a:gd name="connsiteY121" fmla="*/ 72962 h 880872"/>
                      <a:gd name="connsiteX122" fmla="*/ 401220 w 661604"/>
                      <a:gd name="connsiteY122" fmla="*/ 64484 h 880872"/>
                      <a:gd name="connsiteX123" fmla="*/ 398839 w 661604"/>
                      <a:gd name="connsiteY123" fmla="*/ 62484 h 880872"/>
                      <a:gd name="connsiteX124" fmla="*/ 392076 w 661604"/>
                      <a:gd name="connsiteY124" fmla="*/ 56578 h 880872"/>
                      <a:gd name="connsiteX125" fmla="*/ 388742 w 661604"/>
                      <a:gd name="connsiteY125" fmla="*/ 53816 h 880872"/>
                      <a:gd name="connsiteX126" fmla="*/ 382932 w 661604"/>
                      <a:gd name="connsiteY126" fmla="*/ 49054 h 880872"/>
                      <a:gd name="connsiteX127" fmla="*/ 379503 w 661604"/>
                      <a:gd name="connsiteY127" fmla="*/ 46482 h 880872"/>
                      <a:gd name="connsiteX128" fmla="*/ 373788 w 661604"/>
                      <a:gd name="connsiteY128" fmla="*/ 42101 h 880872"/>
                      <a:gd name="connsiteX129" fmla="*/ 370645 w 661604"/>
                      <a:gd name="connsiteY129" fmla="*/ 39815 h 880872"/>
                      <a:gd name="connsiteX130" fmla="*/ 364549 w 661604"/>
                      <a:gd name="connsiteY130" fmla="*/ 35433 h 880872"/>
                      <a:gd name="connsiteX131" fmla="*/ 362167 w 661604"/>
                      <a:gd name="connsiteY131" fmla="*/ 33814 h 880872"/>
                      <a:gd name="connsiteX132" fmla="*/ 353881 w 661604"/>
                      <a:gd name="connsiteY132" fmla="*/ 28289 h 880872"/>
                      <a:gd name="connsiteX133" fmla="*/ 566574 w 661604"/>
                      <a:gd name="connsiteY133" fmla="*/ 204692 h 880872"/>
                      <a:gd name="connsiteX134" fmla="*/ 469228 w 661604"/>
                      <a:gd name="connsiteY134" fmla="*/ 204692 h 880872"/>
                      <a:gd name="connsiteX135" fmla="*/ 386075 w 661604"/>
                      <a:gd name="connsiteY135" fmla="*/ 208502 h 880872"/>
                      <a:gd name="connsiteX136" fmla="*/ 333688 w 661604"/>
                      <a:gd name="connsiteY136" fmla="*/ 43529 h 880872"/>
                      <a:gd name="connsiteX137" fmla="*/ 469228 w 661604"/>
                      <a:gd name="connsiteY137" fmla="*/ 204311 h 880872"/>
                      <a:gd name="connsiteX138" fmla="*/ 120994 w 661604"/>
                      <a:gd name="connsiteY138" fmla="*/ 161735 h 880872"/>
                      <a:gd name="connsiteX139" fmla="*/ 116708 w 661604"/>
                      <a:gd name="connsiteY139" fmla="*/ 170498 h 880872"/>
                      <a:gd name="connsiteX140" fmla="*/ 114041 w 661604"/>
                      <a:gd name="connsiteY140" fmla="*/ 176403 h 880872"/>
                      <a:gd name="connsiteX141" fmla="*/ 110041 w 661604"/>
                      <a:gd name="connsiteY141" fmla="*/ 185928 h 880872"/>
                      <a:gd name="connsiteX142" fmla="*/ 107659 w 661604"/>
                      <a:gd name="connsiteY142" fmla="*/ 191643 h 880872"/>
                      <a:gd name="connsiteX143" fmla="*/ 103278 w 661604"/>
                      <a:gd name="connsiteY143" fmla="*/ 203930 h 880872"/>
                      <a:gd name="connsiteX144" fmla="*/ 102135 w 661604"/>
                      <a:gd name="connsiteY144" fmla="*/ 207074 h 880872"/>
                      <a:gd name="connsiteX145" fmla="*/ 65940 w 661604"/>
                      <a:gd name="connsiteY145" fmla="*/ 198025 h 880872"/>
                      <a:gd name="connsiteX146" fmla="*/ 31364 w 661604"/>
                      <a:gd name="connsiteY146" fmla="*/ 204502 h 880872"/>
                      <a:gd name="connsiteX147" fmla="*/ 242914 w 661604"/>
                      <a:gd name="connsiteY147" fmla="*/ 28099 h 880872"/>
                      <a:gd name="connsiteX148" fmla="*/ 241200 w 661604"/>
                      <a:gd name="connsiteY148" fmla="*/ 29242 h 880872"/>
                      <a:gd name="connsiteX149" fmla="*/ 235294 w 661604"/>
                      <a:gd name="connsiteY149" fmla="*/ 33338 h 880872"/>
                      <a:gd name="connsiteX150" fmla="*/ 231961 w 661604"/>
                      <a:gd name="connsiteY150" fmla="*/ 35623 h 880872"/>
                      <a:gd name="connsiteX151" fmla="*/ 226722 w 661604"/>
                      <a:gd name="connsiteY151" fmla="*/ 39338 h 880872"/>
                      <a:gd name="connsiteX152" fmla="*/ 223102 w 661604"/>
                      <a:gd name="connsiteY152" fmla="*/ 42005 h 880872"/>
                      <a:gd name="connsiteX153" fmla="*/ 217864 w 661604"/>
                      <a:gd name="connsiteY153" fmla="*/ 46006 h 880872"/>
                      <a:gd name="connsiteX154" fmla="*/ 214244 w 661604"/>
                      <a:gd name="connsiteY154" fmla="*/ 48863 h 880872"/>
                      <a:gd name="connsiteX155" fmla="*/ 208624 w 661604"/>
                      <a:gd name="connsiteY155" fmla="*/ 53435 h 880872"/>
                      <a:gd name="connsiteX156" fmla="*/ 205100 w 661604"/>
                      <a:gd name="connsiteY156" fmla="*/ 56293 h 880872"/>
                      <a:gd name="connsiteX157" fmla="*/ 198242 w 661604"/>
                      <a:gd name="connsiteY157" fmla="*/ 62294 h 880872"/>
                      <a:gd name="connsiteX158" fmla="*/ 195956 w 661604"/>
                      <a:gd name="connsiteY158" fmla="*/ 64198 h 880872"/>
                      <a:gd name="connsiteX159" fmla="*/ 186431 w 661604"/>
                      <a:gd name="connsiteY159" fmla="*/ 72676 h 880872"/>
                      <a:gd name="connsiteX160" fmla="*/ 183574 w 661604"/>
                      <a:gd name="connsiteY160" fmla="*/ 75533 h 880872"/>
                      <a:gd name="connsiteX161" fmla="*/ 177287 w 661604"/>
                      <a:gd name="connsiteY161" fmla="*/ 81820 h 880872"/>
                      <a:gd name="connsiteX162" fmla="*/ 173763 w 661604"/>
                      <a:gd name="connsiteY162" fmla="*/ 85630 h 880872"/>
                      <a:gd name="connsiteX163" fmla="*/ 168238 w 661604"/>
                      <a:gd name="connsiteY163" fmla="*/ 91726 h 880872"/>
                      <a:gd name="connsiteX164" fmla="*/ 164619 w 661604"/>
                      <a:gd name="connsiteY164" fmla="*/ 95917 h 880872"/>
                      <a:gd name="connsiteX165" fmla="*/ 159094 w 661604"/>
                      <a:gd name="connsiteY165" fmla="*/ 102394 h 880872"/>
                      <a:gd name="connsiteX166" fmla="*/ 155665 w 661604"/>
                      <a:gd name="connsiteY166" fmla="*/ 106680 h 880872"/>
                      <a:gd name="connsiteX167" fmla="*/ 149760 w 661604"/>
                      <a:gd name="connsiteY167" fmla="*/ 114300 h 880872"/>
                      <a:gd name="connsiteX168" fmla="*/ 146998 w 661604"/>
                      <a:gd name="connsiteY168" fmla="*/ 118110 h 880872"/>
                      <a:gd name="connsiteX169" fmla="*/ 138711 w 661604"/>
                      <a:gd name="connsiteY169" fmla="*/ 130016 h 880872"/>
                      <a:gd name="connsiteX170" fmla="*/ 137282 w 661604"/>
                      <a:gd name="connsiteY170" fmla="*/ 132398 h 880872"/>
                      <a:gd name="connsiteX171" fmla="*/ 130805 w 661604"/>
                      <a:gd name="connsiteY171" fmla="*/ 142780 h 880872"/>
                      <a:gd name="connsiteX172" fmla="*/ 128043 w 661604"/>
                      <a:gd name="connsiteY172" fmla="*/ 147542 h 880872"/>
                      <a:gd name="connsiteX173" fmla="*/ 123185 w 661604"/>
                      <a:gd name="connsiteY173" fmla="*/ 156210 h 880872"/>
                      <a:gd name="connsiteX174" fmla="*/ 211482 w 661604"/>
                      <a:gd name="connsiteY174" fmla="*/ 208121 h 880872"/>
                      <a:gd name="connsiteX175" fmla="*/ 163857 w 661604"/>
                      <a:gd name="connsiteY175" fmla="*/ 198596 h 880872"/>
                      <a:gd name="connsiteX176" fmla="*/ 127852 w 661604"/>
                      <a:gd name="connsiteY176" fmla="*/ 204502 h 880872"/>
                      <a:gd name="connsiteX177" fmla="*/ 263298 w 661604"/>
                      <a:gd name="connsiteY177" fmla="*/ 43148 h 880872"/>
                      <a:gd name="connsiteX178" fmla="*/ 211006 w 661604"/>
                      <a:gd name="connsiteY178" fmla="*/ 208121 h 880872"/>
                      <a:gd name="connsiteX179" fmla="*/ 235294 w 661604"/>
                      <a:gd name="connsiteY179" fmla="*/ 205359 h 880872"/>
                      <a:gd name="connsiteX180" fmla="*/ 235294 w 661604"/>
                      <a:gd name="connsiteY180" fmla="*/ 202787 h 880872"/>
                      <a:gd name="connsiteX181" fmla="*/ 235294 w 661604"/>
                      <a:gd name="connsiteY181" fmla="*/ 200025 h 880872"/>
                      <a:gd name="connsiteX182" fmla="*/ 235961 w 661604"/>
                      <a:gd name="connsiteY182" fmla="*/ 196025 h 880872"/>
                      <a:gd name="connsiteX183" fmla="*/ 235961 w 661604"/>
                      <a:gd name="connsiteY183" fmla="*/ 193739 h 880872"/>
                      <a:gd name="connsiteX184" fmla="*/ 239009 w 661604"/>
                      <a:gd name="connsiteY184" fmla="*/ 176975 h 880872"/>
                      <a:gd name="connsiteX185" fmla="*/ 239009 w 661604"/>
                      <a:gd name="connsiteY185" fmla="*/ 175736 h 880872"/>
                      <a:gd name="connsiteX186" fmla="*/ 294540 w 661604"/>
                      <a:gd name="connsiteY186" fmla="*/ 37814 h 880872"/>
                      <a:gd name="connsiteX187" fmla="*/ 296540 w 661604"/>
                      <a:gd name="connsiteY187" fmla="*/ 34766 h 880872"/>
                      <a:gd name="connsiteX188" fmla="*/ 298540 w 661604"/>
                      <a:gd name="connsiteY188" fmla="*/ 32004 h 880872"/>
                      <a:gd name="connsiteX189" fmla="*/ 299398 w 661604"/>
                      <a:gd name="connsiteY189" fmla="*/ 33242 h 880872"/>
                      <a:gd name="connsiteX190" fmla="*/ 305684 w 661604"/>
                      <a:gd name="connsiteY190" fmla="*/ 42767 h 880872"/>
                      <a:gd name="connsiteX191" fmla="*/ 306256 w 661604"/>
                      <a:gd name="connsiteY191" fmla="*/ 43720 h 880872"/>
                      <a:gd name="connsiteX192" fmla="*/ 312637 w 661604"/>
                      <a:gd name="connsiteY192" fmla="*/ 54388 h 880872"/>
                      <a:gd name="connsiteX193" fmla="*/ 314257 w 661604"/>
                      <a:gd name="connsiteY193" fmla="*/ 57341 h 880872"/>
                      <a:gd name="connsiteX194" fmla="*/ 318733 w 661604"/>
                      <a:gd name="connsiteY194" fmla="*/ 65723 h 880872"/>
                      <a:gd name="connsiteX195" fmla="*/ 320162 w 661604"/>
                      <a:gd name="connsiteY195" fmla="*/ 68485 h 880872"/>
                      <a:gd name="connsiteX196" fmla="*/ 325401 w 661604"/>
                      <a:gd name="connsiteY196" fmla="*/ 79248 h 880872"/>
                      <a:gd name="connsiteX197" fmla="*/ 326449 w 661604"/>
                      <a:gd name="connsiteY197" fmla="*/ 81534 h 880872"/>
                      <a:gd name="connsiteX198" fmla="*/ 330259 w 661604"/>
                      <a:gd name="connsiteY198" fmla="*/ 90297 h 880872"/>
                      <a:gd name="connsiteX199" fmla="*/ 331592 w 661604"/>
                      <a:gd name="connsiteY199" fmla="*/ 93631 h 880872"/>
                      <a:gd name="connsiteX200" fmla="*/ 335402 w 661604"/>
                      <a:gd name="connsiteY200" fmla="*/ 103156 h 880872"/>
                      <a:gd name="connsiteX201" fmla="*/ 335974 w 661604"/>
                      <a:gd name="connsiteY201" fmla="*/ 104584 h 880872"/>
                      <a:gd name="connsiteX202" fmla="*/ 339784 w 661604"/>
                      <a:gd name="connsiteY202" fmla="*/ 115157 h 880872"/>
                      <a:gd name="connsiteX203" fmla="*/ 340832 w 661604"/>
                      <a:gd name="connsiteY203" fmla="*/ 118205 h 880872"/>
                      <a:gd name="connsiteX204" fmla="*/ 343498 w 661604"/>
                      <a:gd name="connsiteY204" fmla="*/ 126206 h 880872"/>
                      <a:gd name="connsiteX205" fmla="*/ 344356 w 661604"/>
                      <a:gd name="connsiteY205" fmla="*/ 129159 h 880872"/>
                      <a:gd name="connsiteX206" fmla="*/ 347404 w 661604"/>
                      <a:gd name="connsiteY206" fmla="*/ 139160 h 880872"/>
                      <a:gd name="connsiteX207" fmla="*/ 347975 w 661604"/>
                      <a:gd name="connsiteY207" fmla="*/ 141256 h 880872"/>
                      <a:gd name="connsiteX208" fmla="*/ 350166 w 661604"/>
                      <a:gd name="connsiteY208" fmla="*/ 149257 h 880872"/>
                      <a:gd name="connsiteX209" fmla="*/ 350928 w 661604"/>
                      <a:gd name="connsiteY209" fmla="*/ 152210 h 880872"/>
                      <a:gd name="connsiteX210" fmla="*/ 352928 w 661604"/>
                      <a:gd name="connsiteY210" fmla="*/ 160306 h 880872"/>
                      <a:gd name="connsiteX211" fmla="*/ 352928 w 661604"/>
                      <a:gd name="connsiteY211" fmla="*/ 161735 h 880872"/>
                      <a:gd name="connsiteX212" fmla="*/ 354928 w 661604"/>
                      <a:gd name="connsiteY212" fmla="*/ 170688 h 880872"/>
                      <a:gd name="connsiteX213" fmla="*/ 355500 w 661604"/>
                      <a:gd name="connsiteY213" fmla="*/ 173260 h 880872"/>
                      <a:gd name="connsiteX214" fmla="*/ 356833 w 661604"/>
                      <a:gd name="connsiteY214" fmla="*/ 179737 h 880872"/>
                      <a:gd name="connsiteX215" fmla="*/ 356833 w 661604"/>
                      <a:gd name="connsiteY215" fmla="*/ 182023 h 880872"/>
                      <a:gd name="connsiteX216" fmla="*/ 358262 w 661604"/>
                      <a:gd name="connsiteY216" fmla="*/ 189738 h 880872"/>
                      <a:gd name="connsiteX217" fmla="*/ 358262 w 661604"/>
                      <a:gd name="connsiteY217" fmla="*/ 191262 h 880872"/>
                      <a:gd name="connsiteX218" fmla="*/ 359215 w 661604"/>
                      <a:gd name="connsiteY218" fmla="*/ 197168 h 880872"/>
                      <a:gd name="connsiteX219" fmla="*/ 359215 w 661604"/>
                      <a:gd name="connsiteY219" fmla="*/ 199168 h 880872"/>
                      <a:gd name="connsiteX220" fmla="*/ 360072 w 661604"/>
                      <a:gd name="connsiteY220" fmla="*/ 204788 h 880872"/>
                      <a:gd name="connsiteX221" fmla="*/ 360072 w 661604"/>
                      <a:gd name="connsiteY221" fmla="*/ 205454 h 880872"/>
                      <a:gd name="connsiteX222" fmla="*/ 235294 w 661604"/>
                      <a:gd name="connsiteY222" fmla="*/ 205359 h 880872"/>
                      <a:gd name="connsiteX223" fmla="*/ 618580 w 661604"/>
                      <a:gd name="connsiteY223" fmla="*/ 626459 h 880872"/>
                      <a:gd name="connsiteX224" fmla="*/ 563526 w 661604"/>
                      <a:gd name="connsiteY224" fmla="*/ 494538 h 880872"/>
                      <a:gd name="connsiteX225" fmla="*/ 547914 w 661604"/>
                      <a:gd name="connsiteY225" fmla="*/ 488232 h 880872"/>
                      <a:gd name="connsiteX226" fmla="*/ 540666 w 661604"/>
                      <a:gd name="connsiteY226" fmla="*/ 498824 h 880872"/>
                      <a:gd name="connsiteX227" fmla="*/ 537523 w 661604"/>
                      <a:gd name="connsiteY227" fmla="*/ 636842 h 880872"/>
                      <a:gd name="connsiteX228" fmla="*/ 533999 w 661604"/>
                      <a:gd name="connsiteY228" fmla="*/ 857250 h 880872"/>
                      <a:gd name="connsiteX229" fmla="*/ 501994 w 661604"/>
                      <a:gd name="connsiteY229" fmla="*/ 857250 h 880872"/>
                      <a:gd name="connsiteX230" fmla="*/ 501994 w 661604"/>
                      <a:gd name="connsiteY230" fmla="*/ 662750 h 880872"/>
                      <a:gd name="connsiteX231" fmla="*/ 490088 w 661604"/>
                      <a:gd name="connsiteY231" fmla="*/ 650843 h 880872"/>
                      <a:gd name="connsiteX232" fmla="*/ 478182 w 661604"/>
                      <a:gd name="connsiteY232" fmla="*/ 662750 h 880872"/>
                      <a:gd name="connsiteX233" fmla="*/ 478182 w 661604"/>
                      <a:gd name="connsiteY233" fmla="*/ 857250 h 880872"/>
                      <a:gd name="connsiteX234" fmla="*/ 445892 w 661604"/>
                      <a:gd name="connsiteY234" fmla="*/ 857250 h 880872"/>
                      <a:gd name="connsiteX235" fmla="*/ 440558 w 661604"/>
                      <a:gd name="connsiteY235" fmla="*/ 501968 h 880872"/>
                      <a:gd name="connsiteX236" fmla="*/ 428552 w 661604"/>
                      <a:gd name="connsiteY236" fmla="*/ 490162 h 880872"/>
                      <a:gd name="connsiteX237" fmla="*/ 419508 w 661604"/>
                      <a:gd name="connsiteY237" fmla="*/ 494443 h 880872"/>
                      <a:gd name="connsiteX238" fmla="*/ 391505 w 661604"/>
                      <a:gd name="connsiteY238" fmla="*/ 527590 h 880872"/>
                      <a:gd name="connsiteX239" fmla="*/ 369121 w 661604"/>
                      <a:gd name="connsiteY239" fmla="*/ 540258 h 880872"/>
                      <a:gd name="connsiteX240" fmla="*/ 355500 w 661604"/>
                      <a:gd name="connsiteY240" fmla="*/ 531971 h 880872"/>
                      <a:gd name="connsiteX241" fmla="*/ 353785 w 661604"/>
                      <a:gd name="connsiteY241" fmla="*/ 529971 h 880872"/>
                      <a:gd name="connsiteX242" fmla="*/ 302732 w 661604"/>
                      <a:gd name="connsiteY242" fmla="*/ 483013 h 880872"/>
                      <a:gd name="connsiteX243" fmla="*/ 315400 w 661604"/>
                      <a:gd name="connsiteY243" fmla="*/ 470059 h 880872"/>
                      <a:gd name="connsiteX244" fmla="*/ 360643 w 661604"/>
                      <a:gd name="connsiteY244" fmla="*/ 500634 h 880872"/>
                      <a:gd name="connsiteX245" fmla="*/ 377178 w 661604"/>
                      <a:gd name="connsiteY245" fmla="*/ 497454 h 880872"/>
                      <a:gd name="connsiteX246" fmla="*/ 378169 w 661604"/>
                      <a:gd name="connsiteY246" fmla="*/ 495681 h 880872"/>
                      <a:gd name="connsiteX247" fmla="*/ 432843 w 661604"/>
                      <a:gd name="connsiteY247" fmla="*/ 432530 h 880872"/>
                      <a:gd name="connsiteX248" fmla="*/ 547143 w 661604"/>
                      <a:gd name="connsiteY248" fmla="*/ 432530 h 880872"/>
                      <a:gd name="connsiteX249" fmla="*/ 552667 w 661604"/>
                      <a:gd name="connsiteY249" fmla="*/ 432530 h 880872"/>
                      <a:gd name="connsiteX250" fmla="*/ 588386 w 661604"/>
                      <a:gd name="connsiteY250" fmla="*/ 462915 h 880872"/>
                      <a:gd name="connsiteX251" fmla="*/ 634678 w 661604"/>
                      <a:gd name="connsiteY251" fmla="*/ 621506 h 880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</a:cxnLst>
                    <a:rect l="l" t="t" r="r" b="b"/>
                    <a:pathLst>
                      <a:path w="661604" h="880872">
                        <a:moveTo>
                          <a:pt x="611437" y="456629"/>
                        </a:moveTo>
                        <a:cubicBezTo>
                          <a:pt x="604052" y="431081"/>
                          <a:pt x="582191" y="412365"/>
                          <a:pt x="555811" y="409004"/>
                        </a:cubicBezTo>
                        <a:cubicBezTo>
                          <a:pt x="553002" y="408618"/>
                          <a:pt x="550169" y="408426"/>
                          <a:pt x="547334" y="408432"/>
                        </a:cubicBezTo>
                        <a:lnTo>
                          <a:pt x="433033" y="408432"/>
                        </a:lnTo>
                        <a:cubicBezTo>
                          <a:pt x="401315" y="408432"/>
                          <a:pt x="374740" y="450723"/>
                          <a:pt x="362930" y="473012"/>
                        </a:cubicBezTo>
                        <a:lnTo>
                          <a:pt x="320829" y="444437"/>
                        </a:lnTo>
                        <a:cubicBezTo>
                          <a:pt x="317143" y="442023"/>
                          <a:pt x="312436" y="441804"/>
                          <a:pt x="308542" y="443865"/>
                        </a:cubicBezTo>
                        <a:lnTo>
                          <a:pt x="308542" y="215265"/>
                        </a:lnTo>
                        <a:cubicBezTo>
                          <a:pt x="330320" y="217423"/>
                          <a:pt x="351324" y="224490"/>
                          <a:pt x="369978" y="235934"/>
                        </a:cubicBezTo>
                        <a:lnTo>
                          <a:pt x="369978" y="235934"/>
                        </a:lnTo>
                        <a:lnTo>
                          <a:pt x="371502" y="236601"/>
                        </a:lnTo>
                        <a:lnTo>
                          <a:pt x="373026" y="237173"/>
                        </a:lnTo>
                        <a:cubicBezTo>
                          <a:pt x="373913" y="237267"/>
                          <a:pt x="374806" y="237267"/>
                          <a:pt x="375693" y="237173"/>
                        </a:cubicBezTo>
                        <a:lnTo>
                          <a:pt x="376645" y="237173"/>
                        </a:lnTo>
                        <a:cubicBezTo>
                          <a:pt x="377344" y="237219"/>
                          <a:pt x="378043" y="237219"/>
                          <a:pt x="378741" y="237173"/>
                        </a:cubicBezTo>
                        <a:lnTo>
                          <a:pt x="379884" y="236696"/>
                        </a:lnTo>
                        <a:cubicBezTo>
                          <a:pt x="380407" y="236550"/>
                          <a:pt x="380917" y="236358"/>
                          <a:pt x="381408" y="236125"/>
                        </a:cubicBezTo>
                        <a:cubicBezTo>
                          <a:pt x="412497" y="217170"/>
                          <a:pt x="451570" y="217170"/>
                          <a:pt x="482659" y="236125"/>
                        </a:cubicBezTo>
                        <a:lnTo>
                          <a:pt x="483611" y="236125"/>
                        </a:lnTo>
                        <a:lnTo>
                          <a:pt x="484278" y="236125"/>
                        </a:lnTo>
                        <a:lnTo>
                          <a:pt x="484945" y="236125"/>
                        </a:lnTo>
                        <a:lnTo>
                          <a:pt x="484945" y="236125"/>
                        </a:lnTo>
                        <a:cubicBezTo>
                          <a:pt x="485963" y="236437"/>
                          <a:pt x="487022" y="236597"/>
                          <a:pt x="488088" y="236601"/>
                        </a:cubicBezTo>
                        <a:lnTo>
                          <a:pt x="488088" y="236601"/>
                        </a:lnTo>
                        <a:cubicBezTo>
                          <a:pt x="489131" y="236741"/>
                          <a:pt x="490188" y="236741"/>
                          <a:pt x="491231" y="236601"/>
                        </a:cubicBezTo>
                        <a:lnTo>
                          <a:pt x="491231" y="236601"/>
                        </a:lnTo>
                        <a:lnTo>
                          <a:pt x="492469" y="236601"/>
                        </a:lnTo>
                        <a:cubicBezTo>
                          <a:pt x="492911" y="236436"/>
                          <a:pt x="493328" y="236212"/>
                          <a:pt x="493708" y="235934"/>
                        </a:cubicBezTo>
                        <a:cubicBezTo>
                          <a:pt x="494501" y="235689"/>
                          <a:pt x="495243" y="235302"/>
                          <a:pt x="495898" y="234791"/>
                        </a:cubicBezTo>
                        <a:lnTo>
                          <a:pt x="495898" y="234791"/>
                        </a:lnTo>
                        <a:lnTo>
                          <a:pt x="495898" y="234791"/>
                        </a:lnTo>
                        <a:lnTo>
                          <a:pt x="495898" y="234791"/>
                        </a:lnTo>
                        <a:cubicBezTo>
                          <a:pt x="500409" y="230879"/>
                          <a:pt x="505483" y="227668"/>
                          <a:pt x="510948" y="225266"/>
                        </a:cubicBezTo>
                        <a:cubicBezTo>
                          <a:pt x="525068" y="219766"/>
                          <a:pt x="540738" y="219766"/>
                          <a:pt x="554858" y="225266"/>
                        </a:cubicBezTo>
                        <a:cubicBezTo>
                          <a:pt x="563274" y="228086"/>
                          <a:pt x="571432" y="231623"/>
                          <a:pt x="579242" y="235839"/>
                        </a:cubicBezTo>
                        <a:cubicBezTo>
                          <a:pt x="580245" y="236333"/>
                          <a:pt x="581300" y="236717"/>
                          <a:pt x="582386" y="236982"/>
                        </a:cubicBezTo>
                        <a:lnTo>
                          <a:pt x="582386" y="236982"/>
                        </a:lnTo>
                        <a:cubicBezTo>
                          <a:pt x="583744" y="237173"/>
                          <a:pt x="585123" y="237173"/>
                          <a:pt x="586481" y="236982"/>
                        </a:cubicBezTo>
                        <a:cubicBezTo>
                          <a:pt x="586481" y="236982"/>
                          <a:pt x="586481" y="236982"/>
                          <a:pt x="586481" y="236982"/>
                        </a:cubicBezTo>
                        <a:lnTo>
                          <a:pt x="586481" y="236982"/>
                        </a:lnTo>
                        <a:cubicBezTo>
                          <a:pt x="587668" y="236705"/>
                          <a:pt x="588796" y="236221"/>
                          <a:pt x="589815" y="235553"/>
                        </a:cubicBezTo>
                        <a:lnTo>
                          <a:pt x="590482" y="235553"/>
                        </a:lnTo>
                        <a:lnTo>
                          <a:pt x="590482" y="235553"/>
                        </a:lnTo>
                        <a:cubicBezTo>
                          <a:pt x="591505" y="234803"/>
                          <a:pt x="592377" y="233865"/>
                          <a:pt x="593053" y="232791"/>
                        </a:cubicBezTo>
                        <a:lnTo>
                          <a:pt x="593053" y="232029"/>
                        </a:lnTo>
                        <a:cubicBezTo>
                          <a:pt x="593603" y="231108"/>
                          <a:pt x="594019" y="230114"/>
                          <a:pt x="594292" y="229076"/>
                        </a:cubicBezTo>
                        <a:cubicBezTo>
                          <a:pt x="594337" y="228696"/>
                          <a:pt x="594337" y="228313"/>
                          <a:pt x="594292" y="227933"/>
                        </a:cubicBezTo>
                        <a:cubicBezTo>
                          <a:pt x="594577" y="226519"/>
                          <a:pt x="594577" y="225061"/>
                          <a:pt x="594292" y="223647"/>
                        </a:cubicBezTo>
                        <a:cubicBezTo>
                          <a:pt x="594292" y="221456"/>
                          <a:pt x="546000" y="0"/>
                          <a:pt x="296064" y="0"/>
                        </a:cubicBezTo>
                        <a:cubicBezTo>
                          <a:pt x="46128" y="0"/>
                          <a:pt x="694" y="221456"/>
                          <a:pt x="217" y="223647"/>
                        </a:cubicBezTo>
                        <a:cubicBezTo>
                          <a:pt x="-1032" y="230156"/>
                          <a:pt x="3231" y="236447"/>
                          <a:pt x="9741" y="237696"/>
                        </a:cubicBezTo>
                        <a:cubicBezTo>
                          <a:pt x="12363" y="238200"/>
                          <a:pt x="15078" y="237814"/>
                          <a:pt x="17458" y="236601"/>
                        </a:cubicBezTo>
                        <a:cubicBezTo>
                          <a:pt x="53938" y="217551"/>
                          <a:pt x="78799" y="216980"/>
                          <a:pt x="100706" y="235172"/>
                        </a:cubicBezTo>
                        <a:lnTo>
                          <a:pt x="100706" y="235172"/>
                        </a:lnTo>
                        <a:cubicBezTo>
                          <a:pt x="100706" y="235172"/>
                          <a:pt x="100706" y="235172"/>
                          <a:pt x="100706" y="235172"/>
                        </a:cubicBezTo>
                        <a:cubicBezTo>
                          <a:pt x="101362" y="235683"/>
                          <a:pt x="102104" y="236070"/>
                          <a:pt x="102897" y="236315"/>
                        </a:cubicBezTo>
                        <a:cubicBezTo>
                          <a:pt x="103256" y="236572"/>
                          <a:pt x="103639" y="236795"/>
                          <a:pt x="104040" y="236982"/>
                        </a:cubicBezTo>
                        <a:cubicBezTo>
                          <a:pt x="105292" y="237433"/>
                          <a:pt x="106615" y="237659"/>
                          <a:pt x="107945" y="237649"/>
                        </a:cubicBezTo>
                        <a:cubicBezTo>
                          <a:pt x="109073" y="237638"/>
                          <a:pt x="110194" y="237478"/>
                          <a:pt x="111279" y="237173"/>
                        </a:cubicBezTo>
                        <a:lnTo>
                          <a:pt x="111279" y="237173"/>
                        </a:lnTo>
                        <a:lnTo>
                          <a:pt x="112612" y="236506"/>
                        </a:lnTo>
                        <a:lnTo>
                          <a:pt x="113660" y="236506"/>
                        </a:lnTo>
                        <a:cubicBezTo>
                          <a:pt x="144749" y="217551"/>
                          <a:pt x="183822" y="217551"/>
                          <a:pt x="214911" y="236506"/>
                        </a:cubicBezTo>
                        <a:cubicBezTo>
                          <a:pt x="215370" y="236737"/>
                          <a:pt x="215848" y="236928"/>
                          <a:pt x="216340" y="237077"/>
                        </a:cubicBezTo>
                        <a:lnTo>
                          <a:pt x="217483" y="237554"/>
                        </a:lnTo>
                        <a:cubicBezTo>
                          <a:pt x="218149" y="237599"/>
                          <a:pt x="218817" y="237599"/>
                          <a:pt x="219483" y="237554"/>
                        </a:cubicBezTo>
                        <a:lnTo>
                          <a:pt x="220531" y="237554"/>
                        </a:lnTo>
                        <a:cubicBezTo>
                          <a:pt x="222568" y="237568"/>
                          <a:pt x="224573" y="237042"/>
                          <a:pt x="226341" y="236030"/>
                        </a:cubicBezTo>
                        <a:lnTo>
                          <a:pt x="226341" y="236030"/>
                        </a:lnTo>
                        <a:cubicBezTo>
                          <a:pt x="243812" y="225465"/>
                          <a:pt x="263262" y="218593"/>
                          <a:pt x="283491" y="215837"/>
                        </a:cubicBezTo>
                        <a:lnTo>
                          <a:pt x="283491" y="467392"/>
                        </a:lnTo>
                        <a:lnTo>
                          <a:pt x="276061" y="475107"/>
                        </a:lnTo>
                        <a:cubicBezTo>
                          <a:pt x="273794" y="477375"/>
                          <a:pt x="272553" y="480473"/>
                          <a:pt x="272632" y="483680"/>
                        </a:cubicBezTo>
                        <a:cubicBezTo>
                          <a:pt x="272702" y="486905"/>
                          <a:pt x="274076" y="489964"/>
                          <a:pt x="276442" y="492157"/>
                        </a:cubicBezTo>
                        <a:lnTo>
                          <a:pt x="283491" y="498729"/>
                        </a:lnTo>
                        <a:lnTo>
                          <a:pt x="283491" y="501110"/>
                        </a:lnTo>
                        <a:cubicBezTo>
                          <a:pt x="283491" y="515314"/>
                          <a:pt x="271977" y="526828"/>
                          <a:pt x="257773" y="526828"/>
                        </a:cubicBezTo>
                        <a:cubicBezTo>
                          <a:pt x="243570" y="526828"/>
                          <a:pt x="232056" y="515314"/>
                          <a:pt x="232056" y="501110"/>
                        </a:cubicBezTo>
                        <a:lnTo>
                          <a:pt x="232056" y="464153"/>
                        </a:lnTo>
                        <a:cubicBezTo>
                          <a:pt x="232024" y="458884"/>
                          <a:pt x="228476" y="454284"/>
                          <a:pt x="223388" y="452914"/>
                        </a:cubicBezTo>
                        <a:cubicBezTo>
                          <a:pt x="222344" y="452545"/>
                          <a:pt x="221255" y="452321"/>
                          <a:pt x="220150" y="452247"/>
                        </a:cubicBezTo>
                        <a:cubicBezTo>
                          <a:pt x="213574" y="452247"/>
                          <a:pt x="208243" y="457577"/>
                          <a:pt x="208243" y="464153"/>
                        </a:cubicBezTo>
                        <a:lnTo>
                          <a:pt x="208243" y="501110"/>
                        </a:lnTo>
                        <a:cubicBezTo>
                          <a:pt x="208185" y="528413"/>
                          <a:pt x="230271" y="550592"/>
                          <a:pt x="257573" y="550651"/>
                        </a:cubicBezTo>
                        <a:cubicBezTo>
                          <a:pt x="278527" y="550696"/>
                          <a:pt x="297235" y="537523"/>
                          <a:pt x="304256" y="517779"/>
                        </a:cubicBezTo>
                        <a:lnTo>
                          <a:pt x="335783" y="546354"/>
                        </a:lnTo>
                        <a:cubicBezTo>
                          <a:pt x="343122" y="557380"/>
                          <a:pt x="355401" y="564108"/>
                          <a:pt x="368644" y="564356"/>
                        </a:cubicBezTo>
                        <a:cubicBezTo>
                          <a:pt x="385080" y="564110"/>
                          <a:pt x="400450" y="556178"/>
                          <a:pt x="410173" y="542925"/>
                        </a:cubicBezTo>
                        <a:lnTo>
                          <a:pt x="417508" y="534353"/>
                        </a:lnTo>
                        <a:lnTo>
                          <a:pt x="422270" y="869156"/>
                        </a:lnTo>
                        <a:cubicBezTo>
                          <a:pt x="422374" y="875657"/>
                          <a:pt x="427675" y="880873"/>
                          <a:pt x="434176" y="880872"/>
                        </a:cubicBezTo>
                        <a:lnTo>
                          <a:pt x="545714" y="880872"/>
                        </a:lnTo>
                        <a:cubicBezTo>
                          <a:pt x="552216" y="880873"/>
                          <a:pt x="557517" y="875657"/>
                          <a:pt x="557620" y="869156"/>
                        </a:cubicBezTo>
                        <a:lnTo>
                          <a:pt x="561335" y="637032"/>
                        </a:lnTo>
                        <a:lnTo>
                          <a:pt x="563145" y="555308"/>
                        </a:lnTo>
                        <a:lnTo>
                          <a:pt x="601245" y="645795"/>
                        </a:lnTo>
                        <a:cubicBezTo>
                          <a:pt x="603736" y="651519"/>
                          <a:pt x="610173" y="654407"/>
                          <a:pt x="616104" y="652463"/>
                        </a:cubicBezTo>
                        <a:lnTo>
                          <a:pt x="653537" y="639699"/>
                        </a:lnTo>
                        <a:cubicBezTo>
                          <a:pt x="659529" y="637618"/>
                          <a:pt x="662868" y="631234"/>
                          <a:pt x="661157" y="625126"/>
                        </a:cubicBezTo>
                        <a:close/>
                        <a:moveTo>
                          <a:pt x="566574" y="204692"/>
                        </a:moveTo>
                        <a:cubicBezTo>
                          <a:pt x="543664" y="194967"/>
                          <a:pt x="517631" y="195838"/>
                          <a:pt x="495422" y="207074"/>
                        </a:cubicBezTo>
                        <a:lnTo>
                          <a:pt x="494279" y="203930"/>
                        </a:lnTo>
                        <a:cubicBezTo>
                          <a:pt x="492850" y="199835"/>
                          <a:pt x="491422" y="195644"/>
                          <a:pt x="489802" y="191643"/>
                        </a:cubicBezTo>
                        <a:lnTo>
                          <a:pt x="487517" y="185833"/>
                        </a:lnTo>
                        <a:lnTo>
                          <a:pt x="483516" y="176308"/>
                        </a:lnTo>
                        <a:lnTo>
                          <a:pt x="480754" y="170307"/>
                        </a:lnTo>
                        <a:lnTo>
                          <a:pt x="476563" y="161735"/>
                        </a:lnTo>
                        <a:lnTo>
                          <a:pt x="473610" y="156019"/>
                        </a:lnTo>
                        <a:cubicBezTo>
                          <a:pt x="472086" y="153162"/>
                          <a:pt x="470467" y="150305"/>
                          <a:pt x="468847" y="147542"/>
                        </a:cubicBezTo>
                        <a:lnTo>
                          <a:pt x="465990" y="142494"/>
                        </a:lnTo>
                        <a:cubicBezTo>
                          <a:pt x="463990" y="139065"/>
                          <a:pt x="461894" y="135827"/>
                          <a:pt x="459799" y="132969"/>
                        </a:cubicBezTo>
                        <a:lnTo>
                          <a:pt x="458084" y="130302"/>
                        </a:lnTo>
                        <a:cubicBezTo>
                          <a:pt x="455417" y="126206"/>
                          <a:pt x="452655" y="122301"/>
                          <a:pt x="449893" y="118491"/>
                        </a:cubicBezTo>
                        <a:lnTo>
                          <a:pt x="446749" y="114300"/>
                        </a:lnTo>
                        <a:cubicBezTo>
                          <a:pt x="444940" y="111824"/>
                          <a:pt x="443035" y="109442"/>
                          <a:pt x="441225" y="107061"/>
                        </a:cubicBezTo>
                        <a:lnTo>
                          <a:pt x="437606" y="102584"/>
                        </a:lnTo>
                        <a:cubicBezTo>
                          <a:pt x="435796" y="100489"/>
                          <a:pt x="434081" y="98298"/>
                          <a:pt x="432271" y="96298"/>
                        </a:cubicBezTo>
                        <a:lnTo>
                          <a:pt x="428557" y="92012"/>
                        </a:lnTo>
                        <a:lnTo>
                          <a:pt x="423032" y="85916"/>
                        </a:lnTo>
                        <a:lnTo>
                          <a:pt x="419413" y="82106"/>
                        </a:lnTo>
                        <a:cubicBezTo>
                          <a:pt x="417317" y="79915"/>
                          <a:pt x="415222" y="77819"/>
                          <a:pt x="413031" y="75724"/>
                        </a:cubicBezTo>
                        <a:cubicBezTo>
                          <a:pt x="412159" y="74756"/>
                          <a:pt x="411236" y="73834"/>
                          <a:pt x="410269" y="72962"/>
                        </a:cubicBezTo>
                        <a:lnTo>
                          <a:pt x="401220" y="64484"/>
                        </a:lnTo>
                        <a:lnTo>
                          <a:pt x="398839" y="62484"/>
                        </a:lnTo>
                        <a:cubicBezTo>
                          <a:pt x="396553" y="60389"/>
                          <a:pt x="394362" y="58484"/>
                          <a:pt x="392076" y="56578"/>
                        </a:cubicBezTo>
                        <a:lnTo>
                          <a:pt x="388742" y="53816"/>
                        </a:lnTo>
                        <a:lnTo>
                          <a:pt x="382932" y="49054"/>
                        </a:lnTo>
                        <a:lnTo>
                          <a:pt x="379503" y="46482"/>
                        </a:lnTo>
                        <a:lnTo>
                          <a:pt x="373788" y="42101"/>
                        </a:lnTo>
                        <a:lnTo>
                          <a:pt x="370645" y="39815"/>
                        </a:lnTo>
                        <a:lnTo>
                          <a:pt x="364549" y="35433"/>
                        </a:lnTo>
                        <a:lnTo>
                          <a:pt x="362167" y="33814"/>
                        </a:lnTo>
                        <a:lnTo>
                          <a:pt x="353881" y="28289"/>
                        </a:lnTo>
                        <a:cubicBezTo>
                          <a:pt x="452532" y="41913"/>
                          <a:pt x="534941" y="110262"/>
                          <a:pt x="566574" y="204692"/>
                        </a:cubicBezTo>
                        <a:close/>
                        <a:moveTo>
                          <a:pt x="469228" y="204692"/>
                        </a:moveTo>
                        <a:cubicBezTo>
                          <a:pt x="441976" y="195767"/>
                          <a:pt x="412399" y="197123"/>
                          <a:pt x="386075" y="208502"/>
                        </a:cubicBezTo>
                        <a:cubicBezTo>
                          <a:pt x="379105" y="150714"/>
                          <a:pt x="361334" y="94752"/>
                          <a:pt x="333688" y="43529"/>
                        </a:cubicBezTo>
                        <a:cubicBezTo>
                          <a:pt x="395678" y="80338"/>
                          <a:pt x="443436" y="136988"/>
                          <a:pt x="469228" y="204311"/>
                        </a:cubicBezTo>
                        <a:close/>
                        <a:moveTo>
                          <a:pt x="120994" y="161735"/>
                        </a:moveTo>
                        <a:lnTo>
                          <a:pt x="116708" y="170498"/>
                        </a:lnTo>
                        <a:cubicBezTo>
                          <a:pt x="115851" y="172498"/>
                          <a:pt x="114898" y="174403"/>
                          <a:pt x="114041" y="176403"/>
                        </a:cubicBezTo>
                        <a:cubicBezTo>
                          <a:pt x="113184" y="178403"/>
                          <a:pt x="111279" y="182690"/>
                          <a:pt x="110041" y="185928"/>
                        </a:cubicBezTo>
                        <a:cubicBezTo>
                          <a:pt x="108802" y="189167"/>
                          <a:pt x="108421" y="189738"/>
                          <a:pt x="107659" y="191643"/>
                        </a:cubicBezTo>
                        <a:cubicBezTo>
                          <a:pt x="106135" y="195644"/>
                          <a:pt x="104707" y="199739"/>
                          <a:pt x="103278" y="203930"/>
                        </a:cubicBezTo>
                        <a:lnTo>
                          <a:pt x="102135" y="207074"/>
                        </a:lnTo>
                        <a:cubicBezTo>
                          <a:pt x="91018" y="201075"/>
                          <a:pt x="78572" y="197963"/>
                          <a:pt x="65940" y="198025"/>
                        </a:cubicBezTo>
                        <a:cubicBezTo>
                          <a:pt x="54131" y="198207"/>
                          <a:pt x="42439" y="200397"/>
                          <a:pt x="31364" y="204502"/>
                        </a:cubicBezTo>
                        <a:cubicBezTo>
                          <a:pt x="63526" y="110892"/>
                          <a:pt x="145049" y="42914"/>
                          <a:pt x="242914" y="28099"/>
                        </a:cubicBezTo>
                        <a:lnTo>
                          <a:pt x="241200" y="29242"/>
                        </a:lnTo>
                        <a:lnTo>
                          <a:pt x="235294" y="33338"/>
                        </a:lnTo>
                        <a:lnTo>
                          <a:pt x="231961" y="35623"/>
                        </a:lnTo>
                        <a:lnTo>
                          <a:pt x="226722" y="39338"/>
                        </a:lnTo>
                        <a:lnTo>
                          <a:pt x="223102" y="42005"/>
                        </a:lnTo>
                        <a:lnTo>
                          <a:pt x="217864" y="46006"/>
                        </a:lnTo>
                        <a:lnTo>
                          <a:pt x="214244" y="48863"/>
                        </a:lnTo>
                        <a:lnTo>
                          <a:pt x="208624" y="53435"/>
                        </a:lnTo>
                        <a:lnTo>
                          <a:pt x="205100" y="56293"/>
                        </a:lnTo>
                        <a:lnTo>
                          <a:pt x="198242" y="62294"/>
                        </a:lnTo>
                        <a:lnTo>
                          <a:pt x="195956" y="64198"/>
                        </a:lnTo>
                        <a:cubicBezTo>
                          <a:pt x="193003" y="66961"/>
                          <a:pt x="189955" y="69723"/>
                          <a:pt x="186431" y="72676"/>
                        </a:cubicBezTo>
                        <a:lnTo>
                          <a:pt x="183574" y="75533"/>
                        </a:lnTo>
                        <a:lnTo>
                          <a:pt x="177287" y="81820"/>
                        </a:lnTo>
                        <a:cubicBezTo>
                          <a:pt x="176144" y="83058"/>
                          <a:pt x="175001" y="84392"/>
                          <a:pt x="173763" y="85630"/>
                        </a:cubicBezTo>
                        <a:cubicBezTo>
                          <a:pt x="172525" y="86868"/>
                          <a:pt x="170048" y="89630"/>
                          <a:pt x="168238" y="91726"/>
                        </a:cubicBezTo>
                        <a:cubicBezTo>
                          <a:pt x="166429" y="93821"/>
                          <a:pt x="165762" y="94488"/>
                          <a:pt x="164619" y="95917"/>
                        </a:cubicBezTo>
                        <a:cubicBezTo>
                          <a:pt x="163476" y="97346"/>
                          <a:pt x="160904" y="100203"/>
                          <a:pt x="159094" y="102394"/>
                        </a:cubicBezTo>
                        <a:lnTo>
                          <a:pt x="155665" y="106680"/>
                        </a:lnTo>
                        <a:cubicBezTo>
                          <a:pt x="153665" y="109157"/>
                          <a:pt x="151760" y="111728"/>
                          <a:pt x="149760" y="114300"/>
                        </a:cubicBezTo>
                        <a:cubicBezTo>
                          <a:pt x="147760" y="116872"/>
                          <a:pt x="147950" y="116777"/>
                          <a:pt x="146998" y="118110"/>
                        </a:cubicBezTo>
                        <a:cubicBezTo>
                          <a:pt x="144140" y="121920"/>
                          <a:pt x="141378" y="125920"/>
                          <a:pt x="138711" y="130016"/>
                        </a:cubicBezTo>
                        <a:lnTo>
                          <a:pt x="137282" y="132398"/>
                        </a:lnTo>
                        <a:cubicBezTo>
                          <a:pt x="135091" y="135731"/>
                          <a:pt x="132901" y="139160"/>
                          <a:pt x="130805" y="142780"/>
                        </a:cubicBezTo>
                        <a:cubicBezTo>
                          <a:pt x="129853" y="144304"/>
                          <a:pt x="128995" y="145923"/>
                          <a:pt x="128043" y="147542"/>
                        </a:cubicBezTo>
                        <a:lnTo>
                          <a:pt x="123185" y="156210"/>
                        </a:lnTo>
                        <a:close/>
                        <a:moveTo>
                          <a:pt x="211482" y="208121"/>
                        </a:moveTo>
                        <a:cubicBezTo>
                          <a:pt x="196392" y="201834"/>
                          <a:pt x="180205" y="198596"/>
                          <a:pt x="163857" y="198596"/>
                        </a:cubicBezTo>
                        <a:cubicBezTo>
                          <a:pt x="151616" y="198624"/>
                          <a:pt x="139461" y="200618"/>
                          <a:pt x="127852" y="204502"/>
                        </a:cubicBezTo>
                        <a:cubicBezTo>
                          <a:pt x="153538" y="136996"/>
                          <a:pt x="201264" y="80140"/>
                          <a:pt x="263298" y="43148"/>
                        </a:cubicBezTo>
                        <a:cubicBezTo>
                          <a:pt x="235673" y="94372"/>
                          <a:pt x="217933" y="150337"/>
                          <a:pt x="211006" y="208121"/>
                        </a:cubicBezTo>
                        <a:close/>
                        <a:moveTo>
                          <a:pt x="235294" y="205359"/>
                        </a:moveTo>
                        <a:cubicBezTo>
                          <a:pt x="235294" y="204597"/>
                          <a:pt x="235294" y="203644"/>
                          <a:pt x="235294" y="202787"/>
                        </a:cubicBezTo>
                        <a:cubicBezTo>
                          <a:pt x="235294" y="201930"/>
                          <a:pt x="235294" y="200978"/>
                          <a:pt x="235294" y="200025"/>
                        </a:cubicBezTo>
                        <a:cubicBezTo>
                          <a:pt x="235294" y="199073"/>
                          <a:pt x="235294" y="197358"/>
                          <a:pt x="235961" y="196025"/>
                        </a:cubicBezTo>
                        <a:cubicBezTo>
                          <a:pt x="235916" y="195263"/>
                          <a:pt x="235916" y="194500"/>
                          <a:pt x="235961" y="193739"/>
                        </a:cubicBezTo>
                        <a:cubicBezTo>
                          <a:pt x="236818" y="188595"/>
                          <a:pt x="237771" y="182975"/>
                          <a:pt x="239009" y="176975"/>
                        </a:cubicBezTo>
                        <a:lnTo>
                          <a:pt x="239009" y="175736"/>
                        </a:lnTo>
                        <a:cubicBezTo>
                          <a:pt x="248860" y="126733"/>
                          <a:pt x="267687" y="79973"/>
                          <a:pt x="294540" y="37814"/>
                        </a:cubicBezTo>
                        <a:lnTo>
                          <a:pt x="296540" y="34766"/>
                        </a:lnTo>
                        <a:lnTo>
                          <a:pt x="298540" y="32004"/>
                        </a:lnTo>
                        <a:lnTo>
                          <a:pt x="299398" y="33242"/>
                        </a:lnTo>
                        <a:cubicBezTo>
                          <a:pt x="301588" y="36386"/>
                          <a:pt x="303684" y="39529"/>
                          <a:pt x="305684" y="42767"/>
                        </a:cubicBezTo>
                        <a:lnTo>
                          <a:pt x="306256" y="43720"/>
                        </a:lnTo>
                        <a:cubicBezTo>
                          <a:pt x="308446" y="47244"/>
                          <a:pt x="310542" y="50768"/>
                          <a:pt x="312637" y="54388"/>
                        </a:cubicBezTo>
                        <a:lnTo>
                          <a:pt x="314257" y="57341"/>
                        </a:lnTo>
                        <a:lnTo>
                          <a:pt x="318733" y="65723"/>
                        </a:lnTo>
                        <a:lnTo>
                          <a:pt x="320162" y="68485"/>
                        </a:lnTo>
                        <a:cubicBezTo>
                          <a:pt x="321972" y="72104"/>
                          <a:pt x="323686" y="75628"/>
                          <a:pt x="325401" y="79248"/>
                        </a:cubicBezTo>
                        <a:cubicBezTo>
                          <a:pt x="325711" y="80027"/>
                          <a:pt x="326060" y="80790"/>
                          <a:pt x="326449" y="81534"/>
                        </a:cubicBezTo>
                        <a:cubicBezTo>
                          <a:pt x="327782" y="84487"/>
                          <a:pt x="329020" y="87440"/>
                          <a:pt x="330259" y="90297"/>
                        </a:cubicBezTo>
                        <a:cubicBezTo>
                          <a:pt x="330735" y="91440"/>
                          <a:pt x="331211" y="92488"/>
                          <a:pt x="331592" y="93631"/>
                        </a:cubicBezTo>
                        <a:cubicBezTo>
                          <a:pt x="332926" y="96774"/>
                          <a:pt x="334164" y="99917"/>
                          <a:pt x="335402" y="103156"/>
                        </a:cubicBezTo>
                        <a:lnTo>
                          <a:pt x="335974" y="104584"/>
                        </a:lnTo>
                        <a:cubicBezTo>
                          <a:pt x="337307" y="108109"/>
                          <a:pt x="338545" y="111633"/>
                          <a:pt x="339784" y="115157"/>
                        </a:cubicBezTo>
                        <a:cubicBezTo>
                          <a:pt x="339784" y="116205"/>
                          <a:pt x="340450" y="117253"/>
                          <a:pt x="340832" y="118205"/>
                        </a:cubicBezTo>
                        <a:cubicBezTo>
                          <a:pt x="341784" y="120968"/>
                          <a:pt x="342641" y="123634"/>
                          <a:pt x="343498" y="126206"/>
                        </a:cubicBezTo>
                        <a:lnTo>
                          <a:pt x="344356" y="129159"/>
                        </a:lnTo>
                        <a:cubicBezTo>
                          <a:pt x="345499" y="132493"/>
                          <a:pt x="346451" y="135827"/>
                          <a:pt x="347404" y="139160"/>
                        </a:cubicBezTo>
                        <a:lnTo>
                          <a:pt x="347975" y="141256"/>
                        </a:lnTo>
                        <a:cubicBezTo>
                          <a:pt x="348737" y="144018"/>
                          <a:pt x="349499" y="146685"/>
                          <a:pt x="350166" y="149257"/>
                        </a:cubicBezTo>
                        <a:cubicBezTo>
                          <a:pt x="350166" y="150305"/>
                          <a:pt x="350737" y="151257"/>
                          <a:pt x="350928" y="152210"/>
                        </a:cubicBezTo>
                        <a:cubicBezTo>
                          <a:pt x="351690" y="154972"/>
                          <a:pt x="352357" y="157639"/>
                          <a:pt x="352928" y="160306"/>
                        </a:cubicBezTo>
                        <a:cubicBezTo>
                          <a:pt x="352971" y="160781"/>
                          <a:pt x="352971" y="161259"/>
                          <a:pt x="352928" y="161735"/>
                        </a:cubicBezTo>
                        <a:cubicBezTo>
                          <a:pt x="353690" y="164878"/>
                          <a:pt x="354357" y="167831"/>
                          <a:pt x="354928" y="170688"/>
                        </a:cubicBezTo>
                        <a:lnTo>
                          <a:pt x="355500" y="173260"/>
                        </a:lnTo>
                        <a:cubicBezTo>
                          <a:pt x="355976" y="175451"/>
                          <a:pt x="356357" y="177641"/>
                          <a:pt x="356833" y="179737"/>
                        </a:cubicBezTo>
                        <a:cubicBezTo>
                          <a:pt x="357310" y="181832"/>
                          <a:pt x="356833" y="181261"/>
                          <a:pt x="356833" y="182023"/>
                        </a:cubicBezTo>
                        <a:cubicBezTo>
                          <a:pt x="357405" y="184690"/>
                          <a:pt x="357881" y="187262"/>
                          <a:pt x="358262" y="189738"/>
                        </a:cubicBezTo>
                        <a:lnTo>
                          <a:pt x="358262" y="191262"/>
                        </a:lnTo>
                        <a:cubicBezTo>
                          <a:pt x="358262" y="193358"/>
                          <a:pt x="358929" y="195263"/>
                          <a:pt x="359215" y="197168"/>
                        </a:cubicBezTo>
                        <a:cubicBezTo>
                          <a:pt x="359500" y="199073"/>
                          <a:pt x="359215" y="198501"/>
                          <a:pt x="359215" y="199168"/>
                        </a:cubicBezTo>
                        <a:cubicBezTo>
                          <a:pt x="359215" y="199835"/>
                          <a:pt x="359786" y="203073"/>
                          <a:pt x="360072" y="204788"/>
                        </a:cubicBezTo>
                        <a:lnTo>
                          <a:pt x="360072" y="205454"/>
                        </a:lnTo>
                        <a:cubicBezTo>
                          <a:pt x="320463" y="187319"/>
                          <a:pt x="274931" y="187284"/>
                          <a:pt x="235294" y="205359"/>
                        </a:cubicBezTo>
                        <a:close/>
                        <a:moveTo>
                          <a:pt x="618580" y="626459"/>
                        </a:moveTo>
                        <a:lnTo>
                          <a:pt x="563526" y="494538"/>
                        </a:lnTo>
                        <a:cubicBezTo>
                          <a:pt x="560956" y="488485"/>
                          <a:pt x="553967" y="485662"/>
                          <a:pt x="547914" y="488232"/>
                        </a:cubicBezTo>
                        <a:cubicBezTo>
                          <a:pt x="543639" y="490047"/>
                          <a:pt x="540809" y="494182"/>
                          <a:pt x="540666" y="498824"/>
                        </a:cubicBezTo>
                        <a:lnTo>
                          <a:pt x="537523" y="636842"/>
                        </a:lnTo>
                        <a:lnTo>
                          <a:pt x="533999" y="857250"/>
                        </a:lnTo>
                        <a:lnTo>
                          <a:pt x="501994" y="857250"/>
                        </a:lnTo>
                        <a:lnTo>
                          <a:pt x="501994" y="662750"/>
                        </a:lnTo>
                        <a:cubicBezTo>
                          <a:pt x="501994" y="656173"/>
                          <a:pt x="496664" y="650843"/>
                          <a:pt x="490088" y="650843"/>
                        </a:cubicBezTo>
                        <a:cubicBezTo>
                          <a:pt x="483512" y="650843"/>
                          <a:pt x="478182" y="656173"/>
                          <a:pt x="478182" y="662750"/>
                        </a:cubicBezTo>
                        <a:lnTo>
                          <a:pt x="478182" y="857250"/>
                        </a:lnTo>
                        <a:lnTo>
                          <a:pt x="445892" y="857250"/>
                        </a:lnTo>
                        <a:lnTo>
                          <a:pt x="440558" y="501968"/>
                        </a:lnTo>
                        <a:cubicBezTo>
                          <a:pt x="440503" y="495392"/>
                          <a:pt x="435128" y="490107"/>
                          <a:pt x="428552" y="490162"/>
                        </a:cubicBezTo>
                        <a:cubicBezTo>
                          <a:pt x="425055" y="490191"/>
                          <a:pt x="421747" y="491757"/>
                          <a:pt x="419508" y="494443"/>
                        </a:cubicBezTo>
                        <a:lnTo>
                          <a:pt x="391505" y="527590"/>
                        </a:lnTo>
                        <a:cubicBezTo>
                          <a:pt x="386472" y="535121"/>
                          <a:pt x="378169" y="539822"/>
                          <a:pt x="369121" y="540258"/>
                        </a:cubicBezTo>
                        <a:cubicBezTo>
                          <a:pt x="363494" y="539904"/>
                          <a:pt x="358401" y="536805"/>
                          <a:pt x="355500" y="531971"/>
                        </a:cubicBezTo>
                        <a:cubicBezTo>
                          <a:pt x="355034" y="531221"/>
                          <a:pt x="354456" y="530546"/>
                          <a:pt x="353785" y="529971"/>
                        </a:cubicBezTo>
                        <a:lnTo>
                          <a:pt x="302732" y="483013"/>
                        </a:lnTo>
                        <a:lnTo>
                          <a:pt x="315400" y="470059"/>
                        </a:lnTo>
                        <a:lnTo>
                          <a:pt x="360643" y="500634"/>
                        </a:lnTo>
                        <a:cubicBezTo>
                          <a:pt x="366088" y="504322"/>
                          <a:pt x="373491" y="502897"/>
                          <a:pt x="377178" y="497454"/>
                        </a:cubicBezTo>
                        <a:cubicBezTo>
                          <a:pt x="377559" y="496892"/>
                          <a:pt x="377890" y="496299"/>
                          <a:pt x="378169" y="495681"/>
                        </a:cubicBezTo>
                        <a:cubicBezTo>
                          <a:pt x="389981" y="469487"/>
                          <a:pt x="414745" y="432530"/>
                          <a:pt x="432843" y="432530"/>
                        </a:cubicBezTo>
                        <a:lnTo>
                          <a:pt x="547143" y="432530"/>
                        </a:lnTo>
                        <a:cubicBezTo>
                          <a:pt x="548983" y="432429"/>
                          <a:pt x="550827" y="432429"/>
                          <a:pt x="552667" y="432530"/>
                        </a:cubicBezTo>
                        <a:cubicBezTo>
                          <a:pt x="569509" y="434763"/>
                          <a:pt x="583482" y="446650"/>
                          <a:pt x="588386" y="462915"/>
                        </a:cubicBezTo>
                        <a:lnTo>
                          <a:pt x="634678" y="621506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</p:grpSp>
          </p:grpSp>
        </p:grpSp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FD3DF1D5-EFD4-314A-F2ED-0DC830E2ED66}"/>
                </a:ext>
              </a:extLst>
            </p:cNvPr>
            <p:cNvGrpSpPr/>
            <p:nvPr/>
          </p:nvGrpSpPr>
          <p:grpSpPr>
            <a:xfrm>
              <a:off x="4532024" y="2133304"/>
              <a:ext cx="3580233" cy="1537574"/>
              <a:chOff x="4532024" y="2133304"/>
              <a:chExt cx="3580233" cy="1537574"/>
            </a:xfrm>
          </p:grpSpPr>
          <p:grpSp>
            <p:nvGrpSpPr>
              <p:cNvPr id="15" name="Agrupar 14">
                <a:extLst>
                  <a:ext uri="{FF2B5EF4-FFF2-40B4-BE49-F238E27FC236}">
                    <a16:creationId xmlns:a16="http://schemas.microsoft.com/office/drawing/2014/main" id="{04EA5631-4542-109A-5E4E-23138CD54C6F}"/>
                  </a:ext>
                </a:extLst>
              </p:cNvPr>
              <p:cNvGrpSpPr/>
              <p:nvPr/>
            </p:nvGrpSpPr>
            <p:grpSpPr>
              <a:xfrm>
                <a:off x="5543905" y="2142634"/>
                <a:ext cx="2568352" cy="1518915"/>
                <a:chOff x="-17392" y="4290593"/>
                <a:chExt cx="2568352" cy="1765711"/>
              </a:xfrm>
            </p:grpSpPr>
            <p:sp>
              <p:nvSpPr>
                <p:cNvPr id="11" name="CaixaDeTexto 10">
                  <a:extLst>
                    <a:ext uri="{FF2B5EF4-FFF2-40B4-BE49-F238E27FC236}">
                      <a16:creationId xmlns:a16="http://schemas.microsoft.com/office/drawing/2014/main" id="{F1330F63-69BF-2EBB-B3DB-85B86A5CE768}"/>
                    </a:ext>
                  </a:extLst>
                </p:cNvPr>
                <p:cNvSpPr txBox="1"/>
                <p:nvPr/>
              </p:nvSpPr>
              <p:spPr>
                <a:xfrm>
                  <a:off x="13846" y="4983769"/>
                  <a:ext cx="2356730" cy="1072535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>
                  <a:defPPr>
                    <a:defRPr lang="pt-BR"/>
                  </a:defPPr>
                  <a:lvl2pPr marL="0" lvl="1">
                    <a:lnSpc>
                      <a:spcPct val="107000"/>
                    </a:lnSpc>
                    <a:spcAft>
                      <a:spcPts val="800"/>
                    </a:spcAft>
                    <a:defRPr sz="2400" kern="100">
                      <a:solidFill>
                        <a:schemeClr val="bg1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defRPr>
                  </a:lvl2pPr>
                </a:lstStyle>
                <a:p>
                  <a:pPr lvl="1"/>
                  <a:r>
                    <a:rPr lang="pt-BR" sz="1700" dirty="0">
                      <a:solidFill>
                        <a:srgbClr val="123458"/>
                      </a:solidFill>
                    </a:rPr>
                    <a:t>Maior variedade de opções e preços mais competitivos.</a:t>
                  </a:r>
                </a:p>
              </p:txBody>
            </p:sp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E0C03355-8975-3B95-D051-2FCB901062FA}"/>
                    </a:ext>
                  </a:extLst>
                </p:cNvPr>
                <p:cNvSpPr txBox="1"/>
                <p:nvPr/>
              </p:nvSpPr>
              <p:spPr>
                <a:xfrm>
                  <a:off x="-17392" y="4290593"/>
                  <a:ext cx="2568352" cy="7155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700" b="1" dirty="0">
                      <a:solidFill>
                        <a:srgbClr val="123458"/>
                      </a:solidFill>
                    </a:rPr>
                    <a:t>PROMOVER A COMPETITIVIDADE</a:t>
                  </a:r>
                </a:p>
              </p:txBody>
            </p:sp>
          </p:grpSp>
          <p:grpSp>
            <p:nvGrpSpPr>
              <p:cNvPr id="45" name="Agrupar 44">
                <a:extLst>
                  <a:ext uri="{FF2B5EF4-FFF2-40B4-BE49-F238E27FC236}">
                    <a16:creationId xmlns:a16="http://schemas.microsoft.com/office/drawing/2014/main" id="{5AF585E1-175A-154F-7D2A-DC2461FAB6AF}"/>
                  </a:ext>
                </a:extLst>
              </p:cNvPr>
              <p:cNvGrpSpPr/>
              <p:nvPr/>
            </p:nvGrpSpPr>
            <p:grpSpPr>
              <a:xfrm>
                <a:off x="4532024" y="2133304"/>
                <a:ext cx="964639" cy="1537574"/>
                <a:chOff x="4532024" y="2133304"/>
                <a:chExt cx="964639" cy="1537574"/>
              </a:xfrm>
            </p:grpSpPr>
            <p:sp>
              <p:nvSpPr>
                <p:cNvPr id="42" name="Retângulo: Cantos Diagonais Arredondados 41">
                  <a:extLst>
                    <a:ext uri="{FF2B5EF4-FFF2-40B4-BE49-F238E27FC236}">
                      <a16:creationId xmlns:a16="http://schemas.microsoft.com/office/drawing/2014/main" id="{74DC6530-353F-E051-3076-69B16C081651}"/>
                    </a:ext>
                  </a:extLst>
                </p:cNvPr>
                <p:cNvSpPr/>
                <p:nvPr/>
              </p:nvSpPr>
              <p:spPr>
                <a:xfrm>
                  <a:off x="4532024" y="2133304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3" name="Agrupar 72">
                  <a:extLst>
                    <a:ext uri="{FF2B5EF4-FFF2-40B4-BE49-F238E27FC236}">
                      <a16:creationId xmlns:a16="http://schemas.microsoft.com/office/drawing/2014/main" id="{1B1D33F6-0324-369A-99AB-B96CA1BC7610}"/>
                    </a:ext>
                  </a:extLst>
                </p:cNvPr>
                <p:cNvGrpSpPr/>
                <p:nvPr/>
              </p:nvGrpSpPr>
              <p:grpSpPr>
                <a:xfrm>
                  <a:off x="4685237" y="2497584"/>
                  <a:ext cx="658213" cy="809015"/>
                  <a:chOff x="-2022876" y="1025062"/>
                  <a:chExt cx="640098" cy="761887"/>
                </a:xfrm>
                <a:solidFill>
                  <a:srgbClr val="123458"/>
                </a:solidFill>
              </p:grpSpPr>
              <p:sp>
                <p:nvSpPr>
                  <p:cNvPr id="63" name="Forma Livre: Forma 62">
                    <a:extLst>
                      <a:ext uri="{FF2B5EF4-FFF2-40B4-BE49-F238E27FC236}">
                        <a16:creationId xmlns:a16="http://schemas.microsoft.com/office/drawing/2014/main" id="{5D9C31B2-3765-CF7F-243E-26C837F1616D}"/>
                      </a:ext>
                    </a:extLst>
                  </p:cNvPr>
                  <p:cNvSpPr/>
                  <p:nvPr/>
                </p:nvSpPr>
                <p:spPr>
                  <a:xfrm>
                    <a:off x="-1911374" y="1145126"/>
                    <a:ext cx="417166" cy="641823"/>
                  </a:xfrm>
                  <a:custGeom>
                    <a:avLst/>
                    <a:gdLst>
                      <a:gd name="connsiteX0" fmla="*/ 208578 w 417166"/>
                      <a:gd name="connsiteY0" fmla="*/ 0 h 641823"/>
                      <a:gd name="connsiteX1" fmla="*/ 0 w 417166"/>
                      <a:gd name="connsiteY1" fmla="*/ 204045 h 641823"/>
                      <a:gd name="connsiteX2" fmla="*/ 58192 w 417166"/>
                      <a:gd name="connsiteY2" fmla="*/ 345396 h 641823"/>
                      <a:gd name="connsiteX3" fmla="*/ 110691 w 417166"/>
                      <a:gd name="connsiteY3" fmla="*/ 472754 h 641823"/>
                      <a:gd name="connsiteX4" fmla="*/ 110691 w 417166"/>
                      <a:gd name="connsiteY4" fmla="*/ 543932 h 641823"/>
                      <a:gd name="connsiteX5" fmla="*/ 134392 w 417166"/>
                      <a:gd name="connsiteY5" fmla="*/ 566591 h 641823"/>
                      <a:gd name="connsiteX6" fmla="*/ 145443 w 417166"/>
                      <a:gd name="connsiteY6" fmla="*/ 566591 h 641823"/>
                      <a:gd name="connsiteX7" fmla="*/ 145443 w 417166"/>
                      <a:gd name="connsiteY7" fmla="*/ 578683 h 641823"/>
                      <a:gd name="connsiteX8" fmla="*/ 208583 w 417166"/>
                      <a:gd name="connsiteY8" fmla="*/ 641823 h 641823"/>
                      <a:gd name="connsiteX9" fmla="*/ 271723 w 417166"/>
                      <a:gd name="connsiteY9" fmla="*/ 578683 h 641823"/>
                      <a:gd name="connsiteX10" fmla="*/ 271723 w 417166"/>
                      <a:gd name="connsiteY10" fmla="*/ 566591 h 641823"/>
                      <a:gd name="connsiteX11" fmla="*/ 282774 w 417166"/>
                      <a:gd name="connsiteY11" fmla="*/ 566591 h 641823"/>
                      <a:gd name="connsiteX12" fmla="*/ 306475 w 417166"/>
                      <a:gd name="connsiteY12" fmla="*/ 543932 h 641823"/>
                      <a:gd name="connsiteX13" fmla="*/ 306475 w 417166"/>
                      <a:gd name="connsiteY13" fmla="*/ 472754 h 641823"/>
                      <a:gd name="connsiteX14" fmla="*/ 358974 w 417166"/>
                      <a:gd name="connsiteY14" fmla="*/ 345396 h 641823"/>
                      <a:gd name="connsiteX15" fmla="*/ 417166 w 417166"/>
                      <a:gd name="connsiteY15" fmla="*/ 204045 h 641823"/>
                      <a:gd name="connsiteX16" fmla="*/ 208588 w 417166"/>
                      <a:gd name="connsiteY16" fmla="*/ 0 h 641823"/>
                      <a:gd name="connsiteX17" fmla="*/ 252854 w 417166"/>
                      <a:gd name="connsiteY17" fmla="*/ 578758 h 641823"/>
                      <a:gd name="connsiteX18" fmla="*/ 208578 w 417166"/>
                      <a:gd name="connsiteY18" fmla="*/ 623034 h 641823"/>
                      <a:gd name="connsiteX19" fmla="*/ 164302 w 417166"/>
                      <a:gd name="connsiteY19" fmla="*/ 578758 h 641823"/>
                      <a:gd name="connsiteX20" fmla="*/ 164302 w 417166"/>
                      <a:gd name="connsiteY20" fmla="*/ 566666 h 641823"/>
                      <a:gd name="connsiteX21" fmla="*/ 252893 w 417166"/>
                      <a:gd name="connsiteY21" fmla="*/ 566666 h 641823"/>
                      <a:gd name="connsiteX22" fmla="*/ 287643 w 417166"/>
                      <a:gd name="connsiteY22" fmla="*/ 543970 h 641823"/>
                      <a:gd name="connsiteX23" fmla="*/ 282694 w 417166"/>
                      <a:gd name="connsiteY23" fmla="*/ 547877 h 641823"/>
                      <a:gd name="connsiteX24" fmla="*/ 134390 w 417166"/>
                      <a:gd name="connsiteY24" fmla="*/ 547877 h 641823"/>
                      <a:gd name="connsiteX25" fmla="*/ 129441 w 417166"/>
                      <a:gd name="connsiteY25" fmla="*/ 543970 h 641823"/>
                      <a:gd name="connsiteX26" fmla="*/ 129441 w 417166"/>
                      <a:gd name="connsiteY26" fmla="*/ 506242 h 641823"/>
                      <a:gd name="connsiteX27" fmla="*/ 287642 w 417166"/>
                      <a:gd name="connsiteY27" fmla="*/ 506280 h 641823"/>
                      <a:gd name="connsiteX28" fmla="*/ 287643 w 417166"/>
                      <a:gd name="connsiteY28" fmla="*/ 472830 h 641823"/>
                      <a:gd name="connsiteX29" fmla="*/ 287643 w 417166"/>
                      <a:gd name="connsiteY29" fmla="*/ 487490 h 641823"/>
                      <a:gd name="connsiteX30" fmla="*/ 129509 w 417166"/>
                      <a:gd name="connsiteY30" fmla="*/ 487490 h 641823"/>
                      <a:gd name="connsiteX31" fmla="*/ 129509 w 417166"/>
                      <a:gd name="connsiteY31" fmla="*/ 472830 h 641823"/>
                      <a:gd name="connsiteX32" fmla="*/ 128467 w 417166"/>
                      <a:gd name="connsiteY32" fmla="*/ 452626 h 641823"/>
                      <a:gd name="connsiteX33" fmla="*/ 288753 w 417166"/>
                      <a:gd name="connsiteY33" fmla="*/ 452626 h 641823"/>
                      <a:gd name="connsiteX34" fmla="*/ 287637 w 417166"/>
                      <a:gd name="connsiteY34" fmla="*/ 472830 h 641823"/>
                      <a:gd name="connsiteX35" fmla="*/ 181420 w 417166"/>
                      <a:gd name="connsiteY35" fmla="*/ 274700 h 641823"/>
                      <a:gd name="connsiteX36" fmla="*/ 155412 w 417166"/>
                      <a:gd name="connsiteY36" fmla="*/ 274700 h 641823"/>
                      <a:gd name="connsiteX37" fmla="*/ 134836 w 417166"/>
                      <a:gd name="connsiteY37" fmla="*/ 264617 h 641823"/>
                      <a:gd name="connsiteX38" fmla="*/ 130371 w 417166"/>
                      <a:gd name="connsiteY38" fmla="*/ 241660 h 641823"/>
                      <a:gd name="connsiteX39" fmla="*/ 148380 w 417166"/>
                      <a:gd name="connsiteY39" fmla="*/ 223652 h 641823"/>
                      <a:gd name="connsiteX40" fmla="*/ 171336 w 417166"/>
                      <a:gd name="connsiteY40" fmla="*/ 228117 h 641823"/>
                      <a:gd name="connsiteX41" fmla="*/ 181420 w 417166"/>
                      <a:gd name="connsiteY41" fmla="*/ 248692 h 641823"/>
                      <a:gd name="connsiteX42" fmla="*/ 200284 w 417166"/>
                      <a:gd name="connsiteY42" fmla="*/ 433758 h 641823"/>
                      <a:gd name="connsiteX43" fmla="*/ 200284 w 417166"/>
                      <a:gd name="connsiteY43" fmla="*/ 293560 h 641823"/>
                      <a:gd name="connsiteX44" fmla="*/ 216841 w 417166"/>
                      <a:gd name="connsiteY44" fmla="*/ 293560 h 641823"/>
                      <a:gd name="connsiteX45" fmla="*/ 216841 w 417166"/>
                      <a:gd name="connsiteY45" fmla="*/ 433758 h 641823"/>
                      <a:gd name="connsiteX46" fmla="*/ 345540 w 417166"/>
                      <a:gd name="connsiteY46" fmla="*/ 332222 h 641823"/>
                      <a:gd name="connsiteX47" fmla="*/ 291515 w 417166"/>
                      <a:gd name="connsiteY47" fmla="*/ 433758 h 641823"/>
                      <a:gd name="connsiteX48" fmla="*/ 235705 w 417166"/>
                      <a:gd name="connsiteY48" fmla="*/ 433758 h 641823"/>
                      <a:gd name="connsiteX49" fmla="*/ 235742 w 417166"/>
                      <a:gd name="connsiteY49" fmla="*/ 293560 h 641823"/>
                      <a:gd name="connsiteX50" fmla="*/ 261750 w 417166"/>
                      <a:gd name="connsiteY50" fmla="*/ 293560 h 641823"/>
                      <a:gd name="connsiteX51" fmla="*/ 297171 w 417166"/>
                      <a:gd name="connsiteY51" fmla="*/ 276147 h 641823"/>
                      <a:gd name="connsiteX52" fmla="*/ 305059 w 417166"/>
                      <a:gd name="connsiteY52" fmla="*/ 236893 h 641823"/>
                      <a:gd name="connsiteX53" fmla="*/ 273545 w 417166"/>
                      <a:gd name="connsiteY53" fmla="*/ 205379 h 641823"/>
                      <a:gd name="connsiteX54" fmla="*/ 234291 w 417166"/>
                      <a:gd name="connsiteY54" fmla="*/ 213267 h 641823"/>
                      <a:gd name="connsiteX55" fmla="*/ 216879 w 417166"/>
                      <a:gd name="connsiteY55" fmla="*/ 248688 h 641823"/>
                      <a:gd name="connsiteX56" fmla="*/ 216879 w 417166"/>
                      <a:gd name="connsiteY56" fmla="*/ 274696 h 641823"/>
                      <a:gd name="connsiteX57" fmla="*/ 200321 w 417166"/>
                      <a:gd name="connsiteY57" fmla="*/ 274696 h 641823"/>
                      <a:gd name="connsiteX58" fmla="*/ 200321 w 417166"/>
                      <a:gd name="connsiteY58" fmla="*/ 248688 h 641823"/>
                      <a:gd name="connsiteX59" fmla="*/ 182909 w 417166"/>
                      <a:gd name="connsiteY59" fmla="*/ 213267 h 641823"/>
                      <a:gd name="connsiteX60" fmla="*/ 143655 w 417166"/>
                      <a:gd name="connsiteY60" fmla="*/ 205379 h 641823"/>
                      <a:gd name="connsiteX61" fmla="*/ 112141 w 417166"/>
                      <a:gd name="connsiteY61" fmla="*/ 236893 h 641823"/>
                      <a:gd name="connsiteX62" fmla="*/ 120028 w 417166"/>
                      <a:gd name="connsiteY62" fmla="*/ 276147 h 641823"/>
                      <a:gd name="connsiteX63" fmla="*/ 155450 w 417166"/>
                      <a:gd name="connsiteY63" fmla="*/ 293560 h 641823"/>
                      <a:gd name="connsiteX64" fmla="*/ 181458 w 417166"/>
                      <a:gd name="connsiteY64" fmla="*/ 293560 h 641823"/>
                      <a:gd name="connsiteX65" fmla="*/ 181458 w 417166"/>
                      <a:gd name="connsiteY65" fmla="*/ 433758 h 641823"/>
                      <a:gd name="connsiteX66" fmla="*/ 125647 w 417166"/>
                      <a:gd name="connsiteY66" fmla="*/ 433758 h 641823"/>
                      <a:gd name="connsiteX67" fmla="*/ 71622 w 417166"/>
                      <a:gd name="connsiteY67" fmla="*/ 332222 h 641823"/>
                      <a:gd name="connsiteX68" fmla="*/ 18751 w 417166"/>
                      <a:gd name="connsiteY68" fmla="*/ 204006 h 641823"/>
                      <a:gd name="connsiteX69" fmla="*/ 208584 w 417166"/>
                      <a:gd name="connsiteY69" fmla="*/ 18754 h 641823"/>
                      <a:gd name="connsiteX70" fmla="*/ 398417 w 417166"/>
                      <a:gd name="connsiteY70" fmla="*/ 204006 h 641823"/>
                      <a:gd name="connsiteX71" fmla="*/ 345546 w 417166"/>
                      <a:gd name="connsiteY71" fmla="*/ 332222 h 641823"/>
                      <a:gd name="connsiteX72" fmla="*/ 235746 w 417166"/>
                      <a:gd name="connsiteY72" fmla="*/ 274699 h 641823"/>
                      <a:gd name="connsiteX73" fmla="*/ 235746 w 417166"/>
                      <a:gd name="connsiteY73" fmla="*/ 248691 h 641823"/>
                      <a:gd name="connsiteX74" fmla="*/ 245829 w 417166"/>
                      <a:gd name="connsiteY74" fmla="*/ 228115 h 641823"/>
                      <a:gd name="connsiteX75" fmla="*/ 268786 w 417166"/>
                      <a:gd name="connsiteY75" fmla="*/ 223651 h 641823"/>
                      <a:gd name="connsiteX76" fmla="*/ 286794 w 417166"/>
                      <a:gd name="connsiteY76" fmla="*/ 241658 h 641823"/>
                      <a:gd name="connsiteX77" fmla="*/ 282330 w 417166"/>
                      <a:gd name="connsiteY77" fmla="*/ 264615 h 641823"/>
                      <a:gd name="connsiteX78" fmla="*/ 261753 w 417166"/>
                      <a:gd name="connsiteY78" fmla="*/ 274698 h 641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</a:cxnLst>
                    <a:rect l="l" t="t" r="r" b="b"/>
                    <a:pathLst>
                      <a:path w="417166" h="641823">
                        <a:moveTo>
                          <a:pt x="208578" y="0"/>
                        </a:moveTo>
                        <a:cubicBezTo>
                          <a:pt x="93536" y="0"/>
                          <a:pt x="0" y="91530"/>
                          <a:pt x="0" y="204045"/>
                        </a:cubicBezTo>
                        <a:cubicBezTo>
                          <a:pt x="0" y="256990"/>
                          <a:pt x="20687" y="307181"/>
                          <a:pt x="58192" y="345396"/>
                        </a:cubicBezTo>
                        <a:cubicBezTo>
                          <a:pt x="92013" y="379775"/>
                          <a:pt x="110691" y="425019"/>
                          <a:pt x="110691" y="472754"/>
                        </a:cubicBezTo>
                        <a:lnTo>
                          <a:pt x="110691" y="543932"/>
                        </a:lnTo>
                        <a:cubicBezTo>
                          <a:pt x="110691" y="556396"/>
                          <a:pt x="121369" y="566591"/>
                          <a:pt x="134392" y="566591"/>
                        </a:cubicBezTo>
                        <a:lnTo>
                          <a:pt x="145443" y="566591"/>
                        </a:lnTo>
                        <a:lnTo>
                          <a:pt x="145443" y="578683"/>
                        </a:lnTo>
                        <a:cubicBezTo>
                          <a:pt x="145443" y="613434"/>
                          <a:pt x="173721" y="641823"/>
                          <a:pt x="208583" y="641823"/>
                        </a:cubicBezTo>
                        <a:cubicBezTo>
                          <a:pt x="243446" y="641823"/>
                          <a:pt x="271723" y="613545"/>
                          <a:pt x="271723" y="578683"/>
                        </a:cubicBezTo>
                        <a:lnTo>
                          <a:pt x="271723" y="566591"/>
                        </a:lnTo>
                        <a:lnTo>
                          <a:pt x="282774" y="566591"/>
                        </a:lnTo>
                        <a:cubicBezTo>
                          <a:pt x="295834" y="566591"/>
                          <a:pt x="306475" y="556396"/>
                          <a:pt x="306475" y="543932"/>
                        </a:cubicBezTo>
                        <a:lnTo>
                          <a:pt x="306475" y="472754"/>
                        </a:lnTo>
                        <a:cubicBezTo>
                          <a:pt x="306475" y="425018"/>
                          <a:pt x="325153" y="379774"/>
                          <a:pt x="358974" y="345396"/>
                        </a:cubicBezTo>
                        <a:cubicBezTo>
                          <a:pt x="396516" y="307184"/>
                          <a:pt x="417166" y="256992"/>
                          <a:pt x="417166" y="204045"/>
                        </a:cubicBezTo>
                        <a:cubicBezTo>
                          <a:pt x="417166" y="91535"/>
                          <a:pt x="323628" y="0"/>
                          <a:pt x="208588" y="0"/>
                        </a:cubicBezTo>
                        <a:close/>
                        <a:moveTo>
                          <a:pt x="252854" y="578758"/>
                        </a:moveTo>
                        <a:cubicBezTo>
                          <a:pt x="252854" y="603129"/>
                          <a:pt x="232949" y="623034"/>
                          <a:pt x="208578" y="623034"/>
                        </a:cubicBezTo>
                        <a:cubicBezTo>
                          <a:pt x="184208" y="623034"/>
                          <a:pt x="164302" y="603129"/>
                          <a:pt x="164302" y="578758"/>
                        </a:cubicBezTo>
                        <a:lnTo>
                          <a:pt x="164302" y="566666"/>
                        </a:lnTo>
                        <a:lnTo>
                          <a:pt x="252893" y="566666"/>
                        </a:lnTo>
                        <a:close/>
                        <a:moveTo>
                          <a:pt x="287643" y="543970"/>
                        </a:moveTo>
                        <a:cubicBezTo>
                          <a:pt x="287643" y="546053"/>
                          <a:pt x="285373" y="547877"/>
                          <a:pt x="282694" y="547877"/>
                        </a:cubicBezTo>
                        <a:lnTo>
                          <a:pt x="134390" y="547877"/>
                        </a:lnTo>
                        <a:cubicBezTo>
                          <a:pt x="131711" y="547877"/>
                          <a:pt x="129441" y="546053"/>
                          <a:pt x="129441" y="543970"/>
                        </a:cubicBezTo>
                        <a:lnTo>
                          <a:pt x="129441" y="506242"/>
                        </a:lnTo>
                        <a:lnTo>
                          <a:pt x="287642" y="506280"/>
                        </a:lnTo>
                        <a:close/>
                        <a:moveTo>
                          <a:pt x="287643" y="472830"/>
                        </a:moveTo>
                        <a:lnTo>
                          <a:pt x="287643" y="487490"/>
                        </a:lnTo>
                        <a:lnTo>
                          <a:pt x="129509" y="487490"/>
                        </a:lnTo>
                        <a:lnTo>
                          <a:pt x="129509" y="472830"/>
                        </a:lnTo>
                        <a:cubicBezTo>
                          <a:pt x="129509" y="466058"/>
                          <a:pt x="129136" y="459286"/>
                          <a:pt x="128467" y="452626"/>
                        </a:cubicBezTo>
                        <a:lnTo>
                          <a:pt x="288753" y="452626"/>
                        </a:lnTo>
                        <a:cubicBezTo>
                          <a:pt x="288009" y="459286"/>
                          <a:pt x="287637" y="466058"/>
                          <a:pt x="287637" y="472830"/>
                        </a:cubicBezTo>
                        <a:close/>
                        <a:moveTo>
                          <a:pt x="181420" y="274700"/>
                        </a:moveTo>
                        <a:lnTo>
                          <a:pt x="155412" y="274700"/>
                        </a:lnTo>
                        <a:cubicBezTo>
                          <a:pt x="147300" y="274700"/>
                          <a:pt x="139785" y="270980"/>
                          <a:pt x="134836" y="264617"/>
                        </a:cubicBezTo>
                        <a:cubicBezTo>
                          <a:pt x="129775" y="258143"/>
                          <a:pt x="128176" y="249957"/>
                          <a:pt x="130371" y="241660"/>
                        </a:cubicBezTo>
                        <a:cubicBezTo>
                          <a:pt x="132566" y="233102"/>
                          <a:pt x="139784" y="225846"/>
                          <a:pt x="148380" y="223652"/>
                        </a:cubicBezTo>
                        <a:cubicBezTo>
                          <a:pt x="156676" y="221456"/>
                          <a:pt x="164863" y="223094"/>
                          <a:pt x="171336" y="228117"/>
                        </a:cubicBezTo>
                        <a:cubicBezTo>
                          <a:pt x="177736" y="233065"/>
                          <a:pt x="181420" y="240582"/>
                          <a:pt x="181420" y="248692"/>
                        </a:cubicBezTo>
                        <a:close/>
                        <a:moveTo>
                          <a:pt x="200284" y="433758"/>
                        </a:moveTo>
                        <a:lnTo>
                          <a:pt x="200284" y="293560"/>
                        </a:lnTo>
                        <a:lnTo>
                          <a:pt x="216841" y="293560"/>
                        </a:lnTo>
                        <a:lnTo>
                          <a:pt x="216841" y="433758"/>
                        </a:lnTo>
                        <a:close/>
                        <a:moveTo>
                          <a:pt x="345540" y="332222"/>
                        </a:moveTo>
                        <a:cubicBezTo>
                          <a:pt x="317635" y="360685"/>
                          <a:pt x="299069" y="395771"/>
                          <a:pt x="291515" y="433758"/>
                        </a:cubicBezTo>
                        <a:lnTo>
                          <a:pt x="235705" y="433758"/>
                        </a:lnTo>
                        <a:lnTo>
                          <a:pt x="235742" y="293560"/>
                        </a:lnTo>
                        <a:lnTo>
                          <a:pt x="261750" y="293560"/>
                        </a:lnTo>
                        <a:cubicBezTo>
                          <a:pt x="275740" y="293560"/>
                          <a:pt x="288613" y="287271"/>
                          <a:pt x="297171" y="276147"/>
                        </a:cubicBezTo>
                        <a:cubicBezTo>
                          <a:pt x="305729" y="265096"/>
                          <a:pt x="308594" y="250809"/>
                          <a:pt x="305059" y="236893"/>
                        </a:cubicBezTo>
                        <a:cubicBezTo>
                          <a:pt x="301153" y="221638"/>
                          <a:pt x="288763" y="209286"/>
                          <a:pt x="273545" y="205379"/>
                        </a:cubicBezTo>
                        <a:cubicBezTo>
                          <a:pt x="259630" y="201844"/>
                          <a:pt x="245342" y="204709"/>
                          <a:pt x="234291" y="213267"/>
                        </a:cubicBezTo>
                        <a:cubicBezTo>
                          <a:pt x="223240" y="221825"/>
                          <a:pt x="216879" y="234809"/>
                          <a:pt x="216879" y="248688"/>
                        </a:cubicBezTo>
                        <a:lnTo>
                          <a:pt x="216879" y="274696"/>
                        </a:lnTo>
                        <a:lnTo>
                          <a:pt x="200321" y="274696"/>
                        </a:lnTo>
                        <a:lnTo>
                          <a:pt x="200321" y="248688"/>
                        </a:lnTo>
                        <a:cubicBezTo>
                          <a:pt x="200321" y="234698"/>
                          <a:pt x="193922" y="221825"/>
                          <a:pt x="182909" y="213267"/>
                        </a:cubicBezTo>
                        <a:cubicBezTo>
                          <a:pt x="171858" y="204709"/>
                          <a:pt x="157570" y="201844"/>
                          <a:pt x="143655" y="205379"/>
                        </a:cubicBezTo>
                        <a:cubicBezTo>
                          <a:pt x="128400" y="209286"/>
                          <a:pt x="116048" y="221675"/>
                          <a:pt x="112141" y="236893"/>
                        </a:cubicBezTo>
                        <a:cubicBezTo>
                          <a:pt x="108532" y="250809"/>
                          <a:pt x="111471" y="265096"/>
                          <a:pt x="120028" y="276147"/>
                        </a:cubicBezTo>
                        <a:cubicBezTo>
                          <a:pt x="128587" y="287198"/>
                          <a:pt x="141571" y="293560"/>
                          <a:pt x="155450" y="293560"/>
                        </a:cubicBezTo>
                        <a:lnTo>
                          <a:pt x="181458" y="293560"/>
                        </a:lnTo>
                        <a:lnTo>
                          <a:pt x="181458" y="433758"/>
                        </a:lnTo>
                        <a:lnTo>
                          <a:pt x="125647" y="433758"/>
                        </a:lnTo>
                        <a:cubicBezTo>
                          <a:pt x="118132" y="395769"/>
                          <a:pt x="99565" y="360609"/>
                          <a:pt x="71622" y="332222"/>
                        </a:cubicBezTo>
                        <a:cubicBezTo>
                          <a:pt x="37541" y="297545"/>
                          <a:pt x="18751" y="252003"/>
                          <a:pt x="18751" y="204006"/>
                        </a:cubicBezTo>
                        <a:cubicBezTo>
                          <a:pt x="18751" y="101907"/>
                          <a:pt x="103918" y="18754"/>
                          <a:pt x="208584" y="18754"/>
                        </a:cubicBezTo>
                        <a:cubicBezTo>
                          <a:pt x="313251" y="18754"/>
                          <a:pt x="398417" y="101800"/>
                          <a:pt x="398417" y="204006"/>
                        </a:cubicBezTo>
                        <a:cubicBezTo>
                          <a:pt x="398417" y="252040"/>
                          <a:pt x="379665" y="297581"/>
                          <a:pt x="345546" y="332222"/>
                        </a:cubicBezTo>
                        <a:close/>
                        <a:moveTo>
                          <a:pt x="235746" y="274699"/>
                        </a:moveTo>
                        <a:lnTo>
                          <a:pt x="235746" y="248691"/>
                        </a:lnTo>
                        <a:cubicBezTo>
                          <a:pt x="235746" y="240580"/>
                          <a:pt x="239466" y="233064"/>
                          <a:pt x="245829" y="228115"/>
                        </a:cubicBezTo>
                        <a:cubicBezTo>
                          <a:pt x="252414" y="223056"/>
                          <a:pt x="260489" y="221455"/>
                          <a:pt x="268786" y="223651"/>
                        </a:cubicBezTo>
                        <a:cubicBezTo>
                          <a:pt x="277343" y="225845"/>
                          <a:pt x="284599" y="233063"/>
                          <a:pt x="286794" y="241658"/>
                        </a:cubicBezTo>
                        <a:cubicBezTo>
                          <a:pt x="288878" y="249955"/>
                          <a:pt x="287352" y="258141"/>
                          <a:pt x="282330" y="264615"/>
                        </a:cubicBezTo>
                        <a:cubicBezTo>
                          <a:pt x="277380" y="271015"/>
                          <a:pt x="269864" y="274698"/>
                          <a:pt x="261753" y="27469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4" name="Forma Livre: Forma 63">
                    <a:extLst>
                      <a:ext uri="{FF2B5EF4-FFF2-40B4-BE49-F238E27FC236}">
                        <a16:creationId xmlns:a16="http://schemas.microsoft.com/office/drawing/2014/main" id="{69CCC606-7677-DD58-A8D6-3BC1364E0619}"/>
                      </a:ext>
                    </a:extLst>
                  </p:cNvPr>
                  <p:cNvSpPr/>
                  <p:nvPr/>
                </p:nvSpPr>
                <p:spPr>
                  <a:xfrm>
                    <a:off x="-1707637" y="1025062"/>
                    <a:ext cx="18827" cy="74154"/>
                  </a:xfrm>
                  <a:custGeom>
                    <a:avLst/>
                    <a:gdLst>
                      <a:gd name="connsiteX0" fmla="*/ 9414 w 18827"/>
                      <a:gd name="connsiteY0" fmla="*/ 74154 h 74154"/>
                      <a:gd name="connsiteX1" fmla="*/ 18827 w 18827"/>
                      <a:gd name="connsiteY1" fmla="*/ 64740 h 74154"/>
                      <a:gd name="connsiteX2" fmla="*/ 18827 w 18827"/>
                      <a:gd name="connsiteY2" fmla="*/ 9414 h 74154"/>
                      <a:gd name="connsiteX3" fmla="*/ 9414 w 18827"/>
                      <a:gd name="connsiteY3" fmla="*/ 0 h 74154"/>
                      <a:gd name="connsiteX4" fmla="*/ 0 w 18827"/>
                      <a:gd name="connsiteY4" fmla="*/ 9414 h 74154"/>
                      <a:gd name="connsiteX5" fmla="*/ 0 w 18827"/>
                      <a:gd name="connsiteY5" fmla="*/ 64740 h 74154"/>
                      <a:gd name="connsiteX6" fmla="*/ 9414 w 18827"/>
                      <a:gd name="connsiteY6" fmla="*/ 74154 h 7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827" h="74154">
                        <a:moveTo>
                          <a:pt x="9414" y="74154"/>
                        </a:moveTo>
                        <a:cubicBezTo>
                          <a:pt x="14660" y="74154"/>
                          <a:pt x="18827" y="69950"/>
                          <a:pt x="18827" y="64740"/>
                        </a:cubicBezTo>
                        <a:lnTo>
                          <a:pt x="18827" y="9414"/>
                        </a:lnTo>
                        <a:cubicBezTo>
                          <a:pt x="18827" y="4167"/>
                          <a:pt x="14623" y="0"/>
                          <a:pt x="9414" y="0"/>
                        </a:cubicBezTo>
                        <a:cubicBezTo>
                          <a:pt x="4167" y="0"/>
                          <a:pt x="0" y="4204"/>
                          <a:pt x="0" y="9414"/>
                        </a:cubicBezTo>
                        <a:lnTo>
                          <a:pt x="0" y="64740"/>
                        </a:lnTo>
                        <a:cubicBezTo>
                          <a:pt x="-37" y="69875"/>
                          <a:pt x="4167" y="74154"/>
                          <a:pt x="9414" y="7415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5" name="Forma Livre: Forma 64">
                    <a:extLst>
                      <a:ext uri="{FF2B5EF4-FFF2-40B4-BE49-F238E27FC236}">
                        <a16:creationId xmlns:a16="http://schemas.microsoft.com/office/drawing/2014/main" id="{891E4FC6-46C2-E7D1-55DD-3A2311FE210A}"/>
                      </a:ext>
                    </a:extLst>
                  </p:cNvPr>
                  <p:cNvSpPr/>
                  <p:nvPr/>
                </p:nvSpPr>
                <p:spPr>
                  <a:xfrm>
                    <a:off x="-1911703" y="1095298"/>
                    <a:ext cx="54356" cy="61177"/>
                  </a:xfrm>
                  <a:custGeom>
                    <a:avLst/>
                    <a:gdLst>
                      <a:gd name="connsiteX0" fmla="*/ 37753 w 54356"/>
                      <a:gd name="connsiteY0" fmla="*/ 57829 h 61177"/>
                      <a:gd name="connsiteX1" fmla="*/ 45008 w 54356"/>
                      <a:gd name="connsiteY1" fmla="*/ 61178 h 61177"/>
                      <a:gd name="connsiteX2" fmla="*/ 50998 w 54356"/>
                      <a:gd name="connsiteY2" fmla="*/ 58982 h 61177"/>
                      <a:gd name="connsiteX3" fmla="*/ 52152 w 54356"/>
                      <a:gd name="connsiteY3" fmla="*/ 45737 h 61177"/>
                      <a:gd name="connsiteX4" fmla="*/ 16619 w 54356"/>
                      <a:gd name="connsiteY4" fmla="*/ 3358 h 61177"/>
                      <a:gd name="connsiteX5" fmla="*/ 3373 w 54356"/>
                      <a:gd name="connsiteY5" fmla="*/ 2205 h 61177"/>
                      <a:gd name="connsiteX6" fmla="*/ 2220 w 54356"/>
                      <a:gd name="connsiteY6" fmla="*/ 15450 h 6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356" h="61177">
                        <a:moveTo>
                          <a:pt x="37753" y="57829"/>
                        </a:moveTo>
                        <a:cubicBezTo>
                          <a:pt x="39650" y="60025"/>
                          <a:pt x="42330" y="61178"/>
                          <a:pt x="45008" y="61178"/>
                        </a:cubicBezTo>
                        <a:cubicBezTo>
                          <a:pt x="47092" y="61178"/>
                          <a:pt x="49287" y="60433"/>
                          <a:pt x="50998" y="58982"/>
                        </a:cubicBezTo>
                        <a:cubicBezTo>
                          <a:pt x="55017" y="55633"/>
                          <a:pt x="55464" y="49755"/>
                          <a:pt x="52152" y="45737"/>
                        </a:cubicBezTo>
                        <a:lnTo>
                          <a:pt x="16619" y="3358"/>
                        </a:lnTo>
                        <a:cubicBezTo>
                          <a:pt x="13271" y="-660"/>
                          <a:pt x="7392" y="-1107"/>
                          <a:pt x="3373" y="2205"/>
                        </a:cubicBezTo>
                        <a:cubicBezTo>
                          <a:pt x="-645" y="5554"/>
                          <a:pt x="-1128" y="11432"/>
                          <a:pt x="2220" y="1545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6" name="Forma Livre: Forma 65">
                    <a:extLst>
                      <a:ext uri="{FF2B5EF4-FFF2-40B4-BE49-F238E27FC236}">
                        <a16:creationId xmlns:a16="http://schemas.microsoft.com/office/drawing/2014/main" id="{E2FBE69B-CDB7-F085-E102-218C868DC759}"/>
                      </a:ext>
                    </a:extLst>
                  </p:cNvPr>
                  <p:cNvSpPr/>
                  <p:nvPr/>
                </p:nvSpPr>
                <p:spPr>
                  <a:xfrm>
                    <a:off x="-2022876" y="1280168"/>
                    <a:ext cx="73303" cy="28521"/>
                  </a:xfrm>
                  <a:custGeom>
                    <a:avLst/>
                    <a:gdLst>
                      <a:gd name="connsiteX0" fmla="*/ 63943 w 73303"/>
                      <a:gd name="connsiteY0" fmla="*/ 28522 h 28521"/>
                      <a:gd name="connsiteX1" fmla="*/ 73170 w 73303"/>
                      <a:gd name="connsiteY1" fmla="*/ 20708 h 28521"/>
                      <a:gd name="connsiteX2" fmla="*/ 65544 w 73303"/>
                      <a:gd name="connsiteY2" fmla="*/ 9770 h 28521"/>
                      <a:gd name="connsiteX3" fmla="*/ 11072 w 73303"/>
                      <a:gd name="connsiteY3" fmla="*/ 133 h 28521"/>
                      <a:gd name="connsiteX4" fmla="*/ 133 w 73303"/>
                      <a:gd name="connsiteY4" fmla="*/ 7761 h 28521"/>
                      <a:gd name="connsiteX5" fmla="*/ 7761 w 73303"/>
                      <a:gd name="connsiteY5" fmla="*/ 18700 h 28521"/>
                      <a:gd name="connsiteX6" fmla="*/ 62232 w 73303"/>
                      <a:gd name="connsiteY6" fmla="*/ 28336 h 28521"/>
                      <a:gd name="connsiteX7" fmla="*/ 63943 w 73303"/>
                      <a:gd name="connsiteY7" fmla="*/ 28522 h 285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303" h="28521">
                        <a:moveTo>
                          <a:pt x="63943" y="28522"/>
                        </a:moveTo>
                        <a:cubicBezTo>
                          <a:pt x="68408" y="28522"/>
                          <a:pt x="72426" y="25285"/>
                          <a:pt x="73170" y="20708"/>
                        </a:cubicBezTo>
                        <a:cubicBezTo>
                          <a:pt x="74027" y="15573"/>
                          <a:pt x="70678" y="10700"/>
                          <a:pt x="65544" y="9770"/>
                        </a:cubicBezTo>
                        <a:lnTo>
                          <a:pt x="11072" y="133"/>
                        </a:lnTo>
                        <a:cubicBezTo>
                          <a:pt x="5937" y="-723"/>
                          <a:pt x="1063" y="2626"/>
                          <a:pt x="133" y="7761"/>
                        </a:cubicBezTo>
                        <a:cubicBezTo>
                          <a:pt x="-723" y="12895"/>
                          <a:pt x="2626" y="17770"/>
                          <a:pt x="7761" y="18700"/>
                        </a:cubicBezTo>
                        <a:lnTo>
                          <a:pt x="62232" y="28336"/>
                        </a:lnTo>
                        <a:cubicBezTo>
                          <a:pt x="62902" y="28410"/>
                          <a:pt x="63385" y="28522"/>
                          <a:pt x="63943" y="2852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7" name="Forma Livre: Forma 66">
                    <a:extLst>
                      <a:ext uri="{FF2B5EF4-FFF2-40B4-BE49-F238E27FC236}">
                        <a16:creationId xmlns:a16="http://schemas.microsoft.com/office/drawing/2014/main" id="{2E976184-0DC5-A5A8-5455-DE2083E18BFC}"/>
                      </a:ext>
                    </a:extLst>
                  </p:cNvPr>
                  <p:cNvSpPr/>
                  <p:nvPr/>
                </p:nvSpPr>
                <p:spPr>
                  <a:xfrm>
                    <a:off x="-1989045" y="1465721"/>
                    <a:ext cx="66673" cy="46378"/>
                  </a:xfrm>
                  <a:custGeom>
                    <a:avLst/>
                    <a:gdLst>
                      <a:gd name="connsiteX0" fmla="*/ 52591 w 66673"/>
                      <a:gd name="connsiteY0" fmla="*/ 1246 h 46378"/>
                      <a:gd name="connsiteX1" fmla="*/ 4669 w 66673"/>
                      <a:gd name="connsiteY1" fmla="*/ 28853 h 46378"/>
                      <a:gd name="connsiteX2" fmla="*/ 1246 w 66673"/>
                      <a:gd name="connsiteY2" fmla="*/ 41727 h 46378"/>
                      <a:gd name="connsiteX3" fmla="*/ 9432 w 66673"/>
                      <a:gd name="connsiteY3" fmla="*/ 46378 h 46378"/>
                      <a:gd name="connsiteX4" fmla="*/ 14083 w 66673"/>
                      <a:gd name="connsiteY4" fmla="*/ 45150 h 46378"/>
                      <a:gd name="connsiteX5" fmla="*/ 62005 w 66673"/>
                      <a:gd name="connsiteY5" fmla="*/ 17543 h 46378"/>
                      <a:gd name="connsiteX6" fmla="*/ 65428 w 66673"/>
                      <a:gd name="connsiteY6" fmla="*/ 4669 h 46378"/>
                      <a:gd name="connsiteX7" fmla="*/ 52591 w 66673"/>
                      <a:gd name="connsiteY7" fmla="*/ 1246 h 46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6673" h="46378">
                        <a:moveTo>
                          <a:pt x="52591" y="1246"/>
                        </a:moveTo>
                        <a:lnTo>
                          <a:pt x="4669" y="28853"/>
                        </a:lnTo>
                        <a:cubicBezTo>
                          <a:pt x="204" y="31420"/>
                          <a:pt x="-1321" y="37225"/>
                          <a:pt x="1246" y="41727"/>
                        </a:cubicBezTo>
                        <a:cubicBezTo>
                          <a:pt x="2958" y="44778"/>
                          <a:pt x="6194" y="46378"/>
                          <a:pt x="9432" y="46378"/>
                        </a:cubicBezTo>
                        <a:cubicBezTo>
                          <a:pt x="11069" y="46378"/>
                          <a:pt x="12668" y="46006"/>
                          <a:pt x="14083" y="45150"/>
                        </a:cubicBezTo>
                        <a:lnTo>
                          <a:pt x="62005" y="17543"/>
                        </a:lnTo>
                        <a:cubicBezTo>
                          <a:pt x="66469" y="14975"/>
                          <a:pt x="67995" y="9172"/>
                          <a:pt x="65428" y="4669"/>
                        </a:cubicBezTo>
                        <a:cubicBezTo>
                          <a:pt x="62786" y="204"/>
                          <a:pt x="57094" y="-1321"/>
                          <a:pt x="52591" y="124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8" name="Forma Livre: Forma 67">
                    <a:extLst>
                      <a:ext uri="{FF2B5EF4-FFF2-40B4-BE49-F238E27FC236}">
                        <a16:creationId xmlns:a16="http://schemas.microsoft.com/office/drawing/2014/main" id="{52BEA00A-78AE-098C-7FBC-2A1A9E5C1229}"/>
                      </a:ext>
                    </a:extLst>
                  </p:cNvPr>
                  <p:cNvSpPr/>
                  <p:nvPr/>
                </p:nvSpPr>
                <p:spPr>
                  <a:xfrm>
                    <a:off x="-1490699" y="1475366"/>
                    <a:ext cx="66773" cy="46490"/>
                  </a:xfrm>
                  <a:custGeom>
                    <a:avLst/>
                    <a:gdLst>
                      <a:gd name="connsiteX0" fmla="*/ 62042 w 66773"/>
                      <a:gd name="connsiteY0" fmla="*/ 28853 h 46490"/>
                      <a:gd name="connsiteX1" fmla="*/ 14120 w 66773"/>
                      <a:gd name="connsiteY1" fmla="*/ 1246 h 46490"/>
                      <a:gd name="connsiteX2" fmla="*/ 1246 w 66773"/>
                      <a:gd name="connsiteY2" fmla="*/ 4669 h 46490"/>
                      <a:gd name="connsiteX3" fmla="*/ 4669 w 66773"/>
                      <a:gd name="connsiteY3" fmla="*/ 17543 h 46490"/>
                      <a:gd name="connsiteX4" fmla="*/ 52591 w 66773"/>
                      <a:gd name="connsiteY4" fmla="*/ 45263 h 46490"/>
                      <a:gd name="connsiteX5" fmla="*/ 57241 w 66773"/>
                      <a:gd name="connsiteY5" fmla="*/ 46491 h 46490"/>
                      <a:gd name="connsiteX6" fmla="*/ 65427 w 66773"/>
                      <a:gd name="connsiteY6" fmla="*/ 41840 h 46490"/>
                      <a:gd name="connsiteX7" fmla="*/ 62042 w 66773"/>
                      <a:gd name="connsiteY7" fmla="*/ 28854 h 46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6773" h="46490">
                        <a:moveTo>
                          <a:pt x="62042" y="28853"/>
                        </a:moveTo>
                        <a:lnTo>
                          <a:pt x="14120" y="1246"/>
                        </a:lnTo>
                        <a:cubicBezTo>
                          <a:pt x="9655" y="-1321"/>
                          <a:pt x="3851" y="204"/>
                          <a:pt x="1246" y="4669"/>
                        </a:cubicBezTo>
                        <a:cubicBezTo>
                          <a:pt x="-1321" y="9134"/>
                          <a:pt x="204" y="14938"/>
                          <a:pt x="4669" y="17543"/>
                        </a:cubicBezTo>
                        <a:lnTo>
                          <a:pt x="52591" y="45263"/>
                        </a:lnTo>
                        <a:cubicBezTo>
                          <a:pt x="54116" y="46118"/>
                          <a:pt x="55716" y="46491"/>
                          <a:pt x="57241" y="46491"/>
                        </a:cubicBezTo>
                        <a:cubicBezTo>
                          <a:pt x="60479" y="46491"/>
                          <a:pt x="63641" y="44779"/>
                          <a:pt x="65427" y="41840"/>
                        </a:cubicBezTo>
                        <a:cubicBezTo>
                          <a:pt x="68144" y="37263"/>
                          <a:pt x="66618" y="31421"/>
                          <a:pt x="62042" y="2885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69" name="Forma Livre: Forma 68">
                    <a:extLst>
                      <a:ext uri="{FF2B5EF4-FFF2-40B4-BE49-F238E27FC236}">
                        <a16:creationId xmlns:a16="http://schemas.microsoft.com/office/drawing/2014/main" id="{F398E990-2490-46A7-737D-89DDE5B615A7}"/>
                      </a:ext>
                    </a:extLst>
                  </p:cNvPr>
                  <p:cNvSpPr/>
                  <p:nvPr/>
                </p:nvSpPr>
                <p:spPr>
                  <a:xfrm>
                    <a:off x="-1456046" y="1291109"/>
                    <a:ext cx="73268" cy="28519"/>
                  </a:xfrm>
                  <a:custGeom>
                    <a:avLst/>
                    <a:gdLst>
                      <a:gd name="connsiteX0" fmla="*/ 62252 w 73268"/>
                      <a:gd name="connsiteY0" fmla="*/ 131 h 28519"/>
                      <a:gd name="connsiteX1" fmla="*/ 7780 w 73268"/>
                      <a:gd name="connsiteY1" fmla="*/ 9768 h 28519"/>
                      <a:gd name="connsiteX2" fmla="*/ 152 w 73268"/>
                      <a:gd name="connsiteY2" fmla="*/ 20706 h 28519"/>
                      <a:gd name="connsiteX3" fmla="*/ 9380 w 73268"/>
                      <a:gd name="connsiteY3" fmla="*/ 28520 h 28519"/>
                      <a:gd name="connsiteX4" fmla="*/ 11016 w 73268"/>
                      <a:gd name="connsiteY4" fmla="*/ 28408 h 28519"/>
                      <a:gd name="connsiteX5" fmla="*/ 65489 w 73268"/>
                      <a:gd name="connsiteY5" fmla="*/ 18772 h 28519"/>
                      <a:gd name="connsiteX6" fmla="*/ 73116 w 73268"/>
                      <a:gd name="connsiteY6" fmla="*/ 7833 h 28519"/>
                      <a:gd name="connsiteX7" fmla="*/ 62252 w 73268"/>
                      <a:gd name="connsiteY7" fmla="*/ 131 h 28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8519">
                        <a:moveTo>
                          <a:pt x="62252" y="131"/>
                        </a:moveTo>
                        <a:lnTo>
                          <a:pt x="7780" y="9768"/>
                        </a:lnTo>
                        <a:cubicBezTo>
                          <a:pt x="2645" y="10735"/>
                          <a:pt x="-777" y="15572"/>
                          <a:pt x="152" y="20706"/>
                        </a:cubicBezTo>
                        <a:cubicBezTo>
                          <a:pt x="896" y="25283"/>
                          <a:pt x="4915" y="28520"/>
                          <a:pt x="9380" y="28520"/>
                        </a:cubicBezTo>
                        <a:cubicBezTo>
                          <a:pt x="9938" y="28520"/>
                          <a:pt x="10421" y="28520"/>
                          <a:pt x="11016" y="28408"/>
                        </a:cubicBezTo>
                        <a:lnTo>
                          <a:pt x="65489" y="18772"/>
                        </a:lnTo>
                        <a:cubicBezTo>
                          <a:pt x="70623" y="17804"/>
                          <a:pt x="74046" y="12967"/>
                          <a:pt x="73116" y="7833"/>
                        </a:cubicBezTo>
                        <a:cubicBezTo>
                          <a:pt x="72223" y="2698"/>
                          <a:pt x="67386" y="-725"/>
                          <a:pt x="62252" y="13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70" name="Forma Livre: Forma 69">
                    <a:extLst>
                      <a:ext uri="{FF2B5EF4-FFF2-40B4-BE49-F238E27FC236}">
                        <a16:creationId xmlns:a16="http://schemas.microsoft.com/office/drawing/2014/main" id="{D66504EA-25E5-1155-ECEA-67EB5D70FFE6}"/>
                      </a:ext>
                    </a:extLst>
                  </p:cNvPr>
                  <p:cNvSpPr/>
                  <p:nvPr/>
                </p:nvSpPr>
                <p:spPr>
                  <a:xfrm>
                    <a:off x="-1541680" y="1102431"/>
                    <a:ext cx="54371" cy="61192"/>
                  </a:xfrm>
                  <a:custGeom>
                    <a:avLst/>
                    <a:gdLst>
                      <a:gd name="connsiteX0" fmla="*/ 9363 w 54371"/>
                      <a:gd name="connsiteY0" fmla="*/ 61193 h 61192"/>
                      <a:gd name="connsiteX1" fmla="*/ 16618 w 54371"/>
                      <a:gd name="connsiteY1" fmla="*/ 57844 h 61192"/>
                      <a:gd name="connsiteX2" fmla="*/ 52151 w 54371"/>
                      <a:gd name="connsiteY2" fmla="*/ 15465 h 61192"/>
                      <a:gd name="connsiteX3" fmla="*/ 50998 w 54371"/>
                      <a:gd name="connsiteY3" fmla="*/ 2219 h 61192"/>
                      <a:gd name="connsiteX4" fmla="*/ 37752 w 54371"/>
                      <a:gd name="connsiteY4" fmla="*/ 3373 h 61192"/>
                      <a:gd name="connsiteX5" fmla="*/ 2219 w 54371"/>
                      <a:gd name="connsiteY5" fmla="*/ 45752 h 61192"/>
                      <a:gd name="connsiteX6" fmla="*/ 3373 w 54371"/>
                      <a:gd name="connsiteY6" fmla="*/ 58997 h 61192"/>
                      <a:gd name="connsiteX7" fmla="*/ 9363 w 54371"/>
                      <a:gd name="connsiteY7" fmla="*/ 61193 h 61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71" h="61192">
                        <a:moveTo>
                          <a:pt x="9363" y="61193"/>
                        </a:moveTo>
                        <a:cubicBezTo>
                          <a:pt x="12043" y="61193"/>
                          <a:pt x="14684" y="60039"/>
                          <a:pt x="16618" y="57844"/>
                        </a:cubicBezTo>
                        <a:lnTo>
                          <a:pt x="52151" y="15465"/>
                        </a:lnTo>
                        <a:cubicBezTo>
                          <a:pt x="55500" y="11447"/>
                          <a:pt x="55017" y="5567"/>
                          <a:pt x="50998" y="2219"/>
                        </a:cubicBezTo>
                        <a:cubicBezTo>
                          <a:pt x="46980" y="-1129"/>
                          <a:pt x="41101" y="-645"/>
                          <a:pt x="37752" y="3373"/>
                        </a:cubicBezTo>
                        <a:lnTo>
                          <a:pt x="2219" y="45752"/>
                        </a:lnTo>
                        <a:cubicBezTo>
                          <a:pt x="-1129" y="49770"/>
                          <a:pt x="-645" y="55649"/>
                          <a:pt x="3373" y="58997"/>
                        </a:cubicBezTo>
                        <a:cubicBezTo>
                          <a:pt x="5085" y="60411"/>
                          <a:pt x="7206" y="61193"/>
                          <a:pt x="9363" y="6119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</p:grpSp>
          </p:grp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E59AAB1F-436D-F3E6-4958-72189E35B58D}"/>
                </a:ext>
              </a:extLst>
            </p:cNvPr>
            <p:cNvGrpSpPr/>
            <p:nvPr/>
          </p:nvGrpSpPr>
          <p:grpSpPr>
            <a:xfrm>
              <a:off x="4532024" y="4513062"/>
              <a:ext cx="3539849" cy="1550285"/>
              <a:chOff x="4532024" y="4513062"/>
              <a:chExt cx="3539849" cy="1550285"/>
            </a:xfrm>
          </p:grpSpPr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F1408149-0785-EE0E-E227-96841174493C}"/>
                  </a:ext>
                </a:extLst>
              </p:cNvPr>
              <p:cNvGrpSpPr/>
              <p:nvPr/>
            </p:nvGrpSpPr>
            <p:grpSpPr>
              <a:xfrm>
                <a:off x="5655375" y="4513062"/>
                <a:ext cx="2416498" cy="1550285"/>
                <a:chOff x="42018" y="2238719"/>
                <a:chExt cx="2416498" cy="1448884"/>
              </a:xfrm>
            </p:grpSpPr>
            <p:sp>
              <p:nvSpPr>
                <p:cNvPr id="12" name="CaixaDeTexto 11">
                  <a:extLst>
                    <a:ext uri="{FF2B5EF4-FFF2-40B4-BE49-F238E27FC236}">
                      <a16:creationId xmlns:a16="http://schemas.microsoft.com/office/drawing/2014/main" id="{058CAC7D-1ABA-0D56-D10C-E110BEC306FC}"/>
                    </a:ext>
                  </a:extLst>
                </p:cNvPr>
                <p:cNvSpPr txBox="1"/>
                <p:nvPr/>
              </p:nvSpPr>
              <p:spPr>
                <a:xfrm>
                  <a:off x="42018" y="2825325"/>
                  <a:ext cx="2416498" cy="862278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/>
                <a:p>
                  <a:pPr marL="0" lv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pt-BR" sz="1700" kern="100" dirty="0">
                      <a:solidFill>
                        <a:srgbClr val="123458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Estímulo a produtos e serviços de seguros mais modernos.</a:t>
                  </a:r>
                </a:p>
              </p:txBody>
            </p:sp>
            <p:sp>
              <p:nvSpPr>
                <p:cNvPr id="24" name="CaixaDeTexto 23">
                  <a:extLst>
                    <a:ext uri="{FF2B5EF4-FFF2-40B4-BE49-F238E27FC236}">
                      <a16:creationId xmlns:a16="http://schemas.microsoft.com/office/drawing/2014/main" id="{7183091C-6BB4-D477-A523-79C81C5C187A}"/>
                    </a:ext>
                  </a:extLst>
                </p:cNvPr>
                <p:cNvSpPr txBox="1"/>
                <p:nvPr/>
              </p:nvSpPr>
              <p:spPr>
                <a:xfrm>
                  <a:off x="42018" y="2238719"/>
                  <a:ext cx="2059563" cy="5896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b="1" dirty="0">
                      <a:solidFill>
                        <a:srgbClr val="123458"/>
                      </a:solidFill>
                    </a:rPr>
                    <a:t>INCENTIVAR A </a:t>
                  </a:r>
                  <a:r>
                    <a:rPr lang="pt-BR" sz="1700" b="1" dirty="0">
                      <a:solidFill>
                        <a:srgbClr val="123458"/>
                      </a:solidFill>
                    </a:rPr>
                    <a:t>INOVAÇÃO</a:t>
                  </a:r>
                </a:p>
              </p:txBody>
            </p:sp>
          </p:grpSp>
          <p:grpSp>
            <p:nvGrpSpPr>
              <p:cNvPr id="46" name="Agrupar 45">
                <a:extLst>
                  <a:ext uri="{FF2B5EF4-FFF2-40B4-BE49-F238E27FC236}">
                    <a16:creationId xmlns:a16="http://schemas.microsoft.com/office/drawing/2014/main" id="{04A114AC-3A2A-83D4-8DF2-1A733E18E8B9}"/>
                  </a:ext>
                </a:extLst>
              </p:cNvPr>
              <p:cNvGrpSpPr/>
              <p:nvPr/>
            </p:nvGrpSpPr>
            <p:grpSpPr>
              <a:xfrm>
                <a:off x="4532024" y="4513062"/>
                <a:ext cx="964639" cy="1537574"/>
                <a:chOff x="4532024" y="4513062"/>
                <a:chExt cx="964639" cy="1537574"/>
              </a:xfrm>
            </p:grpSpPr>
            <p:sp>
              <p:nvSpPr>
                <p:cNvPr id="41" name="Retângulo: Cantos Diagonais Arredondados 40">
                  <a:extLst>
                    <a:ext uri="{FF2B5EF4-FFF2-40B4-BE49-F238E27FC236}">
                      <a16:creationId xmlns:a16="http://schemas.microsoft.com/office/drawing/2014/main" id="{88BF8028-7085-02B4-0910-895776F9CAE1}"/>
                    </a:ext>
                  </a:extLst>
                </p:cNvPr>
                <p:cNvSpPr/>
                <p:nvPr/>
              </p:nvSpPr>
              <p:spPr>
                <a:xfrm>
                  <a:off x="4532024" y="4513062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1" name="Forma Livre: Forma 80">
                  <a:extLst>
                    <a:ext uri="{FF2B5EF4-FFF2-40B4-BE49-F238E27FC236}">
                      <a16:creationId xmlns:a16="http://schemas.microsoft.com/office/drawing/2014/main" id="{DD011AB6-F83A-8CC3-64AC-E46EB494B257}"/>
                    </a:ext>
                  </a:extLst>
                </p:cNvPr>
                <p:cNvSpPr/>
                <p:nvPr/>
              </p:nvSpPr>
              <p:spPr>
                <a:xfrm>
                  <a:off x="4601927" y="4959394"/>
                  <a:ext cx="824832" cy="644910"/>
                </a:xfrm>
                <a:custGeom>
                  <a:avLst/>
                  <a:gdLst>
                    <a:gd name="connsiteX0" fmla="*/ 878341 w 885284"/>
                    <a:gd name="connsiteY0" fmla="*/ 231995 h 692175"/>
                    <a:gd name="connsiteX1" fmla="*/ 653294 w 885284"/>
                    <a:gd name="connsiteY1" fmla="*/ 6938 h 692175"/>
                    <a:gd name="connsiteX2" fmla="*/ 627386 w 885284"/>
                    <a:gd name="connsiteY2" fmla="*/ 1775 h 692175"/>
                    <a:gd name="connsiteX3" fmla="*/ 612717 w 885284"/>
                    <a:gd name="connsiteY3" fmla="*/ 23750 h 692175"/>
                    <a:gd name="connsiteX4" fmla="*/ 612717 w 885284"/>
                    <a:gd name="connsiteY4" fmla="*/ 127705 h 692175"/>
                    <a:gd name="connsiteX5" fmla="*/ 442648 w 885284"/>
                    <a:gd name="connsiteY5" fmla="*/ 127705 h 692175"/>
                    <a:gd name="connsiteX6" fmla="*/ 418893 w 885284"/>
                    <a:gd name="connsiteY6" fmla="*/ 151461 h 692175"/>
                    <a:gd name="connsiteX7" fmla="*/ 442648 w 885284"/>
                    <a:gd name="connsiteY7" fmla="*/ 175226 h 692175"/>
                    <a:gd name="connsiteX8" fmla="*/ 636491 w 885284"/>
                    <a:gd name="connsiteY8" fmla="*/ 175226 h 692175"/>
                    <a:gd name="connsiteX9" fmla="*/ 660256 w 885284"/>
                    <a:gd name="connsiteY9" fmla="*/ 151461 h 692175"/>
                    <a:gd name="connsiteX10" fmla="*/ 660256 w 885284"/>
                    <a:gd name="connsiteY10" fmla="*/ 81109 h 692175"/>
                    <a:gd name="connsiteX11" fmla="*/ 827925 w 885284"/>
                    <a:gd name="connsiteY11" fmla="*/ 248797 h 692175"/>
                    <a:gd name="connsiteX12" fmla="*/ 660256 w 885284"/>
                    <a:gd name="connsiteY12" fmla="*/ 416456 h 692175"/>
                    <a:gd name="connsiteX13" fmla="*/ 660256 w 885284"/>
                    <a:gd name="connsiteY13" fmla="*/ 346095 h 692175"/>
                    <a:gd name="connsiteX14" fmla="*/ 636491 w 885284"/>
                    <a:gd name="connsiteY14" fmla="*/ 322330 h 692175"/>
                    <a:gd name="connsiteX15" fmla="*/ 272551 w 885284"/>
                    <a:gd name="connsiteY15" fmla="*/ 322330 h 692175"/>
                    <a:gd name="connsiteX16" fmla="*/ 272551 w 885284"/>
                    <a:gd name="connsiteY16" fmla="*/ 218345 h 692175"/>
                    <a:gd name="connsiteX17" fmla="*/ 257882 w 885284"/>
                    <a:gd name="connsiteY17" fmla="*/ 196381 h 692175"/>
                    <a:gd name="connsiteX18" fmla="*/ 231984 w 885284"/>
                    <a:gd name="connsiteY18" fmla="*/ 201543 h 692175"/>
                    <a:gd name="connsiteX19" fmla="*/ 6965 w 885284"/>
                    <a:gd name="connsiteY19" fmla="*/ 426571 h 692175"/>
                    <a:gd name="connsiteX20" fmla="*/ 6965 w 885284"/>
                    <a:gd name="connsiteY20" fmla="*/ 460166 h 692175"/>
                    <a:gd name="connsiteX21" fmla="*/ 231993 w 885284"/>
                    <a:gd name="connsiteY21" fmla="*/ 685223 h 692175"/>
                    <a:gd name="connsiteX22" fmla="*/ 248786 w 885284"/>
                    <a:gd name="connsiteY22" fmla="*/ 692176 h 692175"/>
                    <a:gd name="connsiteX23" fmla="*/ 257892 w 885284"/>
                    <a:gd name="connsiteY23" fmla="*/ 690376 h 692175"/>
                    <a:gd name="connsiteX24" fmla="*/ 272560 w 885284"/>
                    <a:gd name="connsiteY24" fmla="*/ 668411 h 692175"/>
                    <a:gd name="connsiteX25" fmla="*/ 272560 w 885284"/>
                    <a:gd name="connsiteY25" fmla="*/ 564446 h 692175"/>
                    <a:gd name="connsiteX26" fmla="*/ 442658 w 885284"/>
                    <a:gd name="connsiteY26" fmla="*/ 564446 h 692175"/>
                    <a:gd name="connsiteX27" fmla="*/ 466423 w 885284"/>
                    <a:gd name="connsiteY27" fmla="*/ 540681 h 692175"/>
                    <a:gd name="connsiteX28" fmla="*/ 442658 w 885284"/>
                    <a:gd name="connsiteY28" fmla="*/ 516916 h 692175"/>
                    <a:gd name="connsiteX29" fmla="*/ 248757 w 885284"/>
                    <a:gd name="connsiteY29" fmla="*/ 516916 h 692175"/>
                    <a:gd name="connsiteX30" fmla="*/ 224992 w 885284"/>
                    <a:gd name="connsiteY30" fmla="*/ 540681 h 692175"/>
                    <a:gd name="connsiteX31" fmla="*/ 224992 w 885284"/>
                    <a:gd name="connsiteY31" fmla="*/ 541043 h 692175"/>
                    <a:gd name="connsiteX32" fmla="*/ 225021 w 885284"/>
                    <a:gd name="connsiteY32" fmla="*/ 611071 h 692175"/>
                    <a:gd name="connsiteX33" fmla="*/ 57362 w 885284"/>
                    <a:gd name="connsiteY33" fmla="*/ 443373 h 692175"/>
                    <a:gd name="connsiteX34" fmla="*/ 225031 w 885284"/>
                    <a:gd name="connsiteY34" fmla="*/ 275714 h 692175"/>
                    <a:gd name="connsiteX35" fmla="*/ 225002 w 885284"/>
                    <a:gd name="connsiteY35" fmla="*/ 345571 h 692175"/>
                    <a:gd name="connsiteX36" fmla="*/ 225450 w 885284"/>
                    <a:gd name="connsiteY36" fmla="*/ 350676 h 692175"/>
                    <a:gd name="connsiteX37" fmla="*/ 248767 w 885284"/>
                    <a:gd name="connsiteY37" fmla="*/ 369859 h 692175"/>
                    <a:gd name="connsiteX38" fmla="*/ 612727 w 885284"/>
                    <a:gd name="connsiteY38" fmla="*/ 369859 h 692175"/>
                    <a:gd name="connsiteX39" fmla="*/ 612727 w 885284"/>
                    <a:gd name="connsiteY39" fmla="*/ 473806 h 692175"/>
                    <a:gd name="connsiteX40" fmla="*/ 627395 w 885284"/>
                    <a:gd name="connsiteY40" fmla="*/ 495780 h 692175"/>
                    <a:gd name="connsiteX41" fmla="*/ 653303 w 885284"/>
                    <a:gd name="connsiteY41" fmla="*/ 490617 h 692175"/>
                    <a:gd name="connsiteX42" fmla="*/ 878350 w 885284"/>
                    <a:gd name="connsiteY42" fmla="*/ 265589 h 692175"/>
                    <a:gd name="connsiteX43" fmla="*/ 885284 w 885284"/>
                    <a:gd name="connsiteY43" fmla="*/ 248787 h 692175"/>
                    <a:gd name="connsiteX44" fmla="*/ 878341 w 885284"/>
                    <a:gd name="connsiteY44" fmla="*/ 231995 h 692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885284" h="692175">
                      <a:moveTo>
                        <a:pt x="878341" y="231995"/>
                      </a:moveTo>
                      <a:lnTo>
                        <a:pt x="653294" y="6938"/>
                      </a:lnTo>
                      <a:cubicBezTo>
                        <a:pt x="646483" y="166"/>
                        <a:pt x="636272" y="-1844"/>
                        <a:pt x="627386" y="1775"/>
                      </a:cubicBezTo>
                      <a:cubicBezTo>
                        <a:pt x="618499" y="5462"/>
                        <a:pt x="612717" y="14120"/>
                        <a:pt x="612717" y="23750"/>
                      </a:cubicBezTo>
                      <a:lnTo>
                        <a:pt x="612717" y="127705"/>
                      </a:lnTo>
                      <a:lnTo>
                        <a:pt x="442648" y="127705"/>
                      </a:lnTo>
                      <a:cubicBezTo>
                        <a:pt x="429542" y="127705"/>
                        <a:pt x="418893" y="138345"/>
                        <a:pt x="418893" y="151461"/>
                      </a:cubicBezTo>
                      <a:cubicBezTo>
                        <a:pt x="418893" y="164577"/>
                        <a:pt x="429532" y="175226"/>
                        <a:pt x="442648" y="175226"/>
                      </a:cubicBezTo>
                      <a:lnTo>
                        <a:pt x="636491" y="175226"/>
                      </a:lnTo>
                      <a:cubicBezTo>
                        <a:pt x="649607" y="175226"/>
                        <a:pt x="660256" y="164577"/>
                        <a:pt x="660256" y="151461"/>
                      </a:cubicBezTo>
                      <a:lnTo>
                        <a:pt x="660256" y="81109"/>
                      </a:lnTo>
                      <a:lnTo>
                        <a:pt x="827925" y="248797"/>
                      </a:lnTo>
                      <a:lnTo>
                        <a:pt x="660256" y="416456"/>
                      </a:lnTo>
                      <a:lnTo>
                        <a:pt x="660256" y="346095"/>
                      </a:lnTo>
                      <a:cubicBezTo>
                        <a:pt x="660256" y="332979"/>
                        <a:pt x="649607" y="322330"/>
                        <a:pt x="636491" y="322330"/>
                      </a:cubicBezTo>
                      <a:lnTo>
                        <a:pt x="272551" y="322330"/>
                      </a:lnTo>
                      <a:lnTo>
                        <a:pt x="272551" y="218345"/>
                      </a:lnTo>
                      <a:cubicBezTo>
                        <a:pt x="272551" y="208725"/>
                        <a:pt x="266760" y="200067"/>
                        <a:pt x="257882" y="196381"/>
                      </a:cubicBezTo>
                      <a:cubicBezTo>
                        <a:pt x="248995" y="192733"/>
                        <a:pt x="238794" y="194742"/>
                        <a:pt x="231984" y="201543"/>
                      </a:cubicBezTo>
                      <a:lnTo>
                        <a:pt x="6965" y="426571"/>
                      </a:lnTo>
                      <a:cubicBezTo>
                        <a:pt x="-2322" y="435849"/>
                        <a:pt x="-2322" y="450889"/>
                        <a:pt x="6965" y="460166"/>
                      </a:cubicBezTo>
                      <a:lnTo>
                        <a:pt x="231993" y="685223"/>
                      </a:lnTo>
                      <a:cubicBezTo>
                        <a:pt x="236537" y="689766"/>
                        <a:pt x="242623" y="692176"/>
                        <a:pt x="248786" y="692176"/>
                      </a:cubicBezTo>
                      <a:cubicBezTo>
                        <a:pt x="251853" y="692176"/>
                        <a:pt x="254949" y="691585"/>
                        <a:pt x="257892" y="690376"/>
                      </a:cubicBezTo>
                      <a:cubicBezTo>
                        <a:pt x="266769" y="686699"/>
                        <a:pt x="272560" y="678041"/>
                        <a:pt x="272560" y="668411"/>
                      </a:cubicBezTo>
                      <a:lnTo>
                        <a:pt x="272560" y="564446"/>
                      </a:lnTo>
                      <a:lnTo>
                        <a:pt x="442658" y="564446"/>
                      </a:lnTo>
                      <a:cubicBezTo>
                        <a:pt x="455783" y="564446"/>
                        <a:pt x="466423" y="553787"/>
                        <a:pt x="466423" y="540681"/>
                      </a:cubicBezTo>
                      <a:cubicBezTo>
                        <a:pt x="466423" y="527555"/>
                        <a:pt x="455783" y="516916"/>
                        <a:pt x="442658" y="516916"/>
                      </a:cubicBezTo>
                      <a:lnTo>
                        <a:pt x="248757" y="516916"/>
                      </a:lnTo>
                      <a:cubicBezTo>
                        <a:pt x="235641" y="516916"/>
                        <a:pt x="224992" y="527555"/>
                        <a:pt x="224992" y="540681"/>
                      </a:cubicBezTo>
                      <a:cubicBezTo>
                        <a:pt x="224992" y="540805"/>
                        <a:pt x="224992" y="540929"/>
                        <a:pt x="224992" y="541043"/>
                      </a:cubicBezTo>
                      <a:cubicBezTo>
                        <a:pt x="225002" y="543900"/>
                        <a:pt x="225021" y="578571"/>
                        <a:pt x="225021" y="611071"/>
                      </a:cubicBezTo>
                      <a:lnTo>
                        <a:pt x="57362" y="443373"/>
                      </a:lnTo>
                      <a:lnTo>
                        <a:pt x="225031" y="275714"/>
                      </a:lnTo>
                      <a:cubicBezTo>
                        <a:pt x="225031" y="307671"/>
                        <a:pt x="225011" y="341770"/>
                        <a:pt x="225002" y="345571"/>
                      </a:cubicBezTo>
                      <a:cubicBezTo>
                        <a:pt x="224973" y="347266"/>
                        <a:pt x="225116" y="348971"/>
                        <a:pt x="225450" y="350676"/>
                      </a:cubicBezTo>
                      <a:cubicBezTo>
                        <a:pt x="227650" y="361811"/>
                        <a:pt x="237413" y="369859"/>
                        <a:pt x="248767" y="369859"/>
                      </a:cubicBezTo>
                      <a:lnTo>
                        <a:pt x="612727" y="369859"/>
                      </a:lnTo>
                      <a:lnTo>
                        <a:pt x="612727" y="473806"/>
                      </a:lnTo>
                      <a:cubicBezTo>
                        <a:pt x="612727" y="483445"/>
                        <a:pt x="618508" y="492103"/>
                        <a:pt x="627395" y="495780"/>
                      </a:cubicBezTo>
                      <a:cubicBezTo>
                        <a:pt x="636244" y="499399"/>
                        <a:pt x="646493" y="497418"/>
                        <a:pt x="653303" y="490617"/>
                      </a:cubicBezTo>
                      <a:lnTo>
                        <a:pt x="878350" y="265589"/>
                      </a:lnTo>
                      <a:cubicBezTo>
                        <a:pt x="882808" y="261141"/>
                        <a:pt x="885284" y="255102"/>
                        <a:pt x="885284" y="248787"/>
                      </a:cubicBezTo>
                      <a:cubicBezTo>
                        <a:pt x="885284" y="242472"/>
                        <a:pt x="882798" y="236443"/>
                        <a:pt x="878341" y="231995"/>
                      </a:cubicBezTo>
                      <a:close/>
                    </a:path>
                  </a:pathLst>
                </a:custGeom>
                <a:solidFill>
                  <a:srgbClr val="12345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FF700046-8E08-4725-E95B-8548C6C72E90}"/>
                </a:ext>
              </a:extLst>
            </p:cNvPr>
            <p:cNvGrpSpPr/>
            <p:nvPr/>
          </p:nvGrpSpPr>
          <p:grpSpPr>
            <a:xfrm>
              <a:off x="8019240" y="4499757"/>
              <a:ext cx="3763856" cy="1591571"/>
              <a:chOff x="8019240" y="4499757"/>
              <a:chExt cx="3763856" cy="1591571"/>
            </a:xfrm>
          </p:grpSpPr>
          <p:grpSp>
            <p:nvGrpSpPr>
              <p:cNvPr id="14" name="Agrupar 13">
                <a:extLst>
                  <a:ext uri="{FF2B5EF4-FFF2-40B4-BE49-F238E27FC236}">
                    <a16:creationId xmlns:a16="http://schemas.microsoft.com/office/drawing/2014/main" id="{B65CFF46-7786-9A2B-B960-2ED711D5E5EF}"/>
                  </a:ext>
                </a:extLst>
              </p:cNvPr>
              <p:cNvGrpSpPr/>
              <p:nvPr/>
            </p:nvGrpSpPr>
            <p:grpSpPr>
              <a:xfrm>
                <a:off x="9063963" y="4527143"/>
                <a:ext cx="2719133" cy="1564185"/>
                <a:chOff x="7813859" y="4304675"/>
                <a:chExt cx="2719133" cy="1631124"/>
              </a:xfrm>
            </p:grpSpPr>
            <p:sp>
              <p:nvSpPr>
                <p:cNvPr id="3" name="CaixaDeTexto 2">
                  <a:extLst>
                    <a:ext uri="{FF2B5EF4-FFF2-40B4-BE49-F238E27FC236}">
                      <a16:creationId xmlns:a16="http://schemas.microsoft.com/office/drawing/2014/main" id="{CDC48365-2B29-EA97-F628-DAF0B5F0E31E}"/>
                    </a:ext>
                  </a:extLst>
                </p:cNvPr>
                <p:cNvSpPr txBox="1"/>
                <p:nvPr/>
              </p:nvSpPr>
              <p:spPr>
                <a:xfrm>
                  <a:off x="7813859" y="4922941"/>
                  <a:ext cx="2719133" cy="1012858"/>
                </a:xfrm>
                <a:prstGeom prst="rect">
                  <a:avLst/>
                </a:prstGeom>
                <a:noFill/>
              </p:spPr>
              <p:txBody>
                <a:bodyPr wrap="square" lIns="90000" rIns="36000" anchor="t" anchorCtr="0">
                  <a:spAutoFit/>
                </a:bodyPr>
                <a:lstStyle>
                  <a:defPPr>
                    <a:defRPr lang="pt-BR"/>
                  </a:defPPr>
                  <a:lvl2pPr marL="0" lvl="1">
                    <a:lnSpc>
                      <a:spcPct val="107000"/>
                    </a:lnSpc>
                    <a:spcAft>
                      <a:spcPts val="800"/>
                    </a:spcAft>
                    <a:defRPr sz="2400" kern="100">
                      <a:solidFill>
                        <a:schemeClr val="bg1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defRPr>
                  </a:lvl2pPr>
                </a:lstStyle>
                <a:p>
                  <a:pPr lvl="1"/>
                  <a:r>
                    <a:rPr lang="pt-BR" sz="1800" dirty="0">
                      <a:solidFill>
                        <a:srgbClr val="123458"/>
                      </a:solidFill>
                    </a:rPr>
                    <a:t>Operações mais claras e transparentes em todo o processo.</a:t>
                  </a:r>
                </a:p>
              </p:txBody>
            </p:sp>
            <p:sp>
              <p:nvSpPr>
                <p:cNvPr id="25" name="CaixaDeTexto 24">
                  <a:extLst>
                    <a:ext uri="{FF2B5EF4-FFF2-40B4-BE49-F238E27FC236}">
                      <a16:creationId xmlns:a16="http://schemas.microsoft.com/office/drawing/2014/main" id="{EE4BC24B-DB58-CA91-1644-93BFD88CFF30}"/>
                    </a:ext>
                  </a:extLst>
                </p:cNvPr>
                <p:cNvSpPr txBox="1"/>
                <p:nvPr/>
              </p:nvSpPr>
              <p:spPr>
                <a:xfrm>
                  <a:off x="7813860" y="4304675"/>
                  <a:ext cx="2414830" cy="6418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700" b="1" dirty="0">
                      <a:solidFill>
                        <a:srgbClr val="123458"/>
                      </a:solidFill>
                    </a:rPr>
                    <a:t>CONFERIR MAIOR TRANSPARÊNCIA</a:t>
                  </a:r>
                </a:p>
              </p:txBody>
            </p:sp>
          </p:grpSp>
          <p:grpSp>
            <p:nvGrpSpPr>
              <p:cNvPr id="47" name="Agrupar 46">
                <a:extLst>
                  <a:ext uri="{FF2B5EF4-FFF2-40B4-BE49-F238E27FC236}">
                    <a16:creationId xmlns:a16="http://schemas.microsoft.com/office/drawing/2014/main" id="{A73E6348-4B46-483F-6A79-54DB0AD933F0}"/>
                  </a:ext>
                </a:extLst>
              </p:cNvPr>
              <p:cNvGrpSpPr/>
              <p:nvPr/>
            </p:nvGrpSpPr>
            <p:grpSpPr>
              <a:xfrm>
                <a:off x="8019240" y="4499757"/>
                <a:ext cx="964639" cy="1537574"/>
                <a:chOff x="8019240" y="4499757"/>
                <a:chExt cx="964639" cy="1537574"/>
              </a:xfrm>
            </p:grpSpPr>
            <p:sp>
              <p:nvSpPr>
                <p:cNvPr id="43" name="Retângulo: Cantos Diagonais Arredondados 42">
                  <a:extLst>
                    <a:ext uri="{FF2B5EF4-FFF2-40B4-BE49-F238E27FC236}">
                      <a16:creationId xmlns:a16="http://schemas.microsoft.com/office/drawing/2014/main" id="{AAD1E4FC-78DF-30D5-5986-B7BA7882EA9C}"/>
                    </a:ext>
                  </a:extLst>
                </p:cNvPr>
                <p:cNvSpPr/>
                <p:nvPr/>
              </p:nvSpPr>
              <p:spPr>
                <a:xfrm>
                  <a:off x="8019240" y="4499757"/>
                  <a:ext cx="964639" cy="1537574"/>
                </a:xfrm>
                <a:prstGeom prst="round2DiagRect">
                  <a:avLst>
                    <a:gd name="adj1" fmla="val 18629"/>
                    <a:gd name="adj2" fmla="val 0"/>
                  </a:avLst>
                </a:prstGeom>
                <a:solidFill>
                  <a:srgbClr val="D4C9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61" name="Agrupar 60">
                  <a:extLst>
                    <a:ext uri="{FF2B5EF4-FFF2-40B4-BE49-F238E27FC236}">
                      <a16:creationId xmlns:a16="http://schemas.microsoft.com/office/drawing/2014/main" id="{EB081F44-7738-4B1F-D0C1-60EBD9D5BF07}"/>
                    </a:ext>
                  </a:extLst>
                </p:cNvPr>
                <p:cNvGrpSpPr/>
                <p:nvPr/>
              </p:nvGrpSpPr>
              <p:grpSpPr>
                <a:xfrm>
                  <a:off x="8183142" y="4931327"/>
                  <a:ext cx="636835" cy="674435"/>
                  <a:chOff x="-1644174" y="245452"/>
                  <a:chExt cx="571487" cy="571180"/>
                </a:xfrm>
                <a:solidFill>
                  <a:srgbClr val="123458"/>
                </a:solidFill>
              </p:grpSpPr>
              <p:sp>
                <p:nvSpPr>
                  <p:cNvPr id="51" name="Forma Livre: Forma 50">
                    <a:extLst>
                      <a:ext uri="{FF2B5EF4-FFF2-40B4-BE49-F238E27FC236}">
                        <a16:creationId xmlns:a16="http://schemas.microsoft.com/office/drawing/2014/main" id="{AA1770D1-AFCF-3F83-3D7C-8FF558B27A5E}"/>
                      </a:ext>
                    </a:extLst>
                  </p:cNvPr>
                  <p:cNvSpPr/>
                  <p:nvPr/>
                </p:nvSpPr>
                <p:spPr>
                  <a:xfrm>
                    <a:off x="-1644174" y="245452"/>
                    <a:ext cx="571487" cy="571180"/>
                  </a:xfrm>
                  <a:custGeom>
                    <a:avLst/>
                    <a:gdLst>
                      <a:gd name="connsiteX0" fmla="*/ 479279 w 571487"/>
                      <a:gd name="connsiteY0" fmla="*/ 433616 h 571180"/>
                      <a:gd name="connsiteX1" fmla="*/ 434254 w 571487"/>
                      <a:gd name="connsiteY1" fmla="*/ 168531 h 571180"/>
                      <a:gd name="connsiteX2" fmla="*/ 381000 w 571487"/>
                      <a:gd name="connsiteY2" fmla="*/ 142132 h 571180"/>
                      <a:gd name="connsiteX3" fmla="*/ 381000 w 571487"/>
                      <a:gd name="connsiteY3" fmla="*/ 38100 h 571180"/>
                      <a:gd name="connsiteX4" fmla="*/ 342900 w 571487"/>
                      <a:gd name="connsiteY4" fmla="*/ 0 h 571180"/>
                      <a:gd name="connsiteX5" fmla="*/ 38100 w 571487"/>
                      <a:gd name="connsiteY5" fmla="*/ 0 h 571180"/>
                      <a:gd name="connsiteX6" fmla="*/ 0 w 571487"/>
                      <a:gd name="connsiteY6" fmla="*/ 38100 h 571180"/>
                      <a:gd name="connsiteX7" fmla="*/ 0 w 571487"/>
                      <a:gd name="connsiteY7" fmla="*/ 342900 h 571180"/>
                      <a:gd name="connsiteX8" fmla="*/ 19050 w 571487"/>
                      <a:gd name="connsiteY8" fmla="*/ 361950 h 571180"/>
                      <a:gd name="connsiteX9" fmla="*/ 57150 w 571487"/>
                      <a:gd name="connsiteY9" fmla="*/ 361950 h 571180"/>
                      <a:gd name="connsiteX10" fmla="*/ 57150 w 571487"/>
                      <a:gd name="connsiteY10" fmla="*/ 400050 h 571180"/>
                      <a:gd name="connsiteX11" fmla="*/ 95250 w 571487"/>
                      <a:gd name="connsiteY11" fmla="*/ 438150 h 571180"/>
                      <a:gd name="connsiteX12" fmla="*/ 171812 w 571487"/>
                      <a:gd name="connsiteY12" fmla="*/ 438150 h 571180"/>
                      <a:gd name="connsiteX13" fmla="*/ 433597 w 571487"/>
                      <a:gd name="connsiteY13" fmla="*/ 479298 h 571180"/>
                      <a:gd name="connsiteX14" fmla="*/ 516322 w 571487"/>
                      <a:gd name="connsiteY14" fmla="*/ 562070 h 571180"/>
                      <a:gd name="connsiteX15" fmla="*/ 562042 w 571487"/>
                      <a:gd name="connsiteY15" fmla="*/ 562146 h 571180"/>
                      <a:gd name="connsiteX16" fmla="*/ 562042 w 571487"/>
                      <a:gd name="connsiteY16" fmla="*/ 516426 h 571180"/>
                      <a:gd name="connsiteX17" fmla="*/ 57150 w 571487"/>
                      <a:gd name="connsiteY17" fmla="*/ 342900 h 571180"/>
                      <a:gd name="connsiteX18" fmla="*/ 19050 w 571487"/>
                      <a:gd name="connsiteY18" fmla="*/ 342900 h 571180"/>
                      <a:gd name="connsiteX19" fmla="*/ 19050 w 571487"/>
                      <a:gd name="connsiteY19" fmla="*/ 38100 h 571180"/>
                      <a:gd name="connsiteX20" fmla="*/ 38100 w 571487"/>
                      <a:gd name="connsiteY20" fmla="*/ 19050 h 571180"/>
                      <a:gd name="connsiteX21" fmla="*/ 57150 w 571487"/>
                      <a:gd name="connsiteY21" fmla="*/ 38100 h 571180"/>
                      <a:gd name="connsiteX22" fmla="*/ 114300 w 571487"/>
                      <a:gd name="connsiteY22" fmla="*/ 381000 h 571180"/>
                      <a:gd name="connsiteX23" fmla="*/ 114300 w 571487"/>
                      <a:gd name="connsiteY23" fmla="*/ 400050 h 571180"/>
                      <a:gd name="connsiteX24" fmla="*/ 95250 w 571487"/>
                      <a:gd name="connsiteY24" fmla="*/ 419100 h 571180"/>
                      <a:gd name="connsiteX25" fmla="*/ 76200 w 571487"/>
                      <a:gd name="connsiteY25" fmla="*/ 400050 h 571180"/>
                      <a:gd name="connsiteX26" fmla="*/ 76200 w 571487"/>
                      <a:gd name="connsiteY26" fmla="*/ 38100 h 571180"/>
                      <a:gd name="connsiteX27" fmla="*/ 70904 w 571487"/>
                      <a:gd name="connsiteY27" fmla="*/ 19050 h 571180"/>
                      <a:gd name="connsiteX28" fmla="*/ 342900 w 571487"/>
                      <a:gd name="connsiteY28" fmla="*/ 19050 h 571180"/>
                      <a:gd name="connsiteX29" fmla="*/ 361950 w 571487"/>
                      <a:gd name="connsiteY29" fmla="*/ 38100 h 571180"/>
                      <a:gd name="connsiteX30" fmla="*/ 361950 w 571487"/>
                      <a:gd name="connsiteY30" fmla="*/ 137160 h 571180"/>
                      <a:gd name="connsiteX31" fmla="*/ 282540 w 571487"/>
                      <a:gd name="connsiteY31" fmla="*/ 137960 h 571180"/>
                      <a:gd name="connsiteX32" fmla="*/ 285750 w 571487"/>
                      <a:gd name="connsiteY32" fmla="*/ 113348 h 571180"/>
                      <a:gd name="connsiteX33" fmla="*/ 285750 w 571487"/>
                      <a:gd name="connsiteY33" fmla="*/ 68104 h 571180"/>
                      <a:gd name="connsiteX34" fmla="*/ 270967 w 571487"/>
                      <a:gd name="connsiteY34" fmla="*/ 50483 h 571180"/>
                      <a:gd name="connsiteX35" fmla="*/ 223942 w 571487"/>
                      <a:gd name="connsiteY35" fmla="*/ 39338 h 571180"/>
                      <a:gd name="connsiteX36" fmla="*/ 213370 w 571487"/>
                      <a:gd name="connsiteY36" fmla="*/ 39453 h 571180"/>
                      <a:gd name="connsiteX37" fmla="*/ 166621 w 571487"/>
                      <a:gd name="connsiteY37" fmla="*/ 50425 h 571180"/>
                      <a:gd name="connsiteX38" fmla="*/ 151924 w 571487"/>
                      <a:gd name="connsiteY38" fmla="*/ 68104 h 571180"/>
                      <a:gd name="connsiteX39" fmla="*/ 151924 w 571487"/>
                      <a:gd name="connsiteY39" fmla="*/ 113348 h 571180"/>
                      <a:gd name="connsiteX40" fmla="*/ 187290 w 571487"/>
                      <a:gd name="connsiteY40" fmla="*/ 191319 h 571180"/>
                      <a:gd name="connsiteX41" fmla="*/ 159125 w 571487"/>
                      <a:gd name="connsiteY41" fmla="*/ 228600 h 571180"/>
                      <a:gd name="connsiteX42" fmla="*/ 114300 w 571487"/>
                      <a:gd name="connsiteY42" fmla="*/ 228600 h 571180"/>
                      <a:gd name="connsiteX43" fmla="*/ 104775 w 571487"/>
                      <a:gd name="connsiteY43" fmla="*/ 238125 h 571180"/>
                      <a:gd name="connsiteX44" fmla="*/ 114300 w 571487"/>
                      <a:gd name="connsiteY44" fmla="*/ 247650 h 571180"/>
                      <a:gd name="connsiteX45" fmla="*/ 149362 w 571487"/>
                      <a:gd name="connsiteY45" fmla="*/ 247650 h 571180"/>
                      <a:gd name="connsiteX46" fmla="*/ 142132 w 571487"/>
                      <a:gd name="connsiteY46" fmla="*/ 266700 h 571180"/>
                      <a:gd name="connsiteX47" fmla="*/ 114300 w 571487"/>
                      <a:gd name="connsiteY47" fmla="*/ 266700 h 571180"/>
                      <a:gd name="connsiteX48" fmla="*/ 104775 w 571487"/>
                      <a:gd name="connsiteY48" fmla="*/ 276225 h 571180"/>
                      <a:gd name="connsiteX49" fmla="*/ 114300 w 571487"/>
                      <a:gd name="connsiteY49" fmla="*/ 285750 h 571180"/>
                      <a:gd name="connsiteX50" fmla="*/ 137160 w 571487"/>
                      <a:gd name="connsiteY50" fmla="*/ 285750 h 571180"/>
                      <a:gd name="connsiteX51" fmla="*/ 137160 w 571487"/>
                      <a:gd name="connsiteY51" fmla="*/ 361950 h 571180"/>
                      <a:gd name="connsiteX52" fmla="*/ 133350 w 571487"/>
                      <a:gd name="connsiteY52" fmla="*/ 361950 h 571180"/>
                      <a:gd name="connsiteX53" fmla="*/ 114300 w 571487"/>
                      <a:gd name="connsiteY53" fmla="*/ 381000 h 571180"/>
                      <a:gd name="connsiteX54" fmla="*/ 201292 w 571487"/>
                      <a:gd name="connsiteY54" fmla="*/ 178222 h 571180"/>
                      <a:gd name="connsiteX55" fmla="*/ 170974 w 571487"/>
                      <a:gd name="connsiteY55" fmla="*/ 113348 h 571180"/>
                      <a:gd name="connsiteX56" fmla="*/ 170974 w 571487"/>
                      <a:gd name="connsiteY56" fmla="*/ 69009 h 571180"/>
                      <a:gd name="connsiteX57" fmla="*/ 218837 w 571487"/>
                      <a:gd name="connsiteY57" fmla="*/ 57712 h 571180"/>
                      <a:gd name="connsiteX58" fmla="*/ 266700 w 571487"/>
                      <a:gd name="connsiteY58" fmla="*/ 69028 h 571180"/>
                      <a:gd name="connsiteX59" fmla="*/ 266700 w 571487"/>
                      <a:gd name="connsiteY59" fmla="*/ 113348 h 571180"/>
                      <a:gd name="connsiteX60" fmla="*/ 260442 w 571487"/>
                      <a:gd name="connsiteY60" fmla="*/ 144428 h 571180"/>
                      <a:gd name="connsiteX61" fmla="*/ 201292 w 571487"/>
                      <a:gd name="connsiteY61" fmla="*/ 178222 h 571180"/>
                      <a:gd name="connsiteX62" fmla="*/ 128235 w 571487"/>
                      <a:gd name="connsiteY62" fmla="*/ 419100 h 571180"/>
                      <a:gd name="connsiteX63" fmla="*/ 133350 w 571487"/>
                      <a:gd name="connsiteY63" fmla="*/ 400050 h 571180"/>
                      <a:gd name="connsiteX64" fmla="*/ 133350 w 571487"/>
                      <a:gd name="connsiteY64" fmla="*/ 381000 h 571180"/>
                      <a:gd name="connsiteX65" fmla="*/ 142132 w 571487"/>
                      <a:gd name="connsiteY65" fmla="*/ 381000 h 571180"/>
                      <a:gd name="connsiteX66" fmla="*/ 159125 w 571487"/>
                      <a:gd name="connsiteY66" fmla="*/ 419100 h 571180"/>
                      <a:gd name="connsiteX67" fmla="*/ 152400 w 571487"/>
                      <a:gd name="connsiteY67" fmla="*/ 323850 h 571180"/>
                      <a:gd name="connsiteX68" fmla="*/ 323850 w 571487"/>
                      <a:gd name="connsiteY68" fmla="*/ 152400 h 571180"/>
                      <a:gd name="connsiteX69" fmla="*/ 495300 w 571487"/>
                      <a:gd name="connsiteY69" fmla="*/ 323850 h 571180"/>
                      <a:gd name="connsiteX70" fmla="*/ 323850 w 571487"/>
                      <a:gd name="connsiteY70" fmla="*/ 495300 h 571180"/>
                      <a:gd name="connsiteX71" fmla="*/ 152400 w 571487"/>
                      <a:gd name="connsiteY71" fmla="*/ 323850 h 571180"/>
                      <a:gd name="connsiteX72" fmla="*/ 467411 w 571487"/>
                      <a:gd name="connsiteY72" fmla="*/ 448685 h 571180"/>
                      <a:gd name="connsiteX73" fmla="*/ 480308 w 571487"/>
                      <a:gd name="connsiteY73" fmla="*/ 461582 h 571180"/>
                      <a:gd name="connsiteX74" fmla="*/ 461562 w 571487"/>
                      <a:gd name="connsiteY74" fmla="*/ 480327 h 571180"/>
                      <a:gd name="connsiteX75" fmla="*/ 448628 w 571487"/>
                      <a:gd name="connsiteY75" fmla="*/ 467420 h 571180"/>
                      <a:gd name="connsiteX76" fmla="*/ 467411 w 571487"/>
                      <a:gd name="connsiteY76" fmla="*/ 448685 h 571180"/>
                      <a:gd name="connsiteX77" fmla="*/ 548640 w 571487"/>
                      <a:gd name="connsiteY77" fmla="*/ 548640 h 571180"/>
                      <a:gd name="connsiteX78" fmla="*/ 529904 w 571487"/>
                      <a:gd name="connsiteY78" fmla="*/ 548640 h 571180"/>
                      <a:gd name="connsiteX79" fmla="*/ 475059 w 571487"/>
                      <a:gd name="connsiteY79" fmla="*/ 493757 h 571180"/>
                      <a:gd name="connsiteX80" fmla="*/ 493805 w 571487"/>
                      <a:gd name="connsiteY80" fmla="*/ 475021 h 571180"/>
                      <a:gd name="connsiteX81" fmla="*/ 548640 w 571487"/>
                      <a:gd name="connsiteY81" fmla="*/ 529914 h 571180"/>
                      <a:gd name="connsiteX82" fmla="*/ 548640 w 571487"/>
                      <a:gd name="connsiteY82" fmla="*/ 548640 h 571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</a:cxnLst>
                    <a:rect l="l" t="t" r="r" b="b"/>
                    <a:pathLst>
                      <a:path w="571487" h="571180">
                        <a:moveTo>
                          <a:pt x="479279" y="433616"/>
                        </a:moveTo>
                        <a:cubicBezTo>
                          <a:pt x="540048" y="347982"/>
                          <a:pt x="519889" y="229298"/>
                          <a:pt x="434254" y="168531"/>
                        </a:cubicBezTo>
                        <a:cubicBezTo>
                          <a:pt x="417997" y="156993"/>
                          <a:pt x="400025" y="148085"/>
                          <a:pt x="381000" y="142132"/>
                        </a:cubicBezTo>
                        <a:lnTo>
                          <a:pt x="381000" y="38100"/>
                        </a:lnTo>
                        <a:cubicBezTo>
                          <a:pt x="381000" y="17058"/>
                          <a:pt x="363942" y="0"/>
                          <a:pt x="342900" y="0"/>
                        </a:cubicBezTo>
                        <a:lnTo>
                          <a:pt x="38100" y="0"/>
                        </a:lnTo>
                        <a:cubicBezTo>
                          <a:pt x="17269" y="502"/>
                          <a:pt x="502" y="17269"/>
                          <a:pt x="0" y="38100"/>
                        </a:cubicBezTo>
                        <a:lnTo>
                          <a:pt x="0" y="342900"/>
                        </a:lnTo>
                        <a:cubicBezTo>
                          <a:pt x="0" y="353421"/>
                          <a:pt x="8529" y="361950"/>
                          <a:pt x="19050" y="361950"/>
                        </a:cubicBezTo>
                        <a:lnTo>
                          <a:pt x="57150" y="361950"/>
                        </a:lnTo>
                        <a:lnTo>
                          <a:pt x="57150" y="400050"/>
                        </a:lnTo>
                        <a:cubicBezTo>
                          <a:pt x="57427" y="420976"/>
                          <a:pt x="74324" y="437873"/>
                          <a:pt x="95250" y="438150"/>
                        </a:cubicBezTo>
                        <a:lnTo>
                          <a:pt x="171812" y="438150"/>
                        </a:lnTo>
                        <a:cubicBezTo>
                          <a:pt x="233414" y="520691"/>
                          <a:pt x="349643" y="538961"/>
                          <a:pt x="433597" y="479298"/>
                        </a:cubicBezTo>
                        <a:lnTo>
                          <a:pt x="516322" y="562070"/>
                        </a:lnTo>
                        <a:cubicBezTo>
                          <a:pt x="529141" y="574188"/>
                          <a:pt x="549182" y="574221"/>
                          <a:pt x="562042" y="562146"/>
                        </a:cubicBezTo>
                        <a:cubicBezTo>
                          <a:pt x="574636" y="549509"/>
                          <a:pt x="574636" y="529064"/>
                          <a:pt x="562042" y="516426"/>
                        </a:cubicBezTo>
                        <a:close/>
                        <a:moveTo>
                          <a:pt x="57150" y="342900"/>
                        </a:moveTo>
                        <a:lnTo>
                          <a:pt x="19050" y="342900"/>
                        </a:lnTo>
                        <a:lnTo>
                          <a:pt x="19050" y="38100"/>
                        </a:lnTo>
                        <a:cubicBezTo>
                          <a:pt x="19437" y="27743"/>
                          <a:pt x="27743" y="19437"/>
                          <a:pt x="38100" y="19050"/>
                        </a:cubicBezTo>
                        <a:cubicBezTo>
                          <a:pt x="48621" y="19050"/>
                          <a:pt x="57150" y="27579"/>
                          <a:pt x="57150" y="38100"/>
                        </a:cubicBezTo>
                        <a:close/>
                        <a:moveTo>
                          <a:pt x="114300" y="381000"/>
                        </a:moveTo>
                        <a:lnTo>
                          <a:pt x="114300" y="400050"/>
                        </a:lnTo>
                        <a:cubicBezTo>
                          <a:pt x="114300" y="410571"/>
                          <a:pt x="105771" y="419100"/>
                          <a:pt x="95250" y="419100"/>
                        </a:cubicBezTo>
                        <a:cubicBezTo>
                          <a:pt x="84841" y="418834"/>
                          <a:pt x="76465" y="410459"/>
                          <a:pt x="76200" y="400050"/>
                        </a:cubicBezTo>
                        <a:lnTo>
                          <a:pt x="76200" y="38100"/>
                        </a:lnTo>
                        <a:cubicBezTo>
                          <a:pt x="76161" y="31392"/>
                          <a:pt x="74332" y="24816"/>
                          <a:pt x="70904" y="19050"/>
                        </a:cubicBezTo>
                        <a:lnTo>
                          <a:pt x="342900" y="19050"/>
                        </a:lnTo>
                        <a:cubicBezTo>
                          <a:pt x="353421" y="19050"/>
                          <a:pt x="361950" y="27579"/>
                          <a:pt x="361950" y="38100"/>
                        </a:cubicBezTo>
                        <a:lnTo>
                          <a:pt x="361950" y="137160"/>
                        </a:lnTo>
                        <a:cubicBezTo>
                          <a:pt x="335724" y="131785"/>
                          <a:pt x="308653" y="132057"/>
                          <a:pt x="282540" y="137960"/>
                        </a:cubicBezTo>
                        <a:cubicBezTo>
                          <a:pt x="284628" y="129921"/>
                          <a:pt x="285706" y="121653"/>
                          <a:pt x="285750" y="113348"/>
                        </a:cubicBezTo>
                        <a:lnTo>
                          <a:pt x="285750" y="68104"/>
                        </a:lnTo>
                        <a:cubicBezTo>
                          <a:pt x="285811" y="59399"/>
                          <a:pt x="279550" y="51935"/>
                          <a:pt x="270967" y="50483"/>
                        </a:cubicBezTo>
                        <a:cubicBezTo>
                          <a:pt x="255037" y="47945"/>
                          <a:pt x="239318" y="44219"/>
                          <a:pt x="223942" y="39338"/>
                        </a:cubicBezTo>
                        <a:cubicBezTo>
                          <a:pt x="220486" y="38320"/>
                          <a:pt x="216803" y="38359"/>
                          <a:pt x="213370" y="39453"/>
                        </a:cubicBezTo>
                        <a:cubicBezTo>
                          <a:pt x="198084" y="44279"/>
                          <a:pt x="182457" y="47947"/>
                          <a:pt x="166621" y="50425"/>
                        </a:cubicBezTo>
                        <a:cubicBezTo>
                          <a:pt x="158057" y="51930"/>
                          <a:pt x="151839" y="59409"/>
                          <a:pt x="151924" y="68104"/>
                        </a:cubicBezTo>
                        <a:lnTo>
                          <a:pt x="151924" y="113348"/>
                        </a:lnTo>
                        <a:cubicBezTo>
                          <a:pt x="152173" y="143166"/>
                          <a:pt x="165020" y="171489"/>
                          <a:pt x="187290" y="191319"/>
                        </a:cubicBezTo>
                        <a:cubicBezTo>
                          <a:pt x="176415" y="202550"/>
                          <a:pt x="166956" y="215070"/>
                          <a:pt x="159125" y="228600"/>
                        </a:cubicBezTo>
                        <a:lnTo>
                          <a:pt x="114300" y="228600"/>
                        </a:lnTo>
                        <a:cubicBezTo>
                          <a:pt x="109039" y="228600"/>
                          <a:pt x="104775" y="232864"/>
                          <a:pt x="104775" y="238125"/>
                        </a:cubicBezTo>
                        <a:cubicBezTo>
                          <a:pt x="104775" y="243386"/>
                          <a:pt x="109039" y="247650"/>
                          <a:pt x="114300" y="247650"/>
                        </a:cubicBezTo>
                        <a:lnTo>
                          <a:pt x="149362" y="247650"/>
                        </a:lnTo>
                        <a:cubicBezTo>
                          <a:pt x="146615" y="253867"/>
                          <a:pt x="144201" y="260226"/>
                          <a:pt x="142132" y="266700"/>
                        </a:cubicBezTo>
                        <a:lnTo>
                          <a:pt x="114300" y="266700"/>
                        </a:lnTo>
                        <a:cubicBezTo>
                          <a:pt x="109039" y="266700"/>
                          <a:pt x="104775" y="270964"/>
                          <a:pt x="104775" y="276225"/>
                        </a:cubicBezTo>
                        <a:cubicBezTo>
                          <a:pt x="104775" y="281486"/>
                          <a:pt x="109039" y="285750"/>
                          <a:pt x="114300" y="285750"/>
                        </a:cubicBezTo>
                        <a:lnTo>
                          <a:pt x="137160" y="285750"/>
                        </a:lnTo>
                        <a:cubicBezTo>
                          <a:pt x="132042" y="310892"/>
                          <a:pt x="132042" y="336808"/>
                          <a:pt x="137160" y="361950"/>
                        </a:cubicBezTo>
                        <a:lnTo>
                          <a:pt x="133350" y="361950"/>
                        </a:lnTo>
                        <a:cubicBezTo>
                          <a:pt x="122829" y="361950"/>
                          <a:pt x="114300" y="370479"/>
                          <a:pt x="114300" y="381000"/>
                        </a:cubicBezTo>
                        <a:close/>
                        <a:moveTo>
                          <a:pt x="201292" y="178222"/>
                        </a:moveTo>
                        <a:cubicBezTo>
                          <a:pt x="182294" y="161988"/>
                          <a:pt x="171240" y="138335"/>
                          <a:pt x="170974" y="113348"/>
                        </a:cubicBezTo>
                        <a:lnTo>
                          <a:pt x="170974" y="69009"/>
                        </a:lnTo>
                        <a:cubicBezTo>
                          <a:pt x="187181" y="66413"/>
                          <a:pt x="203179" y="62637"/>
                          <a:pt x="218837" y="57712"/>
                        </a:cubicBezTo>
                        <a:cubicBezTo>
                          <a:pt x="234498" y="62633"/>
                          <a:pt x="250493" y="66415"/>
                          <a:pt x="266700" y="69028"/>
                        </a:cubicBezTo>
                        <a:lnTo>
                          <a:pt x="266700" y="113348"/>
                        </a:lnTo>
                        <a:cubicBezTo>
                          <a:pt x="266630" y="124014"/>
                          <a:pt x="264505" y="134566"/>
                          <a:pt x="260442" y="144428"/>
                        </a:cubicBezTo>
                        <a:cubicBezTo>
                          <a:pt x="238854" y="152043"/>
                          <a:pt x="218816" y="163492"/>
                          <a:pt x="201292" y="178222"/>
                        </a:cubicBezTo>
                        <a:close/>
                        <a:moveTo>
                          <a:pt x="128235" y="419100"/>
                        </a:moveTo>
                        <a:cubicBezTo>
                          <a:pt x="131596" y="413315"/>
                          <a:pt x="133360" y="406740"/>
                          <a:pt x="133350" y="400050"/>
                        </a:cubicBezTo>
                        <a:lnTo>
                          <a:pt x="133350" y="381000"/>
                        </a:lnTo>
                        <a:lnTo>
                          <a:pt x="142132" y="381000"/>
                        </a:lnTo>
                        <a:cubicBezTo>
                          <a:pt x="146380" y="394285"/>
                          <a:pt x="152078" y="407062"/>
                          <a:pt x="159125" y="419100"/>
                        </a:cubicBezTo>
                        <a:close/>
                        <a:moveTo>
                          <a:pt x="152400" y="323850"/>
                        </a:moveTo>
                        <a:cubicBezTo>
                          <a:pt x="152400" y="229161"/>
                          <a:pt x="229161" y="152400"/>
                          <a:pt x="323850" y="152400"/>
                        </a:cubicBezTo>
                        <a:cubicBezTo>
                          <a:pt x="418539" y="152400"/>
                          <a:pt x="495300" y="229161"/>
                          <a:pt x="495300" y="323850"/>
                        </a:cubicBezTo>
                        <a:cubicBezTo>
                          <a:pt x="495300" y="418539"/>
                          <a:pt x="418539" y="495300"/>
                          <a:pt x="323850" y="495300"/>
                        </a:cubicBezTo>
                        <a:cubicBezTo>
                          <a:pt x="229207" y="495190"/>
                          <a:pt x="152511" y="418493"/>
                          <a:pt x="152400" y="323850"/>
                        </a:cubicBezTo>
                        <a:close/>
                        <a:moveTo>
                          <a:pt x="467411" y="448685"/>
                        </a:moveTo>
                        <a:lnTo>
                          <a:pt x="480308" y="461582"/>
                        </a:lnTo>
                        <a:lnTo>
                          <a:pt x="461562" y="480327"/>
                        </a:lnTo>
                        <a:lnTo>
                          <a:pt x="448628" y="467420"/>
                        </a:lnTo>
                        <a:cubicBezTo>
                          <a:pt x="455312" y="461615"/>
                          <a:pt x="461588" y="455355"/>
                          <a:pt x="467411" y="448685"/>
                        </a:cubicBezTo>
                        <a:close/>
                        <a:moveTo>
                          <a:pt x="548640" y="548640"/>
                        </a:moveTo>
                        <a:cubicBezTo>
                          <a:pt x="543370" y="553575"/>
                          <a:pt x="535175" y="553575"/>
                          <a:pt x="529904" y="548640"/>
                        </a:cubicBezTo>
                        <a:lnTo>
                          <a:pt x="475059" y="493757"/>
                        </a:lnTo>
                        <a:lnTo>
                          <a:pt x="493805" y="475021"/>
                        </a:lnTo>
                        <a:lnTo>
                          <a:pt x="548640" y="529914"/>
                        </a:lnTo>
                        <a:cubicBezTo>
                          <a:pt x="553760" y="535106"/>
                          <a:pt x="553760" y="543448"/>
                          <a:pt x="548640" y="54864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2" name="Forma Livre: Forma 51">
                    <a:extLst>
                      <a:ext uri="{FF2B5EF4-FFF2-40B4-BE49-F238E27FC236}">
                        <a16:creationId xmlns:a16="http://schemas.microsoft.com/office/drawing/2014/main" id="{47FC7EAE-AADF-1363-D71E-AFB1F48990E8}"/>
                      </a:ext>
                    </a:extLst>
                  </p:cNvPr>
                  <p:cNvSpPr/>
                  <p:nvPr/>
                </p:nvSpPr>
                <p:spPr>
                  <a:xfrm>
                    <a:off x="-1453557" y="340701"/>
                    <a:ext cx="57033" cy="57150"/>
                  </a:xfrm>
                  <a:custGeom>
                    <a:avLst/>
                    <a:gdLst>
                      <a:gd name="connsiteX0" fmla="*/ 53223 w 57033"/>
                      <a:gd name="connsiteY0" fmla="*/ 1906 h 57150"/>
                      <a:gd name="connsiteX1" fmla="*/ 39888 w 57033"/>
                      <a:gd name="connsiteY1" fmla="*/ 3811 h 57150"/>
                      <a:gd name="connsiteX2" fmla="*/ 17904 w 57033"/>
                      <a:gd name="connsiteY2" fmla="*/ 33129 h 57150"/>
                      <a:gd name="connsiteX3" fmla="*/ 16142 w 57033"/>
                      <a:gd name="connsiteY3" fmla="*/ 31366 h 57150"/>
                      <a:gd name="connsiteX4" fmla="*/ 2674 w 57033"/>
                      <a:gd name="connsiteY4" fmla="*/ 31601 h 57150"/>
                      <a:gd name="connsiteX5" fmla="*/ 2674 w 57033"/>
                      <a:gd name="connsiteY5" fmla="*/ 44835 h 57150"/>
                      <a:gd name="connsiteX6" fmla="*/ 12199 w 57033"/>
                      <a:gd name="connsiteY6" fmla="*/ 54360 h 57150"/>
                      <a:gd name="connsiteX7" fmla="*/ 18933 w 57033"/>
                      <a:gd name="connsiteY7" fmla="*/ 57151 h 57150"/>
                      <a:gd name="connsiteX8" fmla="*/ 19609 w 57033"/>
                      <a:gd name="connsiteY8" fmla="*/ 57151 h 57150"/>
                      <a:gd name="connsiteX9" fmla="*/ 26553 w 57033"/>
                      <a:gd name="connsiteY9" fmla="*/ 53341 h 57150"/>
                      <a:gd name="connsiteX10" fmla="*/ 55128 w 57033"/>
                      <a:gd name="connsiteY10" fmla="*/ 15241 h 57150"/>
                      <a:gd name="connsiteX11" fmla="*/ 53223 w 57033"/>
                      <a:gd name="connsiteY11" fmla="*/ 1906 h 57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033" h="57150">
                        <a:moveTo>
                          <a:pt x="53223" y="1906"/>
                        </a:moveTo>
                        <a:cubicBezTo>
                          <a:pt x="49015" y="-1251"/>
                          <a:pt x="43045" y="-398"/>
                          <a:pt x="39888" y="3811"/>
                        </a:cubicBezTo>
                        <a:lnTo>
                          <a:pt x="17904" y="33129"/>
                        </a:lnTo>
                        <a:lnTo>
                          <a:pt x="16142" y="31366"/>
                        </a:lnTo>
                        <a:cubicBezTo>
                          <a:pt x="12358" y="27712"/>
                          <a:pt x="6329" y="27816"/>
                          <a:pt x="2674" y="31601"/>
                        </a:cubicBezTo>
                        <a:cubicBezTo>
                          <a:pt x="-891" y="35292"/>
                          <a:pt x="-891" y="41144"/>
                          <a:pt x="2674" y="44835"/>
                        </a:cubicBezTo>
                        <a:lnTo>
                          <a:pt x="12199" y="54360"/>
                        </a:lnTo>
                        <a:cubicBezTo>
                          <a:pt x="13985" y="56146"/>
                          <a:pt x="16407" y="57150"/>
                          <a:pt x="18933" y="57151"/>
                        </a:cubicBezTo>
                        <a:lnTo>
                          <a:pt x="19609" y="57151"/>
                        </a:lnTo>
                        <a:cubicBezTo>
                          <a:pt x="22367" y="56949"/>
                          <a:pt x="24901" y="55558"/>
                          <a:pt x="26553" y="53341"/>
                        </a:cubicBezTo>
                        <a:lnTo>
                          <a:pt x="55128" y="15241"/>
                        </a:lnTo>
                        <a:cubicBezTo>
                          <a:pt x="58285" y="11032"/>
                          <a:pt x="57431" y="5062"/>
                          <a:pt x="53223" y="190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3" name="Forma Livre: Forma 52">
                    <a:extLst>
                      <a:ext uri="{FF2B5EF4-FFF2-40B4-BE49-F238E27FC236}">
                        <a16:creationId xmlns:a16="http://schemas.microsoft.com/office/drawing/2014/main" id="{1638C48A-954B-718A-D58E-0E1C3F0C9AA3}"/>
                      </a:ext>
                    </a:extLst>
                  </p:cNvPr>
                  <p:cNvSpPr/>
                  <p:nvPr/>
                </p:nvSpPr>
                <p:spPr>
                  <a:xfrm>
                    <a:off x="-1472384" y="416902"/>
                    <a:ext cx="304457" cy="304457"/>
                  </a:xfrm>
                  <a:custGeom>
                    <a:avLst/>
                    <a:gdLst>
                      <a:gd name="connsiteX0" fmla="*/ 192695 w 304457"/>
                      <a:gd name="connsiteY0" fmla="*/ 5477 h 304457"/>
                      <a:gd name="connsiteX1" fmla="*/ 180979 w 304457"/>
                      <a:gd name="connsiteY1" fmla="*/ 12125 h 304457"/>
                      <a:gd name="connsiteX2" fmla="*/ 187627 w 304457"/>
                      <a:gd name="connsiteY2" fmla="*/ 23841 h 304457"/>
                      <a:gd name="connsiteX3" fmla="*/ 280870 w 304457"/>
                      <a:gd name="connsiteY3" fmla="*/ 187964 h 304457"/>
                      <a:gd name="connsiteX4" fmla="*/ 116746 w 304457"/>
                      <a:gd name="connsiteY4" fmla="*/ 281207 h 304457"/>
                      <a:gd name="connsiteX5" fmla="*/ 23504 w 304457"/>
                      <a:gd name="connsiteY5" fmla="*/ 117083 h 304457"/>
                      <a:gd name="connsiteX6" fmla="*/ 152061 w 304457"/>
                      <a:gd name="connsiteY6" fmla="*/ 19050 h 304457"/>
                      <a:gd name="connsiteX7" fmla="*/ 161586 w 304457"/>
                      <a:gd name="connsiteY7" fmla="*/ 9525 h 304457"/>
                      <a:gd name="connsiteX8" fmla="*/ 152061 w 304457"/>
                      <a:gd name="connsiteY8" fmla="*/ 0 h 304457"/>
                      <a:gd name="connsiteX9" fmla="*/ 0 w 304457"/>
                      <a:gd name="connsiteY9" fmla="*/ 152396 h 304457"/>
                      <a:gd name="connsiteX10" fmla="*/ 152396 w 304457"/>
                      <a:gd name="connsiteY10" fmla="*/ 304457 h 304457"/>
                      <a:gd name="connsiteX11" fmla="*/ 304457 w 304457"/>
                      <a:gd name="connsiteY11" fmla="*/ 152061 h 304457"/>
                      <a:gd name="connsiteX12" fmla="*/ 192695 w 304457"/>
                      <a:gd name="connsiteY12" fmla="*/ 5477 h 304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04457" h="304457">
                        <a:moveTo>
                          <a:pt x="192695" y="5477"/>
                        </a:moveTo>
                        <a:cubicBezTo>
                          <a:pt x="187624" y="4078"/>
                          <a:pt x="182378" y="7054"/>
                          <a:pt x="180979" y="12125"/>
                        </a:cubicBezTo>
                        <a:cubicBezTo>
                          <a:pt x="179580" y="17196"/>
                          <a:pt x="182556" y="22442"/>
                          <a:pt x="187627" y="23841"/>
                        </a:cubicBezTo>
                        <a:cubicBezTo>
                          <a:pt x="258697" y="43414"/>
                          <a:pt x="300442" y="116895"/>
                          <a:pt x="280870" y="187964"/>
                        </a:cubicBezTo>
                        <a:cubicBezTo>
                          <a:pt x="261297" y="259033"/>
                          <a:pt x="187816" y="300780"/>
                          <a:pt x="116746" y="281207"/>
                        </a:cubicBezTo>
                        <a:cubicBezTo>
                          <a:pt x="45677" y="261634"/>
                          <a:pt x="3931" y="188153"/>
                          <a:pt x="23504" y="117083"/>
                        </a:cubicBezTo>
                        <a:cubicBezTo>
                          <a:pt x="39441" y="59218"/>
                          <a:pt x="92041" y="19106"/>
                          <a:pt x="152061" y="19050"/>
                        </a:cubicBezTo>
                        <a:cubicBezTo>
                          <a:pt x="157322" y="19050"/>
                          <a:pt x="161586" y="14786"/>
                          <a:pt x="161586" y="9525"/>
                        </a:cubicBezTo>
                        <a:cubicBezTo>
                          <a:pt x="161586" y="4264"/>
                          <a:pt x="157322" y="0"/>
                          <a:pt x="152061" y="0"/>
                        </a:cubicBezTo>
                        <a:cubicBezTo>
                          <a:pt x="67988" y="92"/>
                          <a:pt x="-92" y="68323"/>
                          <a:pt x="0" y="152396"/>
                        </a:cubicBezTo>
                        <a:cubicBezTo>
                          <a:pt x="92" y="236470"/>
                          <a:pt x="68323" y="304550"/>
                          <a:pt x="152396" y="304457"/>
                        </a:cubicBezTo>
                        <a:cubicBezTo>
                          <a:pt x="236470" y="304365"/>
                          <a:pt x="304550" y="236134"/>
                          <a:pt x="304457" y="152061"/>
                        </a:cubicBezTo>
                        <a:cubicBezTo>
                          <a:pt x="304382" y="83634"/>
                          <a:pt x="258659" y="23667"/>
                          <a:pt x="192695" y="547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4" name="Forma Livre: Forma 53">
                    <a:extLst>
                      <a:ext uri="{FF2B5EF4-FFF2-40B4-BE49-F238E27FC236}">
                        <a16:creationId xmlns:a16="http://schemas.microsoft.com/office/drawing/2014/main" id="{609A055B-7387-D9D2-2101-4A737824709A}"/>
                      </a:ext>
                    </a:extLst>
                  </p:cNvPr>
                  <p:cNvSpPr/>
                  <p:nvPr/>
                </p:nvSpPr>
                <p:spPr>
                  <a:xfrm>
                    <a:off x="-1406166" y="483693"/>
                    <a:ext cx="28575" cy="28575"/>
                  </a:xfrm>
                  <a:custGeom>
                    <a:avLst/>
                    <a:gdLst>
                      <a:gd name="connsiteX0" fmla="*/ 16377 w 28575"/>
                      <a:gd name="connsiteY0" fmla="*/ 25667 h 28575"/>
                      <a:gd name="connsiteX1" fmla="*/ 25902 w 28575"/>
                      <a:gd name="connsiteY1" fmla="*/ 16142 h 28575"/>
                      <a:gd name="connsiteX2" fmla="*/ 25667 w 28575"/>
                      <a:gd name="connsiteY2" fmla="*/ 2674 h 28575"/>
                      <a:gd name="connsiteX3" fmla="*/ 12433 w 28575"/>
                      <a:gd name="connsiteY3" fmla="*/ 2674 h 28575"/>
                      <a:gd name="connsiteX4" fmla="*/ 2908 w 28575"/>
                      <a:gd name="connsiteY4" fmla="*/ 12199 h 28575"/>
                      <a:gd name="connsiteX5" fmla="*/ 2674 w 28575"/>
                      <a:gd name="connsiteY5" fmla="*/ 25667 h 28575"/>
                      <a:gd name="connsiteX6" fmla="*/ 16142 w 28575"/>
                      <a:gd name="connsiteY6" fmla="*/ 25902 h 28575"/>
                      <a:gd name="connsiteX7" fmla="*/ 16377 w 28575"/>
                      <a:gd name="connsiteY7" fmla="*/ 25667 h 28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575" h="28575">
                        <a:moveTo>
                          <a:pt x="16377" y="25667"/>
                        </a:moveTo>
                        <a:lnTo>
                          <a:pt x="25902" y="16142"/>
                        </a:lnTo>
                        <a:cubicBezTo>
                          <a:pt x="29556" y="12358"/>
                          <a:pt x="29452" y="6329"/>
                          <a:pt x="25667" y="2674"/>
                        </a:cubicBezTo>
                        <a:cubicBezTo>
                          <a:pt x="21976" y="-891"/>
                          <a:pt x="16124" y="-891"/>
                          <a:pt x="12433" y="2674"/>
                        </a:cubicBezTo>
                        <a:lnTo>
                          <a:pt x="2908" y="12199"/>
                        </a:lnTo>
                        <a:cubicBezTo>
                          <a:pt x="-876" y="15854"/>
                          <a:pt x="-981" y="21883"/>
                          <a:pt x="2674" y="25667"/>
                        </a:cubicBezTo>
                        <a:cubicBezTo>
                          <a:pt x="6329" y="29451"/>
                          <a:pt x="12359" y="29556"/>
                          <a:pt x="16142" y="25902"/>
                        </a:cubicBezTo>
                        <a:cubicBezTo>
                          <a:pt x="16222" y="25824"/>
                          <a:pt x="16299" y="25746"/>
                          <a:pt x="16377" y="2566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5" name="Forma Livre: Forma 54">
                    <a:extLst>
                      <a:ext uri="{FF2B5EF4-FFF2-40B4-BE49-F238E27FC236}">
                        <a16:creationId xmlns:a16="http://schemas.microsoft.com/office/drawing/2014/main" id="{58E9E770-0FF8-28AA-73F3-15809E78F866}"/>
                      </a:ext>
                    </a:extLst>
                  </p:cNvPr>
                  <p:cNvSpPr/>
                  <p:nvPr/>
                </p:nvSpPr>
                <p:spPr>
                  <a:xfrm>
                    <a:off x="-1415572" y="474168"/>
                    <a:ext cx="95131" cy="95131"/>
                  </a:xfrm>
                  <a:custGeom>
                    <a:avLst/>
                    <a:gdLst>
                      <a:gd name="connsiteX0" fmla="*/ 2789 w 95131"/>
                      <a:gd name="connsiteY0" fmla="*/ 92342 h 95131"/>
                      <a:gd name="connsiteX1" fmla="*/ 16257 w 95131"/>
                      <a:gd name="connsiteY1" fmla="*/ 92342 h 95131"/>
                      <a:gd name="connsiteX2" fmla="*/ 92457 w 95131"/>
                      <a:gd name="connsiteY2" fmla="*/ 16142 h 95131"/>
                      <a:gd name="connsiteX3" fmla="*/ 92223 w 95131"/>
                      <a:gd name="connsiteY3" fmla="*/ 2674 h 95131"/>
                      <a:gd name="connsiteX4" fmla="*/ 78989 w 95131"/>
                      <a:gd name="connsiteY4" fmla="*/ 2674 h 95131"/>
                      <a:gd name="connsiteX5" fmla="*/ 2789 w 95131"/>
                      <a:gd name="connsiteY5" fmla="*/ 78874 h 95131"/>
                      <a:gd name="connsiteX6" fmla="*/ 2789 w 95131"/>
                      <a:gd name="connsiteY6" fmla="*/ 92342 h 95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131" h="95131">
                        <a:moveTo>
                          <a:pt x="2789" y="92342"/>
                        </a:moveTo>
                        <a:cubicBezTo>
                          <a:pt x="6508" y="96061"/>
                          <a:pt x="12538" y="96061"/>
                          <a:pt x="16257" y="92342"/>
                        </a:cubicBezTo>
                        <a:lnTo>
                          <a:pt x="92457" y="16142"/>
                        </a:lnTo>
                        <a:cubicBezTo>
                          <a:pt x="96112" y="12358"/>
                          <a:pt x="96007" y="6329"/>
                          <a:pt x="92223" y="2674"/>
                        </a:cubicBezTo>
                        <a:cubicBezTo>
                          <a:pt x="88532" y="-891"/>
                          <a:pt x="82680" y="-891"/>
                          <a:pt x="78989" y="2674"/>
                        </a:cubicBezTo>
                        <a:lnTo>
                          <a:pt x="2789" y="78874"/>
                        </a:lnTo>
                        <a:cubicBezTo>
                          <a:pt x="-930" y="82593"/>
                          <a:pt x="-930" y="88623"/>
                          <a:pt x="2789" y="92342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6" name="Forma Livre: Forma 55">
                    <a:extLst>
                      <a:ext uri="{FF2B5EF4-FFF2-40B4-BE49-F238E27FC236}">
                        <a16:creationId xmlns:a16="http://schemas.microsoft.com/office/drawing/2014/main" id="{10682301-D460-0244-F383-A5F74C1F0A30}"/>
                      </a:ext>
                    </a:extLst>
                  </p:cNvPr>
                  <p:cNvSpPr/>
                  <p:nvPr/>
                </p:nvSpPr>
                <p:spPr>
                  <a:xfrm>
                    <a:off x="-1386997" y="502743"/>
                    <a:ext cx="161806" cy="161808"/>
                  </a:xfrm>
                  <a:custGeom>
                    <a:avLst/>
                    <a:gdLst>
                      <a:gd name="connsiteX0" fmla="*/ 9523 w 161806"/>
                      <a:gd name="connsiteY0" fmla="*/ 161808 h 161808"/>
                      <a:gd name="connsiteX1" fmla="*/ 16257 w 161806"/>
                      <a:gd name="connsiteY1" fmla="*/ 159017 h 161808"/>
                      <a:gd name="connsiteX2" fmla="*/ 159132 w 161806"/>
                      <a:gd name="connsiteY2" fmla="*/ 16142 h 161808"/>
                      <a:gd name="connsiteX3" fmla="*/ 158898 w 161806"/>
                      <a:gd name="connsiteY3" fmla="*/ 2674 h 161808"/>
                      <a:gd name="connsiteX4" fmla="*/ 145664 w 161806"/>
                      <a:gd name="connsiteY4" fmla="*/ 2674 h 161808"/>
                      <a:gd name="connsiteX5" fmla="*/ 2789 w 161806"/>
                      <a:gd name="connsiteY5" fmla="*/ 145549 h 161808"/>
                      <a:gd name="connsiteX6" fmla="*/ 2791 w 161806"/>
                      <a:gd name="connsiteY6" fmla="*/ 159019 h 161808"/>
                      <a:gd name="connsiteX7" fmla="*/ 9523 w 161806"/>
                      <a:gd name="connsiteY7" fmla="*/ 161808 h 161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1806" h="161808">
                        <a:moveTo>
                          <a:pt x="9523" y="161808"/>
                        </a:moveTo>
                        <a:cubicBezTo>
                          <a:pt x="12049" y="161807"/>
                          <a:pt x="14471" y="160804"/>
                          <a:pt x="16257" y="159017"/>
                        </a:cubicBezTo>
                        <a:lnTo>
                          <a:pt x="159132" y="16142"/>
                        </a:lnTo>
                        <a:cubicBezTo>
                          <a:pt x="162787" y="12358"/>
                          <a:pt x="162682" y="6329"/>
                          <a:pt x="158898" y="2674"/>
                        </a:cubicBezTo>
                        <a:cubicBezTo>
                          <a:pt x="155207" y="-891"/>
                          <a:pt x="149355" y="-891"/>
                          <a:pt x="145664" y="2674"/>
                        </a:cubicBezTo>
                        <a:lnTo>
                          <a:pt x="2789" y="145549"/>
                        </a:lnTo>
                        <a:cubicBezTo>
                          <a:pt x="-930" y="149269"/>
                          <a:pt x="-930" y="155300"/>
                          <a:pt x="2791" y="159019"/>
                        </a:cubicBezTo>
                        <a:cubicBezTo>
                          <a:pt x="4577" y="160804"/>
                          <a:pt x="6998" y="161807"/>
                          <a:pt x="9523" y="161808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7" name="Forma Livre: Forma 56">
                    <a:extLst>
                      <a:ext uri="{FF2B5EF4-FFF2-40B4-BE49-F238E27FC236}">
                        <a16:creationId xmlns:a16="http://schemas.microsoft.com/office/drawing/2014/main" id="{66C12B79-B42C-C566-23E3-D5E6430CA6F6}"/>
                      </a:ext>
                    </a:extLst>
                  </p:cNvPr>
                  <p:cNvSpPr/>
                  <p:nvPr/>
                </p:nvSpPr>
                <p:spPr>
                  <a:xfrm>
                    <a:off x="-1406047" y="540843"/>
                    <a:ext cx="76081" cy="76083"/>
                  </a:xfrm>
                  <a:custGeom>
                    <a:avLst/>
                    <a:gdLst>
                      <a:gd name="connsiteX0" fmla="*/ 9523 w 76081"/>
                      <a:gd name="connsiteY0" fmla="*/ 76083 h 76083"/>
                      <a:gd name="connsiteX1" fmla="*/ 16257 w 76081"/>
                      <a:gd name="connsiteY1" fmla="*/ 73292 h 76083"/>
                      <a:gd name="connsiteX2" fmla="*/ 73407 w 76081"/>
                      <a:gd name="connsiteY2" fmla="*/ 16142 h 76083"/>
                      <a:gd name="connsiteX3" fmla="*/ 73173 w 76081"/>
                      <a:gd name="connsiteY3" fmla="*/ 2674 h 76083"/>
                      <a:gd name="connsiteX4" fmla="*/ 59939 w 76081"/>
                      <a:gd name="connsiteY4" fmla="*/ 2674 h 76083"/>
                      <a:gd name="connsiteX5" fmla="*/ 2789 w 76081"/>
                      <a:gd name="connsiteY5" fmla="*/ 59824 h 76083"/>
                      <a:gd name="connsiteX6" fmla="*/ 2791 w 76081"/>
                      <a:gd name="connsiteY6" fmla="*/ 73294 h 76083"/>
                      <a:gd name="connsiteX7" fmla="*/ 9523 w 76081"/>
                      <a:gd name="connsiteY7" fmla="*/ 76083 h 76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081" h="76083">
                        <a:moveTo>
                          <a:pt x="9523" y="76083"/>
                        </a:moveTo>
                        <a:cubicBezTo>
                          <a:pt x="12049" y="76082"/>
                          <a:pt x="14471" y="75079"/>
                          <a:pt x="16257" y="73292"/>
                        </a:cubicBezTo>
                        <a:lnTo>
                          <a:pt x="73407" y="16142"/>
                        </a:lnTo>
                        <a:cubicBezTo>
                          <a:pt x="77062" y="12358"/>
                          <a:pt x="76957" y="6329"/>
                          <a:pt x="73173" y="2674"/>
                        </a:cubicBezTo>
                        <a:cubicBezTo>
                          <a:pt x="69482" y="-891"/>
                          <a:pt x="63630" y="-891"/>
                          <a:pt x="59939" y="2674"/>
                        </a:cubicBezTo>
                        <a:lnTo>
                          <a:pt x="2789" y="59824"/>
                        </a:lnTo>
                        <a:cubicBezTo>
                          <a:pt x="-930" y="63544"/>
                          <a:pt x="-930" y="69575"/>
                          <a:pt x="2791" y="73294"/>
                        </a:cubicBezTo>
                        <a:cubicBezTo>
                          <a:pt x="4577" y="75079"/>
                          <a:pt x="6998" y="76082"/>
                          <a:pt x="9523" y="7608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58" name="Forma Livre: Forma 57">
                    <a:extLst>
                      <a:ext uri="{FF2B5EF4-FFF2-40B4-BE49-F238E27FC236}">
                        <a16:creationId xmlns:a16="http://schemas.microsoft.com/office/drawing/2014/main" id="{C463AFC1-CCD0-3734-D432-A06E307EFEFE}"/>
                      </a:ext>
                    </a:extLst>
                  </p:cNvPr>
                  <p:cNvSpPr/>
                  <p:nvPr/>
                </p:nvSpPr>
                <p:spPr>
                  <a:xfrm>
                    <a:off x="-1320441" y="483693"/>
                    <a:ext cx="47625" cy="47625"/>
                  </a:xfrm>
                  <a:custGeom>
                    <a:avLst/>
                    <a:gdLst>
                      <a:gd name="connsiteX0" fmla="*/ 31483 w 47625"/>
                      <a:gd name="connsiteY0" fmla="*/ 2674 h 47625"/>
                      <a:gd name="connsiteX1" fmla="*/ 2908 w 47625"/>
                      <a:gd name="connsiteY1" fmla="*/ 31249 h 47625"/>
                      <a:gd name="connsiteX2" fmla="*/ 2674 w 47625"/>
                      <a:gd name="connsiteY2" fmla="*/ 44717 h 47625"/>
                      <a:gd name="connsiteX3" fmla="*/ 16142 w 47625"/>
                      <a:gd name="connsiteY3" fmla="*/ 44952 h 47625"/>
                      <a:gd name="connsiteX4" fmla="*/ 16377 w 47625"/>
                      <a:gd name="connsiteY4" fmla="*/ 44717 h 47625"/>
                      <a:gd name="connsiteX5" fmla="*/ 44952 w 47625"/>
                      <a:gd name="connsiteY5" fmla="*/ 16142 h 47625"/>
                      <a:gd name="connsiteX6" fmla="*/ 44717 w 47625"/>
                      <a:gd name="connsiteY6" fmla="*/ 2674 h 47625"/>
                      <a:gd name="connsiteX7" fmla="*/ 31483 w 47625"/>
                      <a:gd name="connsiteY7" fmla="*/ 2674 h 47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625" h="47625">
                        <a:moveTo>
                          <a:pt x="31483" y="2674"/>
                        </a:moveTo>
                        <a:lnTo>
                          <a:pt x="2908" y="31249"/>
                        </a:lnTo>
                        <a:cubicBezTo>
                          <a:pt x="-876" y="34904"/>
                          <a:pt x="-981" y="40933"/>
                          <a:pt x="2674" y="44717"/>
                        </a:cubicBezTo>
                        <a:cubicBezTo>
                          <a:pt x="6329" y="48501"/>
                          <a:pt x="12359" y="48606"/>
                          <a:pt x="16142" y="44952"/>
                        </a:cubicBezTo>
                        <a:cubicBezTo>
                          <a:pt x="16222" y="44874"/>
                          <a:pt x="16300" y="44796"/>
                          <a:pt x="16377" y="44717"/>
                        </a:cubicBezTo>
                        <a:lnTo>
                          <a:pt x="44952" y="16142"/>
                        </a:lnTo>
                        <a:cubicBezTo>
                          <a:pt x="48606" y="12358"/>
                          <a:pt x="48502" y="6329"/>
                          <a:pt x="44717" y="2674"/>
                        </a:cubicBezTo>
                        <a:cubicBezTo>
                          <a:pt x="41026" y="-891"/>
                          <a:pt x="35174" y="-891"/>
                          <a:pt x="31483" y="26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02649500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1041A-D78E-013E-15F2-1301F0DB2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7654AE9-EE66-7A77-3C77-DEEEAD321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6104E35-3110-6BC7-EA80-5FB488BAB8F3}"/>
              </a:ext>
            </a:extLst>
          </p:cNvPr>
          <p:cNvGrpSpPr/>
          <p:nvPr/>
        </p:nvGrpSpPr>
        <p:grpSpPr>
          <a:xfrm>
            <a:off x="9281331" y="0"/>
            <a:ext cx="2821333" cy="6858000"/>
            <a:chOff x="9193095" y="0"/>
            <a:chExt cx="2821333" cy="6858000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451AF5D-D11A-AF07-EC69-07F6E605C09B}"/>
                </a:ext>
              </a:extLst>
            </p:cNvPr>
            <p:cNvSpPr/>
            <p:nvPr/>
          </p:nvSpPr>
          <p:spPr>
            <a:xfrm>
              <a:off x="9193095" y="0"/>
              <a:ext cx="2821333" cy="6858000"/>
            </a:xfrm>
            <a:prstGeom prst="rect">
              <a:avLst/>
            </a:prstGeom>
            <a:solidFill>
              <a:srgbClr val="F1EFE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70A1C177-1926-C2BE-A40B-52F73AC86C20}"/>
                </a:ext>
              </a:extLst>
            </p:cNvPr>
            <p:cNvSpPr txBox="1">
              <a:spLocks/>
            </p:cNvSpPr>
            <p:nvPr/>
          </p:nvSpPr>
          <p:spPr>
            <a:xfrm>
              <a:off x="9375872" y="1497547"/>
              <a:ext cx="2585130" cy="486000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Regulamentação Complementar: </a:t>
              </a:r>
            </a:p>
            <a:p>
              <a:r>
                <a:rPr lang="pt-BR" sz="205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 Susep </a:t>
              </a:r>
              <a:r>
                <a:rPr lang="pt-BR" sz="2050" kern="100" dirty="0">
                  <a:latin typeface="Aptos" panose="020B0004020202020204" pitchFamily="34" charset="0"/>
                  <a:cs typeface="Times New Roman" panose="02020603050405020304" pitchFamily="18" charset="0"/>
                </a:rPr>
                <a:t>está elaborando normativos (Resoluções e Circulares) para regulamentar as novas regras da lei, complementando e dando aplicabilidade a estas regras.</a:t>
              </a:r>
            </a:p>
          </p:txBody>
        </p: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F7C3951B-E1D8-A81D-B3A8-7CE5DC0A1B00}"/>
                </a:ext>
              </a:extLst>
            </p:cNvPr>
            <p:cNvGrpSpPr/>
            <p:nvPr/>
          </p:nvGrpSpPr>
          <p:grpSpPr>
            <a:xfrm>
              <a:off x="10185511" y="410225"/>
              <a:ext cx="1084469" cy="922891"/>
              <a:chOff x="9911191" y="598176"/>
              <a:chExt cx="777733" cy="677485"/>
            </a:xfrm>
          </p:grpSpPr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FB0740F9-8110-83AE-1FBB-D9131C2FF625}"/>
                  </a:ext>
                </a:extLst>
              </p:cNvPr>
              <p:cNvSpPr/>
              <p:nvPr/>
            </p:nvSpPr>
            <p:spPr>
              <a:xfrm>
                <a:off x="9911191" y="598176"/>
                <a:ext cx="501563" cy="582142"/>
              </a:xfrm>
              <a:custGeom>
                <a:avLst/>
                <a:gdLst>
                  <a:gd name="connsiteX0" fmla="*/ 438767 w 519283"/>
                  <a:gd name="connsiteY0" fmla="*/ 339883 h 568630"/>
                  <a:gd name="connsiteX1" fmla="*/ 469872 w 519283"/>
                  <a:gd name="connsiteY1" fmla="*/ 305355 h 568630"/>
                  <a:gd name="connsiteX2" fmla="*/ 473444 w 519283"/>
                  <a:gd name="connsiteY2" fmla="*/ 304760 h 568630"/>
                  <a:gd name="connsiteX3" fmla="*/ 519283 w 519283"/>
                  <a:gd name="connsiteY3" fmla="*/ 295086 h 568630"/>
                  <a:gd name="connsiteX4" fmla="*/ 349624 w 519283"/>
                  <a:gd name="connsiteY4" fmla="*/ 9041 h 568630"/>
                  <a:gd name="connsiteX5" fmla="*/ 333699 w 519283"/>
                  <a:gd name="connsiteY5" fmla="*/ 0 h 568630"/>
                  <a:gd name="connsiteX6" fmla="*/ 317774 w 519283"/>
                  <a:gd name="connsiteY6" fmla="*/ 9041 h 568630"/>
                  <a:gd name="connsiteX7" fmla="*/ 2554 w 519283"/>
                  <a:gd name="connsiteY7" fmla="*/ 540650 h 568630"/>
                  <a:gd name="connsiteX8" fmla="*/ 2442 w 519283"/>
                  <a:gd name="connsiteY8" fmla="*/ 559254 h 568630"/>
                  <a:gd name="connsiteX9" fmla="*/ 18478 w 519283"/>
                  <a:gd name="connsiteY9" fmla="*/ 568630 h 568630"/>
                  <a:gd name="connsiteX10" fmla="*/ 498453 w 519283"/>
                  <a:gd name="connsiteY10" fmla="*/ 568630 h 568630"/>
                  <a:gd name="connsiteX11" fmla="*/ 472556 w 519283"/>
                  <a:gd name="connsiteY11" fmla="*/ 520857 h 568630"/>
                  <a:gd name="connsiteX12" fmla="*/ 438772 w 519283"/>
                  <a:gd name="connsiteY12" fmla="*/ 339882 h 568630"/>
                  <a:gd name="connsiteX13" fmla="*/ 333697 w 519283"/>
                  <a:gd name="connsiteY13" fmla="*/ 506866 h 568630"/>
                  <a:gd name="connsiteX14" fmla="*/ 310890 w 519283"/>
                  <a:gd name="connsiteY14" fmla="*/ 491648 h 568630"/>
                  <a:gd name="connsiteX15" fmla="*/ 316247 w 519283"/>
                  <a:gd name="connsiteY15" fmla="*/ 464710 h 568630"/>
                  <a:gd name="connsiteX16" fmla="*/ 343185 w 519283"/>
                  <a:gd name="connsiteY16" fmla="*/ 459353 h 568630"/>
                  <a:gd name="connsiteX17" fmla="*/ 358403 w 519283"/>
                  <a:gd name="connsiteY17" fmla="*/ 482160 h 568630"/>
                  <a:gd name="connsiteX18" fmla="*/ 351185 w 519283"/>
                  <a:gd name="connsiteY18" fmla="*/ 499647 h 568630"/>
                  <a:gd name="connsiteX19" fmla="*/ 333698 w 519283"/>
                  <a:gd name="connsiteY19" fmla="*/ 506902 h 568630"/>
                  <a:gd name="connsiteX20" fmla="*/ 354682 w 519283"/>
                  <a:gd name="connsiteY20" fmla="*/ 406854 h 568630"/>
                  <a:gd name="connsiteX21" fmla="*/ 333771 w 519283"/>
                  <a:gd name="connsiteY21" fmla="*/ 425048 h 568630"/>
                  <a:gd name="connsiteX22" fmla="*/ 312861 w 519283"/>
                  <a:gd name="connsiteY22" fmla="*/ 406854 h 568630"/>
                  <a:gd name="connsiteX23" fmla="*/ 296639 w 519283"/>
                  <a:gd name="connsiteY23" fmla="*/ 212334 h 568630"/>
                  <a:gd name="connsiteX24" fmla="*/ 333697 w 519283"/>
                  <a:gd name="connsiteY24" fmla="*/ 177695 h 568630"/>
                  <a:gd name="connsiteX25" fmla="*/ 370755 w 519283"/>
                  <a:gd name="connsiteY25" fmla="*/ 212334 h 568630"/>
                  <a:gd name="connsiteX26" fmla="*/ 354682 w 519283"/>
                  <a:gd name="connsiteY26" fmla="*/ 406854 h 56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9283" h="568630">
                    <a:moveTo>
                      <a:pt x="438767" y="339883"/>
                    </a:moveTo>
                    <a:cubicBezTo>
                      <a:pt x="439698" y="322508"/>
                      <a:pt x="452683" y="308109"/>
                      <a:pt x="469872" y="305355"/>
                    </a:cubicBezTo>
                    <a:lnTo>
                      <a:pt x="473444" y="304760"/>
                    </a:lnTo>
                    <a:cubicBezTo>
                      <a:pt x="488922" y="302527"/>
                      <a:pt x="504252" y="299291"/>
                      <a:pt x="519283" y="295086"/>
                    </a:cubicBezTo>
                    <a:lnTo>
                      <a:pt x="349624" y="9041"/>
                    </a:lnTo>
                    <a:cubicBezTo>
                      <a:pt x="346275" y="3460"/>
                      <a:pt x="340247" y="0"/>
                      <a:pt x="333699" y="0"/>
                    </a:cubicBezTo>
                    <a:cubicBezTo>
                      <a:pt x="327188" y="0"/>
                      <a:pt x="321123" y="3460"/>
                      <a:pt x="317774" y="9041"/>
                    </a:cubicBezTo>
                    <a:lnTo>
                      <a:pt x="2554" y="540650"/>
                    </a:lnTo>
                    <a:cubicBezTo>
                      <a:pt x="-795" y="546381"/>
                      <a:pt x="-869" y="553487"/>
                      <a:pt x="2442" y="559254"/>
                    </a:cubicBezTo>
                    <a:cubicBezTo>
                      <a:pt x="5716" y="565058"/>
                      <a:pt x="11856" y="568630"/>
                      <a:pt x="18478" y="568630"/>
                    </a:cubicBezTo>
                    <a:lnTo>
                      <a:pt x="498453" y="568630"/>
                    </a:lnTo>
                    <a:cubicBezTo>
                      <a:pt x="488779" y="553338"/>
                      <a:pt x="480110" y="537377"/>
                      <a:pt x="472556" y="520857"/>
                    </a:cubicBezTo>
                    <a:cubicBezTo>
                      <a:pt x="446995" y="464116"/>
                      <a:pt x="435424" y="402051"/>
                      <a:pt x="438772" y="339882"/>
                    </a:cubicBezTo>
                    <a:close/>
                    <a:moveTo>
                      <a:pt x="333697" y="506866"/>
                    </a:moveTo>
                    <a:cubicBezTo>
                      <a:pt x="323725" y="506866"/>
                      <a:pt x="314721" y="500876"/>
                      <a:pt x="310890" y="491648"/>
                    </a:cubicBezTo>
                    <a:cubicBezTo>
                      <a:pt x="307058" y="482383"/>
                      <a:pt x="309178" y="471780"/>
                      <a:pt x="316247" y="464710"/>
                    </a:cubicBezTo>
                    <a:cubicBezTo>
                      <a:pt x="323317" y="457641"/>
                      <a:pt x="333921" y="455521"/>
                      <a:pt x="343185" y="459353"/>
                    </a:cubicBezTo>
                    <a:cubicBezTo>
                      <a:pt x="352413" y="463185"/>
                      <a:pt x="358403" y="472190"/>
                      <a:pt x="358403" y="482160"/>
                    </a:cubicBezTo>
                    <a:cubicBezTo>
                      <a:pt x="358440" y="488746"/>
                      <a:pt x="355836" y="495034"/>
                      <a:pt x="351185" y="499647"/>
                    </a:cubicBezTo>
                    <a:cubicBezTo>
                      <a:pt x="346571" y="504298"/>
                      <a:pt x="340284" y="506902"/>
                      <a:pt x="333698" y="506902"/>
                    </a:cubicBezTo>
                    <a:close/>
                    <a:moveTo>
                      <a:pt x="354682" y="406854"/>
                    </a:moveTo>
                    <a:cubicBezTo>
                      <a:pt x="353231" y="417272"/>
                      <a:pt x="344301" y="425048"/>
                      <a:pt x="333771" y="425048"/>
                    </a:cubicBezTo>
                    <a:cubicBezTo>
                      <a:pt x="323279" y="425048"/>
                      <a:pt x="314349" y="417272"/>
                      <a:pt x="312861" y="406854"/>
                    </a:cubicBezTo>
                    <a:cubicBezTo>
                      <a:pt x="308397" y="358335"/>
                      <a:pt x="298722" y="261150"/>
                      <a:pt x="296639" y="212334"/>
                    </a:cubicBezTo>
                    <a:cubicBezTo>
                      <a:pt x="297941" y="192837"/>
                      <a:pt x="314163" y="177695"/>
                      <a:pt x="333697" y="177695"/>
                    </a:cubicBezTo>
                    <a:cubicBezTo>
                      <a:pt x="353268" y="177695"/>
                      <a:pt x="369453" y="192837"/>
                      <a:pt x="370755" y="212334"/>
                    </a:cubicBezTo>
                    <a:cubicBezTo>
                      <a:pt x="368821" y="261150"/>
                      <a:pt x="358997" y="358333"/>
                      <a:pt x="354682" y="406854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2C9FE033-2C17-C159-2950-6F2FDA949505}"/>
                  </a:ext>
                </a:extLst>
              </p:cNvPr>
              <p:cNvSpPr/>
              <p:nvPr/>
            </p:nvSpPr>
            <p:spPr>
              <a:xfrm>
                <a:off x="10363187" y="871671"/>
                <a:ext cx="325737" cy="403990"/>
              </a:xfrm>
              <a:custGeom>
                <a:avLst/>
                <a:gdLst>
                  <a:gd name="connsiteX0" fmla="*/ 336619 w 337245"/>
                  <a:gd name="connsiteY0" fmla="*/ 74413 h 394613"/>
                  <a:gd name="connsiteX1" fmla="*/ 330517 w 337245"/>
                  <a:gd name="connsiteY1" fmla="*/ 67567 h 394613"/>
                  <a:gd name="connsiteX2" fmla="*/ 252829 w 337245"/>
                  <a:gd name="connsiteY2" fmla="*/ 47774 h 394613"/>
                  <a:gd name="connsiteX3" fmla="*/ 172760 w 337245"/>
                  <a:gd name="connsiteY3" fmla="*/ 1339 h 394613"/>
                  <a:gd name="connsiteX4" fmla="*/ 164426 w 337245"/>
                  <a:gd name="connsiteY4" fmla="*/ 1339 h 394613"/>
                  <a:gd name="connsiteX5" fmla="*/ 84357 w 337245"/>
                  <a:gd name="connsiteY5" fmla="*/ 47774 h 394613"/>
                  <a:gd name="connsiteX6" fmla="*/ 66795 w 337245"/>
                  <a:gd name="connsiteY6" fmla="*/ 54173 h 394613"/>
                  <a:gd name="connsiteX7" fmla="*/ 6668 w 337245"/>
                  <a:gd name="connsiteY7" fmla="*/ 67567 h 394613"/>
                  <a:gd name="connsiteX8" fmla="*/ 566 w 337245"/>
                  <a:gd name="connsiteY8" fmla="*/ 74413 h 394613"/>
                  <a:gd name="connsiteX9" fmla="*/ 31671 w 337245"/>
                  <a:gd name="connsiteY9" fmla="*/ 241396 h 394613"/>
                  <a:gd name="connsiteX10" fmla="*/ 66646 w 337245"/>
                  <a:gd name="connsiteY10" fmla="*/ 301523 h 394613"/>
                  <a:gd name="connsiteX11" fmla="*/ 164725 w 337245"/>
                  <a:gd name="connsiteY11" fmla="*/ 393498 h 394613"/>
                  <a:gd name="connsiteX12" fmla="*/ 172464 w 337245"/>
                  <a:gd name="connsiteY12" fmla="*/ 393498 h 394613"/>
                  <a:gd name="connsiteX13" fmla="*/ 298261 w 337245"/>
                  <a:gd name="connsiteY13" fmla="*/ 256424 h 394613"/>
                  <a:gd name="connsiteX14" fmla="*/ 336621 w 337245"/>
                  <a:gd name="connsiteY14" fmla="*/ 74411 h 394613"/>
                  <a:gd name="connsiteX15" fmla="*/ 262800 w 337245"/>
                  <a:gd name="connsiteY15" fmla="*/ 136214 h 394613"/>
                  <a:gd name="connsiteX16" fmla="*/ 164169 w 337245"/>
                  <a:gd name="connsiteY16" fmla="*/ 253600 h 394613"/>
                  <a:gd name="connsiteX17" fmla="*/ 153863 w 337245"/>
                  <a:gd name="connsiteY17" fmla="*/ 258884 h 394613"/>
                  <a:gd name="connsiteX18" fmla="*/ 152784 w 337245"/>
                  <a:gd name="connsiteY18" fmla="*/ 258921 h 394613"/>
                  <a:gd name="connsiteX19" fmla="*/ 142886 w 337245"/>
                  <a:gd name="connsiteY19" fmla="*/ 255164 h 394613"/>
                  <a:gd name="connsiteX20" fmla="*/ 97642 w 337245"/>
                  <a:gd name="connsiteY20" fmla="*/ 214980 h 394613"/>
                  <a:gd name="connsiteX21" fmla="*/ 96415 w 337245"/>
                  <a:gd name="connsiteY21" fmla="*/ 193958 h 394613"/>
                  <a:gd name="connsiteX22" fmla="*/ 117436 w 337245"/>
                  <a:gd name="connsiteY22" fmla="*/ 192730 h 394613"/>
                  <a:gd name="connsiteX23" fmla="*/ 151220 w 337245"/>
                  <a:gd name="connsiteY23" fmla="*/ 222756 h 394613"/>
                  <a:gd name="connsiteX24" fmla="*/ 240033 w 337245"/>
                  <a:gd name="connsiteY24" fmla="*/ 117047 h 394613"/>
                  <a:gd name="connsiteX25" fmla="*/ 250154 w 337245"/>
                  <a:gd name="connsiteY25" fmla="*/ 111764 h 394613"/>
                  <a:gd name="connsiteX26" fmla="*/ 261018 w 337245"/>
                  <a:gd name="connsiteY26" fmla="*/ 115186 h 394613"/>
                  <a:gd name="connsiteX27" fmla="*/ 266264 w 337245"/>
                  <a:gd name="connsiteY27" fmla="*/ 125306 h 394613"/>
                  <a:gd name="connsiteX28" fmla="*/ 262804 w 337245"/>
                  <a:gd name="connsiteY28" fmla="*/ 136171 h 394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7245" h="394613">
                    <a:moveTo>
                      <a:pt x="336619" y="74413"/>
                    </a:moveTo>
                    <a:cubicBezTo>
                      <a:pt x="336470" y="70953"/>
                      <a:pt x="333940" y="68088"/>
                      <a:pt x="330517" y="67567"/>
                    </a:cubicBezTo>
                    <a:cubicBezTo>
                      <a:pt x="303914" y="64144"/>
                      <a:pt x="277833" y="57485"/>
                      <a:pt x="252829" y="47774"/>
                    </a:cubicBezTo>
                    <a:cubicBezTo>
                      <a:pt x="224477" y="35347"/>
                      <a:pt x="197614" y="19757"/>
                      <a:pt x="172760" y="1339"/>
                    </a:cubicBezTo>
                    <a:cubicBezTo>
                      <a:pt x="170268" y="-446"/>
                      <a:pt x="166919" y="-446"/>
                      <a:pt x="164426" y="1339"/>
                    </a:cubicBezTo>
                    <a:cubicBezTo>
                      <a:pt x="139571" y="19757"/>
                      <a:pt x="112708" y="35347"/>
                      <a:pt x="84357" y="47774"/>
                    </a:cubicBezTo>
                    <a:cubicBezTo>
                      <a:pt x="78255" y="50304"/>
                      <a:pt x="72451" y="52387"/>
                      <a:pt x="66795" y="54173"/>
                    </a:cubicBezTo>
                    <a:cubicBezTo>
                      <a:pt x="47149" y="60238"/>
                      <a:pt x="27057" y="64703"/>
                      <a:pt x="6668" y="67567"/>
                    </a:cubicBezTo>
                    <a:cubicBezTo>
                      <a:pt x="3282" y="68088"/>
                      <a:pt x="752" y="70953"/>
                      <a:pt x="566" y="74413"/>
                    </a:cubicBezTo>
                    <a:cubicBezTo>
                      <a:pt x="-2671" y="131749"/>
                      <a:pt x="8007" y="189047"/>
                      <a:pt x="31671" y="241396"/>
                    </a:cubicBezTo>
                    <a:cubicBezTo>
                      <a:pt x="41308" y="262530"/>
                      <a:pt x="53028" y="282658"/>
                      <a:pt x="66646" y="301523"/>
                    </a:cubicBezTo>
                    <a:cubicBezTo>
                      <a:pt x="93212" y="338135"/>
                      <a:pt x="126475" y="369351"/>
                      <a:pt x="164725" y="393498"/>
                    </a:cubicBezTo>
                    <a:cubicBezTo>
                      <a:pt x="167106" y="394986"/>
                      <a:pt x="170120" y="394986"/>
                      <a:pt x="172464" y="393498"/>
                    </a:cubicBezTo>
                    <a:cubicBezTo>
                      <a:pt x="225931" y="359900"/>
                      <a:pt x="269352" y="312535"/>
                      <a:pt x="298261" y="256424"/>
                    </a:cubicBezTo>
                    <a:cubicBezTo>
                      <a:pt x="327133" y="200279"/>
                      <a:pt x="340379" y="137399"/>
                      <a:pt x="336621" y="74411"/>
                    </a:cubicBezTo>
                    <a:close/>
                    <a:moveTo>
                      <a:pt x="262800" y="136214"/>
                    </a:moveTo>
                    <a:lnTo>
                      <a:pt x="164169" y="253600"/>
                    </a:lnTo>
                    <a:cubicBezTo>
                      <a:pt x="161565" y="256689"/>
                      <a:pt x="157880" y="258586"/>
                      <a:pt x="153863" y="258884"/>
                    </a:cubicBezTo>
                    <a:cubicBezTo>
                      <a:pt x="153490" y="258921"/>
                      <a:pt x="153119" y="258921"/>
                      <a:pt x="152784" y="258921"/>
                    </a:cubicBezTo>
                    <a:cubicBezTo>
                      <a:pt x="149137" y="258921"/>
                      <a:pt x="145603" y="257582"/>
                      <a:pt x="142886" y="255164"/>
                    </a:cubicBezTo>
                    <a:lnTo>
                      <a:pt x="97642" y="214980"/>
                    </a:lnTo>
                    <a:cubicBezTo>
                      <a:pt x="91503" y="209509"/>
                      <a:pt x="90945" y="200097"/>
                      <a:pt x="96415" y="193958"/>
                    </a:cubicBezTo>
                    <a:cubicBezTo>
                      <a:pt x="101884" y="187819"/>
                      <a:pt x="111297" y="187260"/>
                      <a:pt x="117436" y="192730"/>
                    </a:cubicBezTo>
                    <a:lnTo>
                      <a:pt x="151220" y="222756"/>
                    </a:lnTo>
                    <a:lnTo>
                      <a:pt x="240033" y="117047"/>
                    </a:lnTo>
                    <a:cubicBezTo>
                      <a:pt x="242563" y="113995"/>
                      <a:pt x="246210" y="112098"/>
                      <a:pt x="250154" y="111764"/>
                    </a:cubicBezTo>
                    <a:cubicBezTo>
                      <a:pt x="254098" y="111391"/>
                      <a:pt x="258004" y="112656"/>
                      <a:pt x="261018" y="115186"/>
                    </a:cubicBezTo>
                    <a:cubicBezTo>
                      <a:pt x="264032" y="117717"/>
                      <a:pt x="265929" y="121363"/>
                      <a:pt x="266264" y="125306"/>
                    </a:cubicBezTo>
                    <a:cubicBezTo>
                      <a:pt x="266600" y="129251"/>
                      <a:pt x="265371" y="133158"/>
                      <a:pt x="262804" y="1361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DD4A048-B938-92C9-42B0-B1D7F433CE3A}"/>
              </a:ext>
            </a:extLst>
          </p:cNvPr>
          <p:cNvGrpSpPr/>
          <p:nvPr/>
        </p:nvGrpSpPr>
        <p:grpSpPr>
          <a:xfrm>
            <a:off x="6214822" y="0"/>
            <a:ext cx="3099508" cy="6858000"/>
            <a:chOff x="6521618" y="0"/>
            <a:chExt cx="2592000" cy="685800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8CFBA3D6-8DEC-1888-9E2F-19387328509A}"/>
                </a:ext>
              </a:extLst>
            </p:cNvPr>
            <p:cNvSpPr/>
            <p:nvPr/>
          </p:nvSpPr>
          <p:spPr>
            <a:xfrm>
              <a:off x="6521618" y="0"/>
              <a:ext cx="2592000" cy="6858000"/>
            </a:xfrm>
            <a:prstGeom prst="rect">
              <a:avLst/>
            </a:prstGeom>
            <a:solidFill>
              <a:srgbClr val="F1EFE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E87C2C71-D072-610C-FA12-71170B0EE27E}"/>
                </a:ext>
              </a:extLst>
            </p:cNvPr>
            <p:cNvSpPr txBox="1">
              <a:spLocks/>
            </p:cNvSpPr>
            <p:nvPr/>
          </p:nvSpPr>
          <p:spPr>
            <a:xfrm>
              <a:off x="6798923" y="1497547"/>
              <a:ext cx="2287099" cy="486000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Atualização de Processos: </a:t>
              </a:r>
            </a:p>
            <a:p>
              <a:r>
                <a:rPr lang="pt-BR" sz="21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As seguradoras terão que atualizar seus processos de treinamento de </a:t>
              </a:r>
              <a:r>
                <a:rPr lang="pt-BR" sz="2100" kern="100" dirty="0">
                  <a:latin typeface="Aptos" panose="020B0004020202020204" pitchFamily="34" charset="0"/>
                  <a:cs typeface="Times New Roman" panose="02020603050405020304" pitchFamily="18" charset="0"/>
                </a:rPr>
                <a:t>funcionários e parceiros comerciais, para ajustar </a:t>
              </a:r>
              <a:r>
                <a:rPr lang="pt-BR" sz="21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as metodologias de venda e atendimento ao cliente.</a:t>
              </a:r>
              <a:endParaRPr lang="pt-BR" sz="2100" dirty="0">
                <a:solidFill>
                  <a:srgbClr val="FFFFFF"/>
                </a:solidFill>
              </a:endParaRPr>
            </a:p>
          </p:txBody>
        </p:sp>
        <p:grpSp>
          <p:nvGrpSpPr>
            <p:cNvPr id="13" name="Gráfico 24">
              <a:extLst>
                <a:ext uri="{FF2B5EF4-FFF2-40B4-BE49-F238E27FC236}">
                  <a16:creationId xmlns:a16="http://schemas.microsoft.com/office/drawing/2014/main" id="{9D4C4BD7-80BC-D6E5-B070-C1F36D3C2458}"/>
                </a:ext>
              </a:extLst>
            </p:cNvPr>
            <p:cNvGrpSpPr/>
            <p:nvPr/>
          </p:nvGrpSpPr>
          <p:grpSpPr>
            <a:xfrm>
              <a:off x="7378258" y="352770"/>
              <a:ext cx="878719" cy="894659"/>
              <a:chOff x="2169114" y="3559294"/>
              <a:chExt cx="856775" cy="713976"/>
            </a:xfrm>
            <a:solidFill>
              <a:srgbClr val="000000"/>
            </a:solidFill>
          </p:grpSpPr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DE12C5E8-55BA-E0F4-1E0D-D8A7A63F8502}"/>
                  </a:ext>
                </a:extLst>
              </p:cNvPr>
              <p:cNvSpPr/>
              <p:nvPr/>
            </p:nvSpPr>
            <p:spPr>
              <a:xfrm>
                <a:off x="2383308" y="3702087"/>
                <a:ext cx="142795" cy="142796"/>
              </a:xfrm>
              <a:custGeom>
                <a:avLst/>
                <a:gdLst>
                  <a:gd name="connsiteX0" fmla="*/ 128516 w 142795"/>
                  <a:gd name="connsiteY0" fmla="*/ 0 h 142796"/>
                  <a:gd name="connsiteX1" fmla="*/ 14280 w 142795"/>
                  <a:gd name="connsiteY1" fmla="*/ 0 h 142796"/>
                  <a:gd name="connsiteX2" fmla="*/ 0 w 142795"/>
                  <a:gd name="connsiteY2" fmla="*/ 14280 h 142796"/>
                  <a:gd name="connsiteX3" fmla="*/ 0 w 142795"/>
                  <a:gd name="connsiteY3" fmla="*/ 128516 h 142796"/>
                  <a:gd name="connsiteX4" fmla="*/ 14280 w 142795"/>
                  <a:gd name="connsiteY4" fmla="*/ 142796 h 142796"/>
                  <a:gd name="connsiteX5" fmla="*/ 128516 w 142795"/>
                  <a:gd name="connsiteY5" fmla="*/ 142796 h 142796"/>
                  <a:gd name="connsiteX6" fmla="*/ 142796 w 142795"/>
                  <a:gd name="connsiteY6" fmla="*/ 128516 h 142796"/>
                  <a:gd name="connsiteX7" fmla="*/ 142796 w 142795"/>
                  <a:gd name="connsiteY7" fmla="*/ 14280 h 142796"/>
                  <a:gd name="connsiteX8" fmla="*/ 128516 w 142795"/>
                  <a:gd name="connsiteY8" fmla="*/ 0 h 142796"/>
                  <a:gd name="connsiteX9" fmla="*/ 57118 w 142795"/>
                  <a:gd name="connsiteY9" fmla="*/ 114237 h 142796"/>
                  <a:gd name="connsiteX10" fmla="*/ 28559 w 142795"/>
                  <a:gd name="connsiteY10" fmla="*/ 114237 h 142796"/>
                  <a:gd name="connsiteX11" fmla="*/ 28559 w 142795"/>
                  <a:gd name="connsiteY11" fmla="*/ 85678 h 142796"/>
                  <a:gd name="connsiteX12" fmla="*/ 57118 w 142795"/>
                  <a:gd name="connsiteY12" fmla="*/ 85678 h 142796"/>
                  <a:gd name="connsiteX13" fmla="*/ 57118 w 142795"/>
                  <a:gd name="connsiteY13" fmla="*/ 114237 h 142796"/>
                  <a:gd name="connsiteX14" fmla="*/ 57118 w 142795"/>
                  <a:gd name="connsiteY14" fmla="*/ 57118 h 142796"/>
                  <a:gd name="connsiteX15" fmla="*/ 28559 w 142795"/>
                  <a:gd name="connsiteY15" fmla="*/ 57118 h 142796"/>
                  <a:gd name="connsiteX16" fmla="*/ 28559 w 142795"/>
                  <a:gd name="connsiteY16" fmla="*/ 28559 h 142796"/>
                  <a:gd name="connsiteX17" fmla="*/ 57118 w 142795"/>
                  <a:gd name="connsiteY17" fmla="*/ 28559 h 142796"/>
                  <a:gd name="connsiteX18" fmla="*/ 57118 w 142795"/>
                  <a:gd name="connsiteY18" fmla="*/ 57118 h 142796"/>
                  <a:gd name="connsiteX19" fmla="*/ 114237 w 142795"/>
                  <a:gd name="connsiteY19" fmla="*/ 114237 h 142796"/>
                  <a:gd name="connsiteX20" fmla="*/ 85678 w 142795"/>
                  <a:gd name="connsiteY20" fmla="*/ 114237 h 142796"/>
                  <a:gd name="connsiteX21" fmla="*/ 85678 w 142795"/>
                  <a:gd name="connsiteY21" fmla="*/ 85678 h 142796"/>
                  <a:gd name="connsiteX22" fmla="*/ 114237 w 142795"/>
                  <a:gd name="connsiteY22" fmla="*/ 85678 h 142796"/>
                  <a:gd name="connsiteX23" fmla="*/ 114237 w 142795"/>
                  <a:gd name="connsiteY23" fmla="*/ 114237 h 142796"/>
                  <a:gd name="connsiteX24" fmla="*/ 114237 w 142795"/>
                  <a:gd name="connsiteY24" fmla="*/ 57118 h 142796"/>
                  <a:gd name="connsiteX25" fmla="*/ 85678 w 142795"/>
                  <a:gd name="connsiteY25" fmla="*/ 57118 h 142796"/>
                  <a:gd name="connsiteX26" fmla="*/ 85678 w 142795"/>
                  <a:gd name="connsiteY26" fmla="*/ 28559 h 142796"/>
                  <a:gd name="connsiteX27" fmla="*/ 114237 w 142795"/>
                  <a:gd name="connsiteY27" fmla="*/ 28559 h 142796"/>
                  <a:gd name="connsiteX28" fmla="*/ 114237 w 142795"/>
                  <a:gd name="connsiteY28" fmla="*/ 57118 h 14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42795" h="142796">
                    <a:moveTo>
                      <a:pt x="128516" y="0"/>
                    </a:move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lnTo>
                      <a:pt x="0" y="128516"/>
                    </a:lnTo>
                    <a:cubicBezTo>
                      <a:pt x="0" y="136413"/>
                      <a:pt x="6383" y="142796"/>
                      <a:pt x="14280" y="142796"/>
                    </a:cubicBezTo>
                    <a:lnTo>
                      <a:pt x="128516" y="142796"/>
                    </a:lnTo>
                    <a:cubicBezTo>
                      <a:pt x="136413" y="142796"/>
                      <a:pt x="142796" y="136413"/>
                      <a:pt x="142796" y="128516"/>
                    </a:cubicBezTo>
                    <a:lnTo>
                      <a:pt x="142796" y="14280"/>
                    </a:lnTo>
                    <a:cubicBezTo>
                      <a:pt x="142796" y="6383"/>
                      <a:pt x="136413" y="0"/>
                      <a:pt x="128516" y="0"/>
                    </a:cubicBezTo>
                    <a:close/>
                    <a:moveTo>
                      <a:pt x="57118" y="114237"/>
                    </a:moveTo>
                    <a:lnTo>
                      <a:pt x="28559" y="114237"/>
                    </a:lnTo>
                    <a:lnTo>
                      <a:pt x="28559" y="85678"/>
                    </a:lnTo>
                    <a:lnTo>
                      <a:pt x="57118" y="85678"/>
                    </a:lnTo>
                    <a:lnTo>
                      <a:pt x="57118" y="114237"/>
                    </a:lnTo>
                    <a:close/>
                    <a:moveTo>
                      <a:pt x="57118" y="57118"/>
                    </a:moveTo>
                    <a:lnTo>
                      <a:pt x="28559" y="57118"/>
                    </a:lnTo>
                    <a:lnTo>
                      <a:pt x="28559" y="28559"/>
                    </a:lnTo>
                    <a:lnTo>
                      <a:pt x="57118" y="28559"/>
                    </a:lnTo>
                    <a:lnTo>
                      <a:pt x="57118" y="57118"/>
                    </a:lnTo>
                    <a:close/>
                    <a:moveTo>
                      <a:pt x="114237" y="114237"/>
                    </a:moveTo>
                    <a:lnTo>
                      <a:pt x="85678" y="114237"/>
                    </a:lnTo>
                    <a:lnTo>
                      <a:pt x="85678" y="85678"/>
                    </a:lnTo>
                    <a:lnTo>
                      <a:pt x="114237" y="85678"/>
                    </a:lnTo>
                    <a:lnTo>
                      <a:pt x="114237" y="114237"/>
                    </a:lnTo>
                    <a:close/>
                    <a:moveTo>
                      <a:pt x="114237" y="57118"/>
                    </a:moveTo>
                    <a:lnTo>
                      <a:pt x="85678" y="57118"/>
                    </a:lnTo>
                    <a:lnTo>
                      <a:pt x="85678" y="28559"/>
                    </a:lnTo>
                    <a:lnTo>
                      <a:pt x="114237" y="28559"/>
                    </a:lnTo>
                    <a:lnTo>
                      <a:pt x="114237" y="57118"/>
                    </a:ln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5" name="Forma Livre: Forma 14">
                <a:extLst>
                  <a:ext uri="{FF2B5EF4-FFF2-40B4-BE49-F238E27FC236}">
                    <a16:creationId xmlns:a16="http://schemas.microsoft.com/office/drawing/2014/main" id="{B8B0ED40-32B9-43A5-DF94-88776C9DCDAF}"/>
                  </a:ext>
                </a:extLst>
              </p:cNvPr>
              <p:cNvSpPr/>
              <p:nvPr/>
            </p:nvSpPr>
            <p:spPr>
              <a:xfrm>
                <a:off x="2169114" y="3559294"/>
                <a:ext cx="856775" cy="713976"/>
              </a:xfrm>
              <a:custGeom>
                <a:avLst/>
                <a:gdLst>
                  <a:gd name="connsiteX0" fmla="*/ 853249 w 856775"/>
                  <a:gd name="connsiteY0" fmla="*/ 518946 h 713976"/>
                  <a:gd name="connsiteX1" fmla="*/ 753291 w 856775"/>
                  <a:gd name="connsiteY1" fmla="*/ 404709 h 713976"/>
                  <a:gd name="connsiteX2" fmla="*/ 742539 w 856775"/>
                  <a:gd name="connsiteY2" fmla="*/ 399825 h 713976"/>
                  <a:gd name="connsiteX3" fmla="*/ 656861 w 856775"/>
                  <a:gd name="connsiteY3" fmla="*/ 399825 h 713976"/>
                  <a:gd name="connsiteX4" fmla="*/ 656861 w 856775"/>
                  <a:gd name="connsiteY4" fmla="*/ 356986 h 713976"/>
                  <a:gd name="connsiteX5" fmla="*/ 642582 w 856775"/>
                  <a:gd name="connsiteY5" fmla="*/ 342707 h 713976"/>
                  <a:gd name="connsiteX6" fmla="*/ 514065 w 856775"/>
                  <a:gd name="connsiteY6" fmla="*/ 342707 h 713976"/>
                  <a:gd name="connsiteX7" fmla="*/ 514065 w 856775"/>
                  <a:gd name="connsiteY7" fmla="*/ 195413 h 713976"/>
                  <a:gd name="connsiteX8" fmla="*/ 550793 w 856775"/>
                  <a:gd name="connsiteY8" fmla="*/ 212805 h 713976"/>
                  <a:gd name="connsiteX9" fmla="*/ 556904 w 856775"/>
                  <a:gd name="connsiteY9" fmla="*/ 214190 h 713976"/>
                  <a:gd name="connsiteX10" fmla="*/ 564544 w 856775"/>
                  <a:gd name="connsiteY10" fmla="*/ 211977 h 713976"/>
                  <a:gd name="connsiteX11" fmla="*/ 571184 w 856775"/>
                  <a:gd name="connsiteY11" fmla="*/ 199911 h 713976"/>
                  <a:gd name="connsiteX12" fmla="*/ 571184 w 856775"/>
                  <a:gd name="connsiteY12" fmla="*/ 142792 h 713976"/>
                  <a:gd name="connsiteX13" fmla="*/ 563016 w 856775"/>
                  <a:gd name="connsiteY13" fmla="*/ 129898 h 713976"/>
                  <a:gd name="connsiteX14" fmla="*/ 291704 w 856775"/>
                  <a:gd name="connsiteY14" fmla="*/ 1382 h 713976"/>
                  <a:gd name="connsiteX15" fmla="*/ 279495 w 856775"/>
                  <a:gd name="connsiteY15" fmla="*/ 1382 h 713976"/>
                  <a:gd name="connsiteX16" fmla="*/ 8182 w 856775"/>
                  <a:gd name="connsiteY16" fmla="*/ 129898 h 713976"/>
                  <a:gd name="connsiteX17" fmla="*/ 0 w 856775"/>
                  <a:gd name="connsiteY17" fmla="*/ 142792 h 713976"/>
                  <a:gd name="connsiteX18" fmla="*/ 0 w 856775"/>
                  <a:gd name="connsiteY18" fmla="*/ 199911 h 713976"/>
                  <a:gd name="connsiteX19" fmla="*/ 6640 w 856775"/>
                  <a:gd name="connsiteY19" fmla="*/ 211977 h 713976"/>
                  <a:gd name="connsiteX20" fmla="*/ 20391 w 856775"/>
                  <a:gd name="connsiteY20" fmla="*/ 212820 h 713976"/>
                  <a:gd name="connsiteX21" fmla="*/ 42839 w 856775"/>
                  <a:gd name="connsiteY21" fmla="*/ 202181 h 713976"/>
                  <a:gd name="connsiteX22" fmla="*/ 42839 w 856775"/>
                  <a:gd name="connsiteY22" fmla="*/ 514062 h 713976"/>
                  <a:gd name="connsiteX23" fmla="*/ 14280 w 856775"/>
                  <a:gd name="connsiteY23" fmla="*/ 514062 h 713976"/>
                  <a:gd name="connsiteX24" fmla="*/ 0 w 856775"/>
                  <a:gd name="connsiteY24" fmla="*/ 528342 h 713976"/>
                  <a:gd name="connsiteX25" fmla="*/ 0 w 856775"/>
                  <a:gd name="connsiteY25" fmla="*/ 699697 h 713976"/>
                  <a:gd name="connsiteX26" fmla="*/ 14280 w 856775"/>
                  <a:gd name="connsiteY26" fmla="*/ 713976 h 713976"/>
                  <a:gd name="connsiteX27" fmla="*/ 185635 w 856775"/>
                  <a:gd name="connsiteY27" fmla="*/ 713976 h 713976"/>
                  <a:gd name="connsiteX28" fmla="*/ 199914 w 856775"/>
                  <a:gd name="connsiteY28" fmla="*/ 699697 h 713976"/>
                  <a:gd name="connsiteX29" fmla="*/ 199914 w 856775"/>
                  <a:gd name="connsiteY29" fmla="*/ 599740 h 713976"/>
                  <a:gd name="connsiteX30" fmla="*/ 257033 w 856775"/>
                  <a:gd name="connsiteY30" fmla="*/ 599740 h 713976"/>
                  <a:gd name="connsiteX31" fmla="*/ 257033 w 856775"/>
                  <a:gd name="connsiteY31" fmla="*/ 642578 h 713976"/>
                  <a:gd name="connsiteX32" fmla="*/ 271312 w 856775"/>
                  <a:gd name="connsiteY32" fmla="*/ 656858 h 713976"/>
                  <a:gd name="connsiteX33" fmla="*/ 344153 w 856775"/>
                  <a:gd name="connsiteY33" fmla="*/ 656858 h 713976"/>
                  <a:gd name="connsiteX34" fmla="*/ 414108 w 856775"/>
                  <a:gd name="connsiteY34" fmla="*/ 713976 h 713976"/>
                  <a:gd name="connsiteX35" fmla="*/ 484064 w 856775"/>
                  <a:gd name="connsiteY35" fmla="*/ 656858 h 713976"/>
                  <a:gd name="connsiteX36" fmla="*/ 672583 w 856775"/>
                  <a:gd name="connsiteY36" fmla="*/ 656858 h 713976"/>
                  <a:gd name="connsiteX37" fmla="*/ 742539 w 856775"/>
                  <a:gd name="connsiteY37" fmla="*/ 713976 h 713976"/>
                  <a:gd name="connsiteX38" fmla="*/ 812495 w 856775"/>
                  <a:gd name="connsiteY38" fmla="*/ 656858 h 713976"/>
                  <a:gd name="connsiteX39" fmla="*/ 842496 w 856775"/>
                  <a:gd name="connsiteY39" fmla="*/ 656858 h 713976"/>
                  <a:gd name="connsiteX40" fmla="*/ 856776 w 856775"/>
                  <a:gd name="connsiteY40" fmla="*/ 642578 h 713976"/>
                  <a:gd name="connsiteX41" fmla="*/ 856776 w 856775"/>
                  <a:gd name="connsiteY41" fmla="*/ 528342 h 713976"/>
                  <a:gd name="connsiteX42" fmla="*/ 853249 w 856775"/>
                  <a:gd name="connsiteY42" fmla="*/ 518946 h 713976"/>
                  <a:gd name="connsiteX43" fmla="*/ 171355 w 856775"/>
                  <a:gd name="connsiteY43" fmla="*/ 585460 h 713976"/>
                  <a:gd name="connsiteX44" fmla="*/ 171355 w 856775"/>
                  <a:gd name="connsiteY44" fmla="*/ 685417 h 713976"/>
                  <a:gd name="connsiteX45" fmla="*/ 28559 w 856775"/>
                  <a:gd name="connsiteY45" fmla="*/ 685417 h 713976"/>
                  <a:gd name="connsiteX46" fmla="*/ 28559 w 856775"/>
                  <a:gd name="connsiteY46" fmla="*/ 542621 h 713976"/>
                  <a:gd name="connsiteX47" fmla="*/ 57118 w 856775"/>
                  <a:gd name="connsiteY47" fmla="*/ 542621 h 713976"/>
                  <a:gd name="connsiteX48" fmla="*/ 57118 w 856775"/>
                  <a:gd name="connsiteY48" fmla="*/ 585460 h 713976"/>
                  <a:gd name="connsiteX49" fmla="*/ 71398 w 856775"/>
                  <a:gd name="connsiteY49" fmla="*/ 599740 h 713976"/>
                  <a:gd name="connsiteX50" fmla="*/ 128516 w 856775"/>
                  <a:gd name="connsiteY50" fmla="*/ 599740 h 713976"/>
                  <a:gd name="connsiteX51" fmla="*/ 142796 w 856775"/>
                  <a:gd name="connsiteY51" fmla="*/ 585460 h 713976"/>
                  <a:gd name="connsiteX52" fmla="*/ 142796 w 856775"/>
                  <a:gd name="connsiteY52" fmla="*/ 542621 h 713976"/>
                  <a:gd name="connsiteX53" fmla="*/ 171355 w 856775"/>
                  <a:gd name="connsiteY53" fmla="*/ 542621 h 713976"/>
                  <a:gd name="connsiteX54" fmla="*/ 171355 w 856775"/>
                  <a:gd name="connsiteY54" fmla="*/ 585460 h 713976"/>
                  <a:gd name="connsiteX55" fmla="*/ 257033 w 856775"/>
                  <a:gd name="connsiteY55" fmla="*/ 356986 h 713976"/>
                  <a:gd name="connsiteX56" fmla="*/ 257033 w 856775"/>
                  <a:gd name="connsiteY56" fmla="*/ 414105 h 713976"/>
                  <a:gd name="connsiteX57" fmla="*/ 185635 w 856775"/>
                  <a:gd name="connsiteY57" fmla="*/ 414105 h 713976"/>
                  <a:gd name="connsiteX58" fmla="*/ 171355 w 856775"/>
                  <a:gd name="connsiteY58" fmla="*/ 428384 h 713976"/>
                  <a:gd name="connsiteX59" fmla="*/ 171355 w 856775"/>
                  <a:gd name="connsiteY59" fmla="*/ 514062 h 713976"/>
                  <a:gd name="connsiteX60" fmla="*/ 71398 w 856775"/>
                  <a:gd name="connsiteY60" fmla="*/ 514062 h 713976"/>
                  <a:gd name="connsiteX61" fmla="*/ 71398 w 856775"/>
                  <a:gd name="connsiteY61" fmla="*/ 188644 h 713976"/>
                  <a:gd name="connsiteX62" fmla="*/ 285592 w 856775"/>
                  <a:gd name="connsiteY62" fmla="*/ 87188 h 713976"/>
                  <a:gd name="connsiteX63" fmla="*/ 485506 w 856775"/>
                  <a:gd name="connsiteY63" fmla="*/ 181876 h 713976"/>
                  <a:gd name="connsiteX64" fmla="*/ 485506 w 856775"/>
                  <a:gd name="connsiteY64" fmla="*/ 342707 h 713976"/>
                  <a:gd name="connsiteX65" fmla="*/ 271312 w 856775"/>
                  <a:gd name="connsiteY65" fmla="*/ 342707 h 713976"/>
                  <a:gd name="connsiteX66" fmla="*/ 257033 w 856775"/>
                  <a:gd name="connsiteY66" fmla="*/ 356986 h 713976"/>
                  <a:gd name="connsiteX67" fmla="*/ 414108 w 856775"/>
                  <a:gd name="connsiteY67" fmla="*/ 656858 h 713976"/>
                  <a:gd name="connsiteX68" fmla="*/ 399829 w 856775"/>
                  <a:gd name="connsiteY68" fmla="*/ 642578 h 713976"/>
                  <a:gd name="connsiteX69" fmla="*/ 414108 w 856775"/>
                  <a:gd name="connsiteY69" fmla="*/ 628299 h 713976"/>
                  <a:gd name="connsiteX70" fmla="*/ 428388 w 856775"/>
                  <a:gd name="connsiteY70" fmla="*/ 642578 h 713976"/>
                  <a:gd name="connsiteX71" fmla="*/ 414108 w 856775"/>
                  <a:gd name="connsiteY71" fmla="*/ 656858 h 713976"/>
                  <a:gd name="connsiteX72" fmla="*/ 628302 w 856775"/>
                  <a:gd name="connsiteY72" fmla="*/ 628299 h 713976"/>
                  <a:gd name="connsiteX73" fmla="*/ 484064 w 856775"/>
                  <a:gd name="connsiteY73" fmla="*/ 628299 h 713976"/>
                  <a:gd name="connsiteX74" fmla="*/ 414108 w 856775"/>
                  <a:gd name="connsiteY74" fmla="*/ 571180 h 713976"/>
                  <a:gd name="connsiteX75" fmla="*/ 344153 w 856775"/>
                  <a:gd name="connsiteY75" fmla="*/ 628299 h 713976"/>
                  <a:gd name="connsiteX76" fmla="*/ 285592 w 856775"/>
                  <a:gd name="connsiteY76" fmla="*/ 628299 h 713976"/>
                  <a:gd name="connsiteX77" fmla="*/ 285592 w 856775"/>
                  <a:gd name="connsiteY77" fmla="*/ 371266 h 713976"/>
                  <a:gd name="connsiteX78" fmla="*/ 628302 w 856775"/>
                  <a:gd name="connsiteY78" fmla="*/ 371266 h 713976"/>
                  <a:gd name="connsiteX79" fmla="*/ 628302 w 856775"/>
                  <a:gd name="connsiteY79" fmla="*/ 628299 h 713976"/>
                  <a:gd name="connsiteX80" fmla="*/ 742539 w 856775"/>
                  <a:gd name="connsiteY80" fmla="*/ 656858 h 713976"/>
                  <a:gd name="connsiteX81" fmla="*/ 728259 w 856775"/>
                  <a:gd name="connsiteY81" fmla="*/ 642578 h 713976"/>
                  <a:gd name="connsiteX82" fmla="*/ 742539 w 856775"/>
                  <a:gd name="connsiteY82" fmla="*/ 628299 h 713976"/>
                  <a:gd name="connsiteX83" fmla="*/ 756819 w 856775"/>
                  <a:gd name="connsiteY83" fmla="*/ 642578 h 713976"/>
                  <a:gd name="connsiteX84" fmla="*/ 742539 w 856775"/>
                  <a:gd name="connsiteY84" fmla="*/ 656858 h 713976"/>
                  <a:gd name="connsiteX85" fmla="*/ 828216 w 856775"/>
                  <a:gd name="connsiteY85" fmla="*/ 628299 h 713976"/>
                  <a:gd name="connsiteX86" fmla="*/ 812495 w 856775"/>
                  <a:gd name="connsiteY86" fmla="*/ 628299 h 713976"/>
                  <a:gd name="connsiteX87" fmla="*/ 742539 w 856775"/>
                  <a:gd name="connsiteY87" fmla="*/ 571180 h 713976"/>
                  <a:gd name="connsiteX88" fmla="*/ 672583 w 856775"/>
                  <a:gd name="connsiteY88" fmla="*/ 628299 h 713976"/>
                  <a:gd name="connsiteX89" fmla="*/ 656861 w 856775"/>
                  <a:gd name="connsiteY89" fmla="*/ 628299 h 713976"/>
                  <a:gd name="connsiteX90" fmla="*/ 656861 w 856775"/>
                  <a:gd name="connsiteY90" fmla="*/ 428384 h 713976"/>
                  <a:gd name="connsiteX91" fmla="*/ 685421 w 856775"/>
                  <a:gd name="connsiteY91" fmla="*/ 428384 h 713976"/>
                  <a:gd name="connsiteX92" fmla="*/ 685421 w 856775"/>
                  <a:gd name="connsiteY92" fmla="*/ 528342 h 713976"/>
                  <a:gd name="connsiteX93" fmla="*/ 699700 w 856775"/>
                  <a:gd name="connsiteY93" fmla="*/ 542621 h 713976"/>
                  <a:gd name="connsiteX94" fmla="*/ 828216 w 856775"/>
                  <a:gd name="connsiteY94" fmla="*/ 542621 h 713976"/>
                  <a:gd name="connsiteX95" fmla="*/ 828216 w 856775"/>
                  <a:gd name="connsiteY95" fmla="*/ 628299 h 7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856775" h="713976">
                    <a:moveTo>
                      <a:pt x="853249" y="518946"/>
                    </a:moveTo>
                    <a:lnTo>
                      <a:pt x="753291" y="404709"/>
                    </a:lnTo>
                    <a:cubicBezTo>
                      <a:pt x="750564" y="401596"/>
                      <a:pt x="746651" y="399825"/>
                      <a:pt x="742539" y="399825"/>
                    </a:cubicBezTo>
                    <a:lnTo>
                      <a:pt x="656861" y="399825"/>
                    </a:lnTo>
                    <a:lnTo>
                      <a:pt x="656861" y="356986"/>
                    </a:lnTo>
                    <a:cubicBezTo>
                      <a:pt x="656861" y="349090"/>
                      <a:pt x="650478" y="342707"/>
                      <a:pt x="642582" y="342707"/>
                    </a:cubicBezTo>
                    <a:lnTo>
                      <a:pt x="514065" y="342707"/>
                    </a:lnTo>
                    <a:lnTo>
                      <a:pt x="514065" y="195413"/>
                    </a:lnTo>
                    <a:lnTo>
                      <a:pt x="550793" y="212805"/>
                    </a:lnTo>
                    <a:cubicBezTo>
                      <a:pt x="552735" y="213733"/>
                      <a:pt x="554819" y="214190"/>
                      <a:pt x="556904" y="214190"/>
                    </a:cubicBezTo>
                    <a:cubicBezTo>
                      <a:pt x="559574" y="214190"/>
                      <a:pt x="562216" y="213448"/>
                      <a:pt x="564544" y="211977"/>
                    </a:cubicBezTo>
                    <a:cubicBezTo>
                      <a:pt x="568671" y="209364"/>
                      <a:pt x="571184" y="204809"/>
                      <a:pt x="571184" y="199911"/>
                    </a:cubicBezTo>
                    <a:lnTo>
                      <a:pt x="571184" y="142792"/>
                    </a:lnTo>
                    <a:cubicBezTo>
                      <a:pt x="571184" y="137266"/>
                      <a:pt x="567999" y="132254"/>
                      <a:pt x="563016" y="129898"/>
                    </a:cubicBezTo>
                    <a:lnTo>
                      <a:pt x="291704" y="1382"/>
                    </a:lnTo>
                    <a:cubicBezTo>
                      <a:pt x="287848" y="-461"/>
                      <a:pt x="283336" y="-461"/>
                      <a:pt x="279495" y="1382"/>
                    </a:cubicBezTo>
                    <a:lnTo>
                      <a:pt x="8182" y="129898"/>
                    </a:lnTo>
                    <a:cubicBezTo>
                      <a:pt x="3184" y="132254"/>
                      <a:pt x="0" y="137266"/>
                      <a:pt x="0" y="142792"/>
                    </a:cubicBezTo>
                    <a:lnTo>
                      <a:pt x="0" y="199911"/>
                    </a:lnTo>
                    <a:cubicBezTo>
                      <a:pt x="0" y="204809"/>
                      <a:pt x="2513" y="209364"/>
                      <a:pt x="6640" y="211977"/>
                    </a:cubicBezTo>
                    <a:cubicBezTo>
                      <a:pt x="10781" y="214619"/>
                      <a:pt x="15950" y="214904"/>
                      <a:pt x="20391" y="212820"/>
                    </a:cubicBezTo>
                    <a:lnTo>
                      <a:pt x="42839" y="202181"/>
                    </a:lnTo>
                    <a:lnTo>
                      <a:pt x="42839" y="514062"/>
                    </a:lnTo>
                    <a:lnTo>
                      <a:pt x="14280" y="514062"/>
                    </a:lnTo>
                    <a:cubicBezTo>
                      <a:pt x="6383" y="514062"/>
                      <a:pt x="0" y="520445"/>
                      <a:pt x="0" y="528342"/>
                    </a:cubicBezTo>
                    <a:lnTo>
                      <a:pt x="0" y="699697"/>
                    </a:lnTo>
                    <a:cubicBezTo>
                      <a:pt x="0" y="707593"/>
                      <a:pt x="6383" y="713976"/>
                      <a:pt x="14280" y="713976"/>
                    </a:cubicBezTo>
                    <a:lnTo>
                      <a:pt x="185635" y="713976"/>
                    </a:lnTo>
                    <a:cubicBezTo>
                      <a:pt x="193531" y="713976"/>
                      <a:pt x="199914" y="707593"/>
                      <a:pt x="199914" y="699697"/>
                    </a:cubicBezTo>
                    <a:lnTo>
                      <a:pt x="199914" y="599740"/>
                    </a:lnTo>
                    <a:lnTo>
                      <a:pt x="257033" y="599740"/>
                    </a:lnTo>
                    <a:lnTo>
                      <a:pt x="257033" y="642578"/>
                    </a:lnTo>
                    <a:cubicBezTo>
                      <a:pt x="257033" y="650475"/>
                      <a:pt x="263416" y="656858"/>
                      <a:pt x="271312" y="656858"/>
                    </a:cubicBezTo>
                    <a:lnTo>
                      <a:pt x="344153" y="656858"/>
                    </a:lnTo>
                    <a:cubicBezTo>
                      <a:pt x="350793" y="689401"/>
                      <a:pt x="379623" y="713976"/>
                      <a:pt x="414108" y="713976"/>
                    </a:cubicBezTo>
                    <a:cubicBezTo>
                      <a:pt x="448593" y="713976"/>
                      <a:pt x="477424" y="689401"/>
                      <a:pt x="484064" y="656858"/>
                    </a:cubicBezTo>
                    <a:lnTo>
                      <a:pt x="672583" y="656858"/>
                    </a:lnTo>
                    <a:cubicBezTo>
                      <a:pt x="679223" y="689401"/>
                      <a:pt x="708054" y="713976"/>
                      <a:pt x="742539" y="713976"/>
                    </a:cubicBezTo>
                    <a:cubicBezTo>
                      <a:pt x="777024" y="713976"/>
                      <a:pt x="805855" y="689401"/>
                      <a:pt x="812495" y="656858"/>
                    </a:cubicBezTo>
                    <a:lnTo>
                      <a:pt x="842496" y="656858"/>
                    </a:lnTo>
                    <a:cubicBezTo>
                      <a:pt x="850393" y="656858"/>
                      <a:pt x="856776" y="650475"/>
                      <a:pt x="856776" y="642578"/>
                    </a:cubicBezTo>
                    <a:lnTo>
                      <a:pt x="856776" y="528342"/>
                    </a:lnTo>
                    <a:cubicBezTo>
                      <a:pt x="856776" y="524886"/>
                      <a:pt x="855519" y="521530"/>
                      <a:pt x="853249" y="518946"/>
                    </a:cubicBezTo>
                    <a:close/>
                    <a:moveTo>
                      <a:pt x="171355" y="585460"/>
                    </a:moveTo>
                    <a:lnTo>
                      <a:pt x="171355" y="685417"/>
                    </a:lnTo>
                    <a:lnTo>
                      <a:pt x="28559" y="685417"/>
                    </a:lnTo>
                    <a:lnTo>
                      <a:pt x="28559" y="542621"/>
                    </a:lnTo>
                    <a:lnTo>
                      <a:pt x="57118" y="542621"/>
                    </a:lnTo>
                    <a:lnTo>
                      <a:pt x="57118" y="585460"/>
                    </a:lnTo>
                    <a:cubicBezTo>
                      <a:pt x="57118" y="593357"/>
                      <a:pt x="63501" y="599740"/>
                      <a:pt x="71398" y="599740"/>
                    </a:cubicBezTo>
                    <a:lnTo>
                      <a:pt x="128516" y="599740"/>
                    </a:lnTo>
                    <a:cubicBezTo>
                      <a:pt x="136413" y="599740"/>
                      <a:pt x="142796" y="593357"/>
                      <a:pt x="142796" y="585460"/>
                    </a:cubicBezTo>
                    <a:lnTo>
                      <a:pt x="142796" y="542621"/>
                    </a:lnTo>
                    <a:lnTo>
                      <a:pt x="171355" y="542621"/>
                    </a:lnTo>
                    <a:lnTo>
                      <a:pt x="171355" y="585460"/>
                    </a:lnTo>
                    <a:close/>
                    <a:moveTo>
                      <a:pt x="257033" y="356986"/>
                    </a:moveTo>
                    <a:lnTo>
                      <a:pt x="257033" y="414105"/>
                    </a:lnTo>
                    <a:lnTo>
                      <a:pt x="185635" y="414105"/>
                    </a:lnTo>
                    <a:cubicBezTo>
                      <a:pt x="177738" y="414105"/>
                      <a:pt x="171355" y="420488"/>
                      <a:pt x="171355" y="428384"/>
                    </a:cubicBezTo>
                    <a:lnTo>
                      <a:pt x="171355" y="514062"/>
                    </a:lnTo>
                    <a:lnTo>
                      <a:pt x="71398" y="514062"/>
                    </a:lnTo>
                    <a:lnTo>
                      <a:pt x="71398" y="188644"/>
                    </a:lnTo>
                    <a:lnTo>
                      <a:pt x="285592" y="87188"/>
                    </a:lnTo>
                    <a:lnTo>
                      <a:pt x="485506" y="181876"/>
                    </a:lnTo>
                    <a:lnTo>
                      <a:pt x="485506" y="342707"/>
                    </a:lnTo>
                    <a:lnTo>
                      <a:pt x="271312" y="342707"/>
                    </a:lnTo>
                    <a:cubicBezTo>
                      <a:pt x="263416" y="342707"/>
                      <a:pt x="257033" y="349090"/>
                      <a:pt x="257033" y="356986"/>
                    </a:cubicBezTo>
                    <a:close/>
                    <a:moveTo>
                      <a:pt x="414108" y="656858"/>
                    </a:moveTo>
                    <a:cubicBezTo>
                      <a:pt x="406226" y="656858"/>
                      <a:pt x="399829" y="650461"/>
                      <a:pt x="399829" y="642578"/>
                    </a:cubicBezTo>
                    <a:cubicBezTo>
                      <a:pt x="399829" y="634696"/>
                      <a:pt x="406226" y="628299"/>
                      <a:pt x="414108" y="628299"/>
                    </a:cubicBezTo>
                    <a:cubicBezTo>
                      <a:pt x="421991" y="628299"/>
                      <a:pt x="428388" y="634696"/>
                      <a:pt x="428388" y="642578"/>
                    </a:cubicBezTo>
                    <a:cubicBezTo>
                      <a:pt x="428388" y="650461"/>
                      <a:pt x="421991" y="656858"/>
                      <a:pt x="414108" y="656858"/>
                    </a:cubicBezTo>
                    <a:close/>
                    <a:moveTo>
                      <a:pt x="628302" y="628299"/>
                    </a:moveTo>
                    <a:lnTo>
                      <a:pt x="484064" y="628299"/>
                    </a:lnTo>
                    <a:cubicBezTo>
                      <a:pt x="477424" y="595756"/>
                      <a:pt x="448593" y="571180"/>
                      <a:pt x="414108" y="571180"/>
                    </a:cubicBezTo>
                    <a:cubicBezTo>
                      <a:pt x="379623" y="571180"/>
                      <a:pt x="350793" y="595756"/>
                      <a:pt x="344153" y="628299"/>
                    </a:cubicBezTo>
                    <a:lnTo>
                      <a:pt x="285592" y="628299"/>
                    </a:lnTo>
                    <a:lnTo>
                      <a:pt x="285592" y="371266"/>
                    </a:lnTo>
                    <a:lnTo>
                      <a:pt x="628302" y="371266"/>
                    </a:lnTo>
                    <a:lnTo>
                      <a:pt x="628302" y="628299"/>
                    </a:lnTo>
                    <a:close/>
                    <a:moveTo>
                      <a:pt x="742539" y="656858"/>
                    </a:moveTo>
                    <a:cubicBezTo>
                      <a:pt x="734657" y="656858"/>
                      <a:pt x="728259" y="650461"/>
                      <a:pt x="728259" y="642578"/>
                    </a:cubicBezTo>
                    <a:cubicBezTo>
                      <a:pt x="728259" y="634696"/>
                      <a:pt x="734657" y="628299"/>
                      <a:pt x="742539" y="628299"/>
                    </a:cubicBezTo>
                    <a:cubicBezTo>
                      <a:pt x="750421" y="628299"/>
                      <a:pt x="756819" y="634696"/>
                      <a:pt x="756819" y="642578"/>
                    </a:cubicBezTo>
                    <a:cubicBezTo>
                      <a:pt x="756819" y="650461"/>
                      <a:pt x="750421" y="656858"/>
                      <a:pt x="742539" y="656858"/>
                    </a:cubicBezTo>
                    <a:close/>
                    <a:moveTo>
                      <a:pt x="828216" y="628299"/>
                    </a:moveTo>
                    <a:lnTo>
                      <a:pt x="812495" y="628299"/>
                    </a:lnTo>
                    <a:cubicBezTo>
                      <a:pt x="805855" y="595756"/>
                      <a:pt x="777024" y="571180"/>
                      <a:pt x="742539" y="571180"/>
                    </a:cubicBezTo>
                    <a:cubicBezTo>
                      <a:pt x="708054" y="571180"/>
                      <a:pt x="679223" y="595756"/>
                      <a:pt x="672583" y="628299"/>
                    </a:cubicBezTo>
                    <a:lnTo>
                      <a:pt x="656861" y="628299"/>
                    </a:lnTo>
                    <a:lnTo>
                      <a:pt x="656861" y="428384"/>
                    </a:lnTo>
                    <a:lnTo>
                      <a:pt x="685421" y="428384"/>
                    </a:lnTo>
                    <a:lnTo>
                      <a:pt x="685421" y="528342"/>
                    </a:lnTo>
                    <a:cubicBezTo>
                      <a:pt x="685421" y="536238"/>
                      <a:pt x="691803" y="542621"/>
                      <a:pt x="699700" y="542621"/>
                    </a:cubicBezTo>
                    <a:lnTo>
                      <a:pt x="828216" y="542621"/>
                    </a:lnTo>
                    <a:lnTo>
                      <a:pt x="828216" y="628299"/>
                    </a:ln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6" name="Forma Livre: Forma 15">
                <a:extLst>
                  <a:ext uri="{FF2B5EF4-FFF2-40B4-BE49-F238E27FC236}">
                    <a16:creationId xmlns:a16="http://schemas.microsoft.com/office/drawing/2014/main" id="{71AAA814-3CE5-6AB7-AC4D-8E712E82D1A7}"/>
                  </a:ext>
                </a:extLst>
              </p:cNvPr>
              <p:cNvSpPr/>
              <p:nvPr/>
            </p:nvSpPr>
            <p:spPr>
              <a:xfrm>
                <a:off x="2497544" y="3973399"/>
                <a:ext cx="199914" cy="28559"/>
              </a:xfrm>
              <a:custGeom>
                <a:avLst/>
                <a:gdLst>
                  <a:gd name="connsiteX0" fmla="*/ 14280 w 199914"/>
                  <a:gd name="connsiteY0" fmla="*/ 28559 h 28559"/>
                  <a:gd name="connsiteX1" fmla="*/ 185635 w 199914"/>
                  <a:gd name="connsiteY1" fmla="*/ 28559 h 28559"/>
                  <a:gd name="connsiteX2" fmla="*/ 199914 w 199914"/>
                  <a:gd name="connsiteY2" fmla="*/ 14280 h 28559"/>
                  <a:gd name="connsiteX3" fmla="*/ 185635 w 199914"/>
                  <a:gd name="connsiteY3" fmla="*/ 0 h 28559"/>
                  <a:gd name="connsiteX4" fmla="*/ 14280 w 199914"/>
                  <a:gd name="connsiteY4" fmla="*/ 0 h 28559"/>
                  <a:gd name="connsiteX5" fmla="*/ 0 w 199914"/>
                  <a:gd name="connsiteY5" fmla="*/ 14280 h 28559"/>
                  <a:gd name="connsiteX6" fmla="*/ 14280 w 199914"/>
                  <a:gd name="connsiteY6" fmla="*/ 28559 h 2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9914" h="28559">
                    <a:moveTo>
                      <a:pt x="14280" y="28559"/>
                    </a:moveTo>
                    <a:lnTo>
                      <a:pt x="185635" y="28559"/>
                    </a:lnTo>
                    <a:cubicBezTo>
                      <a:pt x="193531" y="28559"/>
                      <a:pt x="199914" y="22176"/>
                      <a:pt x="199914" y="14280"/>
                    </a:cubicBezTo>
                    <a:cubicBezTo>
                      <a:pt x="199914" y="6383"/>
                      <a:pt x="193531" y="0"/>
                      <a:pt x="185635" y="0"/>
                    </a:cubicBez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cubicBezTo>
                      <a:pt x="0" y="22176"/>
                      <a:pt x="6383" y="28559"/>
                      <a:pt x="14280" y="285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7" name="Forma Livre: Forma 16">
                <a:extLst>
                  <a:ext uri="{FF2B5EF4-FFF2-40B4-BE49-F238E27FC236}">
                    <a16:creationId xmlns:a16="http://schemas.microsoft.com/office/drawing/2014/main" id="{41A772B7-15D8-2914-A2AD-D3276BC4634F}"/>
                  </a:ext>
                </a:extLst>
              </p:cNvPr>
              <p:cNvSpPr/>
              <p:nvPr/>
            </p:nvSpPr>
            <p:spPr>
              <a:xfrm>
                <a:off x="2554663" y="4030518"/>
                <a:ext cx="185634" cy="28559"/>
              </a:xfrm>
              <a:custGeom>
                <a:avLst/>
                <a:gdLst>
                  <a:gd name="connsiteX0" fmla="*/ 0 w 185634"/>
                  <a:gd name="connsiteY0" fmla="*/ 14280 h 28559"/>
                  <a:gd name="connsiteX1" fmla="*/ 14280 w 185634"/>
                  <a:gd name="connsiteY1" fmla="*/ 28559 h 28559"/>
                  <a:gd name="connsiteX2" fmla="*/ 171355 w 185634"/>
                  <a:gd name="connsiteY2" fmla="*/ 28559 h 28559"/>
                  <a:gd name="connsiteX3" fmla="*/ 185635 w 185634"/>
                  <a:gd name="connsiteY3" fmla="*/ 14280 h 28559"/>
                  <a:gd name="connsiteX4" fmla="*/ 171355 w 185634"/>
                  <a:gd name="connsiteY4" fmla="*/ 0 h 28559"/>
                  <a:gd name="connsiteX5" fmla="*/ 14280 w 185634"/>
                  <a:gd name="connsiteY5" fmla="*/ 0 h 28559"/>
                  <a:gd name="connsiteX6" fmla="*/ 0 w 185634"/>
                  <a:gd name="connsiteY6" fmla="*/ 14280 h 2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634" h="28559">
                    <a:moveTo>
                      <a:pt x="0" y="14280"/>
                    </a:moveTo>
                    <a:cubicBezTo>
                      <a:pt x="0" y="22176"/>
                      <a:pt x="6383" y="28559"/>
                      <a:pt x="14280" y="28559"/>
                    </a:cubicBezTo>
                    <a:lnTo>
                      <a:pt x="171355" y="28559"/>
                    </a:lnTo>
                    <a:cubicBezTo>
                      <a:pt x="179252" y="28559"/>
                      <a:pt x="185635" y="22176"/>
                      <a:pt x="185635" y="14280"/>
                    </a:cubicBezTo>
                    <a:cubicBezTo>
                      <a:pt x="185635" y="6383"/>
                      <a:pt x="179252" y="0"/>
                      <a:pt x="171355" y="0"/>
                    </a:cubicBez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8" name="Forma Livre: Forma 17">
                <a:extLst>
                  <a:ext uri="{FF2B5EF4-FFF2-40B4-BE49-F238E27FC236}">
                    <a16:creationId xmlns:a16="http://schemas.microsoft.com/office/drawing/2014/main" id="{8435374D-EB7B-CAD9-5FE5-3D2333F226DE}"/>
                  </a:ext>
                </a:extLst>
              </p:cNvPr>
              <p:cNvSpPr/>
              <p:nvPr/>
            </p:nvSpPr>
            <p:spPr>
              <a:xfrm>
                <a:off x="2640340" y="4087636"/>
                <a:ext cx="128516" cy="28559"/>
              </a:xfrm>
              <a:custGeom>
                <a:avLst/>
                <a:gdLst>
                  <a:gd name="connsiteX0" fmla="*/ 0 w 128516"/>
                  <a:gd name="connsiteY0" fmla="*/ 14280 h 28559"/>
                  <a:gd name="connsiteX1" fmla="*/ 14280 w 128516"/>
                  <a:gd name="connsiteY1" fmla="*/ 28559 h 28559"/>
                  <a:gd name="connsiteX2" fmla="*/ 114237 w 128516"/>
                  <a:gd name="connsiteY2" fmla="*/ 28559 h 28559"/>
                  <a:gd name="connsiteX3" fmla="*/ 128516 w 128516"/>
                  <a:gd name="connsiteY3" fmla="*/ 14280 h 28559"/>
                  <a:gd name="connsiteX4" fmla="*/ 114237 w 128516"/>
                  <a:gd name="connsiteY4" fmla="*/ 0 h 28559"/>
                  <a:gd name="connsiteX5" fmla="*/ 14280 w 128516"/>
                  <a:gd name="connsiteY5" fmla="*/ 0 h 28559"/>
                  <a:gd name="connsiteX6" fmla="*/ 0 w 128516"/>
                  <a:gd name="connsiteY6" fmla="*/ 14280 h 2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16" h="28559">
                    <a:moveTo>
                      <a:pt x="0" y="14280"/>
                    </a:moveTo>
                    <a:cubicBezTo>
                      <a:pt x="0" y="22176"/>
                      <a:pt x="6383" y="28559"/>
                      <a:pt x="14280" y="28559"/>
                    </a:cubicBezTo>
                    <a:lnTo>
                      <a:pt x="114237" y="28559"/>
                    </a:lnTo>
                    <a:cubicBezTo>
                      <a:pt x="122133" y="28559"/>
                      <a:pt x="128516" y="22176"/>
                      <a:pt x="128516" y="14280"/>
                    </a:cubicBezTo>
                    <a:cubicBezTo>
                      <a:pt x="128516" y="6383"/>
                      <a:pt x="122133" y="0"/>
                      <a:pt x="114237" y="0"/>
                    </a:cubicBezTo>
                    <a:lnTo>
                      <a:pt x="14280" y="0"/>
                    </a:lnTo>
                    <a:cubicBezTo>
                      <a:pt x="6383" y="0"/>
                      <a:pt x="0" y="6383"/>
                      <a:pt x="0" y="142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0" name="Forma Livre: Forma 19">
                <a:extLst>
                  <a:ext uri="{FF2B5EF4-FFF2-40B4-BE49-F238E27FC236}">
                    <a16:creationId xmlns:a16="http://schemas.microsoft.com/office/drawing/2014/main" id="{26C70B35-AEAC-4837-1141-401A1350E7CA}"/>
                  </a:ext>
                </a:extLst>
              </p:cNvPr>
              <p:cNvSpPr/>
              <p:nvPr/>
            </p:nvSpPr>
            <p:spPr>
              <a:xfrm>
                <a:off x="2797416" y="3630689"/>
                <a:ext cx="199914" cy="257032"/>
              </a:xfrm>
              <a:custGeom>
                <a:avLst/>
                <a:gdLst>
                  <a:gd name="connsiteX0" fmla="*/ 92032 w 199914"/>
                  <a:gd name="connsiteY0" fmla="*/ 254634 h 257032"/>
                  <a:gd name="connsiteX1" fmla="*/ 99957 w 199914"/>
                  <a:gd name="connsiteY1" fmla="*/ 257033 h 257032"/>
                  <a:gd name="connsiteX2" fmla="*/ 107882 w 199914"/>
                  <a:gd name="connsiteY2" fmla="*/ 254634 h 257032"/>
                  <a:gd name="connsiteX3" fmla="*/ 199914 w 199914"/>
                  <a:gd name="connsiteY3" fmla="*/ 99957 h 257032"/>
                  <a:gd name="connsiteX4" fmla="*/ 99957 w 199914"/>
                  <a:gd name="connsiteY4" fmla="*/ 0 h 257032"/>
                  <a:gd name="connsiteX5" fmla="*/ 0 w 199914"/>
                  <a:gd name="connsiteY5" fmla="*/ 99957 h 257032"/>
                  <a:gd name="connsiteX6" fmla="*/ 92032 w 199914"/>
                  <a:gd name="connsiteY6" fmla="*/ 254634 h 257032"/>
                  <a:gd name="connsiteX7" fmla="*/ 99957 w 199914"/>
                  <a:gd name="connsiteY7" fmla="*/ 57118 h 257032"/>
                  <a:gd name="connsiteX8" fmla="*/ 142796 w 199914"/>
                  <a:gd name="connsiteY8" fmla="*/ 99957 h 257032"/>
                  <a:gd name="connsiteX9" fmla="*/ 99957 w 199914"/>
                  <a:gd name="connsiteY9" fmla="*/ 142796 h 257032"/>
                  <a:gd name="connsiteX10" fmla="*/ 57118 w 199914"/>
                  <a:gd name="connsiteY10" fmla="*/ 99957 h 257032"/>
                  <a:gd name="connsiteX11" fmla="*/ 99957 w 199914"/>
                  <a:gd name="connsiteY11" fmla="*/ 57118 h 257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9914" h="257032">
                    <a:moveTo>
                      <a:pt x="92032" y="254634"/>
                    </a:moveTo>
                    <a:cubicBezTo>
                      <a:pt x="94431" y="256233"/>
                      <a:pt x="97201" y="257033"/>
                      <a:pt x="99957" y="257033"/>
                    </a:cubicBezTo>
                    <a:cubicBezTo>
                      <a:pt x="102713" y="257033"/>
                      <a:pt x="105483" y="256233"/>
                      <a:pt x="107882" y="254634"/>
                    </a:cubicBezTo>
                    <a:cubicBezTo>
                      <a:pt x="111624" y="252121"/>
                      <a:pt x="199914" y="192218"/>
                      <a:pt x="199914" y="99957"/>
                    </a:cubicBezTo>
                    <a:cubicBezTo>
                      <a:pt x="199914" y="44852"/>
                      <a:pt x="155062" y="0"/>
                      <a:pt x="99957" y="0"/>
                    </a:cubicBezTo>
                    <a:cubicBezTo>
                      <a:pt x="44852" y="0"/>
                      <a:pt x="0" y="44852"/>
                      <a:pt x="0" y="99957"/>
                    </a:cubicBezTo>
                    <a:cubicBezTo>
                      <a:pt x="0" y="192218"/>
                      <a:pt x="88291" y="252121"/>
                      <a:pt x="92032" y="254634"/>
                    </a:cubicBezTo>
                    <a:close/>
                    <a:moveTo>
                      <a:pt x="99957" y="57118"/>
                    </a:moveTo>
                    <a:cubicBezTo>
                      <a:pt x="123576" y="57118"/>
                      <a:pt x="142796" y="76339"/>
                      <a:pt x="142796" y="99957"/>
                    </a:cubicBezTo>
                    <a:cubicBezTo>
                      <a:pt x="142796" y="123576"/>
                      <a:pt x="123576" y="142796"/>
                      <a:pt x="99957" y="142796"/>
                    </a:cubicBezTo>
                    <a:cubicBezTo>
                      <a:pt x="76339" y="142796"/>
                      <a:pt x="57118" y="123576"/>
                      <a:pt x="57118" y="99957"/>
                    </a:cubicBezTo>
                    <a:cubicBezTo>
                      <a:pt x="57118" y="76339"/>
                      <a:pt x="76339" y="57118"/>
                      <a:pt x="99957" y="571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141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2F64A72-AF27-051E-0DC6-984E5FF2AA78}"/>
              </a:ext>
            </a:extLst>
          </p:cNvPr>
          <p:cNvGrpSpPr/>
          <p:nvPr/>
        </p:nvGrpSpPr>
        <p:grpSpPr>
          <a:xfrm>
            <a:off x="3397285" y="0"/>
            <a:ext cx="3010004" cy="6858000"/>
            <a:chOff x="3458877" y="4010"/>
            <a:chExt cx="3010004" cy="6858000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0E15BF5-DB71-6512-1317-6964F9C725AE}"/>
                </a:ext>
              </a:extLst>
            </p:cNvPr>
            <p:cNvSpPr/>
            <p:nvPr/>
          </p:nvSpPr>
          <p:spPr>
            <a:xfrm>
              <a:off x="3458877" y="4010"/>
              <a:ext cx="3010004" cy="6858000"/>
            </a:xfrm>
            <a:prstGeom prst="rect">
              <a:avLst/>
            </a:prstGeom>
            <a:solidFill>
              <a:srgbClr val="F1EFE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62CF727C-0115-1115-01F7-398A6A8C2318}"/>
                </a:ext>
              </a:extLst>
            </p:cNvPr>
            <p:cNvSpPr/>
            <p:nvPr/>
          </p:nvSpPr>
          <p:spPr>
            <a:xfrm>
              <a:off x="4572753" y="370229"/>
              <a:ext cx="900638" cy="859739"/>
            </a:xfrm>
            <a:custGeom>
              <a:avLst/>
              <a:gdLst>
                <a:gd name="connsiteX0" fmla="*/ 801337 w 878158"/>
                <a:gd name="connsiteY0" fmla="*/ 523364 h 859739"/>
                <a:gd name="connsiteX1" fmla="*/ 718700 w 878158"/>
                <a:gd name="connsiteY1" fmla="*/ 496835 h 859739"/>
                <a:gd name="connsiteX2" fmla="*/ 701176 w 878158"/>
                <a:gd name="connsiteY2" fmla="*/ 493672 h 859739"/>
                <a:gd name="connsiteX3" fmla="*/ 683019 w 878158"/>
                <a:gd name="connsiteY3" fmla="*/ 495607 h 859739"/>
                <a:gd name="connsiteX4" fmla="*/ 644435 w 878158"/>
                <a:gd name="connsiteY4" fmla="*/ 504909 h 859739"/>
                <a:gd name="connsiteX5" fmla="*/ 634613 w 878158"/>
                <a:gd name="connsiteY5" fmla="*/ 541520 h 859739"/>
                <a:gd name="connsiteX6" fmla="*/ 644696 w 878158"/>
                <a:gd name="connsiteY6" fmla="*/ 539549 h 859739"/>
                <a:gd name="connsiteX7" fmla="*/ 649162 w 878158"/>
                <a:gd name="connsiteY7" fmla="*/ 539734 h 859739"/>
                <a:gd name="connsiteX8" fmla="*/ 658203 w 878158"/>
                <a:gd name="connsiteY8" fmla="*/ 541818 h 859739"/>
                <a:gd name="connsiteX9" fmla="*/ 665347 w 878158"/>
                <a:gd name="connsiteY9" fmla="*/ 553204 h 859739"/>
                <a:gd name="connsiteX10" fmla="*/ 653961 w 878158"/>
                <a:gd name="connsiteY10" fmla="*/ 560347 h 859739"/>
                <a:gd name="connsiteX11" fmla="*/ 646371 w 878158"/>
                <a:gd name="connsiteY11" fmla="*/ 558599 h 859739"/>
                <a:gd name="connsiteX12" fmla="*/ 629107 w 878158"/>
                <a:gd name="connsiteY12" fmla="*/ 561948 h 859739"/>
                <a:gd name="connsiteX13" fmla="*/ 624196 w 878158"/>
                <a:gd name="connsiteY13" fmla="*/ 580291 h 859739"/>
                <a:gd name="connsiteX14" fmla="*/ 655970 w 878158"/>
                <a:gd name="connsiteY14" fmla="*/ 575565 h 859739"/>
                <a:gd name="connsiteX15" fmla="*/ 698870 w 878158"/>
                <a:gd name="connsiteY15" fmla="*/ 554915 h 859739"/>
                <a:gd name="connsiteX16" fmla="*/ 712152 w 878158"/>
                <a:gd name="connsiteY16" fmla="*/ 556738 h 859739"/>
                <a:gd name="connsiteX17" fmla="*/ 710329 w 878158"/>
                <a:gd name="connsiteY17" fmla="*/ 570021 h 859739"/>
                <a:gd name="connsiteX18" fmla="*/ 660509 w 878158"/>
                <a:gd name="connsiteY18" fmla="*/ 594056 h 859739"/>
                <a:gd name="connsiteX19" fmla="*/ 599043 w 878158"/>
                <a:gd name="connsiteY19" fmla="*/ 600605 h 859739"/>
                <a:gd name="connsiteX20" fmla="*/ 593350 w 878158"/>
                <a:gd name="connsiteY20" fmla="*/ 602986 h 859739"/>
                <a:gd name="connsiteX21" fmla="*/ 591304 w 878158"/>
                <a:gd name="connsiteY21" fmla="*/ 607971 h 859739"/>
                <a:gd name="connsiteX22" fmla="*/ 591304 w 878158"/>
                <a:gd name="connsiteY22" fmla="*/ 613292 h 859739"/>
                <a:gd name="connsiteX23" fmla="*/ 593424 w 878158"/>
                <a:gd name="connsiteY23" fmla="*/ 618464 h 859739"/>
                <a:gd name="connsiteX24" fmla="*/ 598596 w 878158"/>
                <a:gd name="connsiteY24" fmla="*/ 620585 h 859739"/>
                <a:gd name="connsiteX25" fmla="*/ 659765 w 878158"/>
                <a:gd name="connsiteY25" fmla="*/ 628696 h 859739"/>
                <a:gd name="connsiteX26" fmla="*/ 801297 w 878158"/>
                <a:gd name="connsiteY26" fmla="*/ 607525 h 859739"/>
                <a:gd name="connsiteX27" fmla="*/ 801297 w 878158"/>
                <a:gd name="connsiteY27" fmla="*/ 523363 h 859739"/>
                <a:gd name="connsiteX28" fmla="*/ 313628 w 878158"/>
                <a:gd name="connsiteY28" fmla="*/ 732990 h 859739"/>
                <a:gd name="connsiteX29" fmla="*/ 301573 w 878158"/>
                <a:gd name="connsiteY29" fmla="*/ 727111 h 859739"/>
                <a:gd name="connsiteX30" fmla="*/ 307452 w 878158"/>
                <a:gd name="connsiteY30" fmla="*/ 715056 h 859739"/>
                <a:gd name="connsiteX31" fmla="*/ 347338 w 878158"/>
                <a:gd name="connsiteY31" fmla="*/ 685960 h 859739"/>
                <a:gd name="connsiteX32" fmla="*/ 365272 w 878158"/>
                <a:gd name="connsiteY32" fmla="*/ 670334 h 859739"/>
                <a:gd name="connsiteX33" fmla="*/ 419334 w 878158"/>
                <a:gd name="connsiteY33" fmla="*/ 687896 h 859739"/>
                <a:gd name="connsiteX34" fmla="*/ 419781 w 878158"/>
                <a:gd name="connsiteY34" fmla="*/ 698239 h 859739"/>
                <a:gd name="connsiteX35" fmla="*/ 430943 w 878158"/>
                <a:gd name="connsiteY35" fmla="*/ 703224 h 859739"/>
                <a:gd name="connsiteX36" fmla="*/ 486679 w 878158"/>
                <a:gd name="connsiteY36" fmla="*/ 683616 h 859739"/>
                <a:gd name="connsiteX37" fmla="*/ 511236 w 878158"/>
                <a:gd name="connsiteY37" fmla="*/ 684211 h 859739"/>
                <a:gd name="connsiteX38" fmla="*/ 519421 w 878158"/>
                <a:gd name="connsiteY38" fmla="*/ 684137 h 859739"/>
                <a:gd name="connsiteX39" fmla="*/ 528983 w 878158"/>
                <a:gd name="connsiteY39" fmla="*/ 693551 h 859739"/>
                <a:gd name="connsiteX40" fmla="*/ 519570 w 878158"/>
                <a:gd name="connsiteY40" fmla="*/ 703113 h 859739"/>
                <a:gd name="connsiteX41" fmla="*/ 511459 w 878158"/>
                <a:gd name="connsiteY41" fmla="*/ 703187 h 859739"/>
                <a:gd name="connsiteX42" fmla="*/ 484334 w 878158"/>
                <a:gd name="connsiteY42" fmla="*/ 702518 h 859739"/>
                <a:gd name="connsiteX43" fmla="*/ 447462 w 878158"/>
                <a:gd name="connsiteY43" fmla="*/ 712601 h 859739"/>
                <a:gd name="connsiteX44" fmla="*/ 400879 w 878158"/>
                <a:gd name="connsiteY44" fmla="*/ 700472 h 859739"/>
                <a:gd name="connsiteX45" fmla="*/ 400358 w 878158"/>
                <a:gd name="connsiteY45" fmla="*/ 687933 h 859739"/>
                <a:gd name="connsiteX46" fmla="*/ 376992 w 878158"/>
                <a:gd name="connsiteY46" fmla="*/ 685254 h 859739"/>
                <a:gd name="connsiteX47" fmla="*/ 360138 w 878158"/>
                <a:gd name="connsiteY47" fmla="*/ 699951 h 859739"/>
                <a:gd name="connsiteX48" fmla="*/ 313592 w 878158"/>
                <a:gd name="connsiteY48" fmla="*/ 732917 h 859739"/>
                <a:gd name="connsiteX49" fmla="*/ 335171 w 878158"/>
                <a:gd name="connsiteY49" fmla="*/ 759444 h 859739"/>
                <a:gd name="connsiteX50" fmla="*/ 344696 w 878158"/>
                <a:gd name="connsiteY50" fmla="*/ 768969 h 859739"/>
                <a:gd name="connsiteX51" fmla="*/ 335171 w 878158"/>
                <a:gd name="connsiteY51" fmla="*/ 778494 h 859739"/>
                <a:gd name="connsiteX52" fmla="*/ 300829 w 878158"/>
                <a:gd name="connsiteY52" fmla="*/ 778494 h 859739"/>
                <a:gd name="connsiteX53" fmla="*/ 291304 w 878158"/>
                <a:gd name="connsiteY53" fmla="*/ 768969 h 859739"/>
                <a:gd name="connsiteX54" fmla="*/ 300829 w 878158"/>
                <a:gd name="connsiteY54" fmla="*/ 759444 h 859739"/>
                <a:gd name="connsiteX55" fmla="*/ 377512 w 878158"/>
                <a:gd name="connsiteY55" fmla="*/ 778531 h 859739"/>
                <a:gd name="connsiteX56" fmla="*/ 367987 w 878158"/>
                <a:gd name="connsiteY56" fmla="*/ 769006 h 859739"/>
                <a:gd name="connsiteX57" fmla="*/ 377512 w 878158"/>
                <a:gd name="connsiteY57" fmla="*/ 759481 h 859739"/>
                <a:gd name="connsiteX58" fmla="*/ 540028 w 878158"/>
                <a:gd name="connsiteY58" fmla="*/ 759481 h 859739"/>
                <a:gd name="connsiteX59" fmla="*/ 549553 w 878158"/>
                <a:gd name="connsiteY59" fmla="*/ 769006 h 859739"/>
                <a:gd name="connsiteX60" fmla="*/ 540028 w 878158"/>
                <a:gd name="connsiteY60" fmla="*/ 778531 h 859739"/>
                <a:gd name="connsiteX61" fmla="*/ 107650 w 878158"/>
                <a:gd name="connsiteY61" fmla="*/ 676213 h 859739"/>
                <a:gd name="connsiteX62" fmla="*/ 98125 w 878158"/>
                <a:gd name="connsiteY62" fmla="*/ 666688 h 859739"/>
                <a:gd name="connsiteX63" fmla="*/ 107650 w 878158"/>
                <a:gd name="connsiteY63" fmla="*/ 657163 h 859739"/>
                <a:gd name="connsiteX64" fmla="*/ 289368 w 878158"/>
                <a:gd name="connsiteY64" fmla="*/ 657163 h 859739"/>
                <a:gd name="connsiteX65" fmla="*/ 298893 w 878158"/>
                <a:gd name="connsiteY65" fmla="*/ 666688 h 859739"/>
                <a:gd name="connsiteX66" fmla="*/ 289368 w 878158"/>
                <a:gd name="connsiteY66" fmla="*/ 676213 h 859739"/>
                <a:gd name="connsiteX67" fmla="*/ 107650 w 878158"/>
                <a:gd name="connsiteY67" fmla="*/ 637518 h 859739"/>
                <a:gd name="connsiteX68" fmla="*/ 98125 w 878158"/>
                <a:gd name="connsiteY68" fmla="*/ 627993 h 859739"/>
                <a:gd name="connsiteX69" fmla="*/ 107650 w 878158"/>
                <a:gd name="connsiteY69" fmla="*/ 618468 h 859739"/>
                <a:gd name="connsiteX70" fmla="*/ 466285 w 878158"/>
                <a:gd name="connsiteY70" fmla="*/ 618468 h 859739"/>
                <a:gd name="connsiteX71" fmla="*/ 465169 w 878158"/>
                <a:gd name="connsiteY71" fmla="*/ 610580 h 859739"/>
                <a:gd name="connsiteX72" fmla="*/ 468481 w 878158"/>
                <a:gd name="connsiteY72" fmla="*/ 598823 h 859739"/>
                <a:gd name="connsiteX73" fmla="*/ 107645 w 878158"/>
                <a:gd name="connsiteY73" fmla="*/ 598823 h 859739"/>
                <a:gd name="connsiteX74" fmla="*/ 98120 w 878158"/>
                <a:gd name="connsiteY74" fmla="*/ 589298 h 859739"/>
                <a:gd name="connsiteX75" fmla="*/ 107645 w 878158"/>
                <a:gd name="connsiteY75" fmla="*/ 579773 h 859739"/>
                <a:gd name="connsiteX76" fmla="*/ 486931 w 878158"/>
                <a:gd name="connsiteY76" fmla="*/ 579773 h 859739"/>
                <a:gd name="connsiteX77" fmla="*/ 507469 w 878158"/>
                <a:gd name="connsiteY77" fmla="*/ 560127 h 859739"/>
                <a:gd name="connsiteX78" fmla="*/ 107638 w 878158"/>
                <a:gd name="connsiteY78" fmla="*/ 560127 h 859739"/>
                <a:gd name="connsiteX79" fmla="*/ 98113 w 878158"/>
                <a:gd name="connsiteY79" fmla="*/ 550602 h 859739"/>
                <a:gd name="connsiteX80" fmla="*/ 107638 w 878158"/>
                <a:gd name="connsiteY80" fmla="*/ 541077 h 859739"/>
                <a:gd name="connsiteX81" fmla="*/ 527405 w 878158"/>
                <a:gd name="connsiteY81" fmla="*/ 541077 h 859739"/>
                <a:gd name="connsiteX82" fmla="*/ 555570 w 878158"/>
                <a:gd name="connsiteY82" fmla="*/ 514140 h 859739"/>
                <a:gd name="connsiteX83" fmla="*/ 566286 w 878158"/>
                <a:gd name="connsiteY83" fmla="*/ 506214 h 859739"/>
                <a:gd name="connsiteX84" fmla="*/ 573243 w 878158"/>
                <a:gd name="connsiteY84" fmla="*/ 503015 h 859739"/>
                <a:gd name="connsiteX85" fmla="*/ 595679 w 878158"/>
                <a:gd name="connsiteY85" fmla="*/ 419335 h 859739"/>
                <a:gd name="connsiteX86" fmla="*/ 595679 w 878158"/>
                <a:gd name="connsiteY86" fmla="*/ 58424 h 859739"/>
                <a:gd name="connsiteX87" fmla="*/ 592889 w 878158"/>
                <a:gd name="connsiteY87" fmla="*/ 51690 h 859739"/>
                <a:gd name="connsiteX88" fmla="*/ 586154 w 878158"/>
                <a:gd name="connsiteY88" fmla="*/ 48899 h 859739"/>
                <a:gd name="connsiteX89" fmla="*/ 61536 w 878158"/>
                <a:gd name="connsiteY89" fmla="*/ 48899 h 859739"/>
                <a:gd name="connsiteX90" fmla="*/ 54802 w 878158"/>
                <a:gd name="connsiteY90" fmla="*/ 51690 h 859739"/>
                <a:gd name="connsiteX91" fmla="*/ 52011 w 878158"/>
                <a:gd name="connsiteY91" fmla="*/ 58424 h 859739"/>
                <a:gd name="connsiteX92" fmla="*/ 52011 w 878158"/>
                <a:gd name="connsiteY92" fmla="*/ 831177 h 859739"/>
                <a:gd name="connsiteX93" fmla="*/ 54802 w 878158"/>
                <a:gd name="connsiteY93" fmla="*/ 837912 h 859739"/>
                <a:gd name="connsiteX94" fmla="*/ 61536 w 878158"/>
                <a:gd name="connsiteY94" fmla="*/ 840702 h 859739"/>
                <a:gd name="connsiteX95" fmla="*/ 586154 w 878158"/>
                <a:gd name="connsiteY95" fmla="*/ 840702 h 859739"/>
                <a:gd name="connsiteX96" fmla="*/ 592889 w 878158"/>
                <a:gd name="connsiteY96" fmla="*/ 837912 h 859739"/>
                <a:gd name="connsiteX97" fmla="*/ 595679 w 878158"/>
                <a:gd name="connsiteY97" fmla="*/ 831177 h 859739"/>
                <a:gd name="connsiteX98" fmla="*/ 595679 w 878158"/>
                <a:gd name="connsiteY98" fmla="*/ 686074 h 859739"/>
                <a:gd name="connsiteX99" fmla="*/ 593707 w 878158"/>
                <a:gd name="connsiteY99" fmla="*/ 688752 h 859739"/>
                <a:gd name="connsiteX100" fmla="*/ 556983 w 878158"/>
                <a:gd name="connsiteY100" fmla="*/ 730164 h 859739"/>
                <a:gd name="connsiteX101" fmla="*/ 551774 w 878158"/>
                <a:gd name="connsiteY101" fmla="*/ 733179 h 859739"/>
                <a:gd name="connsiteX102" fmla="*/ 540575 w 878158"/>
                <a:gd name="connsiteY102" fmla="*/ 725774 h 859739"/>
                <a:gd name="connsiteX103" fmla="*/ 529450 w 878158"/>
                <a:gd name="connsiteY103" fmla="*/ 671340 h 859739"/>
                <a:gd name="connsiteX104" fmla="*/ 529450 w 878158"/>
                <a:gd name="connsiteY104" fmla="*/ 666429 h 859739"/>
                <a:gd name="connsiteX105" fmla="*/ 544444 w 878158"/>
                <a:gd name="connsiteY105" fmla="*/ 610470 h 859739"/>
                <a:gd name="connsiteX106" fmla="*/ 515162 w 878158"/>
                <a:gd name="connsiteY106" fmla="*/ 636701 h 859739"/>
                <a:gd name="connsiteX107" fmla="*/ 506568 w 878158"/>
                <a:gd name="connsiteY107" fmla="*/ 641873 h 859739"/>
                <a:gd name="connsiteX108" fmla="*/ 496670 w 878158"/>
                <a:gd name="connsiteY108" fmla="*/ 643323 h 859739"/>
                <a:gd name="connsiteX109" fmla="*/ 486922 w 878158"/>
                <a:gd name="connsiteY109" fmla="*/ 641091 h 859739"/>
                <a:gd name="connsiteX110" fmla="*/ 481229 w 878158"/>
                <a:gd name="connsiteY110" fmla="*/ 637594 h 859739"/>
                <a:gd name="connsiteX111" fmla="*/ 107630 w 878158"/>
                <a:gd name="connsiteY111" fmla="*/ 637594 h 859739"/>
                <a:gd name="connsiteX112" fmla="*/ 107650 w 878158"/>
                <a:gd name="connsiteY112" fmla="*/ 521427 h 859739"/>
                <a:gd name="connsiteX113" fmla="*/ 98125 w 878158"/>
                <a:gd name="connsiteY113" fmla="*/ 511902 h 859739"/>
                <a:gd name="connsiteX114" fmla="*/ 107650 w 878158"/>
                <a:gd name="connsiteY114" fmla="*/ 502377 h 859739"/>
                <a:gd name="connsiteX115" fmla="*/ 540038 w 878158"/>
                <a:gd name="connsiteY115" fmla="*/ 502377 h 859739"/>
                <a:gd name="connsiteX116" fmla="*/ 549563 w 878158"/>
                <a:gd name="connsiteY116" fmla="*/ 511902 h 859739"/>
                <a:gd name="connsiteX117" fmla="*/ 540038 w 878158"/>
                <a:gd name="connsiteY117" fmla="*/ 521427 h 859739"/>
                <a:gd name="connsiteX118" fmla="*/ 107650 w 878158"/>
                <a:gd name="connsiteY118" fmla="*/ 482732 h 859739"/>
                <a:gd name="connsiteX119" fmla="*/ 98125 w 878158"/>
                <a:gd name="connsiteY119" fmla="*/ 473207 h 859739"/>
                <a:gd name="connsiteX120" fmla="*/ 107650 w 878158"/>
                <a:gd name="connsiteY120" fmla="*/ 463682 h 859739"/>
                <a:gd name="connsiteX121" fmla="*/ 540038 w 878158"/>
                <a:gd name="connsiteY121" fmla="*/ 463682 h 859739"/>
                <a:gd name="connsiteX122" fmla="*/ 549563 w 878158"/>
                <a:gd name="connsiteY122" fmla="*/ 473207 h 859739"/>
                <a:gd name="connsiteX123" fmla="*/ 540038 w 878158"/>
                <a:gd name="connsiteY123" fmla="*/ 482732 h 859739"/>
                <a:gd name="connsiteX124" fmla="*/ 107650 w 878158"/>
                <a:gd name="connsiteY124" fmla="*/ 444037 h 859739"/>
                <a:gd name="connsiteX125" fmla="*/ 98125 w 878158"/>
                <a:gd name="connsiteY125" fmla="*/ 434512 h 859739"/>
                <a:gd name="connsiteX126" fmla="*/ 107650 w 878158"/>
                <a:gd name="connsiteY126" fmla="*/ 424987 h 859739"/>
                <a:gd name="connsiteX127" fmla="*/ 540038 w 878158"/>
                <a:gd name="connsiteY127" fmla="*/ 424987 h 859739"/>
                <a:gd name="connsiteX128" fmla="*/ 549563 w 878158"/>
                <a:gd name="connsiteY128" fmla="*/ 434512 h 859739"/>
                <a:gd name="connsiteX129" fmla="*/ 540038 w 878158"/>
                <a:gd name="connsiteY129" fmla="*/ 444037 h 859739"/>
                <a:gd name="connsiteX130" fmla="*/ 107650 w 878158"/>
                <a:gd name="connsiteY130" fmla="*/ 405341 h 859739"/>
                <a:gd name="connsiteX131" fmla="*/ 98125 w 878158"/>
                <a:gd name="connsiteY131" fmla="*/ 395816 h 859739"/>
                <a:gd name="connsiteX132" fmla="*/ 107650 w 878158"/>
                <a:gd name="connsiteY132" fmla="*/ 386291 h 859739"/>
                <a:gd name="connsiteX133" fmla="*/ 540038 w 878158"/>
                <a:gd name="connsiteY133" fmla="*/ 386291 h 859739"/>
                <a:gd name="connsiteX134" fmla="*/ 549563 w 878158"/>
                <a:gd name="connsiteY134" fmla="*/ 395816 h 859739"/>
                <a:gd name="connsiteX135" fmla="*/ 540038 w 878158"/>
                <a:gd name="connsiteY135" fmla="*/ 405341 h 859739"/>
                <a:gd name="connsiteX136" fmla="*/ 107650 w 878158"/>
                <a:gd name="connsiteY136" fmla="*/ 366646 h 859739"/>
                <a:gd name="connsiteX137" fmla="*/ 98125 w 878158"/>
                <a:gd name="connsiteY137" fmla="*/ 357121 h 859739"/>
                <a:gd name="connsiteX138" fmla="*/ 107650 w 878158"/>
                <a:gd name="connsiteY138" fmla="*/ 347596 h 859739"/>
                <a:gd name="connsiteX139" fmla="*/ 540038 w 878158"/>
                <a:gd name="connsiteY139" fmla="*/ 347596 h 859739"/>
                <a:gd name="connsiteX140" fmla="*/ 549563 w 878158"/>
                <a:gd name="connsiteY140" fmla="*/ 357121 h 859739"/>
                <a:gd name="connsiteX141" fmla="*/ 540038 w 878158"/>
                <a:gd name="connsiteY141" fmla="*/ 366646 h 859739"/>
                <a:gd name="connsiteX142" fmla="*/ 107650 w 878158"/>
                <a:gd name="connsiteY142" fmla="*/ 327951 h 859739"/>
                <a:gd name="connsiteX143" fmla="*/ 98125 w 878158"/>
                <a:gd name="connsiteY143" fmla="*/ 318426 h 859739"/>
                <a:gd name="connsiteX144" fmla="*/ 107650 w 878158"/>
                <a:gd name="connsiteY144" fmla="*/ 308901 h 859739"/>
                <a:gd name="connsiteX145" fmla="*/ 540038 w 878158"/>
                <a:gd name="connsiteY145" fmla="*/ 308901 h 859739"/>
                <a:gd name="connsiteX146" fmla="*/ 549563 w 878158"/>
                <a:gd name="connsiteY146" fmla="*/ 318426 h 859739"/>
                <a:gd name="connsiteX147" fmla="*/ 540038 w 878158"/>
                <a:gd name="connsiteY147" fmla="*/ 327951 h 859739"/>
                <a:gd name="connsiteX148" fmla="*/ 107650 w 878158"/>
                <a:gd name="connsiteY148" fmla="*/ 289255 h 859739"/>
                <a:gd name="connsiteX149" fmla="*/ 98125 w 878158"/>
                <a:gd name="connsiteY149" fmla="*/ 279730 h 859739"/>
                <a:gd name="connsiteX150" fmla="*/ 107650 w 878158"/>
                <a:gd name="connsiteY150" fmla="*/ 270205 h 859739"/>
                <a:gd name="connsiteX151" fmla="*/ 319839 w 878158"/>
                <a:gd name="connsiteY151" fmla="*/ 270205 h 859739"/>
                <a:gd name="connsiteX152" fmla="*/ 329364 w 878158"/>
                <a:gd name="connsiteY152" fmla="*/ 279730 h 859739"/>
                <a:gd name="connsiteX153" fmla="*/ 319839 w 878158"/>
                <a:gd name="connsiteY153" fmla="*/ 289255 h 859739"/>
                <a:gd name="connsiteX154" fmla="*/ 473801 w 878158"/>
                <a:gd name="connsiteY154" fmla="*/ 110957 h 859739"/>
                <a:gd name="connsiteX155" fmla="*/ 540029 w 878158"/>
                <a:gd name="connsiteY155" fmla="*/ 110957 h 859739"/>
                <a:gd name="connsiteX156" fmla="*/ 549554 w 878158"/>
                <a:gd name="connsiteY156" fmla="*/ 120482 h 859739"/>
                <a:gd name="connsiteX157" fmla="*/ 549554 w 878158"/>
                <a:gd name="connsiteY157" fmla="*/ 187454 h 859739"/>
                <a:gd name="connsiteX158" fmla="*/ 540029 w 878158"/>
                <a:gd name="connsiteY158" fmla="*/ 196979 h 859739"/>
                <a:gd name="connsiteX159" fmla="*/ 473801 w 878158"/>
                <a:gd name="connsiteY159" fmla="*/ 196979 h 859739"/>
                <a:gd name="connsiteX160" fmla="*/ 464276 w 878158"/>
                <a:gd name="connsiteY160" fmla="*/ 187454 h 859739"/>
                <a:gd name="connsiteX161" fmla="*/ 464276 w 878158"/>
                <a:gd name="connsiteY161" fmla="*/ 120482 h 859739"/>
                <a:gd name="connsiteX162" fmla="*/ 473801 w 878158"/>
                <a:gd name="connsiteY162" fmla="*/ 110957 h 859739"/>
                <a:gd name="connsiteX163" fmla="*/ 530504 w 878158"/>
                <a:gd name="connsiteY163" fmla="*/ 130007 h 859739"/>
                <a:gd name="connsiteX164" fmla="*/ 483326 w 878158"/>
                <a:gd name="connsiteY164" fmla="*/ 130007 h 859739"/>
                <a:gd name="connsiteX165" fmla="*/ 483326 w 878158"/>
                <a:gd name="connsiteY165" fmla="*/ 177892 h 859739"/>
                <a:gd name="connsiteX166" fmla="*/ 530504 w 878158"/>
                <a:gd name="connsiteY166" fmla="*/ 177892 h 859739"/>
                <a:gd name="connsiteX167" fmla="*/ 107642 w 878158"/>
                <a:gd name="connsiteY167" fmla="*/ 196979 h 859739"/>
                <a:gd name="connsiteX168" fmla="*/ 98117 w 878158"/>
                <a:gd name="connsiteY168" fmla="*/ 187454 h 859739"/>
                <a:gd name="connsiteX169" fmla="*/ 107642 w 878158"/>
                <a:gd name="connsiteY169" fmla="*/ 177929 h 859739"/>
                <a:gd name="connsiteX170" fmla="*/ 406155 w 878158"/>
                <a:gd name="connsiteY170" fmla="*/ 177929 h 859739"/>
                <a:gd name="connsiteX171" fmla="*/ 415680 w 878158"/>
                <a:gd name="connsiteY171" fmla="*/ 187454 h 859739"/>
                <a:gd name="connsiteX172" fmla="*/ 406155 w 878158"/>
                <a:gd name="connsiteY172" fmla="*/ 196979 h 859739"/>
                <a:gd name="connsiteX173" fmla="*/ 107642 w 878158"/>
                <a:gd name="connsiteY173" fmla="*/ 163493 h 859739"/>
                <a:gd name="connsiteX174" fmla="*/ 98117 w 878158"/>
                <a:gd name="connsiteY174" fmla="*/ 153968 h 859739"/>
                <a:gd name="connsiteX175" fmla="*/ 107642 w 878158"/>
                <a:gd name="connsiteY175" fmla="*/ 144443 h 859739"/>
                <a:gd name="connsiteX176" fmla="*/ 406155 w 878158"/>
                <a:gd name="connsiteY176" fmla="*/ 144443 h 859739"/>
                <a:gd name="connsiteX177" fmla="*/ 415680 w 878158"/>
                <a:gd name="connsiteY177" fmla="*/ 153968 h 859739"/>
                <a:gd name="connsiteX178" fmla="*/ 406155 w 878158"/>
                <a:gd name="connsiteY178" fmla="*/ 163493 h 859739"/>
                <a:gd name="connsiteX179" fmla="*/ 265585 w 878158"/>
                <a:gd name="connsiteY179" fmla="*/ 110957 h 859739"/>
                <a:gd name="connsiteX180" fmla="*/ 275110 w 878158"/>
                <a:gd name="connsiteY180" fmla="*/ 120482 h 859739"/>
                <a:gd name="connsiteX181" fmla="*/ 265585 w 878158"/>
                <a:gd name="connsiteY181" fmla="*/ 130007 h 859739"/>
                <a:gd name="connsiteX182" fmla="*/ 107642 w 878158"/>
                <a:gd name="connsiteY182" fmla="*/ 130007 h 859739"/>
                <a:gd name="connsiteX183" fmla="*/ 98117 w 878158"/>
                <a:gd name="connsiteY183" fmla="*/ 120482 h 859739"/>
                <a:gd name="connsiteX184" fmla="*/ 107642 w 878158"/>
                <a:gd name="connsiteY184" fmla="*/ 110957 h 859739"/>
                <a:gd name="connsiteX185" fmla="*/ 32966 w 878158"/>
                <a:gd name="connsiteY185" fmla="*/ 829904 h 859739"/>
                <a:gd name="connsiteX186" fmla="*/ 28575 w 878158"/>
                <a:gd name="connsiteY186" fmla="*/ 829904 h 859739"/>
                <a:gd name="connsiteX187" fmla="*/ 8372 w 878158"/>
                <a:gd name="connsiteY187" fmla="*/ 821532 h 859739"/>
                <a:gd name="connsiteX188" fmla="*/ 0 w 878158"/>
                <a:gd name="connsiteY188" fmla="*/ 801329 h 859739"/>
                <a:gd name="connsiteX189" fmla="*/ 0 w 878158"/>
                <a:gd name="connsiteY189" fmla="*/ 28575 h 859739"/>
                <a:gd name="connsiteX190" fmla="*/ 8409 w 878158"/>
                <a:gd name="connsiteY190" fmla="*/ 8409 h 859739"/>
                <a:gd name="connsiteX191" fmla="*/ 28575 w 878158"/>
                <a:gd name="connsiteY191" fmla="*/ 0 h 859739"/>
                <a:gd name="connsiteX192" fmla="*/ 553193 w 878158"/>
                <a:gd name="connsiteY192" fmla="*/ 0 h 859739"/>
                <a:gd name="connsiteX193" fmla="*/ 573397 w 878158"/>
                <a:gd name="connsiteY193" fmla="*/ 8372 h 859739"/>
                <a:gd name="connsiteX194" fmla="*/ 581768 w 878158"/>
                <a:gd name="connsiteY194" fmla="*/ 28575 h 859739"/>
                <a:gd name="connsiteX195" fmla="*/ 581768 w 878158"/>
                <a:gd name="connsiteY195" fmla="*/ 29803 h 859739"/>
                <a:gd name="connsiteX196" fmla="*/ 586159 w 878158"/>
                <a:gd name="connsiteY196" fmla="*/ 29803 h 859739"/>
                <a:gd name="connsiteX197" fmla="*/ 606362 w 878158"/>
                <a:gd name="connsiteY197" fmla="*/ 38175 h 859739"/>
                <a:gd name="connsiteX198" fmla="*/ 614734 w 878158"/>
                <a:gd name="connsiteY198" fmla="*/ 58378 h 859739"/>
                <a:gd name="connsiteX199" fmla="*/ 614734 w 878158"/>
                <a:gd name="connsiteY199" fmla="*/ 394582 h 859739"/>
                <a:gd name="connsiteX200" fmla="*/ 632109 w 878158"/>
                <a:gd name="connsiteY200" fmla="*/ 393689 h 859739"/>
                <a:gd name="connsiteX201" fmla="*/ 643792 w 878158"/>
                <a:gd name="connsiteY201" fmla="*/ 396815 h 859739"/>
                <a:gd name="connsiteX202" fmla="*/ 661131 w 878158"/>
                <a:gd name="connsiteY202" fmla="*/ 410171 h 859739"/>
                <a:gd name="connsiteX203" fmla="*/ 664033 w 878158"/>
                <a:gd name="connsiteY203" fmla="*/ 431751 h 859739"/>
                <a:gd name="connsiteX204" fmla="*/ 650006 w 878158"/>
                <a:gd name="connsiteY204" fmla="*/ 484102 h 859739"/>
                <a:gd name="connsiteX205" fmla="*/ 678655 w 878158"/>
                <a:gd name="connsiteY205" fmla="*/ 477218 h 859739"/>
                <a:gd name="connsiteX206" fmla="*/ 701872 w 878158"/>
                <a:gd name="connsiteY206" fmla="*/ 474762 h 859739"/>
                <a:gd name="connsiteX207" fmla="*/ 724457 w 878158"/>
                <a:gd name="connsiteY207" fmla="*/ 478781 h 859739"/>
                <a:gd name="connsiteX208" fmla="*/ 802517 w 878158"/>
                <a:gd name="connsiteY208" fmla="*/ 503821 h 859739"/>
                <a:gd name="connsiteX209" fmla="*/ 809772 w 878158"/>
                <a:gd name="connsiteY209" fmla="*/ 491543 h 859739"/>
                <a:gd name="connsiteX210" fmla="*/ 829976 w 878158"/>
                <a:gd name="connsiteY210" fmla="*/ 483171 h 859739"/>
                <a:gd name="connsiteX211" fmla="*/ 849584 w 878158"/>
                <a:gd name="connsiteY211" fmla="*/ 483171 h 859739"/>
                <a:gd name="connsiteX212" fmla="*/ 869787 w 878158"/>
                <a:gd name="connsiteY212" fmla="*/ 491543 h 859739"/>
                <a:gd name="connsiteX213" fmla="*/ 878159 w 878158"/>
                <a:gd name="connsiteY213" fmla="*/ 511746 h 859739"/>
                <a:gd name="connsiteX214" fmla="*/ 878159 w 878158"/>
                <a:gd name="connsiteY214" fmla="*/ 628313 h 859739"/>
                <a:gd name="connsiteX215" fmla="*/ 869787 w 878158"/>
                <a:gd name="connsiteY215" fmla="*/ 648516 h 859739"/>
                <a:gd name="connsiteX216" fmla="*/ 849584 w 878158"/>
                <a:gd name="connsiteY216" fmla="*/ 656888 h 859739"/>
                <a:gd name="connsiteX217" fmla="*/ 829976 w 878158"/>
                <a:gd name="connsiteY217" fmla="*/ 656888 h 859739"/>
                <a:gd name="connsiteX218" fmla="*/ 809772 w 878158"/>
                <a:gd name="connsiteY218" fmla="*/ 648516 h 859739"/>
                <a:gd name="connsiteX219" fmla="*/ 802070 w 878158"/>
                <a:gd name="connsiteY219" fmla="*/ 634564 h 859739"/>
                <a:gd name="connsiteX220" fmla="*/ 693019 w 878158"/>
                <a:gd name="connsiteY220" fmla="*/ 653800 h 859739"/>
                <a:gd name="connsiteX221" fmla="*/ 693019 w 878158"/>
                <a:gd name="connsiteY221" fmla="*/ 674525 h 859739"/>
                <a:gd name="connsiteX222" fmla="*/ 685279 w 878158"/>
                <a:gd name="connsiteY222" fmla="*/ 693165 h 859739"/>
                <a:gd name="connsiteX223" fmla="*/ 666639 w 878158"/>
                <a:gd name="connsiteY223" fmla="*/ 700904 h 859739"/>
                <a:gd name="connsiteX224" fmla="*/ 661207 w 878158"/>
                <a:gd name="connsiteY224" fmla="*/ 700904 h 859739"/>
                <a:gd name="connsiteX225" fmla="*/ 644315 w 878158"/>
                <a:gd name="connsiteY225" fmla="*/ 694802 h 859739"/>
                <a:gd name="connsiteX226" fmla="*/ 627498 w 878158"/>
                <a:gd name="connsiteY226" fmla="*/ 700904 h 859739"/>
                <a:gd name="connsiteX227" fmla="*/ 622066 w 878158"/>
                <a:gd name="connsiteY227" fmla="*/ 700904 h 859739"/>
                <a:gd name="connsiteX228" fmla="*/ 614736 w 878158"/>
                <a:gd name="connsiteY228" fmla="*/ 699862 h 859739"/>
                <a:gd name="connsiteX229" fmla="*/ 614736 w 878158"/>
                <a:gd name="connsiteY229" fmla="*/ 831164 h 859739"/>
                <a:gd name="connsiteX230" fmla="*/ 606365 w 878158"/>
                <a:gd name="connsiteY230" fmla="*/ 851368 h 859739"/>
                <a:gd name="connsiteX231" fmla="*/ 586161 w 878158"/>
                <a:gd name="connsiteY231" fmla="*/ 859739 h 859739"/>
                <a:gd name="connsiteX232" fmla="*/ 61543 w 878158"/>
                <a:gd name="connsiteY232" fmla="*/ 859739 h 859739"/>
                <a:gd name="connsiteX233" fmla="*/ 41340 w 878158"/>
                <a:gd name="connsiteY233" fmla="*/ 851368 h 859739"/>
                <a:gd name="connsiteX234" fmla="*/ 32968 w 878158"/>
                <a:gd name="connsiteY234" fmla="*/ 831164 h 859739"/>
                <a:gd name="connsiteX235" fmla="*/ 562717 w 878158"/>
                <a:gd name="connsiteY235" fmla="*/ 29804 h 859739"/>
                <a:gd name="connsiteX236" fmla="*/ 562717 w 878158"/>
                <a:gd name="connsiteY236" fmla="*/ 28576 h 859739"/>
                <a:gd name="connsiteX237" fmla="*/ 559964 w 878158"/>
                <a:gd name="connsiteY237" fmla="*/ 21842 h 859739"/>
                <a:gd name="connsiteX238" fmla="*/ 553192 w 878158"/>
                <a:gd name="connsiteY238" fmla="*/ 19051 h 859739"/>
                <a:gd name="connsiteX239" fmla="*/ 28575 w 878158"/>
                <a:gd name="connsiteY239" fmla="*/ 19051 h 859739"/>
                <a:gd name="connsiteX240" fmla="*/ 21840 w 878158"/>
                <a:gd name="connsiteY240" fmla="*/ 21842 h 859739"/>
                <a:gd name="connsiteX241" fmla="*/ 19050 w 878158"/>
                <a:gd name="connsiteY241" fmla="*/ 28576 h 859739"/>
                <a:gd name="connsiteX242" fmla="*/ 19050 w 878158"/>
                <a:gd name="connsiteY242" fmla="*/ 801330 h 859739"/>
                <a:gd name="connsiteX243" fmla="*/ 21840 w 878158"/>
                <a:gd name="connsiteY243" fmla="*/ 808064 h 859739"/>
                <a:gd name="connsiteX244" fmla="*/ 28575 w 878158"/>
                <a:gd name="connsiteY244" fmla="*/ 810855 h 859739"/>
                <a:gd name="connsiteX245" fmla="*/ 32965 w 878158"/>
                <a:gd name="connsiteY245" fmla="*/ 810855 h 859739"/>
                <a:gd name="connsiteX246" fmla="*/ 32965 w 878158"/>
                <a:gd name="connsiteY246" fmla="*/ 58418 h 859739"/>
                <a:gd name="connsiteX247" fmla="*/ 41337 w 878158"/>
                <a:gd name="connsiteY247" fmla="*/ 38214 h 859739"/>
                <a:gd name="connsiteX248" fmla="*/ 61541 w 878158"/>
                <a:gd name="connsiteY248" fmla="*/ 29843 h 859739"/>
                <a:gd name="connsiteX249" fmla="*/ 562717 w 878158"/>
                <a:gd name="connsiteY249" fmla="*/ 29843 h 859739"/>
                <a:gd name="connsiteX250" fmla="*/ 611980 w 878158"/>
                <a:gd name="connsiteY250" fmla="*/ 431902 h 859739"/>
                <a:gd name="connsiteX251" fmla="*/ 642081 w 878158"/>
                <a:gd name="connsiteY251" fmla="*/ 439976 h 859739"/>
                <a:gd name="connsiteX252" fmla="*/ 645578 w 878158"/>
                <a:gd name="connsiteY252" fmla="*/ 426879 h 859739"/>
                <a:gd name="connsiteX253" fmla="*/ 644611 w 878158"/>
                <a:gd name="connsiteY253" fmla="*/ 419623 h 859739"/>
                <a:gd name="connsiteX254" fmla="*/ 638844 w 878158"/>
                <a:gd name="connsiteY254" fmla="*/ 415196 h 859739"/>
                <a:gd name="connsiteX255" fmla="*/ 627161 w 878158"/>
                <a:gd name="connsiteY255" fmla="*/ 412071 h 859739"/>
                <a:gd name="connsiteX256" fmla="*/ 619905 w 878158"/>
                <a:gd name="connsiteY256" fmla="*/ 413038 h 859739"/>
                <a:gd name="connsiteX257" fmla="*/ 615552 w 878158"/>
                <a:gd name="connsiteY257" fmla="*/ 418508 h 859739"/>
                <a:gd name="connsiteX258" fmla="*/ 637169 w 878158"/>
                <a:gd name="connsiteY258" fmla="*/ 458356 h 859739"/>
                <a:gd name="connsiteX259" fmla="*/ 607068 w 878158"/>
                <a:gd name="connsiteY259" fmla="*/ 450281 h 859739"/>
                <a:gd name="connsiteX260" fmla="*/ 604277 w 878158"/>
                <a:gd name="connsiteY260" fmla="*/ 460624 h 859739"/>
                <a:gd name="connsiteX261" fmla="*/ 634378 w 878158"/>
                <a:gd name="connsiteY261" fmla="*/ 468699 h 859739"/>
                <a:gd name="connsiteX262" fmla="*/ 629467 w 878158"/>
                <a:gd name="connsiteY262" fmla="*/ 487079 h 859739"/>
                <a:gd name="connsiteX263" fmla="*/ 599366 w 878158"/>
                <a:gd name="connsiteY263" fmla="*/ 479005 h 859739"/>
                <a:gd name="connsiteX264" fmla="*/ 550327 w 878158"/>
                <a:gd name="connsiteY264" fmla="*/ 662104 h 859739"/>
                <a:gd name="connsiteX265" fmla="*/ 580428 w 878158"/>
                <a:gd name="connsiteY265" fmla="*/ 670141 h 859739"/>
                <a:gd name="connsiteX266" fmla="*/ 589098 w 878158"/>
                <a:gd name="connsiteY266" fmla="*/ 637808 h 859739"/>
                <a:gd name="connsiteX267" fmla="*/ 580019 w 878158"/>
                <a:gd name="connsiteY267" fmla="*/ 631893 h 859739"/>
                <a:gd name="connsiteX268" fmla="*/ 572281 w 878158"/>
                <a:gd name="connsiteY268" fmla="*/ 613252 h 859739"/>
                <a:gd name="connsiteX269" fmla="*/ 572281 w 878158"/>
                <a:gd name="connsiteY269" fmla="*/ 607931 h 859739"/>
                <a:gd name="connsiteX270" fmla="*/ 579982 w 878158"/>
                <a:gd name="connsiteY270" fmla="*/ 589402 h 859739"/>
                <a:gd name="connsiteX271" fmla="*/ 598548 w 878158"/>
                <a:gd name="connsiteY271" fmla="*/ 581589 h 859739"/>
                <a:gd name="connsiteX272" fmla="*/ 604204 w 878158"/>
                <a:gd name="connsiteY272" fmla="*/ 581403 h 859739"/>
                <a:gd name="connsiteX273" fmla="*/ 629504 w 878158"/>
                <a:gd name="connsiteY273" fmla="*/ 487047 h 859739"/>
                <a:gd name="connsiteX274" fmla="*/ 551034 w 878158"/>
                <a:gd name="connsiteY274" fmla="*/ 682008 h 859739"/>
                <a:gd name="connsiteX275" fmla="*/ 555387 w 878158"/>
                <a:gd name="connsiteY275" fmla="*/ 703328 h 859739"/>
                <a:gd name="connsiteX276" fmla="*/ 569823 w 878158"/>
                <a:gd name="connsiteY276" fmla="*/ 687032 h 859739"/>
                <a:gd name="connsiteX277" fmla="*/ 553415 w 878158"/>
                <a:gd name="connsiteY277" fmla="*/ 576976 h 859739"/>
                <a:gd name="connsiteX278" fmla="*/ 565843 w 878158"/>
                <a:gd name="connsiteY278" fmla="*/ 530653 h 859739"/>
                <a:gd name="connsiteX279" fmla="*/ 485996 w 878158"/>
                <a:gd name="connsiteY279" fmla="*/ 607002 h 859739"/>
                <a:gd name="connsiteX280" fmla="*/ 484136 w 878158"/>
                <a:gd name="connsiteY280" fmla="*/ 610983 h 859739"/>
                <a:gd name="connsiteX281" fmla="*/ 485774 w 878158"/>
                <a:gd name="connsiteY281" fmla="*/ 615038 h 859739"/>
                <a:gd name="connsiteX282" fmla="*/ 494629 w 878158"/>
                <a:gd name="connsiteY282" fmla="*/ 623745 h 859739"/>
                <a:gd name="connsiteX283" fmla="*/ 497419 w 878158"/>
                <a:gd name="connsiteY283" fmla="*/ 624340 h 859739"/>
                <a:gd name="connsiteX284" fmla="*/ 500247 w 878158"/>
                <a:gd name="connsiteY284" fmla="*/ 623931 h 859739"/>
                <a:gd name="connsiteX285" fmla="*/ 502517 w 878158"/>
                <a:gd name="connsiteY285" fmla="*/ 622554 h 859739"/>
                <a:gd name="connsiteX286" fmla="*/ 849510 w 878158"/>
                <a:gd name="connsiteY286" fmla="*/ 502227 h 859739"/>
                <a:gd name="connsiteX287" fmla="*/ 829901 w 878158"/>
                <a:gd name="connsiteY287" fmla="*/ 502227 h 859739"/>
                <a:gd name="connsiteX288" fmla="*/ 823167 w 878158"/>
                <a:gd name="connsiteY288" fmla="*/ 505018 h 859739"/>
                <a:gd name="connsiteX289" fmla="*/ 820376 w 878158"/>
                <a:gd name="connsiteY289" fmla="*/ 511752 h 859739"/>
                <a:gd name="connsiteX290" fmla="*/ 820376 w 878158"/>
                <a:gd name="connsiteY290" fmla="*/ 628319 h 859739"/>
                <a:gd name="connsiteX291" fmla="*/ 823167 w 878158"/>
                <a:gd name="connsiteY291" fmla="*/ 635053 h 859739"/>
                <a:gd name="connsiteX292" fmla="*/ 829901 w 878158"/>
                <a:gd name="connsiteY292" fmla="*/ 637844 h 859739"/>
                <a:gd name="connsiteX293" fmla="*/ 849510 w 878158"/>
                <a:gd name="connsiteY293" fmla="*/ 637844 h 859739"/>
                <a:gd name="connsiteX294" fmla="*/ 856244 w 878158"/>
                <a:gd name="connsiteY294" fmla="*/ 635053 h 859739"/>
                <a:gd name="connsiteX295" fmla="*/ 859035 w 878158"/>
                <a:gd name="connsiteY295" fmla="*/ 628319 h 859739"/>
                <a:gd name="connsiteX296" fmla="*/ 859035 w 878158"/>
                <a:gd name="connsiteY296" fmla="*/ 511752 h 859739"/>
                <a:gd name="connsiteX297" fmla="*/ 856244 w 878158"/>
                <a:gd name="connsiteY297" fmla="*/ 505018 h 859739"/>
                <a:gd name="connsiteX298" fmla="*/ 849510 w 878158"/>
                <a:gd name="connsiteY298" fmla="*/ 502227 h 859739"/>
                <a:gd name="connsiteX299" fmla="*/ 614737 w 878158"/>
                <a:gd name="connsiteY299" fmla="*/ 640635 h 859739"/>
                <a:gd name="connsiteX300" fmla="*/ 614737 w 878158"/>
                <a:gd name="connsiteY300" fmla="*/ 674493 h 859739"/>
                <a:gd name="connsiteX301" fmla="*/ 616896 w 878158"/>
                <a:gd name="connsiteY301" fmla="*/ 679665 h 859739"/>
                <a:gd name="connsiteX302" fmla="*/ 622030 w 878158"/>
                <a:gd name="connsiteY302" fmla="*/ 681823 h 859739"/>
                <a:gd name="connsiteX303" fmla="*/ 627462 w 878158"/>
                <a:gd name="connsiteY303" fmla="*/ 681823 h 859739"/>
                <a:gd name="connsiteX304" fmla="*/ 632634 w 878158"/>
                <a:gd name="connsiteY304" fmla="*/ 679702 h 859739"/>
                <a:gd name="connsiteX305" fmla="*/ 634755 w 878158"/>
                <a:gd name="connsiteY305" fmla="*/ 674530 h 859739"/>
                <a:gd name="connsiteX306" fmla="*/ 634755 w 878158"/>
                <a:gd name="connsiteY306" fmla="*/ 643537 h 859739"/>
                <a:gd name="connsiteX307" fmla="*/ 614700 w 878158"/>
                <a:gd name="connsiteY307" fmla="*/ 640672 h 859739"/>
                <a:gd name="connsiteX308" fmla="*/ 653842 w 878158"/>
                <a:gd name="connsiteY308" fmla="*/ 646960 h 859739"/>
                <a:gd name="connsiteX309" fmla="*/ 653842 w 878158"/>
                <a:gd name="connsiteY309" fmla="*/ 674493 h 859739"/>
                <a:gd name="connsiteX310" fmla="*/ 655963 w 878158"/>
                <a:gd name="connsiteY310" fmla="*/ 679664 h 859739"/>
                <a:gd name="connsiteX311" fmla="*/ 661135 w 878158"/>
                <a:gd name="connsiteY311" fmla="*/ 681785 h 859739"/>
                <a:gd name="connsiteX312" fmla="*/ 666568 w 878158"/>
                <a:gd name="connsiteY312" fmla="*/ 681785 h 859739"/>
                <a:gd name="connsiteX313" fmla="*/ 671739 w 878158"/>
                <a:gd name="connsiteY313" fmla="*/ 679627 h 859739"/>
                <a:gd name="connsiteX314" fmla="*/ 673897 w 878158"/>
                <a:gd name="connsiteY314" fmla="*/ 674456 h 859739"/>
                <a:gd name="connsiteX315" fmla="*/ 673897 w 878158"/>
                <a:gd name="connsiteY315" fmla="*/ 650643 h 859739"/>
                <a:gd name="connsiteX316" fmla="*/ 656298 w 878158"/>
                <a:gd name="connsiteY316" fmla="*/ 647369 h 859739"/>
                <a:gd name="connsiteX317" fmla="*/ 653842 w 878158"/>
                <a:gd name="connsiteY317" fmla="*/ 646922 h 85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</a:cxnLst>
              <a:rect l="l" t="t" r="r" b="b"/>
              <a:pathLst>
                <a:path w="878158" h="859739">
                  <a:moveTo>
                    <a:pt x="801337" y="523364"/>
                  </a:moveTo>
                  <a:lnTo>
                    <a:pt x="718700" y="496835"/>
                  </a:lnTo>
                  <a:cubicBezTo>
                    <a:pt x="712710" y="494974"/>
                    <a:pt x="706905" y="493895"/>
                    <a:pt x="701176" y="493672"/>
                  </a:cubicBezTo>
                  <a:cubicBezTo>
                    <a:pt x="695260" y="493449"/>
                    <a:pt x="689270" y="494118"/>
                    <a:pt x="683019" y="495607"/>
                  </a:cubicBezTo>
                  <a:lnTo>
                    <a:pt x="644435" y="504909"/>
                  </a:lnTo>
                  <a:lnTo>
                    <a:pt x="634613" y="541520"/>
                  </a:lnTo>
                  <a:lnTo>
                    <a:pt x="644696" y="539549"/>
                  </a:lnTo>
                  <a:cubicBezTo>
                    <a:pt x="646222" y="539251"/>
                    <a:pt x="647747" y="539326"/>
                    <a:pt x="649162" y="539734"/>
                  </a:cubicBezTo>
                  <a:lnTo>
                    <a:pt x="658203" y="541818"/>
                  </a:lnTo>
                  <a:cubicBezTo>
                    <a:pt x="663300" y="542972"/>
                    <a:pt x="666500" y="548069"/>
                    <a:pt x="665347" y="553204"/>
                  </a:cubicBezTo>
                  <a:cubicBezTo>
                    <a:pt x="664193" y="558301"/>
                    <a:pt x="659095" y="561501"/>
                    <a:pt x="653961" y="560347"/>
                  </a:cubicBezTo>
                  <a:lnTo>
                    <a:pt x="646371" y="558599"/>
                  </a:lnTo>
                  <a:lnTo>
                    <a:pt x="629107" y="561948"/>
                  </a:lnTo>
                  <a:lnTo>
                    <a:pt x="624196" y="580291"/>
                  </a:lnTo>
                  <a:cubicBezTo>
                    <a:pt x="635990" y="579360"/>
                    <a:pt x="646408" y="577910"/>
                    <a:pt x="655970" y="575565"/>
                  </a:cubicBezTo>
                  <a:cubicBezTo>
                    <a:pt x="671448" y="571733"/>
                    <a:pt x="684955" y="565445"/>
                    <a:pt x="698870" y="554915"/>
                  </a:cubicBezTo>
                  <a:cubicBezTo>
                    <a:pt x="703037" y="551752"/>
                    <a:pt x="708990" y="552571"/>
                    <a:pt x="712152" y="556738"/>
                  </a:cubicBezTo>
                  <a:cubicBezTo>
                    <a:pt x="715315" y="560906"/>
                    <a:pt x="714496" y="566859"/>
                    <a:pt x="710329" y="570021"/>
                  </a:cubicBezTo>
                  <a:cubicBezTo>
                    <a:pt x="694144" y="582300"/>
                    <a:pt x="678480" y="589629"/>
                    <a:pt x="660509" y="594056"/>
                  </a:cubicBezTo>
                  <a:cubicBezTo>
                    <a:pt x="640157" y="599079"/>
                    <a:pt x="619767" y="599824"/>
                    <a:pt x="599043" y="600605"/>
                  </a:cubicBezTo>
                  <a:cubicBezTo>
                    <a:pt x="596810" y="600679"/>
                    <a:pt x="594802" y="601573"/>
                    <a:pt x="593350" y="602986"/>
                  </a:cubicBezTo>
                  <a:cubicBezTo>
                    <a:pt x="592011" y="604288"/>
                    <a:pt x="591304" y="606111"/>
                    <a:pt x="591304" y="607971"/>
                  </a:cubicBezTo>
                  <a:lnTo>
                    <a:pt x="591304" y="613292"/>
                  </a:lnTo>
                  <a:cubicBezTo>
                    <a:pt x="591304" y="615302"/>
                    <a:pt x="592122" y="617162"/>
                    <a:pt x="593424" y="618464"/>
                  </a:cubicBezTo>
                  <a:cubicBezTo>
                    <a:pt x="594763" y="619766"/>
                    <a:pt x="596625" y="620585"/>
                    <a:pt x="598596" y="620585"/>
                  </a:cubicBezTo>
                  <a:cubicBezTo>
                    <a:pt x="616716" y="620585"/>
                    <a:pt x="637701" y="624566"/>
                    <a:pt x="659765" y="628696"/>
                  </a:cubicBezTo>
                  <a:cubicBezTo>
                    <a:pt x="711594" y="638481"/>
                    <a:pt x="769931" y="649495"/>
                    <a:pt x="801297" y="607525"/>
                  </a:cubicBezTo>
                  <a:lnTo>
                    <a:pt x="801297" y="523363"/>
                  </a:lnTo>
                  <a:close/>
                  <a:moveTo>
                    <a:pt x="313628" y="732990"/>
                  </a:moveTo>
                  <a:cubicBezTo>
                    <a:pt x="308680" y="734702"/>
                    <a:pt x="303285" y="732059"/>
                    <a:pt x="301573" y="727111"/>
                  </a:cubicBezTo>
                  <a:cubicBezTo>
                    <a:pt x="299862" y="722163"/>
                    <a:pt x="302504" y="716768"/>
                    <a:pt x="307452" y="715056"/>
                  </a:cubicBezTo>
                  <a:cubicBezTo>
                    <a:pt x="320289" y="710629"/>
                    <a:pt x="334278" y="697904"/>
                    <a:pt x="347338" y="685960"/>
                  </a:cubicBezTo>
                  <a:cubicBezTo>
                    <a:pt x="353477" y="680380"/>
                    <a:pt x="359430" y="674947"/>
                    <a:pt x="365272" y="670334"/>
                  </a:cubicBezTo>
                  <a:cubicBezTo>
                    <a:pt x="390945" y="650130"/>
                    <a:pt x="419185" y="650762"/>
                    <a:pt x="419334" y="687896"/>
                  </a:cubicBezTo>
                  <a:cubicBezTo>
                    <a:pt x="419334" y="691170"/>
                    <a:pt x="419371" y="694742"/>
                    <a:pt x="419781" y="698239"/>
                  </a:cubicBezTo>
                  <a:cubicBezTo>
                    <a:pt x="420562" y="704639"/>
                    <a:pt x="426663" y="710741"/>
                    <a:pt x="430943" y="703224"/>
                  </a:cubicBezTo>
                  <a:cubicBezTo>
                    <a:pt x="436970" y="692658"/>
                    <a:pt x="445119" y="678407"/>
                    <a:pt x="486679" y="683616"/>
                  </a:cubicBezTo>
                  <a:cubicBezTo>
                    <a:pt x="493897" y="684770"/>
                    <a:pt x="503795" y="684324"/>
                    <a:pt x="511236" y="684211"/>
                  </a:cubicBezTo>
                  <a:lnTo>
                    <a:pt x="519421" y="684137"/>
                  </a:lnTo>
                  <a:cubicBezTo>
                    <a:pt x="524667" y="684100"/>
                    <a:pt x="528946" y="688304"/>
                    <a:pt x="528983" y="693551"/>
                  </a:cubicBezTo>
                  <a:cubicBezTo>
                    <a:pt x="529020" y="698797"/>
                    <a:pt x="524816" y="703076"/>
                    <a:pt x="519570" y="703113"/>
                  </a:cubicBezTo>
                  <a:lnTo>
                    <a:pt x="511459" y="703187"/>
                  </a:lnTo>
                  <a:cubicBezTo>
                    <a:pt x="502119" y="703337"/>
                    <a:pt x="493636" y="703261"/>
                    <a:pt x="484334" y="702518"/>
                  </a:cubicBezTo>
                  <a:cubicBezTo>
                    <a:pt x="455275" y="698871"/>
                    <a:pt x="450774" y="706759"/>
                    <a:pt x="447462" y="712601"/>
                  </a:cubicBezTo>
                  <a:cubicBezTo>
                    <a:pt x="433807" y="736562"/>
                    <a:pt x="404190" y="727595"/>
                    <a:pt x="400879" y="700472"/>
                  </a:cubicBezTo>
                  <a:cubicBezTo>
                    <a:pt x="400395" y="696490"/>
                    <a:pt x="400358" y="692063"/>
                    <a:pt x="400358" y="687933"/>
                  </a:cubicBezTo>
                  <a:cubicBezTo>
                    <a:pt x="400470" y="669106"/>
                    <a:pt x="387484" y="676994"/>
                    <a:pt x="376992" y="685254"/>
                  </a:cubicBezTo>
                  <a:cubicBezTo>
                    <a:pt x="371709" y="689422"/>
                    <a:pt x="365980" y="694631"/>
                    <a:pt x="360138" y="699951"/>
                  </a:cubicBezTo>
                  <a:cubicBezTo>
                    <a:pt x="345702" y="713123"/>
                    <a:pt x="330298" y="727150"/>
                    <a:pt x="313592" y="732917"/>
                  </a:cubicBezTo>
                  <a:close/>
                  <a:moveTo>
                    <a:pt x="335171" y="759444"/>
                  </a:moveTo>
                  <a:cubicBezTo>
                    <a:pt x="340417" y="759444"/>
                    <a:pt x="344696" y="763722"/>
                    <a:pt x="344696" y="768969"/>
                  </a:cubicBezTo>
                  <a:cubicBezTo>
                    <a:pt x="344696" y="774215"/>
                    <a:pt x="340417" y="778494"/>
                    <a:pt x="335171" y="778494"/>
                  </a:cubicBezTo>
                  <a:lnTo>
                    <a:pt x="300829" y="778494"/>
                  </a:lnTo>
                  <a:cubicBezTo>
                    <a:pt x="295582" y="778494"/>
                    <a:pt x="291304" y="774215"/>
                    <a:pt x="291304" y="768969"/>
                  </a:cubicBezTo>
                  <a:cubicBezTo>
                    <a:pt x="291304" y="763722"/>
                    <a:pt x="295582" y="759444"/>
                    <a:pt x="300829" y="759444"/>
                  </a:cubicBezTo>
                  <a:close/>
                  <a:moveTo>
                    <a:pt x="377512" y="778531"/>
                  </a:moveTo>
                  <a:cubicBezTo>
                    <a:pt x="372266" y="778531"/>
                    <a:pt x="367987" y="774252"/>
                    <a:pt x="367987" y="769006"/>
                  </a:cubicBezTo>
                  <a:cubicBezTo>
                    <a:pt x="367987" y="763760"/>
                    <a:pt x="372266" y="759481"/>
                    <a:pt x="377512" y="759481"/>
                  </a:cubicBezTo>
                  <a:lnTo>
                    <a:pt x="540028" y="759481"/>
                  </a:lnTo>
                  <a:cubicBezTo>
                    <a:pt x="545274" y="759481"/>
                    <a:pt x="549553" y="763760"/>
                    <a:pt x="549553" y="769006"/>
                  </a:cubicBezTo>
                  <a:cubicBezTo>
                    <a:pt x="549553" y="774252"/>
                    <a:pt x="545274" y="778531"/>
                    <a:pt x="540028" y="778531"/>
                  </a:cubicBezTo>
                  <a:close/>
                  <a:moveTo>
                    <a:pt x="107650" y="676213"/>
                  </a:moveTo>
                  <a:cubicBezTo>
                    <a:pt x="102404" y="676213"/>
                    <a:pt x="98125" y="671935"/>
                    <a:pt x="98125" y="666688"/>
                  </a:cubicBezTo>
                  <a:cubicBezTo>
                    <a:pt x="98125" y="661442"/>
                    <a:pt x="102404" y="657163"/>
                    <a:pt x="107650" y="657163"/>
                  </a:cubicBezTo>
                  <a:lnTo>
                    <a:pt x="289368" y="657163"/>
                  </a:lnTo>
                  <a:cubicBezTo>
                    <a:pt x="294614" y="657163"/>
                    <a:pt x="298893" y="661442"/>
                    <a:pt x="298893" y="666688"/>
                  </a:cubicBezTo>
                  <a:cubicBezTo>
                    <a:pt x="298893" y="671935"/>
                    <a:pt x="294614" y="676213"/>
                    <a:pt x="289368" y="676213"/>
                  </a:cubicBezTo>
                  <a:close/>
                  <a:moveTo>
                    <a:pt x="107650" y="637518"/>
                  </a:moveTo>
                  <a:cubicBezTo>
                    <a:pt x="102404" y="637518"/>
                    <a:pt x="98125" y="633239"/>
                    <a:pt x="98125" y="627993"/>
                  </a:cubicBezTo>
                  <a:cubicBezTo>
                    <a:pt x="98125" y="622747"/>
                    <a:pt x="102404" y="618468"/>
                    <a:pt x="107650" y="618468"/>
                  </a:cubicBezTo>
                  <a:lnTo>
                    <a:pt x="466285" y="618468"/>
                  </a:lnTo>
                  <a:cubicBezTo>
                    <a:pt x="465467" y="615901"/>
                    <a:pt x="465095" y="613259"/>
                    <a:pt x="465169" y="610580"/>
                  </a:cubicBezTo>
                  <a:cubicBezTo>
                    <a:pt x="465281" y="606450"/>
                    <a:pt x="466360" y="602432"/>
                    <a:pt x="468481" y="598823"/>
                  </a:cubicBezTo>
                  <a:lnTo>
                    <a:pt x="107645" y="598823"/>
                  </a:lnTo>
                  <a:cubicBezTo>
                    <a:pt x="102399" y="598823"/>
                    <a:pt x="98120" y="594544"/>
                    <a:pt x="98120" y="589298"/>
                  </a:cubicBezTo>
                  <a:cubicBezTo>
                    <a:pt x="98120" y="584051"/>
                    <a:pt x="102399" y="579773"/>
                    <a:pt x="107645" y="579773"/>
                  </a:cubicBezTo>
                  <a:lnTo>
                    <a:pt x="486931" y="579773"/>
                  </a:lnTo>
                  <a:lnTo>
                    <a:pt x="507469" y="560127"/>
                  </a:lnTo>
                  <a:lnTo>
                    <a:pt x="107638" y="560127"/>
                  </a:lnTo>
                  <a:cubicBezTo>
                    <a:pt x="102391" y="560127"/>
                    <a:pt x="98113" y="555848"/>
                    <a:pt x="98113" y="550602"/>
                  </a:cubicBezTo>
                  <a:cubicBezTo>
                    <a:pt x="98113" y="545356"/>
                    <a:pt x="102391" y="541077"/>
                    <a:pt x="107638" y="541077"/>
                  </a:cubicBezTo>
                  <a:lnTo>
                    <a:pt x="527405" y="541077"/>
                  </a:lnTo>
                  <a:lnTo>
                    <a:pt x="555570" y="514140"/>
                  </a:lnTo>
                  <a:cubicBezTo>
                    <a:pt x="558881" y="510976"/>
                    <a:pt x="562416" y="508335"/>
                    <a:pt x="566286" y="506214"/>
                  </a:cubicBezTo>
                  <a:cubicBezTo>
                    <a:pt x="568518" y="504949"/>
                    <a:pt x="570861" y="503908"/>
                    <a:pt x="573243" y="503015"/>
                  </a:cubicBezTo>
                  <a:cubicBezTo>
                    <a:pt x="580722" y="475109"/>
                    <a:pt x="588200" y="447241"/>
                    <a:pt x="595679" y="419335"/>
                  </a:cubicBezTo>
                  <a:lnTo>
                    <a:pt x="595679" y="58424"/>
                  </a:lnTo>
                  <a:cubicBezTo>
                    <a:pt x="595679" y="55820"/>
                    <a:pt x="594601" y="53438"/>
                    <a:pt x="592889" y="51690"/>
                  </a:cubicBezTo>
                  <a:cubicBezTo>
                    <a:pt x="591177" y="49978"/>
                    <a:pt x="588796" y="48899"/>
                    <a:pt x="586154" y="48899"/>
                  </a:cubicBezTo>
                  <a:lnTo>
                    <a:pt x="61536" y="48899"/>
                  </a:lnTo>
                  <a:cubicBezTo>
                    <a:pt x="58932" y="48899"/>
                    <a:pt x="56550" y="49978"/>
                    <a:pt x="54802" y="51690"/>
                  </a:cubicBezTo>
                  <a:cubicBezTo>
                    <a:pt x="53090" y="53401"/>
                    <a:pt x="52011" y="55782"/>
                    <a:pt x="52011" y="58424"/>
                  </a:cubicBezTo>
                  <a:lnTo>
                    <a:pt x="52011" y="831177"/>
                  </a:lnTo>
                  <a:cubicBezTo>
                    <a:pt x="52011" y="833782"/>
                    <a:pt x="53090" y="836163"/>
                    <a:pt x="54802" y="837912"/>
                  </a:cubicBezTo>
                  <a:cubicBezTo>
                    <a:pt x="56513" y="839623"/>
                    <a:pt x="58895" y="840702"/>
                    <a:pt x="61536" y="840702"/>
                  </a:cubicBezTo>
                  <a:lnTo>
                    <a:pt x="586154" y="840702"/>
                  </a:lnTo>
                  <a:cubicBezTo>
                    <a:pt x="588759" y="840702"/>
                    <a:pt x="591140" y="839623"/>
                    <a:pt x="592889" y="837912"/>
                  </a:cubicBezTo>
                  <a:cubicBezTo>
                    <a:pt x="594601" y="836200"/>
                    <a:pt x="595679" y="833819"/>
                    <a:pt x="595679" y="831177"/>
                  </a:cubicBezTo>
                  <a:lnTo>
                    <a:pt x="595679" y="686074"/>
                  </a:lnTo>
                  <a:cubicBezTo>
                    <a:pt x="595159" y="687116"/>
                    <a:pt x="594526" y="687934"/>
                    <a:pt x="593707" y="688752"/>
                  </a:cubicBezTo>
                  <a:lnTo>
                    <a:pt x="556983" y="730164"/>
                  </a:lnTo>
                  <a:cubicBezTo>
                    <a:pt x="555681" y="731653"/>
                    <a:pt x="553858" y="732769"/>
                    <a:pt x="551774" y="733179"/>
                  </a:cubicBezTo>
                  <a:cubicBezTo>
                    <a:pt x="546640" y="734220"/>
                    <a:pt x="541617" y="730909"/>
                    <a:pt x="540575" y="725774"/>
                  </a:cubicBezTo>
                  <a:lnTo>
                    <a:pt x="529450" y="671340"/>
                  </a:lnTo>
                  <a:cubicBezTo>
                    <a:pt x="529041" y="669741"/>
                    <a:pt x="529004" y="668104"/>
                    <a:pt x="529450" y="666429"/>
                  </a:cubicBezTo>
                  <a:lnTo>
                    <a:pt x="544444" y="610470"/>
                  </a:lnTo>
                  <a:lnTo>
                    <a:pt x="515162" y="636701"/>
                  </a:lnTo>
                  <a:cubicBezTo>
                    <a:pt x="512558" y="639045"/>
                    <a:pt x="509693" y="640756"/>
                    <a:pt x="506568" y="641873"/>
                  </a:cubicBezTo>
                  <a:cubicBezTo>
                    <a:pt x="503517" y="642952"/>
                    <a:pt x="500205" y="643435"/>
                    <a:pt x="496670" y="643323"/>
                  </a:cubicBezTo>
                  <a:cubicBezTo>
                    <a:pt x="493210" y="643175"/>
                    <a:pt x="489936" y="642431"/>
                    <a:pt x="486922" y="641091"/>
                  </a:cubicBezTo>
                  <a:cubicBezTo>
                    <a:pt x="484876" y="640198"/>
                    <a:pt x="482978" y="639008"/>
                    <a:pt x="481229" y="637594"/>
                  </a:cubicBezTo>
                  <a:lnTo>
                    <a:pt x="107630" y="637594"/>
                  </a:lnTo>
                  <a:close/>
                  <a:moveTo>
                    <a:pt x="107650" y="521427"/>
                  </a:moveTo>
                  <a:cubicBezTo>
                    <a:pt x="102404" y="521427"/>
                    <a:pt x="98125" y="517149"/>
                    <a:pt x="98125" y="511902"/>
                  </a:cubicBezTo>
                  <a:cubicBezTo>
                    <a:pt x="98125" y="506656"/>
                    <a:pt x="102404" y="502377"/>
                    <a:pt x="107650" y="502377"/>
                  </a:cubicBezTo>
                  <a:lnTo>
                    <a:pt x="540038" y="502377"/>
                  </a:lnTo>
                  <a:cubicBezTo>
                    <a:pt x="545284" y="502377"/>
                    <a:pt x="549563" y="506656"/>
                    <a:pt x="549563" y="511902"/>
                  </a:cubicBezTo>
                  <a:cubicBezTo>
                    <a:pt x="549563" y="517149"/>
                    <a:pt x="545284" y="521427"/>
                    <a:pt x="540038" y="521427"/>
                  </a:cubicBezTo>
                  <a:close/>
                  <a:moveTo>
                    <a:pt x="107650" y="482732"/>
                  </a:moveTo>
                  <a:cubicBezTo>
                    <a:pt x="102404" y="482732"/>
                    <a:pt x="98125" y="478453"/>
                    <a:pt x="98125" y="473207"/>
                  </a:cubicBezTo>
                  <a:cubicBezTo>
                    <a:pt x="98125" y="467961"/>
                    <a:pt x="102404" y="463682"/>
                    <a:pt x="107650" y="463682"/>
                  </a:cubicBezTo>
                  <a:lnTo>
                    <a:pt x="540038" y="463682"/>
                  </a:lnTo>
                  <a:cubicBezTo>
                    <a:pt x="545284" y="463682"/>
                    <a:pt x="549563" y="467961"/>
                    <a:pt x="549563" y="473207"/>
                  </a:cubicBezTo>
                  <a:cubicBezTo>
                    <a:pt x="549563" y="478453"/>
                    <a:pt x="545284" y="482732"/>
                    <a:pt x="540038" y="482732"/>
                  </a:cubicBezTo>
                  <a:close/>
                  <a:moveTo>
                    <a:pt x="107650" y="444037"/>
                  </a:moveTo>
                  <a:cubicBezTo>
                    <a:pt x="102404" y="444037"/>
                    <a:pt x="98125" y="439758"/>
                    <a:pt x="98125" y="434512"/>
                  </a:cubicBezTo>
                  <a:cubicBezTo>
                    <a:pt x="98125" y="429265"/>
                    <a:pt x="102404" y="424987"/>
                    <a:pt x="107650" y="424987"/>
                  </a:cubicBezTo>
                  <a:lnTo>
                    <a:pt x="540038" y="424987"/>
                  </a:lnTo>
                  <a:cubicBezTo>
                    <a:pt x="545284" y="424987"/>
                    <a:pt x="549563" y="429265"/>
                    <a:pt x="549563" y="434512"/>
                  </a:cubicBezTo>
                  <a:cubicBezTo>
                    <a:pt x="549563" y="439758"/>
                    <a:pt x="545284" y="444037"/>
                    <a:pt x="540038" y="444037"/>
                  </a:cubicBezTo>
                  <a:close/>
                  <a:moveTo>
                    <a:pt x="107650" y="405341"/>
                  </a:moveTo>
                  <a:cubicBezTo>
                    <a:pt x="102404" y="405341"/>
                    <a:pt x="98125" y="401063"/>
                    <a:pt x="98125" y="395816"/>
                  </a:cubicBezTo>
                  <a:cubicBezTo>
                    <a:pt x="98125" y="390570"/>
                    <a:pt x="102404" y="386291"/>
                    <a:pt x="107650" y="386291"/>
                  </a:cubicBezTo>
                  <a:lnTo>
                    <a:pt x="540038" y="386291"/>
                  </a:lnTo>
                  <a:cubicBezTo>
                    <a:pt x="545284" y="386291"/>
                    <a:pt x="549563" y="390570"/>
                    <a:pt x="549563" y="395816"/>
                  </a:cubicBezTo>
                  <a:cubicBezTo>
                    <a:pt x="549563" y="401063"/>
                    <a:pt x="545284" y="405341"/>
                    <a:pt x="540038" y="405341"/>
                  </a:cubicBezTo>
                  <a:close/>
                  <a:moveTo>
                    <a:pt x="107650" y="366646"/>
                  </a:moveTo>
                  <a:cubicBezTo>
                    <a:pt x="102404" y="366646"/>
                    <a:pt x="98125" y="362367"/>
                    <a:pt x="98125" y="357121"/>
                  </a:cubicBezTo>
                  <a:cubicBezTo>
                    <a:pt x="98125" y="351875"/>
                    <a:pt x="102404" y="347596"/>
                    <a:pt x="107650" y="347596"/>
                  </a:cubicBezTo>
                  <a:lnTo>
                    <a:pt x="540038" y="347596"/>
                  </a:lnTo>
                  <a:cubicBezTo>
                    <a:pt x="545284" y="347596"/>
                    <a:pt x="549563" y="351875"/>
                    <a:pt x="549563" y="357121"/>
                  </a:cubicBezTo>
                  <a:cubicBezTo>
                    <a:pt x="549563" y="362367"/>
                    <a:pt x="545284" y="366646"/>
                    <a:pt x="540038" y="366646"/>
                  </a:cubicBezTo>
                  <a:close/>
                  <a:moveTo>
                    <a:pt x="107650" y="327951"/>
                  </a:moveTo>
                  <a:cubicBezTo>
                    <a:pt x="102404" y="327951"/>
                    <a:pt x="98125" y="323672"/>
                    <a:pt x="98125" y="318426"/>
                  </a:cubicBezTo>
                  <a:cubicBezTo>
                    <a:pt x="98125" y="313179"/>
                    <a:pt x="102404" y="308901"/>
                    <a:pt x="107650" y="308901"/>
                  </a:cubicBezTo>
                  <a:lnTo>
                    <a:pt x="540038" y="308901"/>
                  </a:lnTo>
                  <a:cubicBezTo>
                    <a:pt x="545284" y="308901"/>
                    <a:pt x="549563" y="313179"/>
                    <a:pt x="549563" y="318426"/>
                  </a:cubicBezTo>
                  <a:cubicBezTo>
                    <a:pt x="549563" y="323672"/>
                    <a:pt x="545284" y="327951"/>
                    <a:pt x="540038" y="327951"/>
                  </a:cubicBezTo>
                  <a:close/>
                  <a:moveTo>
                    <a:pt x="107650" y="289255"/>
                  </a:moveTo>
                  <a:cubicBezTo>
                    <a:pt x="102404" y="289255"/>
                    <a:pt x="98125" y="284977"/>
                    <a:pt x="98125" y="279730"/>
                  </a:cubicBezTo>
                  <a:cubicBezTo>
                    <a:pt x="98125" y="274484"/>
                    <a:pt x="102404" y="270205"/>
                    <a:pt x="107650" y="270205"/>
                  </a:cubicBezTo>
                  <a:lnTo>
                    <a:pt x="319839" y="270205"/>
                  </a:lnTo>
                  <a:cubicBezTo>
                    <a:pt x="325085" y="270205"/>
                    <a:pt x="329364" y="274484"/>
                    <a:pt x="329364" y="279730"/>
                  </a:cubicBezTo>
                  <a:cubicBezTo>
                    <a:pt x="329364" y="284977"/>
                    <a:pt x="325085" y="289255"/>
                    <a:pt x="319839" y="289255"/>
                  </a:cubicBezTo>
                  <a:close/>
                  <a:moveTo>
                    <a:pt x="473801" y="110957"/>
                  </a:moveTo>
                  <a:lnTo>
                    <a:pt x="540029" y="110957"/>
                  </a:lnTo>
                  <a:cubicBezTo>
                    <a:pt x="545275" y="110957"/>
                    <a:pt x="549554" y="115236"/>
                    <a:pt x="549554" y="120482"/>
                  </a:cubicBezTo>
                  <a:lnTo>
                    <a:pt x="549554" y="187454"/>
                  </a:lnTo>
                  <a:cubicBezTo>
                    <a:pt x="549554" y="192700"/>
                    <a:pt x="545275" y="196979"/>
                    <a:pt x="540029" y="196979"/>
                  </a:cubicBezTo>
                  <a:lnTo>
                    <a:pt x="473801" y="196979"/>
                  </a:lnTo>
                  <a:cubicBezTo>
                    <a:pt x="468554" y="196979"/>
                    <a:pt x="464276" y="192700"/>
                    <a:pt x="464276" y="187454"/>
                  </a:cubicBezTo>
                  <a:lnTo>
                    <a:pt x="464276" y="120482"/>
                  </a:lnTo>
                  <a:cubicBezTo>
                    <a:pt x="464276" y="115236"/>
                    <a:pt x="468554" y="110957"/>
                    <a:pt x="473801" y="110957"/>
                  </a:cubicBezTo>
                  <a:close/>
                  <a:moveTo>
                    <a:pt x="530504" y="130007"/>
                  </a:moveTo>
                  <a:lnTo>
                    <a:pt x="483326" y="130007"/>
                  </a:lnTo>
                  <a:lnTo>
                    <a:pt x="483326" y="177892"/>
                  </a:lnTo>
                  <a:lnTo>
                    <a:pt x="530504" y="177892"/>
                  </a:lnTo>
                  <a:close/>
                  <a:moveTo>
                    <a:pt x="107642" y="196979"/>
                  </a:moveTo>
                  <a:cubicBezTo>
                    <a:pt x="102395" y="196979"/>
                    <a:pt x="98117" y="192700"/>
                    <a:pt x="98117" y="187454"/>
                  </a:cubicBezTo>
                  <a:cubicBezTo>
                    <a:pt x="98117" y="182208"/>
                    <a:pt x="102395" y="177929"/>
                    <a:pt x="107642" y="177929"/>
                  </a:cubicBezTo>
                  <a:lnTo>
                    <a:pt x="406155" y="177929"/>
                  </a:lnTo>
                  <a:cubicBezTo>
                    <a:pt x="411401" y="177929"/>
                    <a:pt x="415680" y="182208"/>
                    <a:pt x="415680" y="187454"/>
                  </a:cubicBezTo>
                  <a:cubicBezTo>
                    <a:pt x="415680" y="192700"/>
                    <a:pt x="411401" y="196979"/>
                    <a:pt x="406155" y="196979"/>
                  </a:cubicBezTo>
                  <a:close/>
                  <a:moveTo>
                    <a:pt x="107642" y="163493"/>
                  </a:moveTo>
                  <a:cubicBezTo>
                    <a:pt x="102395" y="163493"/>
                    <a:pt x="98117" y="159214"/>
                    <a:pt x="98117" y="153968"/>
                  </a:cubicBezTo>
                  <a:cubicBezTo>
                    <a:pt x="98117" y="148722"/>
                    <a:pt x="102395" y="144443"/>
                    <a:pt x="107642" y="144443"/>
                  </a:cubicBezTo>
                  <a:lnTo>
                    <a:pt x="406155" y="144443"/>
                  </a:lnTo>
                  <a:cubicBezTo>
                    <a:pt x="411401" y="144443"/>
                    <a:pt x="415680" y="148722"/>
                    <a:pt x="415680" y="153968"/>
                  </a:cubicBezTo>
                  <a:cubicBezTo>
                    <a:pt x="415680" y="159214"/>
                    <a:pt x="411401" y="163493"/>
                    <a:pt x="406155" y="163493"/>
                  </a:cubicBezTo>
                  <a:close/>
                  <a:moveTo>
                    <a:pt x="265585" y="110957"/>
                  </a:moveTo>
                  <a:cubicBezTo>
                    <a:pt x="270831" y="110957"/>
                    <a:pt x="275110" y="115236"/>
                    <a:pt x="275110" y="120482"/>
                  </a:cubicBezTo>
                  <a:cubicBezTo>
                    <a:pt x="275110" y="125728"/>
                    <a:pt x="270831" y="130007"/>
                    <a:pt x="265585" y="130007"/>
                  </a:cubicBezTo>
                  <a:lnTo>
                    <a:pt x="107642" y="130007"/>
                  </a:lnTo>
                  <a:cubicBezTo>
                    <a:pt x="102395" y="130007"/>
                    <a:pt x="98117" y="125728"/>
                    <a:pt x="98117" y="120482"/>
                  </a:cubicBezTo>
                  <a:cubicBezTo>
                    <a:pt x="98117" y="115236"/>
                    <a:pt x="102395" y="110957"/>
                    <a:pt x="107642" y="110957"/>
                  </a:cubicBezTo>
                  <a:close/>
                  <a:moveTo>
                    <a:pt x="32966" y="829904"/>
                  </a:moveTo>
                  <a:lnTo>
                    <a:pt x="28575" y="829904"/>
                  </a:lnTo>
                  <a:cubicBezTo>
                    <a:pt x="20687" y="829904"/>
                    <a:pt x="13544" y="826705"/>
                    <a:pt x="8372" y="821532"/>
                  </a:cubicBezTo>
                  <a:cubicBezTo>
                    <a:pt x="3200" y="816360"/>
                    <a:pt x="0" y="809179"/>
                    <a:pt x="0" y="801329"/>
                  </a:cubicBezTo>
                  <a:lnTo>
                    <a:pt x="0" y="28575"/>
                  </a:lnTo>
                  <a:cubicBezTo>
                    <a:pt x="0" y="20762"/>
                    <a:pt x="3200" y="13581"/>
                    <a:pt x="8409" y="8409"/>
                  </a:cubicBezTo>
                  <a:cubicBezTo>
                    <a:pt x="13543" y="3237"/>
                    <a:pt x="20687" y="0"/>
                    <a:pt x="28575" y="0"/>
                  </a:cubicBezTo>
                  <a:lnTo>
                    <a:pt x="553193" y="0"/>
                  </a:lnTo>
                  <a:cubicBezTo>
                    <a:pt x="561081" y="0"/>
                    <a:pt x="568225" y="3200"/>
                    <a:pt x="573397" y="8372"/>
                  </a:cubicBezTo>
                  <a:cubicBezTo>
                    <a:pt x="578568" y="13581"/>
                    <a:pt x="581768" y="20725"/>
                    <a:pt x="581768" y="28575"/>
                  </a:cubicBezTo>
                  <a:lnTo>
                    <a:pt x="581768" y="29803"/>
                  </a:lnTo>
                  <a:lnTo>
                    <a:pt x="586159" y="29803"/>
                  </a:lnTo>
                  <a:cubicBezTo>
                    <a:pt x="594046" y="29803"/>
                    <a:pt x="601190" y="33003"/>
                    <a:pt x="606362" y="38175"/>
                  </a:cubicBezTo>
                  <a:cubicBezTo>
                    <a:pt x="611534" y="43346"/>
                    <a:pt x="614734" y="50490"/>
                    <a:pt x="614734" y="58378"/>
                  </a:cubicBezTo>
                  <a:lnTo>
                    <a:pt x="614734" y="394582"/>
                  </a:lnTo>
                  <a:cubicBezTo>
                    <a:pt x="620128" y="392573"/>
                    <a:pt x="626156" y="392126"/>
                    <a:pt x="632109" y="393689"/>
                  </a:cubicBezTo>
                  <a:lnTo>
                    <a:pt x="643792" y="396815"/>
                  </a:lnTo>
                  <a:cubicBezTo>
                    <a:pt x="651383" y="398861"/>
                    <a:pt x="657447" y="403810"/>
                    <a:pt x="661131" y="410171"/>
                  </a:cubicBezTo>
                  <a:cubicBezTo>
                    <a:pt x="664777" y="416496"/>
                    <a:pt x="666042" y="424236"/>
                    <a:pt x="664033" y="431751"/>
                  </a:cubicBezTo>
                  <a:cubicBezTo>
                    <a:pt x="659345" y="449164"/>
                    <a:pt x="654582" y="466689"/>
                    <a:pt x="650006" y="484102"/>
                  </a:cubicBezTo>
                  <a:lnTo>
                    <a:pt x="678655" y="477218"/>
                  </a:lnTo>
                  <a:cubicBezTo>
                    <a:pt x="686580" y="475321"/>
                    <a:pt x="694282" y="474502"/>
                    <a:pt x="701872" y="474762"/>
                  </a:cubicBezTo>
                  <a:cubicBezTo>
                    <a:pt x="709388" y="475061"/>
                    <a:pt x="716829" y="476400"/>
                    <a:pt x="724457" y="478781"/>
                  </a:cubicBezTo>
                  <a:lnTo>
                    <a:pt x="802517" y="503821"/>
                  </a:lnTo>
                  <a:cubicBezTo>
                    <a:pt x="803893" y="499133"/>
                    <a:pt x="806424" y="494929"/>
                    <a:pt x="809772" y="491543"/>
                  </a:cubicBezTo>
                  <a:cubicBezTo>
                    <a:pt x="814944" y="486371"/>
                    <a:pt x="822088" y="483171"/>
                    <a:pt x="829976" y="483171"/>
                  </a:cubicBezTo>
                  <a:lnTo>
                    <a:pt x="849584" y="483171"/>
                  </a:lnTo>
                  <a:cubicBezTo>
                    <a:pt x="857472" y="483171"/>
                    <a:pt x="864615" y="486371"/>
                    <a:pt x="869787" y="491543"/>
                  </a:cubicBezTo>
                  <a:cubicBezTo>
                    <a:pt x="874959" y="496715"/>
                    <a:pt x="878159" y="503858"/>
                    <a:pt x="878159" y="511746"/>
                  </a:cubicBezTo>
                  <a:lnTo>
                    <a:pt x="878159" y="628313"/>
                  </a:lnTo>
                  <a:cubicBezTo>
                    <a:pt x="878159" y="636201"/>
                    <a:pt x="874959" y="643344"/>
                    <a:pt x="869787" y="648516"/>
                  </a:cubicBezTo>
                  <a:cubicBezTo>
                    <a:pt x="864616" y="653689"/>
                    <a:pt x="857471" y="656888"/>
                    <a:pt x="849584" y="656888"/>
                  </a:cubicBezTo>
                  <a:lnTo>
                    <a:pt x="829976" y="656888"/>
                  </a:lnTo>
                  <a:cubicBezTo>
                    <a:pt x="822088" y="656888"/>
                    <a:pt x="814944" y="653689"/>
                    <a:pt x="809772" y="648516"/>
                  </a:cubicBezTo>
                  <a:cubicBezTo>
                    <a:pt x="806015" y="644759"/>
                    <a:pt x="803298" y="639959"/>
                    <a:pt x="802070" y="634564"/>
                  </a:cubicBezTo>
                  <a:cubicBezTo>
                    <a:pt x="772453" y="659753"/>
                    <a:pt x="732717" y="659567"/>
                    <a:pt x="693019" y="653800"/>
                  </a:cubicBezTo>
                  <a:lnTo>
                    <a:pt x="693019" y="674525"/>
                  </a:lnTo>
                  <a:cubicBezTo>
                    <a:pt x="693019" y="681780"/>
                    <a:pt x="690042" y="688402"/>
                    <a:pt x="685279" y="693165"/>
                  </a:cubicBezTo>
                  <a:cubicBezTo>
                    <a:pt x="680517" y="697927"/>
                    <a:pt x="673894" y="700904"/>
                    <a:pt x="666639" y="700904"/>
                  </a:cubicBezTo>
                  <a:lnTo>
                    <a:pt x="661207" y="700904"/>
                  </a:lnTo>
                  <a:cubicBezTo>
                    <a:pt x="654808" y="700904"/>
                    <a:pt x="648891" y="698597"/>
                    <a:pt x="644315" y="694802"/>
                  </a:cubicBezTo>
                  <a:cubicBezTo>
                    <a:pt x="639701" y="698634"/>
                    <a:pt x="633860" y="700904"/>
                    <a:pt x="627498" y="700904"/>
                  </a:cubicBezTo>
                  <a:lnTo>
                    <a:pt x="622066" y="700904"/>
                  </a:lnTo>
                  <a:cubicBezTo>
                    <a:pt x="619536" y="700904"/>
                    <a:pt x="617080" y="700532"/>
                    <a:pt x="614736" y="699862"/>
                  </a:cubicBezTo>
                  <a:lnTo>
                    <a:pt x="614736" y="831164"/>
                  </a:lnTo>
                  <a:cubicBezTo>
                    <a:pt x="614736" y="839052"/>
                    <a:pt x="611536" y="846195"/>
                    <a:pt x="606365" y="851368"/>
                  </a:cubicBezTo>
                  <a:cubicBezTo>
                    <a:pt x="601193" y="856540"/>
                    <a:pt x="594049" y="859739"/>
                    <a:pt x="586161" y="859739"/>
                  </a:cubicBezTo>
                  <a:lnTo>
                    <a:pt x="61543" y="859739"/>
                  </a:lnTo>
                  <a:cubicBezTo>
                    <a:pt x="53655" y="859739"/>
                    <a:pt x="46512" y="856540"/>
                    <a:pt x="41340" y="851368"/>
                  </a:cubicBezTo>
                  <a:cubicBezTo>
                    <a:pt x="36168" y="846195"/>
                    <a:pt x="32968" y="839052"/>
                    <a:pt x="32968" y="831164"/>
                  </a:cubicBezTo>
                  <a:close/>
                  <a:moveTo>
                    <a:pt x="562717" y="29804"/>
                  </a:moveTo>
                  <a:lnTo>
                    <a:pt x="562717" y="28576"/>
                  </a:lnTo>
                  <a:cubicBezTo>
                    <a:pt x="562717" y="25934"/>
                    <a:pt x="561638" y="23553"/>
                    <a:pt x="559964" y="21842"/>
                  </a:cubicBezTo>
                  <a:cubicBezTo>
                    <a:pt x="558216" y="20130"/>
                    <a:pt x="555797" y="19051"/>
                    <a:pt x="553192" y="19051"/>
                  </a:cubicBezTo>
                  <a:lnTo>
                    <a:pt x="28575" y="19051"/>
                  </a:lnTo>
                  <a:cubicBezTo>
                    <a:pt x="25970" y="19051"/>
                    <a:pt x="23589" y="20130"/>
                    <a:pt x="21840" y="21842"/>
                  </a:cubicBezTo>
                  <a:cubicBezTo>
                    <a:pt x="20091" y="23516"/>
                    <a:pt x="19050" y="25934"/>
                    <a:pt x="19050" y="28576"/>
                  </a:cubicBezTo>
                  <a:lnTo>
                    <a:pt x="19050" y="801330"/>
                  </a:lnTo>
                  <a:cubicBezTo>
                    <a:pt x="19050" y="803934"/>
                    <a:pt x="20129" y="806352"/>
                    <a:pt x="21840" y="808064"/>
                  </a:cubicBezTo>
                  <a:cubicBezTo>
                    <a:pt x="23552" y="809776"/>
                    <a:pt x="25933" y="810855"/>
                    <a:pt x="28575" y="810855"/>
                  </a:cubicBezTo>
                  <a:lnTo>
                    <a:pt x="32965" y="810855"/>
                  </a:lnTo>
                  <a:lnTo>
                    <a:pt x="32965" y="58418"/>
                  </a:lnTo>
                  <a:cubicBezTo>
                    <a:pt x="32965" y="50530"/>
                    <a:pt x="36165" y="43386"/>
                    <a:pt x="41337" y="38214"/>
                  </a:cubicBezTo>
                  <a:cubicBezTo>
                    <a:pt x="46508" y="33043"/>
                    <a:pt x="53652" y="29843"/>
                    <a:pt x="61541" y="29843"/>
                  </a:cubicBezTo>
                  <a:lnTo>
                    <a:pt x="562717" y="29843"/>
                  </a:lnTo>
                  <a:close/>
                  <a:moveTo>
                    <a:pt x="611980" y="431902"/>
                  </a:moveTo>
                  <a:lnTo>
                    <a:pt x="642081" y="439976"/>
                  </a:lnTo>
                  <a:lnTo>
                    <a:pt x="645578" y="426879"/>
                  </a:lnTo>
                  <a:cubicBezTo>
                    <a:pt x="646248" y="424311"/>
                    <a:pt x="645838" y="421707"/>
                    <a:pt x="644611" y="419623"/>
                  </a:cubicBezTo>
                  <a:cubicBezTo>
                    <a:pt x="643420" y="417540"/>
                    <a:pt x="641374" y="415866"/>
                    <a:pt x="638844" y="415196"/>
                  </a:cubicBezTo>
                  <a:lnTo>
                    <a:pt x="627161" y="412071"/>
                  </a:lnTo>
                  <a:cubicBezTo>
                    <a:pt x="624630" y="411401"/>
                    <a:pt x="621989" y="411810"/>
                    <a:pt x="619905" y="413038"/>
                  </a:cubicBezTo>
                  <a:cubicBezTo>
                    <a:pt x="617896" y="414191"/>
                    <a:pt x="616258" y="416127"/>
                    <a:pt x="615552" y="418508"/>
                  </a:cubicBezTo>
                  <a:close/>
                  <a:moveTo>
                    <a:pt x="637169" y="458356"/>
                  </a:moveTo>
                  <a:lnTo>
                    <a:pt x="607068" y="450281"/>
                  </a:lnTo>
                  <a:lnTo>
                    <a:pt x="604277" y="460624"/>
                  </a:lnTo>
                  <a:lnTo>
                    <a:pt x="634378" y="468699"/>
                  </a:lnTo>
                  <a:close/>
                  <a:moveTo>
                    <a:pt x="629467" y="487079"/>
                  </a:moveTo>
                  <a:lnTo>
                    <a:pt x="599366" y="479005"/>
                  </a:lnTo>
                  <a:cubicBezTo>
                    <a:pt x="582994" y="540024"/>
                    <a:pt x="566661" y="601077"/>
                    <a:pt x="550327" y="662104"/>
                  </a:cubicBezTo>
                  <a:lnTo>
                    <a:pt x="580428" y="670141"/>
                  </a:lnTo>
                  <a:lnTo>
                    <a:pt x="589098" y="637808"/>
                  </a:lnTo>
                  <a:cubicBezTo>
                    <a:pt x="585638" y="636469"/>
                    <a:pt x="582587" y="634422"/>
                    <a:pt x="580019" y="631893"/>
                  </a:cubicBezTo>
                  <a:cubicBezTo>
                    <a:pt x="575256" y="627056"/>
                    <a:pt x="572281" y="620470"/>
                    <a:pt x="572281" y="613252"/>
                  </a:cubicBezTo>
                  <a:lnTo>
                    <a:pt x="572281" y="607931"/>
                  </a:lnTo>
                  <a:cubicBezTo>
                    <a:pt x="572281" y="600415"/>
                    <a:pt x="574996" y="594835"/>
                    <a:pt x="579982" y="589402"/>
                  </a:cubicBezTo>
                  <a:cubicBezTo>
                    <a:pt x="584707" y="584751"/>
                    <a:pt x="591255" y="581812"/>
                    <a:pt x="598548" y="581589"/>
                  </a:cubicBezTo>
                  <a:lnTo>
                    <a:pt x="604204" y="581403"/>
                  </a:lnTo>
                  <a:lnTo>
                    <a:pt x="629504" y="487047"/>
                  </a:lnTo>
                  <a:close/>
                  <a:moveTo>
                    <a:pt x="551034" y="682008"/>
                  </a:moveTo>
                  <a:lnTo>
                    <a:pt x="555387" y="703328"/>
                  </a:lnTo>
                  <a:lnTo>
                    <a:pt x="569823" y="687032"/>
                  </a:lnTo>
                  <a:close/>
                  <a:moveTo>
                    <a:pt x="553415" y="576976"/>
                  </a:moveTo>
                  <a:lnTo>
                    <a:pt x="565843" y="530653"/>
                  </a:lnTo>
                  <a:cubicBezTo>
                    <a:pt x="539202" y="556103"/>
                    <a:pt x="512600" y="581553"/>
                    <a:pt x="485996" y="607002"/>
                  </a:cubicBezTo>
                  <a:cubicBezTo>
                    <a:pt x="484806" y="608118"/>
                    <a:pt x="484173" y="609569"/>
                    <a:pt x="484136" y="610983"/>
                  </a:cubicBezTo>
                  <a:cubicBezTo>
                    <a:pt x="484136" y="612397"/>
                    <a:pt x="484657" y="613886"/>
                    <a:pt x="485774" y="615038"/>
                  </a:cubicBezTo>
                  <a:cubicBezTo>
                    <a:pt x="486369" y="615671"/>
                    <a:pt x="492732" y="622889"/>
                    <a:pt x="494629" y="623745"/>
                  </a:cubicBezTo>
                  <a:cubicBezTo>
                    <a:pt x="495447" y="624080"/>
                    <a:pt x="496378" y="624303"/>
                    <a:pt x="497419" y="624340"/>
                  </a:cubicBezTo>
                  <a:cubicBezTo>
                    <a:pt x="498424" y="624377"/>
                    <a:pt x="499391" y="624229"/>
                    <a:pt x="500247" y="623931"/>
                  </a:cubicBezTo>
                  <a:cubicBezTo>
                    <a:pt x="501066" y="623633"/>
                    <a:pt x="501847" y="623187"/>
                    <a:pt x="502517" y="622554"/>
                  </a:cubicBezTo>
                  <a:close/>
                  <a:moveTo>
                    <a:pt x="849510" y="502227"/>
                  </a:moveTo>
                  <a:lnTo>
                    <a:pt x="829901" y="502227"/>
                  </a:lnTo>
                  <a:cubicBezTo>
                    <a:pt x="827297" y="502227"/>
                    <a:pt x="824916" y="503306"/>
                    <a:pt x="823167" y="505018"/>
                  </a:cubicBezTo>
                  <a:cubicBezTo>
                    <a:pt x="821456" y="506729"/>
                    <a:pt x="820376" y="509111"/>
                    <a:pt x="820376" y="511752"/>
                  </a:cubicBezTo>
                  <a:lnTo>
                    <a:pt x="820376" y="628319"/>
                  </a:lnTo>
                  <a:cubicBezTo>
                    <a:pt x="820376" y="630923"/>
                    <a:pt x="821456" y="633304"/>
                    <a:pt x="823167" y="635053"/>
                  </a:cubicBezTo>
                  <a:cubicBezTo>
                    <a:pt x="824879" y="636765"/>
                    <a:pt x="827260" y="637844"/>
                    <a:pt x="829901" y="637844"/>
                  </a:cubicBezTo>
                  <a:lnTo>
                    <a:pt x="849510" y="637844"/>
                  </a:lnTo>
                  <a:cubicBezTo>
                    <a:pt x="852115" y="637844"/>
                    <a:pt x="854496" y="636765"/>
                    <a:pt x="856244" y="635053"/>
                  </a:cubicBezTo>
                  <a:cubicBezTo>
                    <a:pt x="857955" y="633341"/>
                    <a:pt x="859035" y="630960"/>
                    <a:pt x="859035" y="628319"/>
                  </a:cubicBezTo>
                  <a:lnTo>
                    <a:pt x="859035" y="511752"/>
                  </a:lnTo>
                  <a:cubicBezTo>
                    <a:pt x="859035" y="509148"/>
                    <a:pt x="857955" y="506766"/>
                    <a:pt x="856244" y="505018"/>
                  </a:cubicBezTo>
                  <a:cubicBezTo>
                    <a:pt x="854533" y="503306"/>
                    <a:pt x="852152" y="502227"/>
                    <a:pt x="849510" y="502227"/>
                  </a:cubicBezTo>
                  <a:close/>
                  <a:moveTo>
                    <a:pt x="614737" y="640635"/>
                  </a:moveTo>
                  <a:lnTo>
                    <a:pt x="614737" y="674493"/>
                  </a:lnTo>
                  <a:cubicBezTo>
                    <a:pt x="614737" y="676428"/>
                    <a:pt x="615518" y="678288"/>
                    <a:pt x="616896" y="679665"/>
                  </a:cubicBezTo>
                  <a:cubicBezTo>
                    <a:pt x="618198" y="680967"/>
                    <a:pt x="620058" y="681823"/>
                    <a:pt x="622030" y="681823"/>
                  </a:cubicBezTo>
                  <a:lnTo>
                    <a:pt x="627462" y="681823"/>
                  </a:lnTo>
                  <a:cubicBezTo>
                    <a:pt x="629472" y="681823"/>
                    <a:pt x="631332" y="681004"/>
                    <a:pt x="632634" y="679702"/>
                  </a:cubicBezTo>
                  <a:cubicBezTo>
                    <a:pt x="634010" y="678325"/>
                    <a:pt x="634755" y="676465"/>
                    <a:pt x="634755" y="674530"/>
                  </a:cubicBezTo>
                  <a:lnTo>
                    <a:pt x="634755" y="643537"/>
                  </a:lnTo>
                  <a:cubicBezTo>
                    <a:pt x="627797" y="642346"/>
                    <a:pt x="621100" y="641341"/>
                    <a:pt x="614700" y="640672"/>
                  </a:cubicBezTo>
                  <a:close/>
                  <a:moveTo>
                    <a:pt x="653842" y="646960"/>
                  </a:moveTo>
                  <a:lnTo>
                    <a:pt x="653842" y="674493"/>
                  </a:lnTo>
                  <a:cubicBezTo>
                    <a:pt x="653842" y="676465"/>
                    <a:pt x="654586" y="678288"/>
                    <a:pt x="655963" y="679664"/>
                  </a:cubicBezTo>
                  <a:cubicBezTo>
                    <a:pt x="657303" y="680966"/>
                    <a:pt x="659163" y="681785"/>
                    <a:pt x="661135" y="681785"/>
                  </a:cubicBezTo>
                  <a:lnTo>
                    <a:pt x="666568" y="681785"/>
                  </a:lnTo>
                  <a:cubicBezTo>
                    <a:pt x="668576" y="681785"/>
                    <a:pt x="670400" y="680967"/>
                    <a:pt x="671739" y="679627"/>
                  </a:cubicBezTo>
                  <a:cubicBezTo>
                    <a:pt x="673078" y="678288"/>
                    <a:pt x="673897" y="676465"/>
                    <a:pt x="673897" y="674456"/>
                  </a:cubicBezTo>
                  <a:lnTo>
                    <a:pt x="673897" y="650643"/>
                  </a:lnTo>
                  <a:cubicBezTo>
                    <a:pt x="667981" y="649601"/>
                    <a:pt x="662102" y="648485"/>
                    <a:pt x="656298" y="647369"/>
                  </a:cubicBezTo>
                  <a:lnTo>
                    <a:pt x="653842" y="64692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Subtítulo 2">
              <a:extLst>
                <a:ext uri="{FF2B5EF4-FFF2-40B4-BE49-F238E27FC236}">
                  <a16:creationId xmlns:a16="http://schemas.microsoft.com/office/drawing/2014/main" id="{4CEF6239-0605-B2DF-87B4-65ADE67598C8}"/>
                </a:ext>
              </a:extLst>
            </p:cNvPr>
            <p:cNvSpPr txBox="1">
              <a:spLocks/>
            </p:cNvSpPr>
            <p:nvPr/>
          </p:nvSpPr>
          <p:spPr>
            <a:xfrm>
              <a:off x="3833972" y="1501557"/>
              <a:ext cx="2522836" cy="486000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Neue Haas Grotesk Text Pro" panose="020B05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Revisão de </a:t>
              </a:r>
              <a:br>
                <a:rPr lang="pt-BR" sz="24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pt-BR" sz="24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Contratos</a:t>
              </a:r>
              <a:r>
                <a: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</a:t>
              </a:r>
            </a:p>
            <a:p>
              <a:r>
                <a: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As seguradoras terão que revisar seus contratos para garantir que estejam em conformidade com as novas regras</a:t>
              </a:r>
              <a:r>
                <a: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.</a:t>
              </a:r>
              <a:endParaRPr lang="pt-BR" sz="2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D61583D8-DCC6-3750-76C8-749F9E2E399F}"/>
              </a:ext>
            </a:extLst>
          </p:cNvPr>
          <p:cNvGrpSpPr/>
          <p:nvPr/>
        </p:nvGrpSpPr>
        <p:grpSpPr>
          <a:xfrm>
            <a:off x="0" y="0"/>
            <a:ext cx="3600000" cy="6858000"/>
            <a:chOff x="0" y="0"/>
            <a:chExt cx="3600000" cy="68580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2528E3D6-6625-9A91-9BFE-07542EFDA680}"/>
                </a:ext>
              </a:extLst>
            </p:cNvPr>
            <p:cNvSpPr/>
            <p:nvPr/>
          </p:nvSpPr>
          <p:spPr>
            <a:xfrm>
              <a:off x="0" y="0"/>
              <a:ext cx="3600000" cy="6858000"/>
            </a:xfrm>
            <a:prstGeom prst="rect">
              <a:avLst/>
            </a:prstGeom>
            <a:solidFill>
              <a:srgbClr val="12345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0A4D8A"/>
                </a:solidFill>
              </a:endParaRP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4B3CBFE-86CB-7F57-A6D0-3BAE119BD8EA}"/>
                </a:ext>
              </a:extLst>
            </p:cNvPr>
            <p:cNvSpPr txBox="1"/>
            <p:nvPr/>
          </p:nvSpPr>
          <p:spPr>
            <a:xfrm>
              <a:off x="187670" y="800100"/>
              <a:ext cx="3347007" cy="137286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 lnSpcReduction="10000"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pt-BR" sz="4000" dirty="0">
                  <a:solidFill>
                    <a:schemeClr val="bg1"/>
                  </a:solidFill>
                </a:rPr>
                <a:t>Adaptação do Mercado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C84BFFF-28F7-679D-6D2A-C11FB1DB338E}"/>
                </a:ext>
              </a:extLst>
            </p:cNvPr>
            <p:cNvSpPr txBox="1"/>
            <p:nvPr/>
          </p:nvSpPr>
          <p:spPr>
            <a:xfrm>
              <a:off x="233582" y="2450009"/>
              <a:ext cx="3098701" cy="341727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120000"/>
                </a:lnSpc>
                <a:spcBef>
                  <a:spcPct val="0"/>
                </a:spcBef>
                <a:buNone/>
                <a:defRPr sz="4000" b="1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2300" b="0" dirty="0">
                  <a:solidFill>
                    <a:schemeClr val="bg1">
                      <a:lumMod val="95000"/>
                    </a:schemeClr>
                  </a:solidFill>
                </a:rPr>
                <a:t>As seguradoras e corretoras de seguros precisarão fazer alterações para acompanhar as mudanças da nova lei.</a:t>
              </a:r>
            </a:p>
          </p:txBody>
        </p: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D26D6A32-08F3-0604-7D70-6E4342F86820}"/>
                </a:ext>
              </a:extLst>
            </p:cNvPr>
            <p:cNvCxnSpPr/>
            <p:nvPr/>
          </p:nvCxnSpPr>
          <p:spPr>
            <a:xfrm>
              <a:off x="225342" y="2195826"/>
              <a:ext cx="308935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A50E642B-E75A-FB4A-FF59-04847D1179B5}"/>
              </a:ext>
            </a:extLst>
          </p:cNvPr>
          <p:cNvGrpSpPr/>
          <p:nvPr/>
        </p:nvGrpSpPr>
        <p:grpSpPr>
          <a:xfrm>
            <a:off x="405962" y="5773119"/>
            <a:ext cx="2998603" cy="1084881"/>
            <a:chOff x="8865031" y="5129939"/>
            <a:chExt cx="2998603" cy="1084881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AE49704D-15FA-56B3-6738-1A18098B7CE8}"/>
                </a:ext>
              </a:extLst>
            </p:cNvPr>
            <p:cNvSpPr/>
            <p:nvPr/>
          </p:nvSpPr>
          <p:spPr>
            <a:xfrm>
              <a:off x="8865031" y="5129939"/>
              <a:ext cx="2998603" cy="1084881"/>
            </a:xfrm>
            <a:prstGeom prst="roundRect">
              <a:avLst>
                <a:gd name="adj" fmla="val 12381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6517CFD0-7C25-1537-4070-2DB2E31C73EF}"/>
                </a:ext>
              </a:extLst>
            </p:cNvPr>
            <p:cNvGrpSpPr/>
            <p:nvPr/>
          </p:nvGrpSpPr>
          <p:grpSpPr>
            <a:xfrm>
              <a:off x="8991636" y="5284767"/>
              <a:ext cx="2708111" cy="814904"/>
              <a:chOff x="10229541" y="6114707"/>
              <a:chExt cx="1657658" cy="504000"/>
            </a:xfrm>
          </p:grpSpPr>
          <p:pic>
            <p:nvPicPr>
              <p:cNvPr id="46" name="Imagem 45">
                <a:extLst>
                  <a:ext uri="{FF2B5EF4-FFF2-40B4-BE49-F238E27FC236}">
                    <a16:creationId xmlns:a16="http://schemas.microsoft.com/office/drawing/2014/main" id="{BD5FD4B7-2824-C7EA-C683-BE027702B2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229541" y="6114707"/>
                <a:ext cx="603808" cy="504000"/>
              </a:xfrm>
              <a:prstGeom prst="rect">
                <a:avLst/>
              </a:prstGeom>
            </p:spPr>
          </p:pic>
          <p:pic>
            <p:nvPicPr>
              <p:cNvPr id="47" name="Imagem 46">
                <a:extLst>
                  <a:ext uri="{FF2B5EF4-FFF2-40B4-BE49-F238E27FC236}">
                    <a16:creationId xmlns:a16="http://schemas.microsoft.com/office/drawing/2014/main" id="{53A30D24-CEF6-C714-5781-B0A87F9406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016"/>
              <a:stretch/>
            </p:blipFill>
            <p:spPr>
              <a:xfrm>
                <a:off x="10737114" y="6126670"/>
                <a:ext cx="1150085" cy="48152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23093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2E0943-8FE3-1A44-2663-700DDC5E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092B3467-D4A6-A183-B982-CD2290B43AE5}"/>
              </a:ext>
            </a:extLst>
          </p:cNvPr>
          <p:cNvSpPr/>
          <p:nvPr/>
        </p:nvSpPr>
        <p:spPr>
          <a:xfrm>
            <a:off x="333747" y="262083"/>
            <a:ext cx="11453975" cy="6308534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307A84B-27AB-A5DA-65D1-35E0957BA6DD}"/>
              </a:ext>
            </a:extLst>
          </p:cNvPr>
          <p:cNvGrpSpPr/>
          <p:nvPr/>
        </p:nvGrpSpPr>
        <p:grpSpPr>
          <a:xfrm>
            <a:off x="729220" y="7561217"/>
            <a:ext cx="2517914" cy="791383"/>
            <a:chOff x="10229541" y="6114708"/>
            <a:chExt cx="1766944" cy="504000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59ACEE5E-B501-99E6-C8C4-2A51D56019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8"/>
              <a:ext cx="603808" cy="504000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FAC26D1-ABB9-E41A-8FBF-A28F7663B9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259371" cy="481527"/>
            </a:xfrm>
            <a:prstGeom prst="rect">
              <a:avLst/>
            </a:prstGeom>
          </p:spPr>
        </p:pic>
      </p:grp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7A1FC127-FB6A-3951-066B-236304A90F11}"/>
              </a:ext>
            </a:extLst>
          </p:cNvPr>
          <p:cNvSpPr/>
          <p:nvPr/>
        </p:nvSpPr>
        <p:spPr>
          <a:xfrm>
            <a:off x="12469855" y="6731968"/>
            <a:ext cx="5993751" cy="32992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9C8C39D-EC70-6BF0-5B44-DFA6A5973894}"/>
              </a:ext>
            </a:extLst>
          </p:cNvPr>
          <p:cNvGrpSpPr/>
          <p:nvPr/>
        </p:nvGrpSpPr>
        <p:grpSpPr>
          <a:xfrm>
            <a:off x="6226899" y="1921978"/>
            <a:ext cx="5520435" cy="2450741"/>
            <a:chOff x="634033" y="-182057"/>
            <a:chExt cx="5520435" cy="2450741"/>
          </a:xfrm>
        </p:grpSpPr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524BE877-1AAF-7315-F886-13F4D0E16E85}"/>
                </a:ext>
              </a:extLst>
            </p:cNvPr>
            <p:cNvGrpSpPr/>
            <p:nvPr/>
          </p:nvGrpSpPr>
          <p:grpSpPr>
            <a:xfrm>
              <a:off x="634033" y="361138"/>
              <a:ext cx="5520435" cy="1907546"/>
              <a:chOff x="498202" y="654639"/>
              <a:chExt cx="5520435" cy="1907546"/>
            </a:xfrm>
          </p:grpSpPr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8037258-137D-2878-2BCD-90C390D62788}"/>
                  </a:ext>
                </a:extLst>
              </p:cNvPr>
              <p:cNvSpPr txBox="1"/>
              <p:nvPr/>
            </p:nvSpPr>
            <p:spPr>
              <a:xfrm>
                <a:off x="515530" y="654639"/>
                <a:ext cx="5313570" cy="909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b">
                <a:noAutofit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t-BR" sz="8000" kern="100" dirty="0">
                    <a:solidFill>
                      <a:srgbClr val="D4C9BE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</a:t>
                </a:r>
                <a:r>
                  <a:rPr lang="pt-BR" sz="8000" kern="100" dirty="0">
                    <a:solidFill>
                      <a:srgbClr val="D4C9BE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estaques</a:t>
                </a:r>
                <a:endParaRPr lang="pt-BR" sz="8000" dirty="0">
                  <a:solidFill>
                    <a:srgbClr val="D4C9BE"/>
                  </a:solidFill>
                </a:endParaRP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4409AF3-4B56-B222-BB74-6F61A13FB051}"/>
                  </a:ext>
                </a:extLst>
              </p:cNvPr>
              <p:cNvSpPr txBox="1"/>
              <p:nvPr/>
            </p:nvSpPr>
            <p:spPr>
              <a:xfrm>
                <a:off x="498202" y="1145559"/>
                <a:ext cx="5520435" cy="14166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t" anchorCtr="0">
                <a:normAutofit fontScale="92500" lnSpcReduction="20000"/>
              </a:bodyPr>
              <a:lstStyle>
                <a:defPPr>
                  <a:defRPr lang="pt-BR"/>
                </a:defPPr>
                <a:lvl1pPr>
                  <a:lnSpc>
                    <a:spcPct val="90000"/>
                  </a:lnSpc>
                  <a:spcBef>
                    <a:spcPct val="0"/>
                  </a:spcBef>
                  <a:buNone/>
                  <a:defRPr sz="4800" b="1"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45000"/>
                  </a:lnSpc>
                </a:pPr>
                <a:r>
                  <a:rPr lang="pt-BR" sz="8000" kern="100" dirty="0">
                    <a:ln w="38100">
                      <a:solidFill>
                        <a:srgbClr val="D4C9BE"/>
                      </a:solidFill>
                    </a:ln>
                    <a:noFill/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15.040/2024</a:t>
                </a:r>
                <a:endParaRPr lang="pt-BR" sz="7200" dirty="0">
                  <a:ln w="38100">
                    <a:solidFill>
                      <a:srgbClr val="D4C9BE"/>
                    </a:solidFill>
                  </a:ln>
                  <a:noFill/>
                </a:endParaRPr>
              </a:p>
            </p:txBody>
          </p:sp>
        </p:grpSp>
        <p:sp>
          <p:nvSpPr>
            <p:cNvPr id="15" name="Retângulo: Cantos Diagonais Arredondados 14">
              <a:extLst>
                <a:ext uri="{FF2B5EF4-FFF2-40B4-BE49-F238E27FC236}">
                  <a16:creationId xmlns:a16="http://schemas.microsoft.com/office/drawing/2014/main" id="{0A771BB5-1DD3-640B-B66E-A2B4929CA48C}"/>
                </a:ext>
              </a:extLst>
            </p:cNvPr>
            <p:cNvSpPr/>
            <p:nvPr/>
          </p:nvSpPr>
          <p:spPr>
            <a:xfrm>
              <a:off x="788146" y="-182057"/>
              <a:ext cx="1909011" cy="12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D4C9BE"/>
                </a:solidFill>
              </a:endParaRPr>
            </a:p>
          </p:txBody>
        </p:sp>
      </p:grp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053A1E9E-7F5B-DF60-A95A-A4DC0F8EE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9" t="19149" r="30752" b="157"/>
          <a:stretch/>
        </p:blipFill>
        <p:spPr>
          <a:xfrm>
            <a:off x="609664" y="611059"/>
            <a:ext cx="5355439" cy="5610582"/>
          </a:xfrm>
          <a:prstGeom prst="round2DiagRect">
            <a:avLst>
              <a:gd name="adj1" fmla="val 6659"/>
              <a:gd name="adj2" fmla="val 0"/>
            </a:avLst>
          </a:prstGeom>
        </p:spPr>
      </p:pic>
      <p:sp>
        <p:nvSpPr>
          <p:cNvPr id="35" name="Retângulo: Cantos Diagonais Arredondados 34">
            <a:extLst>
              <a:ext uri="{FF2B5EF4-FFF2-40B4-BE49-F238E27FC236}">
                <a16:creationId xmlns:a16="http://schemas.microsoft.com/office/drawing/2014/main" id="{85C57D60-7402-55BE-CDC3-3E1337D9CA9D}"/>
              </a:ext>
            </a:extLst>
          </p:cNvPr>
          <p:cNvSpPr/>
          <p:nvPr/>
        </p:nvSpPr>
        <p:spPr>
          <a:xfrm flipV="1">
            <a:off x="6381012" y="593059"/>
            <a:ext cx="5040000" cy="3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AB2B8FC-C1F0-F4B0-1042-4D48B253FE53}"/>
              </a:ext>
            </a:extLst>
          </p:cNvPr>
          <p:cNvSpPr txBox="1"/>
          <p:nvPr/>
        </p:nvSpPr>
        <p:spPr>
          <a:xfrm>
            <a:off x="6402633" y="4559154"/>
            <a:ext cx="3982338" cy="459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2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Principais pontos de atenção</a:t>
            </a:r>
            <a:endParaRPr lang="pt-BR" sz="2200" kern="100" dirty="0">
              <a:solidFill>
                <a:srgbClr val="F1EFE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0BD26479-E207-D95B-6615-0D1DFEAC04C9}"/>
              </a:ext>
            </a:extLst>
          </p:cNvPr>
          <p:cNvSpPr/>
          <p:nvPr/>
        </p:nvSpPr>
        <p:spPr>
          <a:xfrm>
            <a:off x="927462" y="4085031"/>
            <a:ext cx="200445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06C7815B-AF34-A7F6-1AAE-5960A686A324}"/>
              </a:ext>
            </a:extLst>
          </p:cNvPr>
          <p:cNvGrpSpPr/>
          <p:nvPr/>
        </p:nvGrpSpPr>
        <p:grpSpPr>
          <a:xfrm>
            <a:off x="1521008" y="4456941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281FD24B-817E-A621-A1C8-EF8F9AC0AAC1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1B95C27F-548E-085B-79E1-2D03DBD411CF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90893749-E34F-281C-DA05-407371CD7E65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5D9F80AA-B369-6EBC-5F14-3553B31DBFA1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C9F7990E-E5A2-2D43-F095-60C5883813D7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C399054C-F4CB-B59F-A436-41DE3A837D21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27BBE628-D5A8-A1D8-C73F-D44E3E343EE2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96566671-1B3B-BE95-7A13-E2A28DDCE725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999C7C9D-E9CE-FBAE-43AB-87FAB5A9D558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0818F74B-D325-5475-1983-C92C30A6DAEF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8EB8DDE0-2F82-E6E2-516E-A729F6E937DC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06847965-B91E-BC44-7962-55EEB861626B}"/>
              </a:ext>
            </a:extLst>
          </p:cNvPr>
          <p:cNvSpPr/>
          <p:nvPr/>
        </p:nvSpPr>
        <p:spPr>
          <a:xfrm>
            <a:off x="6241021" y="6162859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937A887F-9B3C-349C-9676-7E93253DC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5838" y="5473558"/>
            <a:ext cx="860433" cy="79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73800"/>
      </p:ext>
    </p:extLst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BFAC4-3DBB-E528-EBDC-B1E6CC8D4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5B279C3-BCC9-03DB-52B6-BB9B26D55D6D}"/>
              </a:ext>
            </a:extLst>
          </p:cNvPr>
          <p:cNvSpPr txBox="1"/>
          <p:nvPr/>
        </p:nvSpPr>
        <p:spPr>
          <a:xfrm>
            <a:off x="6385891" y="875572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22ECEC48-9D34-BCD2-D096-533051B3CB2D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3DD4EBB3-2340-D23A-C410-112ABE190E97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DF9EE4E1-24CD-F36C-753C-4AA571EFEAE8}"/>
              </a:ext>
            </a:extLst>
          </p:cNvPr>
          <p:cNvSpPr/>
          <p:nvPr/>
        </p:nvSpPr>
        <p:spPr>
          <a:xfrm>
            <a:off x="6385891" y="159375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CB1FAB1-70A6-7BC6-585A-67D68AA7A962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D2B5421A-7E8B-0417-0B43-3199D1D86C50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8054C81-AF82-CC46-BD1B-E455EE583718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C713F21-FA30-AD84-C934-08447872CEB7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CF78CF72-AB9F-7294-1901-78DF1334F67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E6BC7E47-4EBB-7FE7-9C60-582AA1368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5FAC1D58-A2A8-6EE6-F19A-946C9CAD2C6F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5EADFB8C-53EA-319B-E1FC-2CF9544CC477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50C441D-CB06-AE21-3495-5CE639701342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24582D19-12A0-9DFA-E022-7D251F5FFFCA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F5057D52-4BB0-5E4E-650F-4F324C13DC23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F69BED41-654F-1D9B-B7FD-B2282221E122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D90500A5-7DF0-E2F9-7454-1F3D4381738E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B2FCC775-C29A-4512-FF20-195F51425B32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997615A-14CD-B91F-75FF-1AE2EEF7B816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2D9E9CA-C58A-EE83-B2E0-C88414BD1814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6B0596A9-F86B-8186-B34D-F66B3EF2FDC5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73E2A681-138C-E751-2F18-1A73C214D2BC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F8BF1F19-5EF2-DDC9-CB63-FDFCF7379F08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D99B369A-FBA1-CEED-4F37-6D02E149A5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8381909B-0D30-CA15-AABF-807E4DD9AE7D}"/>
              </a:ext>
            </a:extLst>
          </p:cNvPr>
          <p:cNvSpPr/>
          <p:nvPr/>
        </p:nvSpPr>
        <p:spPr>
          <a:xfrm rot="5619123">
            <a:off x="6323393" y="984180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0B1405E-F8D5-B89C-358F-C58BDEF9287A}"/>
              </a:ext>
            </a:extLst>
          </p:cNvPr>
          <p:cNvGrpSpPr/>
          <p:nvPr/>
        </p:nvGrpSpPr>
        <p:grpSpPr>
          <a:xfrm>
            <a:off x="6781362" y="144901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91688F95-6423-E693-BBD0-0279947AA43A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44424D9A-DB9E-4C57-8B66-442E6B25C595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4398507B-C38F-E584-F241-479D93C0677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9B599C20-FA63-7D75-00D5-4C5FF8E7197C}"/>
              </a:ext>
            </a:extLst>
          </p:cNvPr>
          <p:cNvSpPr/>
          <p:nvPr/>
        </p:nvSpPr>
        <p:spPr>
          <a:xfrm>
            <a:off x="6185039" y="-204615"/>
            <a:ext cx="5993751" cy="1046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4668940-1DBB-7661-2BC0-DC0E8AC343E4}"/>
              </a:ext>
            </a:extLst>
          </p:cNvPr>
          <p:cNvSpPr txBox="1"/>
          <p:nvPr/>
        </p:nvSpPr>
        <p:spPr>
          <a:xfrm>
            <a:off x="6547044" y="2043193"/>
            <a:ext cx="52995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 assunto está compreendido nos </a:t>
            </a:r>
            <a:r>
              <a:rPr lang="pt-BR" sz="2200" dirty="0" err="1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Art’s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. 9º, 48, 57 e 81.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A4488E-1539-6C4A-4FF7-1D3C77D0231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73311" y="2771855"/>
            <a:ext cx="5247052" cy="3315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Regra atual: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Nos seguros massificados a interpretação é mais favorável ao segurado, conforme previsão do CDC. </a:t>
            </a:r>
          </a:p>
          <a:p>
            <a:pPr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Previsão da Lei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Passa a existir regra específica de interpretação mais favorável ao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segurado, beneficiário e terceiro prejudicado, inclusive em seguros de grandes riscos. </a:t>
            </a:r>
          </a:p>
        </p:txBody>
      </p:sp>
    </p:spTree>
    <p:extLst>
      <p:ext uri="{BB962C8B-B14F-4D97-AF65-F5344CB8AC3E}">
        <p14:creationId xmlns:p14="http://schemas.microsoft.com/office/powerpoint/2010/main" val="241369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ECFC7-52B1-ECF7-5672-1844AEAA6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4830339-E3B2-9692-898C-3836E7024007}"/>
              </a:ext>
            </a:extLst>
          </p:cNvPr>
          <p:cNvSpPr txBox="1"/>
          <p:nvPr/>
        </p:nvSpPr>
        <p:spPr>
          <a:xfrm>
            <a:off x="6385891" y="-384885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D0F94E92-14D9-8E93-7427-F3FA7E0ECA66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BFC3A426-A3C1-D8BB-77EE-6BBF08B976C7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290A7A9A-5901-4BC2-39E4-0BB3F5A6CE71}"/>
              </a:ext>
            </a:extLst>
          </p:cNvPr>
          <p:cNvSpPr/>
          <p:nvPr/>
        </p:nvSpPr>
        <p:spPr>
          <a:xfrm>
            <a:off x="6385891" y="159375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27858F9E-9D6D-0650-C577-34AAE87C3481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245E181-4DD5-3F33-BCA7-2AF7D5BA13C7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340E3FB-447F-C0B6-6CCA-17C0535F6F13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443F916-D733-6DB9-074E-7E183C5D766A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52DE1A86-E5D5-2502-970E-BB1EF974D4F5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D4B99598-8F7E-B286-538B-8B7277CC3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F161AEC9-3FEB-1A62-BA34-CA0F1BFC84EB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F8F55322-9C84-0847-E36F-2511389866ED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AD90ED2D-E4C4-925E-8333-BE71AE65F42F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BD1130EC-809D-83AD-218D-74BE41C59414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B77658BF-ED7E-0DF4-3556-431C84BE561D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4AAE5F97-E646-6EED-C7C7-F7F089B8E42D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42BB4BFB-F88D-D3AC-F47B-519BB67D9105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7DF9D265-C7D8-4D76-E52D-D7D109DE6795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5C0440F-CB5C-2A31-77ED-E8069C71A03A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5F5B47AB-FC17-B441-CE09-CA0FFF28CE24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2411C1DC-8313-2C3F-9FBE-DE0B6D171980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E237598F-3017-11F2-38B7-DC7281A31459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BBE5C291-DE54-5D93-6E9C-BD89B9569C86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05068DD5-EA1F-0898-5E67-D73DD0190C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65669765-54FB-05E4-B04C-A41EBEF4465F}"/>
              </a:ext>
            </a:extLst>
          </p:cNvPr>
          <p:cNvSpPr/>
          <p:nvPr/>
        </p:nvSpPr>
        <p:spPr>
          <a:xfrm rot="5619123">
            <a:off x="6323393" y="984180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B220082E-E132-A2B4-44B7-67106450C0C2}"/>
              </a:ext>
            </a:extLst>
          </p:cNvPr>
          <p:cNvGrpSpPr/>
          <p:nvPr/>
        </p:nvGrpSpPr>
        <p:grpSpPr>
          <a:xfrm>
            <a:off x="6781362" y="144901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EEA18B44-D21F-1B12-1D45-46DE277D2F51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3C0E44C4-13F7-BF91-F2FE-B447C5221D16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DB80923D-29B3-16E5-86E1-2109D944230B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37C8C100-F179-248C-12DE-51C64AB08E3E}"/>
              </a:ext>
            </a:extLst>
          </p:cNvPr>
          <p:cNvSpPr/>
          <p:nvPr/>
        </p:nvSpPr>
        <p:spPr>
          <a:xfrm>
            <a:off x="6185039" y="-927812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53ACF2-5F5E-A372-4DBE-5E826A4A900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04596" y="1914358"/>
            <a:ext cx="5247052" cy="4038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Seguradoras passarão a ter mais prazo para avaliação do risco proposto pelo proponente do seguro. O prazo para avaliação de proposta de seguro </a:t>
            </a:r>
            <a:r>
              <a:rPr lang="pt-BR" altLang="pt-BR" sz="25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passou de 15 para 25 dias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dando mais tempo para a empresa analisar a solicitação de cobertura. </a:t>
            </a:r>
            <a:b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passe desse prazo sem resposta, a proposta será considerada aceita tacitamente.</a:t>
            </a:r>
          </a:p>
        </p:txBody>
      </p:sp>
    </p:spTree>
    <p:extLst>
      <p:ext uri="{BB962C8B-B14F-4D97-AF65-F5344CB8AC3E}">
        <p14:creationId xmlns:p14="http://schemas.microsoft.com/office/powerpoint/2010/main" val="658630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C83E6-6710-8B2F-9ED2-BF5F6F477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55B4E37-C80F-AC8D-214C-4A47499AF59C}"/>
              </a:ext>
            </a:extLst>
          </p:cNvPr>
          <p:cNvSpPr txBox="1"/>
          <p:nvPr/>
        </p:nvSpPr>
        <p:spPr>
          <a:xfrm>
            <a:off x="6343113" y="-1330458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422385C8-1EB8-9CF7-8B85-B3BE14A6E943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DB618CA3-8C1D-F1D4-D9A1-E9EC7651A170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B14EBB36-5B95-3FBF-A263-5A97209AF9E1}"/>
              </a:ext>
            </a:extLst>
          </p:cNvPr>
          <p:cNvSpPr/>
          <p:nvPr/>
        </p:nvSpPr>
        <p:spPr>
          <a:xfrm>
            <a:off x="6385891" y="159375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C170412B-0045-88E3-5ADC-2CD643654CA4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B8E1E3E-EBDB-1611-E162-956CB58826E3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9CD801D-70D1-4EA7-5BD7-F83D5F3689B9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A98E86D8-B30C-5369-8A89-AF15CDB9E7BB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2FBE0C34-6EA5-B1B2-9AD8-2C86DE79019F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BC151529-DD37-4999-5BEC-EFA0B68CC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46DC3F5B-EDAD-43C7-6313-108255011123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28B5A45D-9754-4997-5F4F-299C33BB58C1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289611A9-64E7-B844-CCD0-0269ED43494C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5B917812-6985-ED3B-D22D-F845F0C8946C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3CD87534-DA7E-6C82-C0F9-D694E3689B05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42C1ABDC-32A4-7A8D-E4CD-F292504EFD07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07A71492-B41C-90E8-E03A-41657427A500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8DCB292A-0BFC-0D1B-10CC-D28626482055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9BBB32E4-0395-A52C-B6F9-6744BC62202E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5E1510B6-0317-9ED6-57F3-DE0C80537F26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D32CB6F3-F3FD-7DC2-12B6-9A6E37A3E866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50314531-19E8-D94D-08A0-2530A1A1A30C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757A0961-27B9-5608-A2CA-612CB7119CD0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3ECCF826-8AA3-7AB8-B770-A1A2814C39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6DCD6432-9F51-4B33-5C37-7D3B8BB54B3E}"/>
              </a:ext>
            </a:extLst>
          </p:cNvPr>
          <p:cNvSpPr/>
          <p:nvPr/>
        </p:nvSpPr>
        <p:spPr>
          <a:xfrm rot="5619123">
            <a:off x="6307430" y="777307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F84C375-ADC9-296E-4D85-3F8E54D4D9E7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616EDFE3-CFF7-423F-7916-CDE5FCC5AB1C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C85C9726-7277-A46E-A172-AABEAD40F8F3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CA7B8634-882F-1C08-43F8-4F15715608B8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E5142C13-4A48-F5BF-9CF1-EBCABC1607CB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552FF5-A02C-CE29-F2CD-475115B0464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50786" y="1994485"/>
            <a:ext cx="5395844" cy="3880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pagamento de sinistros </a:t>
            </a:r>
            <a:r>
              <a:rPr lang="pt-BR" altLang="pt-BR" sz="24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ser feito em </a:t>
            </a:r>
            <a:r>
              <a:rPr lang="pt-BR" altLang="pt-BR" sz="24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até 30 (trinta) dias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admitido ao </a:t>
            </a: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regulador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estabelecer a </a:t>
            </a:r>
            <a:r>
              <a:rPr lang="pt-BR" altLang="pt-BR" sz="24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extensão do prazo até 120 dias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ramos de seguro cuja complexidade justifique a extensão, a partir da entrega de todos os documentos arrolados na apólice.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tal prazo expirar, o pagamento deverá ser acrescido de juros e multa.</a:t>
            </a:r>
          </a:p>
        </p:txBody>
      </p:sp>
    </p:spTree>
    <p:extLst>
      <p:ext uri="{BB962C8B-B14F-4D97-AF65-F5344CB8AC3E}">
        <p14:creationId xmlns:p14="http://schemas.microsoft.com/office/powerpoint/2010/main" val="3630383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462B82-91B9-601C-69D0-A98A9B84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D7EECE8-2733-F305-B13A-9855105126E6}"/>
              </a:ext>
            </a:extLst>
          </p:cNvPr>
          <p:cNvSpPr txBox="1"/>
          <p:nvPr/>
        </p:nvSpPr>
        <p:spPr>
          <a:xfrm>
            <a:off x="6450786" y="-2179213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B893B03B-873A-3F4E-E5EF-DB047DBA57F9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F47C6F95-E544-83FB-4E55-F15415FE6C94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EE4C513F-ECCB-9708-A38C-BC60C209E001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9D437EA-B20A-5C05-8B79-D31B995B671D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78CF41F-314D-4E7A-775A-C82F6B18CC17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98C9996B-4EF2-7347-9931-C6D8593B1A9A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D79E43A4-369D-869A-D3D9-5520DB797D4B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41BF4535-3CD4-4E18-CFD7-B6D869A82123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0E67A86-F7AD-2C89-D6CE-DA9594F0D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96A44CE9-7985-A800-D9BA-76FB781B8CFB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63A145C9-A0D1-3872-F9C6-6C7F13BD319E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200B8EF2-6B6B-A697-A5AE-C1F9EB35DD66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29371409-A812-5FE5-7187-64F494219EDF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8C93B910-D415-5B45-CC78-53DBAC70A51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517B437D-DE8D-D548-4C99-91AA178CAC2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8A8FCBE5-6B92-8648-9BA5-62A3F78473E2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A18E0B10-3FD4-C330-E2DB-24F0E4432D7E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9D1E3492-0A35-5459-19C6-B0D486DF6356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6876044-319D-6AD2-7FAA-B9735AC2A2CA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3FA34A13-1FE9-BE2D-6F4C-A3661E87505D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C0E79BCD-9EF4-A473-4A70-E5F833ECAB6E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BBB0BE97-6CFB-95AB-4047-A117A7961D7B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ADDC4382-549F-745C-12CB-F89C7FFC2E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75218F7F-5728-0F86-4401-82BE7EE6467E}"/>
              </a:ext>
            </a:extLst>
          </p:cNvPr>
          <p:cNvSpPr/>
          <p:nvPr/>
        </p:nvSpPr>
        <p:spPr>
          <a:xfrm rot="5619123">
            <a:off x="6329266" y="985406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3DA3943-B5A6-BD27-C6E6-0532A671E755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45D913A9-8D21-93CD-6937-1EA550353FB5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C6831275-5F14-1C19-D7BF-7F5A759BB045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C4DC3A16-9ACB-E99B-2411-2F435F5ACB80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F06D0DE2-2524-5506-C905-1C7C03C8A9B0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AEE8D-7C96-B5A3-4BCC-557A79FA294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50786" y="2006183"/>
            <a:ext cx="5365592" cy="3987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Os artigos 82 e 83 discorrem sobre o </a:t>
            </a:r>
            <a:r>
              <a:rPr lang="pt-BR" altLang="pt-BR" sz="22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prazo de regulação poder ser suspenso por até duas vezes, recomeçando a correr no primeiro dia útil após o atendimento da solicitação pelo segurado.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altLang="pt-BR" sz="2200" b="1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Obs.: </a:t>
            </a:r>
            <a:r>
              <a:rPr lang="pt-BR" altLang="pt-BR" sz="20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Nos seguros de veículos automotores e em todos os demais seguros cuja importância segurada não exceda o correspondente a </a:t>
            </a:r>
            <a:r>
              <a:rPr lang="pt-BR" altLang="pt-BR" sz="2000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quinhentas vezes o salário-mínimo vigente, poderá ser </a:t>
            </a:r>
            <a:r>
              <a:rPr lang="pt-BR" altLang="pt-BR" sz="2000" kern="100" dirty="0">
                <a:solidFill>
                  <a:srgbClr val="123458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suspenso uma única vez.</a:t>
            </a:r>
            <a:endParaRPr lang="pt-BR" altLang="pt-BR" sz="2200" kern="100" dirty="0">
              <a:solidFill>
                <a:srgbClr val="123458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23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062D87-F465-5FA9-01A7-E7A3A6481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F6EF2C5-0B4B-2731-8284-5A0D8DEFC663}"/>
              </a:ext>
            </a:extLst>
          </p:cNvPr>
          <p:cNvSpPr txBox="1"/>
          <p:nvPr/>
        </p:nvSpPr>
        <p:spPr>
          <a:xfrm>
            <a:off x="6450786" y="-2793401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202F35C4-8FDC-AEB1-3C85-298994FC9F10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C8047A17-CA0C-FA2B-D352-804EC5E1AE10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636D85B7-B77D-E3D7-4FDD-9DA29DCD5954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C2CCA6E-CD93-69E3-BB4D-C26D44B73650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493CFDB-9839-1E01-4A94-3D200A53D1D2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C2055A3-CCB2-178D-6695-38173E9E2681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F46E73C3-038B-BDA8-91BB-220F72F4F0DF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47DBD9FE-BB2B-2C7B-0921-C228D0ACF508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4EB6B41-1329-8DE0-622C-4FE942F2D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0EC38949-62D7-E5F5-CDD0-0463E3BF59C4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4213DF0B-AA7C-8D11-D071-9ADE0A13DA02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25EFA5CA-E0B6-54F1-E508-FC4873E60A40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287BFD83-21A3-E3FF-3413-BC644A5CD5E3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1E4CD88D-5668-5FC5-8F0B-FA177ABFCF5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64359947-2056-414D-A79F-F88587E6A06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351F35DA-2176-E653-1B92-9B64571F440C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183C8464-44F2-967D-55BA-A2A1197B986E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DF1A42A7-5435-4F8B-9B3A-15CDF2259D6E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1F5B5DD7-ADD0-1C5D-B4D7-C8AAC1F664A6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9AC81F5F-61F8-4C15-0D71-274205BBB9A2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7204DD0F-BD5A-26B9-440A-5B55C8CE61C5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18ACA93F-CC7A-9DE6-EC55-28B27D048536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9A7923BF-D436-7585-19CA-F4EB79720D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A8340642-F8EA-8328-AE10-144A89AF2FE1}"/>
              </a:ext>
            </a:extLst>
          </p:cNvPr>
          <p:cNvSpPr/>
          <p:nvPr/>
        </p:nvSpPr>
        <p:spPr>
          <a:xfrm rot="5619123">
            <a:off x="6329266" y="985406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C1728B0-94FF-50E5-C134-028A9CEB67F6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2FB6AC4A-83C8-93C4-00B5-B8829BCA3FDC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10A3FA9D-71B9-1E4B-9B37-A3BDCDD35C9F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FDDDB4C5-AAD4-0DEE-EF60-03C3AEC30F6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3E547D3C-B0DC-8994-A2B4-B9D2D3083803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2ED0FB-8755-8C49-A8FB-FD3BAB66834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50786" y="1883361"/>
            <a:ext cx="5365592" cy="4232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lei altera a forma de contagem do início do prazo de prescrição. O intervalo de tempo em que o segurado pode acionar judicialmente a Seguradora em caso de negativa de cobertura a sinistro</a:t>
            </a:r>
            <a:r>
              <a:rPr lang="pt-BR" sz="205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. </a:t>
            </a: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Atualmente o entendimento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 é o de que o prazo começava a contar </a:t>
            </a:r>
            <a:r>
              <a:rPr lang="pt-BR" sz="21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partir da data do sinistro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, a partir da vigência da lei o prazo passará a ser contado </a:t>
            </a: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partir da data da negativa dada pela companhia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, que deverá ser expressa e MOTIVADA (fundamentada).</a:t>
            </a:r>
            <a:endParaRPr lang="pt-BR" altLang="pt-BR" sz="2100" kern="100" dirty="0">
              <a:solidFill>
                <a:srgbClr val="123458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62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D7720-DAF3-7F77-1B33-28F8CDA1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D12917C-E63F-AF78-B088-5E864150BA0F}"/>
              </a:ext>
            </a:extLst>
          </p:cNvPr>
          <p:cNvSpPr txBox="1"/>
          <p:nvPr/>
        </p:nvSpPr>
        <p:spPr>
          <a:xfrm>
            <a:off x="6488583" y="-3731819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EE389257-06C6-A276-F17B-A0226810A4F1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39C4103D-2702-3956-524D-05CAFC8BE75C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9BA987EC-E6E1-6537-84BE-53F8BC3687E6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36AC0AD8-EF8B-9026-507B-469705F0220A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BDFDF6F-4AA8-1BA9-EE28-F3F5E2DB66F5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B7862B7-A59B-A3B0-58AA-3D8806DF48D8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60C2F8FE-0E7F-6AE0-2B0B-0323582F07BE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86B5F780-C7DB-C5FA-54CB-C90F3C59BA79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DD68F74D-5D88-A49D-2BF9-86F4BDAB2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9FE3DE35-B85B-AD22-DC53-BC34E7B9A2AF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BA5DF5F0-46DE-815B-F1E0-24E51C4A1197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DAADF775-82FF-A259-438B-9B1622BAC646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EF5D001E-2A35-155B-D36F-EADD5DFE8925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C09884BD-1B79-0029-CF00-5852EBEC9372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9261FC49-94C9-6959-6E39-8F1965E43202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22C340A3-4B01-69B4-A489-1292F3E147D4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F0FEFB00-0557-8598-EEDD-7A5E346520D0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C9ECB1EE-1C62-E4CD-E976-AA763F401B23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17583340-79E6-06EF-6D3A-73DFD0516CB2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3A4AD4EF-E4EF-EF67-0A5D-198B0241D589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B7098788-383D-7228-A910-6436E3F2E366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9E0F6FAB-36DB-1930-5DD9-40E6E85043B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3E25F74D-FAFA-31F3-C101-8B3383A461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91426231-7E78-22ED-B027-FAEA89BCE284}"/>
              </a:ext>
            </a:extLst>
          </p:cNvPr>
          <p:cNvSpPr/>
          <p:nvPr/>
        </p:nvSpPr>
        <p:spPr>
          <a:xfrm rot="5619123">
            <a:off x="6323393" y="746695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718EF4C3-3E4A-A558-9E2F-77CBCD68354E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DEBBBABC-4464-327C-91D2-FD5042B1078D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962AFF89-5A6E-2E74-5620-72F7E04B29D8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7700845A-C17A-6A14-5E1A-4E64BF1563D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8BDB657C-DA61-F2CB-07E6-78FE357E3B75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7E1BAB-73E2-6C71-F037-CA7B8A95ECC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01171" y="1928358"/>
            <a:ext cx="5384850" cy="4158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lei reforça as consequências da inadimplência:</a:t>
            </a:r>
          </a:p>
          <a:p>
            <a:pPr>
              <a:lnSpc>
                <a:spcPct val="114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•	O prêmio deve ser pago no </a:t>
            </a: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prazo, lugar e forma convencionados</a:t>
            </a: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.</a:t>
            </a:r>
          </a:p>
          <a:p>
            <a:pPr>
              <a:lnSpc>
                <a:spcPct val="114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•	A mora na </a:t>
            </a: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primeira parcela ou da parcela única do prêmio</a:t>
            </a: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 pode resolver (extinguir) o contrato automaticamente, enquanto no inadimplemento das demais parcelas a garantia é suspensa </a:t>
            </a: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após notificação do segurado.</a:t>
            </a:r>
          </a:p>
          <a:p>
            <a:pPr>
              <a:lnSpc>
                <a:spcPct val="114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•	O prazo para a purgação da mora não pode ser inferior a </a:t>
            </a: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quinze dias contados da recepção da notificação da mora.</a:t>
            </a:r>
          </a:p>
        </p:txBody>
      </p:sp>
    </p:spTree>
    <p:extLst>
      <p:ext uri="{BB962C8B-B14F-4D97-AF65-F5344CB8AC3E}">
        <p14:creationId xmlns:p14="http://schemas.microsoft.com/office/powerpoint/2010/main" val="2320504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666B9-B4F4-9505-9E0B-1A2847174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2DEE804-5ABF-B39F-6230-BDCF79F66232}"/>
              </a:ext>
            </a:extLst>
          </p:cNvPr>
          <p:cNvSpPr txBox="1"/>
          <p:nvPr/>
        </p:nvSpPr>
        <p:spPr>
          <a:xfrm>
            <a:off x="6380420" y="-4612716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F3A04035-53FA-B859-7477-65224FE6573E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83DB7710-7EB1-B65D-4F99-719F6B940713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AF5BAE3C-CDE2-AF56-0B11-FBF2FADD1A0C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98194A94-391A-B7FD-1B80-EBF4BB156D29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E916A12-AF00-1D15-298F-EFA07E2C224A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BB2F6F5-0E6F-9620-E83F-3B677F5C7275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2606DA43-C66D-4B44-472E-7A4F9D143814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0BF574F7-D786-1ACD-3A28-0393F6BA80C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A8CF11D5-438F-E347-8300-6A53B076D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D35AB18F-984E-1763-6101-40B95013D171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3E7E3A74-82AA-2763-9A0B-E384DAE8CD98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E878E2E9-ADC1-30BA-84D1-28A49CF54A3C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EE29671B-835F-3BFE-63DB-9B7C6C128198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FEFA3573-CB0B-016C-4867-FEDD7090C53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09000B35-D817-8623-20D7-9B13566AB7B1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1DD20341-10CF-9D96-D1C4-5A201144358F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3E67407E-DEB7-9C92-CEAB-DC3614A78EC6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07A7A3E1-D250-EDD5-C58C-CCAEDEE52525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CDCC6F11-6B2D-CCE4-9F90-DCF1E67A555B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A564F330-129C-ED40-54A5-39F9923696FB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067AC501-F37B-4AE0-D695-CA99F2ED9326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17DDB24F-B18D-F5B1-457F-F14DF2AEF8A5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825FAB95-E2FD-1558-B5F0-87D926B3EF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AF917552-B6D6-4498-9E6B-B8A84F8E8072}"/>
              </a:ext>
            </a:extLst>
          </p:cNvPr>
          <p:cNvSpPr/>
          <p:nvPr/>
        </p:nvSpPr>
        <p:spPr>
          <a:xfrm rot="5619123">
            <a:off x="6307430" y="96321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75B69B4-02BD-3F93-6149-B69947283ABA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A8B8D632-3612-4D84-C9B9-BA4027368FF1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3CF71421-A3D3-89E4-D3CD-B6D44C5EECA2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BB75CF8D-EAAA-FF52-D75B-664ADEFC6F14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477A81ED-D6C7-5A38-F49B-103032112C20}"/>
              </a:ext>
            </a:extLst>
          </p:cNvPr>
          <p:cNvSpPr/>
          <p:nvPr/>
        </p:nvSpPr>
        <p:spPr>
          <a:xfrm>
            <a:off x="6198249" y="-1023091"/>
            <a:ext cx="5993751" cy="1769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228765-74B1-D10C-C5D6-495F3621289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1935806"/>
            <a:ext cx="5384850" cy="412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Assunto tratado no </a:t>
            </a:r>
            <a:r>
              <a:rPr lang="pt-BR" sz="21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artigo 115, § 4º</a:t>
            </a:r>
            <a:r>
              <a:rPr lang="pt-BR" sz="21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, que dispõe que se a seguradora, ciente do sinistro, não identificar beneficiário ou dependente do segurado para subsistência, no prazo prescricional da respectiva pretensão, o capital segurado será tido por abandonado, nos termos do disposto no inciso III do caput do art. 1.275 do Código Civil e será aportado no Fundo Nacional para Calamidades Públicas, Proteção e Defesa Civil (Funcap).</a:t>
            </a:r>
          </a:p>
        </p:txBody>
      </p:sp>
    </p:spTree>
    <p:extLst>
      <p:ext uri="{BB962C8B-B14F-4D97-AF65-F5344CB8AC3E}">
        <p14:creationId xmlns:p14="http://schemas.microsoft.com/office/powerpoint/2010/main" val="79867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551064-C470-09BF-ED2C-852DA5ED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3576FFF-C66C-7364-934D-30CD3CAC35AD}"/>
              </a:ext>
            </a:extLst>
          </p:cNvPr>
          <p:cNvSpPr txBox="1"/>
          <p:nvPr/>
        </p:nvSpPr>
        <p:spPr>
          <a:xfrm>
            <a:off x="6380420" y="-5157264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47A61D57-8CBF-7A77-AEA8-9F66B9E0AFE7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85B2D47F-E515-51E2-A0CF-1AE503BAC070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E8598A4F-01ED-0D9A-FFC2-71313C02023F}"/>
              </a:ext>
            </a:extLst>
          </p:cNvPr>
          <p:cNvSpPr/>
          <p:nvPr/>
        </p:nvSpPr>
        <p:spPr>
          <a:xfrm>
            <a:off x="6188251" y="1529803"/>
            <a:ext cx="6073067" cy="52225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FE80D0D-6289-B3B8-9EEE-DFCB2E6B8C06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CB4A5B5-0F25-4FD6-25BC-4C71F781A438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6BFD70B-97CD-B79F-A0E9-09F25350AE0E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A48E979D-7516-E325-8BD4-F19355A43AC1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95647CD6-18EE-21A8-CC20-ABA8128576C6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9F1BEC69-A55F-5EB3-AF91-F41D4135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A7C7BA8B-D35B-51C2-22C4-A5BD6DC19F61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31F786DB-618B-6BCE-965D-AA4EA397DD50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94E739D-3C68-AD6D-C48B-3DE25312F1D3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482B6331-410E-3D15-E955-4FA9026A46C0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2D14A2EA-F183-2FE4-1CA1-B500736CB892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74C0B08F-9DEB-2623-6A1C-B79D37FBDFFA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3AF54258-3C0E-61EA-E2AD-4951306686B8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9B54D868-C746-3797-3964-BE0ED3EC32C3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ED81549-8834-E6AD-ED3C-0141956D4F6F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4488DB1-9C4D-3AA1-ED66-09CEE8FC40DA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66CE8BA8-6E97-E96D-553B-E36167161359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B7D16FCC-C802-E011-88B4-501843F05693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84CF37E1-68CF-62F0-99AF-F7F4E35C491C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BC04303A-A162-9235-F12A-C9E52431AC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FE0F6D1D-4541-E38C-30F9-53B3A7535260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53C3458-65A7-B24C-D96A-BACAF617311F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1C142417-4720-FDE0-8774-4420D0509FE6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B112BE2F-9BF3-7A49-8F7C-583A543ED6EC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D0216427-D28B-32CF-0E45-339023A40917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83D752F9-91C2-815C-B9AC-FAB8F73DC0B9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9A03FF-B376-E826-3C9A-A2963C02E32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322744" y="1862406"/>
            <a:ext cx="5602312" cy="4223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Os artigos 49, 86 e 87 tratam das exigências às seguradoras que devem manter uma comunicação clara e transparente com os segurados e beneficiários.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Regras estabelecidas em lei,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como o prazo de aceitação do contrato de seguro em até 25 dias e prazos de regulação e liquidação do sinistro. </a:t>
            </a:r>
            <a:r>
              <a:rPr lang="pt-BR" sz="195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 legislador não fez distinção entre contratos massificados (não paritários) e contratos de maior complexidade técnica ou de riscos (contratos paritários).</a:t>
            </a:r>
          </a:p>
        </p:txBody>
      </p:sp>
    </p:spTree>
    <p:extLst>
      <p:ext uri="{BB962C8B-B14F-4D97-AF65-F5344CB8AC3E}">
        <p14:creationId xmlns:p14="http://schemas.microsoft.com/office/powerpoint/2010/main" val="2157377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93E822-55EE-CD73-3E61-86AACC58C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D5085FC-7390-C483-E9B7-4E5301A60828}"/>
              </a:ext>
            </a:extLst>
          </p:cNvPr>
          <p:cNvSpPr txBox="1"/>
          <p:nvPr/>
        </p:nvSpPr>
        <p:spPr>
          <a:xfrm>
            <a:off x="6401171" y="-5811892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F46D3EBE-04BC-65B0-DA22-5E1F3B650C22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D58D3B9C-9169-FB86-420C-EB635F50AB2D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B25410CD-771D-F373-3EE3-B72A6DE564DC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FDB849C8-DA32-0B28-03AF-3ED683421C75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4723B4A-AF95-3384-B99E-953D04BBEB6D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18EDDA0-8C83-8448-93EB-EB3E174B0B6E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803A5C69-AD12-0952-9D91-979A2CCD840D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9D90AE46-48E6-05ED-0133-3915E758AE6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00317C92-A878-DEA5-7A92-95B25481F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19B387DD-658E-D7F3-98D8-0F932672963E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181091C5-3528-6C56-ADCC-FA414B0DF58E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5CF8D5F9-D41F-28F1-61B7-40E88F27F194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3C2D3914-2180-EE5F-E4C3-771A734500E9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D79911B1-96A8-FFB5-3432-2AEED8C0D6BC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44A63987-F5BB-382A-3188-4C3B042AC93A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5C7E5A79-ACEE-52F5-B6CD-52CD82840D8D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811EA305-9ABD-F41D-6D58-FEC4FED5F8A4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4251FCC1-B8C3-6262-9B13-C64DFFEBF9B7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9A705F89-B14F-A9E0-9B78-18591CE7908C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C08A58B4-B091-9E99-3D37-9EC42CC2AC6A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83156269-6D80-F692-3851-71382F6B57F3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98E4DC47-3150-432C-27C6-9E496F84BD1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C07501BA-A700-C6AD-27B6-009C930010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49803C20-835B-A9BA-78C5-2C087BF675A0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687FE8E-2895-C02F-8155-D4BFA7DAA6A0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5CB3FB1C-BD0B-06A0-C7AA-92244BF99328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F9F1352B-5445-B422-03C0-CDE3BDEA6C0D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E366847D-8A92-E688-53E0-032CEB44EE0C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07869C59-B7AE-5AD1-7583-F0ED7E3C9CED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7BE25F-1146-F414-187C-F1B6DB115934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081705"/>
            <a:ext cx="5384850" cy="379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Entre os artigos 33 e 35 o texto dispõe sobre o direcionamento da demanda de cosseguros.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Regra atual: </a:t>
            </a: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Não há regramento para o caso de não identificação da seguradora líder.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19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Se não houver inequívoca identificação da cosseguradora líder, os interessados devem dirigir-se a quem emitiu o documento probatório ou a cada uma das emitentes, se o contrato for documentado em diversos instrumentos.</a:t>
            </a:r>
          </a:p>
        </p:txBody>
      </p:sp>
    </p:spTree>
    <p:extLst>
      <p:ext uri="{BB962C8B-B14F-4D97-AF65-F5344CB8AC3E}">
        <p14:creationId xmlns:p14="http://schemas.microsoft.com/office/powerpoint/2010/main" val="3760436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97598D-BB18-88A4-BB04-DCDFF505E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B248767-D06E-CED2-D0E0-D171B77B8490}"/>
              </a:ext>
            </a:extLst>
          </p:cNvPr>
          <p:cNvSpPr txBox="1"/>
          <p:nvPr/>
        </p:nvSpPr>
        <p:spPr>
          <a:xfrm>
            <a:off x="6336476" y="-6445738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EF708D73-05A4-E256-66C8-DE872A1482A1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7F0852E4-B118-901E-0FCA-99E2AFD3DEF8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832E82AC-E04A-6B5D-9F15-B42E4B7CCE26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BA0B17D1-6112-AC7B-8B81-711867B041F7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E09599A-7868-AEA1-DFD7-D0597E2E55B1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83817B4-370F-EFDF-552D-B72580A239F1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3E82CEA-A861-AD9E-53E3-D0F5555EE808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1F1C07AC-DA36-2450-E32B-CB4968485172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883B15FC-B2B7-AE2F-FEED-31440CF7F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5A823D33-D782-F6DC-DE26-741C30AADC28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98668F3C-0E14-AE4F-3B60-55ECBC9729CA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F0EE0BA5-35A1-FA8D-B4D9-8976AD44385A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59CBE03A-EAB7-0C9C-C76F-6389F86041D3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52289FB3-9648-3035-26AE-1E9BBB5A8A7A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B14B8D21-AF1E-38FC-777E-302008D4BA8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F2874E6B-660E-3213-B223-E0851F7AB6A9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AE4D05E7-F453-0C5D-43AA-76489ECD0F8B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00FB0F97-10C0-A863-3F9E-240BEAED116D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7C025F87-3C79-36DF-C615-801A82C5B2FB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46BAA770-3A9A-05EE-D494-0C10E752FCE8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F74F6308-A169-B2CD-817B-8871D559C657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DD2990CF-778E-E1DD-67A1-B8E940AF9D7F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8E2991D9-4ABA-4806-3003-1EBEE02CEF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E19A9294-1B9E-9F4E-CC94-27F72CA48AA8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0E1060E-E66F-995D-970D-2DD3561816FD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58055B21-117E-89D7-9474-555AB3478514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E3BD0263-7F52-CC54-A530-CFE67F811537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7666E2DB-C3D5-56F5-525B-7C0CBBE1910E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56D9B7D2-F8D5-B9E3-7BB7-D5051C66651B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1C59EE-2FEE-5184-ACF6-1243AD17FEF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012711"/>
            <a:ext cx="5384850" cy="3932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 artigo 60 da nova lei trata do prazo de aceitação do Resseguro. O assunto sugere grande dificuldade técnica e operacional quanto a este ponto.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Regra atual: 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Estipulação entre as partes.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O contrato de resseguro será formado pelo silêncio do ressegurador no prazo de </a:t>
            </a:r>
            <a:r>
              <a:rPr lang="pt-BR" sz="22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vinte dias, </a:t>
            </a:r>
            <a:r>
              <a:rPr lang="pt-BR" sz="22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contado da recepção da proposta.</a:t>
            </a:r>
          </a:p>
        </p:txBody>
      </p:sp>
    </p:spTree>
    <p:extLst>
      <p:ext uri="{BB962C8B-B14F-4D97-AF65-F5344CB8AC3E}">
        <p14:creationId xmlns:p14="http://schemas.microsoft.com/office/powerpoint/2010/main" val="3647913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DB5EB3-9B68-58E2-B8B4-4A7F30C8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F87E3EE-F2AF-0D45-443F-675919FB8903}"/>
              </a:ext>
            </a:extLst>
          </p:cNvPr>
          <p:cNvSpPr txBox="1"/>
          <p:nvPr/>
        </p:nvSpPr>
        <p:spPr>
          <a:xfrm>
            <a:off x="6380420" y="-7101900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20ECFA63-FD21-0456-DF18-5E98DD545359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380F11D0-F9FA-1963-03F6-EA0592EFFEFB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D614352B-EF40-3778-8F22-A2FD3C74AC9F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74BA7E01-52AD-9B87-CE68-FC4A6DF17E03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23DE7412-A8BF-B59A-218C-9F9F2FFA95C3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E3798E9-5368-3DBF-3ECD-2399FE85CB92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14E59BC-25B5-8A98-22B4-65B70A7A2F82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C42467A4-03D0-8903-5BCE-6EFFCAAE5C16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31FA6D1D-EF0D-D917-36FE-96427233E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659B343D-96A8-34CA-23EC-A95BE8E1A5C1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14CB3B59-3D48-A882-3026-75C6476ED358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FC082D0B-289F-0741-474C-D208DC6347D4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97B9977F-E30F-992C-E48E-D4768321DA2D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2C71CB58-0177-7316-2855-27026BA4FDF7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9ABAB2AA-1F0E-F1EC-1377-21E2FA252365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17A49114-77D1-F3B0-2055-4A949B732DAB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0F4FF2FD-2AF9-F624-84ED-CA4A4CCB1F91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3DB497BA-7760-AA4D-E456-4869D0DE927F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61D7B030-8AAA-C37D-B2A0-03C9A56667AC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359DE211-4BDE-A794-C443-5F73EB4E7898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614C56A7-9C02-A3ED-2F90-E74C2CCED19B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686A54A3-E3EB-9897-B4EE-5323D99CC89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579A592A-463F-62DF-5B93-E34C3D9E2E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B9A25039-F1BB-05FB-3628-577C0CA2BED5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12B4C6C-0447-E5FA-FB77-47D9D6369DA4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6DA66275-8087-74C7-627D-3B81C7DA53FF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21F0E093-FB01-6DD0-1964-53DBE04F51DA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2611496F-275F-3BB2-92A2-FA36058A786D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14390EE7-7893-D896-A7A9-2F789A71F43C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AC5453-F1FA-A222-FFB0-FCD4D6F4F91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020436"/>
            <a:ext cx="5384850" cy="3916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Assunto disposto no artigo 129.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Regra atual: </a:t>
            </a: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É possível a livre pactuação entre as partes e a liberdade na escolha do foro.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200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Previsão da Lei</a:t>
            </a:r>
            <a:r>
              <a:rPr lang="pt-BR" sz="200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: </a:t>
            </a: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 arbitragem será feita no Brasil e submetida às regras do direito brasileiro. Além disso, a autoridade fiscalizadora disciplinará a divulgação obrigatória dos conflitos e das decisões respectivas, sem identificações particulares, em repositório de fácil acesso aos interessados.</a:t>
            </a:r>
          </a:p>
        </p:txBody>
      </p:sp>
    </p:spTree>
    <p:extLst>
      <p:ext uri="{BB962C8B-B14F-4D97-AF65-F5344CB8AC3E}">
        <p14:creationId xmlns:p14="http://schemas.microsoft.com/office/powerpoint/2010/main" val="1171158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BEF67D-8F48-0129-9CAB-5B188679E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0DC119A-0D8E-BD0F-69CE-744750F68652}"/>
              </a:ext>
            </a:extLst>
          </p:cNvPr>
          <p:cNvSpPr txBox="1"/>
          <p:nvPr/>
        </p:nvSpPr>
        <p:spPr>
          <a:xfrm>
            <a:off x="6380420" y="-7101900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Intervenientes no Contrato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C90E0A1D-BEF4-D99A-0530-60D7144BA908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E75E53FB-2E4B-8EA2-31E7-217957FADFF6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038DC43B-836A-6F72-34F9-995D8904599B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CCA1FAA9-664C-BCBC-EEFC-3F7B28082FE3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F048DC7-60A0-6983-51FB-9937349A692E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64ACF1A-02DA-9E24-7568-5DCD1F05F46F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B3F06ED-BDE1-CE55-5EC6-92E423395AE0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E5F15E10-5364-732A-0BE6-C7B7D989E85F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66673AF4-3E9D-FD40-54FA-ADB922D0B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62373C8D-A18A-C7B4-8CD3-CE8F2D5EAA7E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8FF742B4-B097-EA8B-24AA-F5F11ECC9B9E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899D64B6-A314-3080-D3AB-B3E623090717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79D6B855-158B-63A8-7D19-CE2A4D6864C5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53A72928-DE13-30B6-5104-BAB8EEC077EB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CA031DAB-82D8-2FA7-F170-9499715DDD61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08692356-3C77-6DC3-5EE1-96F4F462627C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DB4C1EFF-6F05-E25E-B279-EE888531A182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2E94FE03-D320-90FD-3693-F9B2F98D1F43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9C2F2CFD-CEE8-23AC-5AEB-58B0F90487FB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1400FA99-FE9B-732B-66C2-E612B4286D96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89DFD0FB-5ED3-79E2-F0C1-072EBFD201EB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790F587A-20AF-C221-BD38-D0D2D9E9CE3D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C1DEB521-AB42-EC8A-754A-1F4C039C82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CE64BBB8-DBCC-4383-F87D-8139248718B7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E103980-CD90-901A-7A43-E404E7535083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B9ACDE3F-7B09-95AE-117C-DAA0356044DB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5B2C5C7D-4296-D6DF-F265-305BFC282AF6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EC8EFFB6-4858-987B-F1A6-14D260DBCA6E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3B22E161-067B-2DF8-E490-33BC0784B8F3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2EF51-E583-A870-6F60-D612045A03B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01170" y="1758697"/>
            <a:ext cx="5328127" cy="407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Art. 37 – Dever de Lealdade e Boa-fé.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b="1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Todos os intervenientes </a:t>
            </a: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devem agir com lealdade e boa-fé.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Obrigação de prestar informações completas e verdadeiras sobre a formação e execução do contrato. </a:t>
            </a: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950" dirty="0">
                <a:solidFill>
                  <a:srgbClr val="123458"/>
                </a:solidFill>
                <a:latin typeface="Aptos" panose="020B0004020202020204" pitchFamily="34" charset="0"/>
                <a:ea typeface="+mj-ea"/>
                <a:cs typeface="+mj-cs"/>
              </a:rPr>
              <a:t>Art. 38 – Responsabilidade dos Representantes da Seguradora Representantes e prepostos, mesmo que temporários ou precários, vinculam a seguradora por seus atos e omissões. </a:t>
            </a:r>
          </a:p>
        </p:txBody>
      </p:sp>
    </p:spTree>
    <p:extLst>
      <p:ext uri="{BB962C8B-B14F-4D97-AF65-F5344CB8AC3E}">
        <p14:creationId xmlns:p14="http://schemas.microsoft.com/office/powerpoint/2010/main" val="18652233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582A1-E0AF-3A05-D477-8E25A2C31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BD4D1E0-FFF7-A166-2E0C-55752A7BFCEF}"/>
              </a:ext>
            </a:extLst>
          </p:cNvPr>
          <p:cNvSpPr txBox="1"/>
          <p:nvPr/>
        </p:nvSpPr>
        <p:spPr>
          <a:xfrm>
            <a:off x="6380420" y="-7101900"/>
            <a:ext cx="6322012" cy="874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400" b="1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Disposições específicas sobre 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400" b="1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Corretores de Seguros </a:t>
            </a:r>
            <a:endParaRPr lang="pt-BR" sz="24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77A1A12A-00E3-0F57-BB44-8DBD3AF4654E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C9D24B75-9813-272A-3148-877F34E4E533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C74261CC-ACEA-DE7D-5FA6-051C1E991CFA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06EBD1B-FFE6-D44E-A075-F9E0764C19EF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D7DE7AF-8D9A-8F03-94A2-7798951EF08C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E406E47-7E23-4F43-E6AB-C00F0490C5F6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21B2124B-21C4-9149-01F5-2BC30BDF4B8C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DEF0A9C4-9CCD-5965-3D93-CF8131F4F4A0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FD559C6C-B428-1D23-F2DF-9D2F92615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13359913-4220-03BD-8035-3EC1BABC7B1D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ABA42396-D76E-72FC-932F-92351CBBF2EB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4C9E8395-9156-012F-97BE-37BB81FAC36B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619C3992-5251-1F86-FCC2-541EA81634B3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267AAA89-0641-DE0D-0400-A88606E8325F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67207D20-DB9B-37F4-D686-ADCB073FD730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BD3C8746-AF00-7F02-AE3D-DE1B6CB322A7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1DCE75F5-2769-78A6-26F9-A27F6D4ED473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DAD6F2D4-A568-804C-C634-3344AA229CA8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03419E01-349D-F9F2-2781-CE9D7657410D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FDBCA7F0-83B4-E79D-9E2E-2664B2478065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E773D6E1-903E-7D19-F68A-97240CD1FCAB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9A52FBD8-B6AF-6F99-C3B4-6F4A79FE50C7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1E13D60E-7F05-CB83-31DD-17A6A312E2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14BB4FFA-05FE-840E-9C1C-3960583B16FC}"/>
              </a:ext>
            </a:extLst>
          </p:cNvPr>
          <p:cNvSpPr/>
          <p:nvPr/>
        </p:nvSpPr>
        <p:spPr>
          <a:xfrm rot="5619123">
            <a:off x="6274192" y="700316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82EF133-AC02-A5A2-E7BC-5B4D5C6FA860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1371646A-99E6-7889-06F4-25CA6E5BFA2F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F832F89F-382B-F5E8-7840-ACF3A6B17CE3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2822A08E-8478-A4D7-8895-77F43066F0B0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767977-2613-1958-6D99-DB8FB752FB0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01171" y="1675875"/>
            <a:ext cx="5445459" cy="3363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endParaRPr lang="pt-BR" sz="1800" b="0" i="0" u="none" strike="noStrike" baseline="0" dirty="0">
              <a:solidFill>
                <a:srgbClr val="002060"/>
              </a:solidFill>
              <a:latin typeface="Arial MT Pro"/>
            </a:endParaRPr>
          </a:p>
          <a:p>
            <a:pPr>
              <a:lnSpc>
                <a:spcPct val="114000"/>
              </a:lnSpc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pt-BR" sz="1800" b="0" i="0" u="none" strike="noStrike" baseline="0" dirty="0">
                <a:solidFill>
                  <a:srgbClr val="002060"/>
                </a:solidFill>
                <a:latin typeface="Arial MT Pro"/>
              </a:rPr>
              <a:t>Art. 39 – Responsabilidade na Entrega de Documentos </a:t>
            </a:r>
          </a:p>
          <a:p>
            <a:pPr algn="l"/>
            <a:r>
              <a:rPr lang="pt-BR" sz="1800" b="0" i="0" u="none" strike="noStrike" baseline="0" dirty="0">
                <a:solidFill>
                  <a:srgbClr val="002060"/>
                </a:solidFill>
                <a:latin typeface="ArialMTPro-Regular"/>
              </a:rPr>
              <a:t>O corretor é obrigado a entregar, no prazo de 5 dias úteis, documentos e dados que lhe forem confiados.</a:t>
            </a:r>
          </a:p>
          <a:p>
            <a:pPr algn="l"/>
            <a:endParaRPr lang="pt-BR" sz="1800" b="0" i="0" u="none" strike="noStrike" baseline="0" dirty="0">
              <a:solidFill>
                <a:srgbClr val="002060"/>
              </a:solidFill>
              <a:latin typeface="ArialMTPro-Regular"/>
            </a:endParaRPr>
          </a:p>
          <a:p>
            <a:pPr algn="l"/>
            <a:r>
              <a:rPr lang="pt-BR" sz="1800" b="0" i="0" u="none" strike="noStrike" baseline="0" dirty="0">
                <a:solidFill>
                  <a:srgbClr val="002060"/>
                </a:solidFill>
                <a:latin typeface="ArialMTPro-Regular"/>
              </a:rPr>
              <a:t>Em situações urgentes (ex.: risco de perda de direito), a entrega deve ser feita em tempo hábil para evitar prejuízo ao cliente</a:t>
            </a:r>
            <a:r>
              <a:rPr lang="pt-BR" sz="1800" b="0" i="0" u="none" strike="noStrike" baseline="0" dirty="0">
                <a:latin typeface="ArialMTPro-Regular"/>
              </a:rPr>
              <a:t>.</a:t>
            </a:r>
            <a:endParaRPr lang="pt-BR" sz="1950" dirty="0">
              <a:solidFill>
                <a:srgbClr val="123458"/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925201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BC146-ABAA-7811-B506-8EC5A1566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AB873D5-0713-5A76-EC80-E8F4354E8643}"/>
              </a:ext>
            </a:extLst>
          </p:cNvPr>
          <p:cNvSpPr txBox="1"/>
          <p:nvPr/>
        </p:nvSpPr>
        <p:spPr>
          <a:xfrm>
            <a:off x="6380420" y="-7101900"/>
            <a:ext cx="6322012" cy="874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endParaRPr lang="pt-BR" b="1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400" b="1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Disposições específicas sobre 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400" b="1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Corretores de Seguros </a:t>
            </a:r>
            <a:endParaRPr lang="pt-BR" sz="24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046A879C-4644-7F3A-4A5F-B6C9E82D7D1A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E9F486EC-11DC-1B1D-1266-68B00F7F8A38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B5B73FA9-D754-4CF1-812B-ACA1FBEA6407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E2077FD-ED18-27F8-4632-5203AA32365B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0401CC2-38BC-607A-1A0D-08BD4EADA256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FC47994-51C0-E00F-0E33-55D9C32B7ACA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98E380A-6C5E-1D25-B0CD-5EFAEC6CFD83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8A457781-368D-3AB3-239C-6DB35A40BC56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3063CF07-B080-47A3-CC72-5E6F29AEE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E887D8D7-CAA5-55C8-EB34-6CAC4ED59A29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4723C15E-7AA2-E8E8-7EDE-92E562BA044B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1AE1509-5EE3-6D2F-229A-88A32222D078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783E3E07-80B6-469B-E6DD-E26DF0EAE7C8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00F48943-726F-DA06-74B1-FEAE9481D14E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9BCD77AB-E804-9566-BE3C-01D83E2690A2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F6897496-ED85-5D2E-693C-49A0A19E11FC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88B72E59-A729-0F58-5E15-2C5FE8CBA092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D1AE3FB2-8240-489A-6CB1-92B0A7818DC3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F8603E8F-8953-7309-497C-2B37A7A24CC6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F7E64E69-C9FE-AE20-174D-621FDBDB3B08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2A2D02F6-AEEF-0783-2F59-63232153A397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80E3098C-35E0-0E63-2EE7-181B8490CC8D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E3248E9A-D4B9-2FCE-3F1D-182DAABA6B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4EA82148-7F41-8832-CB26-E8C81C22D40B}"/>
              </a:ext>
            </a:extLst>
          </p:cNvPr>
          <p:cNvSpPr/>
          <p:nvPr/>
        </p:nvSpPr>
        <p:spPr>
          <a:xfrm rot="5619123">
            <a:off x="6274192" y="700316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5BE6EED4-E858-7C60-197B-95DFA17462CB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A8E39484-5ECA-154C-1D08-DB5120FB7813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E62D5874-AA98-8514-9F02-0C6C16BB69D1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76434079-6A7F-EEC8-17F2-5CAA0C3A6D85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C49696-6D46-5D28-19BA-6DDE6B5E95F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01171" y="1618648"/>
            <a:ext cx="544545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2000" b="0" i="0" u="none" strike="noStrike" baseline="0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algn="l"/>
            <a:r>
              <a:rPr lang="pt-BR" sz="20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Art. 40 – Comissão de Corretagem</a:t>
            </a:r>
          </a:p>
          <a:p>
            <a:pPr algn="l"/>
            <a:endParaRPr lang="pt-BR" sz="2000" b="0" i="0" u="none" strike="noStrike" baseline="0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algn="l"/>
            <a:r>
              <a:rPr lang="pt-BR" sz="20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Fica garantido o direito do corretor à remuneração (comissão), pelo exercício da intermediação.</a:t>
            </a:r>
          </a:p>
          <a:p>
            <a:pPr algn="l"/>
            <a:r>
              <a:rPr lang="pt-BR" sz="20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A renovação ou prorrogação do seguro pode ser intermediada por outro corretor, à livre escolha do segurado ou estipulante, se houver alterações vantajosas para o segurado e ao beneficiário.</a:t>
            </a:r>
          </a:p>
        </p:txBody>
      </p:sp>
    </p:spTree>
    <p:extLst>
      <p:ext uri="{BB962C8B-B14F-4D97-AF65-F5344CB8AC3E}">
        <p14:creationId xmlns:p14="http://schemas.microsoft.com/office/powerpoint/2010/main" val="2075853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91C1CD-9F68-0140-0549-364B9BA93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E6F444B-37B2-C39C-1F19-D5343EB079C0}"/>
              </a:ext>
            </a:extLst>
          </p:cNvPr>
          <p:cNvSpPr txBox="1"/>
          <p:nvPr/>
        </p:nvSpPr>
        <p:spPr>
          <a:xfrm>
            <a:off x="6380420" y="-7101900"/>
            <a:ext cx="6322012" cy="91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Formação do contrato </a:t>
            </a:r>
            <a:endParaRPr lang="pt-BR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000" b="1" i="0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 </a:t>
            </a:r>
            <a:endParaRPr lang="pt-BR" sz="20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522B03A7-870D-DA82-98FC-8F96CE47BB7B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8927E75E-B5F4-D657-02C2-53D57D14F71B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050F461A-FBC0-61BD-A184-01C553EAC92F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741A68C9-596E-33BB-1A25-15DC7D5849E5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B7BCF9C-9006-3B64-66DC-FCE7B33265F9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5F89FE00-94DE-04BB-3A9C-2EB24028B2E7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D1D1A5AC-E3B2-4F67-773D-CDF45ED03250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79485FB2-7D87-B225-9F76-E7AD5D2DCA13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1866227C-169E-F057-E3A4-C45DD32AD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39B81BDB-9B9A-6F34-6C1E-816D69B2BAB3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1EF3C5D6-8948-5A2A-CE9D-25129015D34B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9DC50752-E250-49D5-CA5F-AB61E76029DF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9E20A29B-EBB7-547D-53B3-44842D2E636E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4694F921-9713-69A5-411A-8663A69E8F91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FF4B4074-481A-43C1-6B0A-5C7108231BAF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3772396F-65BA-302E-C9B7-2BFD1F4FC140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AF0C2BEC-8B17-6454-0DDB-F1F5358E09E8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C1EDBC48-BD72-053A-D1D3-24002FA10B65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D63A8B36-9214-6ABA-DD4A-86B169CA7E83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0E016DF2-2EB2-0030-F0D2-736F6E3999A0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E6449354-DAF4-E995-7FA7-0FD708C8E9D2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4B6798BD-00AE-A42E-D76A-B17B140F999F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496F7D44-0E31-06A3-F47B-54146429DC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B80B9344-B6B0-F701-B409-CE1A64AB06FF}"/>
              </a:ext>
            </a:extLst>
          </p:cNvPr>
          <p:cNvSpPr/>
          <p:nvPr/>
        </p:nvSpPr>
        <p:spPr>
          <a:xfrm rot="5619123">
            <a:off x="6387459" y="980767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5965A12-B11F-F18A-2307-F8C3C8D94A78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556A0B92-8256-9CB7-1A1B-DA7417E63D09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A2713966-D9BE-4C3F-7813-ACEEA7DC59F2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F468F9A3-6ED7-0948-A394-2F55DB916EF8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BD1DFF52-49DB-A99C-FF8F-6520A5B95537}"/>
              </a:ext>
            </a:extLst>
          </p:cNvPr>
          <p:cNvSpPr/>
          <p:nvPr/>
        </p:nvSpPr>
        <p:spPr>
          <a:xfrm>
            <a:off x="6268757" y="-943837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EC1F9E-67A7-7000-F8B5-A6456CC428F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61780" y="2547663"/>
            <a:ext cx="53848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2000" b="0" i="0" u="none" strike="noStrike" baseline="0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algn="l"/>
            <a:r>
              <a:rPr lang="pt-BR" sz="20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Art. 41 – Formação do Contrato de Seguro </a:t>
            </a:r>
          </a:p>
          <a:p>
            <a:pPr algn="l"/>
            <a:r>
              <a:rPr lang="pt-BR" sz="20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A proposta pode ser feita por segurado, estipulante, seguradora ou seus representantes.</a:t>
            </a:r>
          </a:p>
          <a:p>
            <a:pPr algn="l"/>
            <a:endParaRPr lang="pt-BR" sz="2000" b="0" i="0" u="none" strike="noStrike" baseline="0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algn="l"/>
            <a:r>
              <a:rPr lang="pt-BR" sz="20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O parágrafo único dispõe que o corretor de seguro poderá representar o proponente na formação do contrato, na forma da lei.</a:t>
            </a:r>
            <a:endParaRPr lang="pt-BR" sz="2000" dirty="0">
              <a:solidFill>
                <a:srgbClr val="002060"/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61643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645740-F0BF-43D3-2BFC-A108F7D0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8FFD89C-949D-0FCC-0808-D67CC4BD0D86}"/>
              </a:ext>
            </a:extLst>
          </p:cNvPr>
          <p:cNvSpPr txBox="1"/>
          <p:nvPr/>
        </p:nvSpPr>
        <p:spPr>
          <a:xfrm>
            <a:off x="6380420" y="-7101900"/>
            <a:ext cx="6322012" cy="8638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>
              <a:lnSpc>
                <a:spcPct val="114000"/>
              </a:lnSpc>
              <a:spcAft>
                <a:spcPts val="1200"/>
              </a:spcAft>
              <a:buNone/>
            </a:pPr>
            <a:r>
              <a:rPr lang="pt-BR" sz="2800" b="1" kern="100" dirty="0">
                <a:solidFill>
                  <a:srgbClr val="123458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Interpretação do Contrato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Segregação de Seguros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Aceitação de Riscos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para Pagamento de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Sinistros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Relatório de Regulação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Prazo Prescricional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Pagamento do Prêmio </a:t>
            </a:r>
            <a:b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 Inadimplência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Identificação do Beneficiário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Uniformidade de Tratamento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Cosseguro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Resseguro (Prazo de Aceitação)</a:t>
            </a:r>
          </a:p>
          <a:p>
            <a:pPr marL="360000">
              <a:lnSpc>
                <a:spcPct val="114000"/>
              </a:lnSpc>
              <a:spcAft>
                <a:spcPts val="1200"/>
              </a:spcAft>
            </a:pPr>
            <a:r>
              <a:rPr lang="pt-BR" sz="2800" b="1" kern="100" dirty="0">
                <a:solidFill>
                  <a:srgbClr val="123458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Arbitragem</a:t>
            </a:r>
            <a:endParaRPr lang="pt-BR" sz="2800" kern="100" dirty="0">
              <a:solidFill>
                <a:srgbClr val="12345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ângulo: Cantos Diagonais Arredondados 25">
            <a:extLst>
              <a:ext uri="{FF2B5EF4-FFF2-40B4-BE49-F238E27FC236}">
                <a16:creationId xmlns:a16="http://schemas.microsoft.com/office/drawing/2014/main" id="{17834F68-33CD-3B32-7BF6-43AF53ADDC1D}"/>
              </a:ext>
            </a:extLst>
          </p:cNvPr>
          <p:cNvSpPr/>
          <p:nvPr/>
        </p:nvSpPr>
        <p:spPr>
          <a:xfrm>
            <a:off x="345370" y="514896"/>
            <a:ext cx="5577875" cy="1868242"/>
          </a:xfrm>
          <a:prstGeom prst="round2DiagRect">
            <a:avLst>
              <a:gd name="adj1" fmla="val 19222"/>
              <a:gd name="adj2" fmla="val 0"/>
            </a:avLst>
          </a:prstGeom>
          <a:gradFill flip="none" rotWithShape="1">
            <a:gsLst>
              <a:gs pos="100000">
                <a:srgbClr val="D4C9BE"/>
              </a:gs>
              <a:gs pos="100000">
                <a:srgbClr val="D4C9BE">
                  <a:alpha val="32000"/>
                </a:srgb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Diagonais Arredondados 18">
            <a:extLst>
              <a:ext uri="{FF2B5EF4-FFF2-40B4-BE49-F238E27FC236}">
                <a16:creationId xmlns:a16="http://schemas.microsoft.com/office/drawing/2014/main" id="{FCF8F7E1-7C7B-B8CF-4AD2-673C9A1B3E03}"/>
              </a:ext>
            </a:extLst>
          </p:cNvPr>
          <p:cNvSpPr/>
          <p:nvPr/>
        </p:nvSpPr>
        <p:spPr>
          <a:xfrm>
            <a:off x="237401" y="3589010"/>
            <a:ext cx="5504660" cy="2942655"/>
          </a:xfrm>
          <a:prstGeom prst="round2DiagRect">
            <a:avLst>
              <a:gd name="adj1" fmla="val 7112"/>
              <a:gd name="adj2" fmla="val 0"/>
            </a:avLst>
          </a:prstGeom>
          <a:solidFill>
            <a:srgbClr val="12345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23" name="Retângulo 22">
            <a:extLst>
              <a:ext uri="{FF2B5EF4-FFF2-40B4-BE49-F238E27FC236}">
                <a16:creationId xmlns:a16="http://schemas.microsoft.com/office/drawing/2014/main" id="{4D560CC5-5B16-EE2F-E60F-19016296A7CA}"/>
              </a:ext>
            </a:extLst>
          </p:cNvPr>
          <p:cNvSpPr/>
          <p:nvPr/>
        </p:nvSpPr>
        <p:spPr>
          <a:xfrm>
            <a:off x="6380420" y="1528040"/>
            <a:ext cx="5993751" cy="5244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A9A29905-A475-0BFA-BD98-69F5D843F667}"/>
              </a:ext>
            </a:extLst>
          </p:cNvPr>
          <p:cNvSpPr txBox="1"/>
          <p:nvPr/>
        </p:nvSpPr>
        <p:spPr>
          <a:xfrm>
            <a:off x="13271359" y="10217507"/>
            <a:ext cx="5954234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Desafio: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Formalizar negativas com fundamentação legal. 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pt-BR" sz="23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Impacto: </a:t>
            </a:r>
            <a:r>
              <a:rPr lang="pt-BR" sz="23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Início claro do prazo para ação judicial (segurados); formalização para seguradoras. 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69C2515-2106-25F9-8AAE-E1094AFDEAF2}"/>
              </a:ext>
            </a:extLst>
          </p:cNvPr>
          <p:cNvGrpSpPr/>
          <p:nvPr/>
        </p:nvGrpSpPr>
        <p:grpSpPr>
          <a:xfrm>
            <a:off x="462702" y="683759"/>
            <a:ext cx="4209658" cy="1776885"/>
            <a:chOff x="481048" y="628513"/>
            <a:chExt cx="4209658" cy="177688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F589F37-2EC3-619D-C8C9-610E189A0813}"/>
                </a:ext>
              </a:extLst>
            </p:cNvPr>
            <p:cNvSpPr txBox="1"/>
            <p:nvPr/>
          </p:nvSpPr>
          <p:spPr>
            <a:xfrm>
              <a:off x="515530" y="628513"/>
              <a:ext cx="4175176" cy="90999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000" kern="100" dirty="0">
                  <a:solidFill>
                    <a:srgbClr val="123458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</a:t>
              </a:r>
              <a:r>
                <a:rPr lang="pt-BR" sz="6000" kern="100" dirty="0">
                  <a:solidFill>
                    <a:srgbClr val="123458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estaques</a:t>
              </a:r>
              <a:endParaRPr lang="pt-BR" sz="6000" dirty="0">
                <a:solidFill>
                  <a:srgbClr val="123458"/>
                </a:solidFill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4CC3D1B-C7A9-A243-BF73-F026CA8572C8}"/>
                </a:ext>
              </a:extLst>
            </p:cNvPr>
            <p:cNvSpPr txBox="1"/>
            <p:nvPr/>
          </p:nvSpPr>
          <p:spPr>
            <a:xfrm>
              <a:off x="481048" y="988772"/>
              <a:ext cx="4175176" cy="1416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t" anchorCtr="0">
              <a:normAutofit/>
            </a:bodyPr>
            <a:lstStyle>
              <a:defPPr>
                <a:defRPr lang="pt-BR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800" b="1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45000"/>
                </a:lnSpc>
              </a:pPr>
              <a:r>
                <a:rPr lang="pt-BR" sz="5400" kern="100" dirty="0">
                  <a:ln w="38100">
                    <a:solidFill>
                      <a:srgbClr val="123458"/>
                    </a:solidFill>
                  </a:ln>
                  <a:noFill/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15.040/2024</a:t>
              </a:r>
              <a:endParaRPr lang="pt-BR" dirty="0">
                <a:ln w="38100">
                  <a:solidFill>
                    <a:srgbClr val="123458"/>
                  </a:solidFill>
                </a:ln>
                <a:noFill/>
              </a:endParaRPr>
            </a:p>
          </p:txBody>
        </p:sp>
      </p:grp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AF89670F-8BF1-3CEC-8996-20FBD7B4EE0B}"/>
              </a:ext>
            </a:extLst>
          </p:cNvPr>
          <p:cNvSpPr/>
          <p:nvPr/>
        </p:nvSpPr>
        <p:spPr>
          <a:xfrm>
            <a:off x="-749575" y="-963812"/>
            <a:ext cx="1909011" cy="1260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4C9BE"/>
              </a:solidFill>
            </a:endParaRPr>
          </a:p>
        </p:txBody>
      </p:sp>
      <p:pic>
        <p:nvPicPr>
          <p:cNvPr id="33" name="Imagem 32" descr="Livro aberto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F98F156E-34FC-5F59-3162-8D6FBC134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0" t="19149" r="537" b="157"/>
          <a:stretch/>
        </p:blipFill>
        <p:spPr>
          <a:xfrm>
            <a:off x="502407" y="2642085"/>
            <a:ext cx="5441589" cy="3588995"/>
          </a:xfrm>
          <a:prstGeom prst="round2DiagRect">
            <a:avLst>
              <a:gd name="adj1" fmla="val 12093"/>
              <a:gd name="adj2" fmla="val 0"/>
            </a:avLst>
          </a:prstGeom>
        </p:spPr>
      </p:pic>
      <p:grpSp>
        <p:nvGrpSpPr>
          <p:cNvPr id="68" name="Agrupar 67">
            <a:extLst>
              <a:ext uri="{FF2B5EF4-FFF2-40B4-BE49-F238E27FC236}">
                <a16:creationId xmlns:a16="http://schemas.microsoft.com/office/drawing/2014/main" id="{55CBA0B3-291D-FABB-8440-7A05E8A4ABD7}"/>
              </a:ext>
            </a:extLst>
          </p:cNvPr>
          <p:cNvGrpSpPr/>
          <p:nvPr/>
        </p:nvGrpSpPr>
        <p:grpSpPr>
          <a:xfrm>
            <a:off x="4755210" y="927824"/>
            <a:ext cx="895741" cy="1124422"/>
            <a:chOff x="5610225" y="2667000"/>
            <a:chExt cx="971243" cy="1219200"/>
          </a:xfrm>
          <a:solidFill>
            <a:srgbClr val="123458"/>
          </a:solidFill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F4F1B4E7-5910-BBCC-7150-121942F5B482}"/>
                </a:ext>
              </a:extLst>
            </p:cNvPr>
            <p:cNvSpPr/>
            <p:nvPr/>
          </p:nvSpPr>
          <p:spPr>
            <a:xfrm>
              <a:off x="5743575" y="2876550"/>
              <a:ext cx="590550" cy="38100"/>
            </a:xfrm>
            <a:custGeom>
              <a:avLst/>
              <a:gdLst>
                <a:gd name="connsiteX0" fmla="*/ 571500 w 590550"/>
                <a:gd name="connsiteY0" fmla="*/ 0 h 38100"/>
                <a:gd name="connsiteX1" fmla="*/ 19050 w 590550"/>
                <a:gd name="connsiteY1" fmla="*/ 0 h 38100"/>
                <a:gd name="connsiteX2" fmla="*/ 0 w 590550"/>
                <a:gd name="connsiteY2" fmla="*/ 19050 h 38100"/>
                <a:gd name="connsiteX3" fmla="*/ 19050 w 590550"/>
                <a:gd name="connsiteY3" fmla="*/ 38100 h 38100"/>
                <a:gd name="connsiteX4" fmla="*/ 571500 w 590550"/>
                <a:gd name="connsiteY4" fmla="*/ 38100 h 38100"/>
                <a:gd name="connsiteX5" fmla="*/ 590550 w 590550"/>
                <a:gd name="connsiteY5" fmla="*/ 19050 h 38100"/>
                <a:gd name="connsiteX6" fmla="*/ 571500 w 5905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0"/>
                  </a:move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8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8"/>
                    <a:pt x="590550" y="19050"/>
                  </a:cubicBezTo>
                  <a:cubicBezTo>
                    <a:pt x="590550" y="8572"/>
                    <a:pt x="581978" y="0"/>
                    <a:pt x="57150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A97FD202-118F-49A9-1DEF-657BC283212B}"/>
                </a:ext>
              </a:extLst>
            </p:cNvPr>
            <p:cNvSpPr/>
            <p:nvPr/>
          </p:nvSpPr>
          <p:spPr>
            <a:xfrm>
              <a:off x="5743575" y="2952750"/>
              <a:ext cx="590550" cy="38100"/>
            </a:xfrm>
            <a:custGeom>
              <a:avLst/>
              <a:gdLst>
                <a:gd name="connsiteX0" fmla="*/ 590550 w 590550"/>
                <a:gd name="connsiteY0" fmla="*/ 19050 h 38100"/>
                <a:gd name="connsiteX1" fmla="*/ 571500 w 590550"/>
                <a:gd name="connsiteY1" fmla="*/ 0 h 38100"/>
                <a:gd name="connsiteX2" fmla="*/ 19050 w 590550"/>
                <a:gd name="connsiteY2" fmla="*/ 0 h 38100"/>
                <a:gd name="connsiteX3" fmla="*/ 0 w 590550"/>
                <a:gd name="connsiteY3" fmla="*/ 19050 h 38100"/>
                <a:gd name="connsiteX4" fmla="*/ 19050 w 590550"/>
                <a:gd name="connsiteY4" fmla="*/ 38100 h 38100"/>
                <a:gd name="connsiteX5" fmla="*/ 571500 w 590550"/>
                <a:gd name="connsiteY5" fmla="*/ 38100 h 38100"/>
                <a:gd name="connsiteX6" fmla="*/ 590550 w 590550"/>
                <a:gd name="connsiteY6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90550" y="19050"/>
                  </a:moveTo>
                  <a:cubicBezTo>
                    <a:pt x="590550" y="8572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2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ubicBezTo>
                    <a:pt x="581978" y="38100"/>
                    <a:pt x="590550" y="29527"/>
                    <a:pt x="59055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71434B92-6AFD-67FA-B6AD-3F471AF611FA}"/>
                </a:ext>
              </a:extLst>
            </p:cNvPr>
            <p:cNvSpPr/>
            <p:nvPr/>
          </p:nvSpPr>
          <p:spPr>
            <a:xfrm>
              <a:off x="5610225" y="2667000"/>
              <a:ext cx="866775" cy="1219200"/>
            </a:xfrm>
            <a:custGeom>
              <a:avLst/>
              <a:gdLst>
                <a:gd name="connsiteX0" fmla="*/ 866775 w 866775"/>
                <a:gd name="connsiteY0" fmla="*/ 1162050 h 1219200"/>
                <a:gd name="connsiteX1" fmla="*/ 866775 w 866775"/>
                <a:gd name="connsiteY1" fmla="*/ 647700 h 1219200"/>
                <a:gd name="connsiteX2" fmla="*/ 828675 w 866775"/>
                <a:gd name="connsiteY2" fmla="*/ 717233 h 1219200"/>
                <a:gd name="connsiteX3" fmla="*/ 828675 w 866775"/>
                <a:gd name="connsiteY3" fmla="*/ 1162050 h 1219200"/>
                <a:gd name="connsiteX4" fmla="*/ 809625 w 866775"/>
                <a:gd name="connsiteY4" fmla="*/ 1181100 h 1219200"/>
                <a:gd name="connsiteX5" fmla="*/ 57150 w 866775"/>
                <a:gd name="connsiteY5" fmla="*/ 1181100 h 1219200"/>
                <a:gd name="connsiteX6" fmla="*/ 38100 w 866775"/>
                <a:gd name="connsiteY6" fmla="*/ 1162050 h 1219200"/>
                <a:gd name="connsiteX7" fmla="*/ 38100 w 866775"/>
                <a:gd name="connsiteY7" fmla="*/ 57150 h 1219200"/>
                <a:gd name="connsiteX8" fmla="*/ 57150 w 866775"/>
                <a:gd name="connsiteY8" fmla="*/ 38100 h 1219200"/>
                <a:gd name="connsiteX9" fmla="*/ 681038 w 866775"/>
                <a:gd name="connsiteY9" fmla="*/ 38100 h 1219200"/>
                <a:gd name="connsiteX10" fmla="*/ 681038 w 866775"/>
                <a:gd name="connsiteY10" fmla="*/ 128588 h 1219200"/>
                <a:gd name="connsiteX11" fmla="*/ 738188 w 866775"/>
                <a:gd name="connsiteY11" fmla="*/ 185738 h 1219200"/>
                <a:gd name="connsiteX12" fmla="*/ 828675 w 866775"/>
                <a:gd name="connsiteY12" fmla="*/ 185738 h 1219200"/>
                <a:gd name="connsiteX13" fmla="*/ 828675 w 866775"/>
                <a:gd name="connsiteY13" fmla="*/ 228600 h 1219200"/>
                <a:gd name="connsiteX14" fmla="*/ 860108 w 866775"/>
                <a:gd name="connsiteY14" fmla="*/ 238125 h 1219200"/>
                <a:gd name="connsiteX15" fmla="*/ 866775 w 866775"/>
                <a:gd name="connsiteY15" fmla="*/ 242888 h 1219200"/>
                <a:gd name="connsiteX16" fmla="*/ 866775 w 866775"/>
                <a:gd name="connsiteY16" fmla="*/ 166688 h 1219200"/>
                <a:gd name="connsiteX17" fmla="*/ 861060 w 866775"/>
                <a:gd name="connsiteY17" fmla="*/ 153353 h 1219200"/>
                <a:gd name="connsiteX18" fmla="*/ 713423 w 866775"/>
                <a:gd name="connsiteY18" fmla="*/ 5715 h 1219200"/>
                <a:gd name="connsiteX19" fmla="*/ 700088 w 866775"/>
                <a:gd name="connsiteY19" fmla="*/ 0 h 1219200"/>
                <a:gd name="connsiteX20" fmla="*/ 57150 w 866775"/>
                <a:gd name="connsiteY20" fmla="*/ 0 h 1219200"/>
                <a:gd name="connsiteX21" fmla="*/ 0 w 866775"/>
                <a:gd name="connsiteY21" fmla="*/ 57150 h 1219200"/>
                <a:gd name="connsiteX22" fmla="*/ 0 w 866775"/>
                <a:gd name="connsiteY22" fmla="*/ 1162050 h 1219200"/>
                <a:gd name="connsiteX23" fmla="*/ 57150 w 866775"/>
                <a:gd name="connsiteY23" fmla="*/ 1219200 h 1219200"/>
                <a:gd name="connsiteX24" fmla="*/ 809625 w 866775"/>
                <a:gd name="connsiteY24" fmla="*/ 1219200 h 1219200"/>
                <a:gd name="connsiteX25" fmla="*/ 866775 w 866775"/>
                <a:gd name="connsiteY25" fmla="*/ 1162050 h 1219200"/>
                <a:gd name="connsiteX26" fmla="*/ 719138 w 866775"/>
                <a:gd name="connsiteY26" fmla="*/ 64770 h 1219200"/>
                <a:gd name="connsiteX27" fmla="*/ 760095 w 866775"/>
                <a:gd name="connsiteY27" fmla="*/ 105728 h 1219200"/>
                <a:gd name="connsiteX28" fmla="*/ 801053 w 866775"/>
                <a:gd name="connsiteY28" fmla="*/ 146685 h 1219200"/>
                <a:gd name="connsiteX29" fmla="*/ 737235 w 866775"/>
                <a:gd name="connsiteY29" fmla="*/ 146685 h 1219200"/>
                <a:gd name="connsiteX30" fmla="*/ 718185 w 866775"/>
                <a:gd name="connsiteY30" fmla="*/ 127635 h 1219200"/>
                <a:gd name="connsiteX31" fmla="*/ 718185 w 866775"/>
                <a:gd name="connsiteY31" fmla="*/ 6477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6775" h="1219200">
                  <a:moveTo>
                    <a:pt x="866775" y="1162050"/>
                  </a:moveTo>
                  <a:lnTo>
                    <a:pt x="866775" y="647700"/>
                  </a:lnTo>
                  <a:lnTo>
                    <a:pt x="828675" y="717233"/>
                  </a:lnTo>
                  <a:lnTo>
                    <a:pt x="828675" y="1162050"/>
                  </a:lnTo>
                  <a:cubicBezTo>
                    <a:pt x="828675" y="1172528"/>
                    <a:pt x="820103" y="1181100"/>
                    <a:pt x="809625" y="1181100"/>
                  </a:cubicBezTo>
                  <a:lnTo>
                    <a:pt x="57150" y="1181100"/>
                  </a:lnTo>
                  <a:cubicBezTo>
                    <a:pt x="46672" y="1181100"/>
                    <a:pt x="38100" y="1172528"/>
                    <a:pt x="38100" y="1162050"/>
                  </a:cubicBezTo>
                  <a:lnTo>
                    <a:pt x="38100" y="57150"/>
                  </a:lnTo>
                  <a:cubicBezTo>
                    <a:pt x="38100" y="46673"/>
                    <a:pt x="46672" y="38100"/>
                    <a:pt x="57150" y="38100"/>
                  </a:cubicBezTo>
                  <a:lnTo>
                    <a:pt x="681038" y="38100"/>
                  </a:lnTo>
                  <a:lnTo>
                    <a:pt x="681038" y="128588"/>
                  </a:lnTo>
                  <a:cubicBezTo>
                    <a:pt x="681038" y="160020"/>
                    <a:pt x="706755" y="185738"/>
                    <a:pt x="738188" y="185738"/>
                  </a:cubicBezTo>
                  <a:lnTo>
                    <a:pt x="828675" y="185738"/>
                  </a:lnTo>
                  <a:lnTo>
                    <a:pt x="828675" y="228600"/>
                  </a:lnTo>
                  <a:cubicBezTo>
                    <a:pt x="840105" y="228600"/>
                    <a:pt x="850583" y="232410"/>
                    <a:pt x="860108" y="238125"/>
                  </a:cubicBezTo>
                  <a:lnTo>
                    <a:pt x="866775" y="242888"/>
                  </a:lnTo>
                  <a:cubicBezTo>
                    <a:pt x="866775" y="242888"/>
                    <a:pt x="866775" y="166688"/>
                    <a:pt x="866775" y="166688"/>
                  </a:cubicBezTo>
                  <a:cubicBezTo>
                    <a:pt x="866775" y="161925"/>
                    <a:pt x="864870" y="157163"/>
                    <a:pt x="861060" y="153353"/>
                  </a:cubicBezTo>
                  <a:lnTo>
                    <a:pt x="713423" y="5715"/>
                  </a:lnTo>
                  <a:cubicBezTo>
                    <a:pt x="709613" y="1905"/>
                    <a:pt x="704850" y="0"/>
                    <a:pt x="700088" y="0"/>
                  </a:cubicBezTo>
                  <a:lnTo>
                    <a:pt x="57150" y="0"/>
                  </a:lnTo>
                  <a:cubicBezTo>
                    <a:pt x="25717" y="0"/>
                    <a:pt x="0" y="25718"/>
                    <a:pt x="0" y="57150"/>
                  </a:cubicBezTo>
                  <a:lnTo>
                    <a:pt x="0" y="1162050"/>
                  </a:lnTo>
                  <a:cubicBezTo>
                    <a:pt x="0" y="1193483"/>
                    <a:pt x="25717" y="1219200"/>
                    <a:pt x="57150" y="1219200"/>
                  </a:cubicBezTo>
                  <a:lnTo>
                    <a:pt x="809625" y="1219200"/>
                  </a:lnTo>
                  <a:cubicBezTo>
                    <a:pt x="841058" y="1219200"/>
                    <a:pt x="866775" y="1193483"/>
                    <a:pt x="866775" y="1162050"/>
                  </a:cubicBezTo>
                  <a:close/>
                  <a:moveTo>
                    <a:pt x="719138" y="64770"/>
                  </a:moveTo>
                  <a:lnTo>
                    <a:pt x="760095" y="105728"/>
                  </a:lnTo>
                  <a:lnTo>
                    <a:pt x="801053" y="146685"/>
                  </a:lnTo>
                  <a:lnTo>
                    <a:pt x="737235" y="146685"/>
                  </a:lnTo>
                  <a:cubicBezTo>
                    <a:pt x="726758" y="146685"/>
                    <a:pt x="718185" y="138113"/>
                    <a:pt x="718185" y="127635"/>
                  </a:cubicBezTo>
                  <a:lnTo>
                    <a:pt x="718185" y="647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7EFF191A-96C1-7DCD-715A-0F13545A0CAB}"/>
                </a:ext>
              </a:extLst>
            </p:cNvPr>
            <p:cNvSpPr/>
            <p:nvPr/>
          </p:nvSpPr>
          <p:spPr>
            <a:xfrm>
              <a:off x="5743575" y="3048000"/>
              <a:ext cx="540067" cy="38100"/>
            </a:xfrm>
            <a:custGeom>
              <a:avLst/>
              <a:gdLst>
                <a:gd name="connsiteX0" fmla="*/ 540068 w 540067"/>
                <a:gd name="connsiteY0" fmla="*/ 0 h 38100"/>
                <a:gd name="connsiteX1" fmla="*/ 19050 w 540067"/>
                <a:gd name="connsiteY1" fmla="*/ 0 h 38100"/>
                <a:gd name="connsiteX2" fmla="*/ 0 w 540067"/>
                <a:gd name="connsiteY2" fmla="*/ 19050 h 38100"/>
                <a:gd name="connsiteX3" fmla="*/ 19050 w 540067"/>
                <a:gd name="connsiteY3" fmla="*/ 38100 h 38100"/>
                <a:gd name="connsiteX4" fmla="*/ 507683 w 540067"/>
                <a:gd name="connsiteY4" fmla="*/ 38100 h 38100"/>
                <a:gd name="connsiteX5" fmla="*/ 540068 w 540067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067" h="38100">
                  <a:moveTo>
                    <a:pt x="540068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07683" y="38100"/>
                  </a:lnTo>
                  <a:lnTo>
                    <a:pt x="54006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A2DA3908-27B1-136D-4F32-B73F9C93BFC6}"/>
                </a:ext>
              </a:extLst>
            </p:cNvPr>
            <p:cNvSpPr/>
            <p:nvPr/>
          </p:nvSpPr>
          <p:spPr>
            <a:xfrm>
              <a:off x="5743575" y="3124200"/>
              <a:ext cx="476250" cy="38100"/>
            </a:xfrm>
            <a:custGeom>
              <a:avLst/>
              <a:gdLst>
                <a:gd name="connsiteX0" fmla="*/ 476250 w 476250"/>
                <a:gd name="connsiteY0" fmla="*/ 0 h 38100"/>
                <a:gd name="connsiteX1" fmla="*/ 19050 w 476250"/>
                <a:gd name="connsiteY1" fmla="*/ 0 h 38100"/>
                <a:gd name="connsiteX2" fmla="*/ 0 w 476250"/>
                <a:gd name="connsiteY2" fmla="*/ 19050 h 38100"/>
                <a:gd name="connsiteX3" fmla="*/ 19050 w 476250"/>
                <a:gd name="connsiteY3" fmla="*/ 38100 h 38100"/>
                <a:gd name="connsiteX4" fmla="*/ 443865 w 476250"/>
                <a:gd name="connsiteY4" fmla="*/ 38100 h 38100"/>
                <a:gd name="connsiteX5" fmla="*/ 476250 w 4762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38100">
                  <a:moveTo>
                    <a:pt x="4762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443865" y="38100"/>
                  </a:lnTo>
                  <a:lnTo>
                    <a:pt x="476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ED3C43B9-5296-8CFF-CAED-6DA93DAA619F}"/>
                </a:ext>
              </a:extLst>
            </p:cNvPr>
            <p:cNvSpPr/>
            <p:nvPr/>
          </p:nvSpPr>
          <p:spPr>
            <a:xfrm>
              <a:off x="5743575" y="3219450"/>
              <a:ext cx="396239" cy="38100"/>
            </a:xfrm>
            <a:custGeom>
              <a:avLst/>
              <a:gdLst>
                <a:gd name="connsiteX0" fmla="*/ 396240 w 396239"/>
                <a:gd name="connsiteY0" fmla="*/ 0 h 38100"/>
                <a:gd name="connsiteX1" fmla="*/ 19050 w 396239"/>
                <a:gd name="connsiteY1" fmla="*/ 0 h 38100"/>
                <a:gd name="connsiteX2" fmla="*/ 0 w 396239"/>
                <a:gd name="connsiteY2" fmla="*/ 19050 h 38100"/>
                <a:gd name="connsiteX3" fmla="*/ 19050 w 396239"/>
                <a:gd name="connsiteY3" fmla="*/ 38100 h 38100"/>
                <a:gd name="connsiteX4" fmla="*/ 364808 w 396239"/>
                <a:gd name="connsiteY4" fmla="*/ 38100 h 38100"/>
                <a:gd name="connsiteX5" fmla="*/ 396240 w 396239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239" h="38100">
                  <a:moveTo>
                    <a:pt x="39624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64808" y="38100"/>
                  </a:lnTo>
                  <a:lnTo>
                    <a:pt x="39624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C27BDC6E-D412-F052-D141-75D81B06DF91}"/>
                </a:ext>
              </a:extLst>
            </p:cNvPr>
            <p:cNvSpPr/>
            <p:nvPr/>
          </p:nvSpPr>
          <p:spPr>
            <a:xfrm>
              <a:off x="5743575" y="3296602"/>
              <a:ext cx="337185" cy="38100"/>
            </a:xfrm>
            <a:custGeom>
              <a:avLst/>
              <a:gdLst>
                <a:gd name="connsiteX0" fmla="*/ 332423 w 337185"/>
                <a:gd name="connsiteY0" fmla="*/ 15240 h 38100"/>
                <a:gd name="connsiteX1" fmla="*/ 333375 w 337185"/>
                <a:gd name="connsiteY1" fmla="*/ 12383 h 38100"/>
                <a:gd name="connsiteX2" fmla="*/ 334328 w 337185"/>
                <a:gd name="connsiteY2" fmla="*/ 9525 h 38100"/>
                <a:gd name="connsiteX3" fmla="*/ 337185 w 337185"/>
                <a:gd name="connsiteY3" fmla="*/ 952 h 38100"/>
                <a:gd name="connsiteX4" fmla="*/ 337185 w 337185"/>
                <a:gd name="connsiteY4" fmla="*/ 0 h 38100"/>
                <a:gd name="connsiteX5" fmla="*/ 19050 w 337185"/>
                <a:gd name="connsiteY5" fmla="*/ 0 h 38100"/>
                <a:gd name="connsiteX6" fmla="*/ 0 w 337185"/>
                <a:gd name="connsiteY6" fmla="*/ 19050 h 38100"/>
                <a:gd name="connsiteX7" fmla="*/ 19050 w 337185"/>
                <a:gd name="connsiteY7" fmla="*/ 38100 h 38100"/>
                <a:gd name="connsiteX8" fmla="*/ 329565 w 337185"/>
                <a:gd name="connsiteY8" fmla="*/ 38100 h 38100"/>
                <a:gd name="connsiteX9" fmla="*/ 332423 w 337185"/>
                <a:gd name="connsiteY9" fmla="*/ 1524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185" h="38100">
                  <a:moveTo>
                    <a:pt x="332423" y="15240"/>
                  </a:moveTo>
                  <a:cubicBezTo>
                    <a:pt x="332423" y="14288"/>
                    <a:pt x="332423" y="13335"/>
                    <a:pt x="333375" y="12383"/>
                  </a:cubicBezTo>
                  <a:cubicBezTo>
                    <a:pt x="333375" y="10477"/>
                    <a:pt x="333375" y="9525"/>
                    <a:pt x="334328" y="9525"/>
                  </a:cubicBezTo>
                  <a:cubicBezTo>
                    <a:pt x="335280" y="6668"/>
                    <a:pt x="336233" y="3810"/>
                    <a:pt x="337185" y="952"/>
                  </a:cubicBezTo>
                  <a:cubicBezTo>
                    <a:pt x="337185" y="952"/>
                    <a:pt x="337185" y="0"/>
                    <a:pt x="33718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9565" y="38100"/>
                  </a:lnTo>
                  <a:lnTo>
                    <a:pt x="332423" y="1524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62DF6B93-47BF-8C62-E331-B48C69E0D893}"/>
                </a:ext>
              </a:extLst>
            </p:cNvPr>
            <p:cNvSpPr/>
            <p:nvPr/>
          </p:nvSpPr>
          <p:spPr>
            <a:xfrm>
              <a:off x="5743575" y="3390900"/>
              <a:ext cx="323850" cy="38100"/>
            </a:xfrm>
            <a:custGeom>
              <a:avLst/>
              <a:gdLst>
                <a:gd name="connsiteX0" fmla="*/ 323850 w 323850"/>
                <a:gd name="connsiteY0" fmla="*/ 0 h 38100"/>
                <a:gd name="connsiteX1" fmla="*/ 19050 w 323850"/>
                <a:gd name="connsiteY1" fmla="*/ 0 h 38100"/>
                <a:gd name="connsiteX2" fmla="*/ 0 w 323850"/>
                <a:gd name="connsiteY2" fmla="*/ 19050 h 38100"/>
                <a:gd name="connsiteX3" fmla="*/ 19050 w 323850"/>
                <a:gd name="connsiteY3" fmla="*/ 38100 h 38100"/>
                <a:gd name="connsiteX4" fmla="*/ 320040 w 323850"/>
                <a:gd name="connsiteY4" fmla="*/ 38100 h 38100"/>
                <a:gd name="connsiteX5" fmla="*/ 323850 w 323850"/>
                <a:gd name="connsiteY5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38100">
                  <a:moveTo>
                    <a:pt x="323850" y="0"/>
                  </a:move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320040" y="38100"/>
                  </a:lnTo>
                  <a:lnTo>
                    <a:pt x="3238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5D8C0660-9BDD-1EB0-3FBA-6AE4F12C950D}"/>
                </a:ext>
              </a:extLst>
            </p:cNvPr>
            <p:cNvSpPr/>
            <p:nvPr/>
          </p:nvSpPr>
          <p:spPr>
            <a:xfrm>
              <a:off x="5743575" y="3467100"/>
              <a:ext cx="301942" cy="38100"/>
            </a:xfrm>
            <a:custGeom>
              <a:avLst/>
              <a:gdLst>
                <a:gd name="connsiteX0" fmla="*/ 0 w 301942"/>
                <a:gd name="connsiteY0" fmla="*/ 19050 h 38100"/>
                <a:gd name="connsiteX1" fmla="*/ 19050 w 301942"/>
                <a:gd name="connsiteY1" fmla="*/ 38100 h 38100"/>
                <a:gd name="connsiteX2" fmla="*/ 272415 w 301942"/>
                <a:gd name="connsiteY2" fmla="*/ 38100 h 38100"/>
                <a:gd name="connsiteX3" fmla="*/ 301943 w 301942"/>
                <a:gd name="connsiteY3" fmla="*/ 0 h 38100"/>
                <a:gd name="connsiteX4" fmla="*/ 19050 w 301942"/>
                <a:gd name="connsiteY4" fmla="*/ 0 h 38100"/>
                <a:gd name="connsiteX5" fmla="*/ 0 w 301942"/>
                <a:gd name="connsiteY5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942" h="38100">
                  <a:moveTo>
                    <a:pt x="0" y="19050"/>
                  </a:moveTo>
                  <a:cubicBezTo>
                    <a:pt x="0" y="29527"/>
                    <a:pt x="8572" y="38100"/>
                    <a:pt x="19050" y="38100"/>
                  </a:cubicBezTo>
                  <a:lnTo>
                    <a:pt x="272415" y="38100"/>
                  </a:lnTo>
                  <a:lnTo>
                    <a:pt x="301943" y="0"/>
                  </a:ln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16CB7A44-608E-6DD6-94FB-803B14295AB0}"/>
                </a:ext>
              </a:extLst>
            </p:cNvPr>
            <p:cNvSpPr/>
            <p:nvPr/>
          </p:nvSpPr>
          <p:spPr>
            <a:xfrm>
              <a:off x="5743575" y="3638550"/>
              <a:ext cx="590550" cy="38100"/>
            </a:xfrm>
            <a:custGeom>
              <a:avLst/>
              <a:gdLst>
                <a:gd name="connsiteX0" fmla="*/ 571500 w 590550"/>
                <a:gd name="connsiteY0" fmla="*/ 38100 h 38100"/>
                <a:gd name="connsiteX1" fmla="*/ 590550 w 590550"/>
                <a:gd name="connsiteY1" fmla="*/ 19050 h 38100"/>
                <a:gd name="connsiteX2" fmla="*/ 571500 w 590550"/>
                <a:gd name="connsiteY2" fmla="*/ 0 h 38100"/>
                <a:gd name="connsiteX3" fmla="*/ 19050 w 590550"/>
                <a:gd name="connsiteY3" fmla="*/ 0 h 38100"/>
                <a:gd name="connsiteX4" fmla="*/ 0 w 590550"/>
                <a:gd name="connsiteY4" fmla="*/ 19050 h 38100"/>
                <a:gd name="connsiteX5" fmla="*/ 19050 w 590550"/>
                <a:gd name="connsiteY5" fmla="*/ 38100 h 38100"/>
                <a:gd name="connsiteX6" fmla="*/ 571500 w 59055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0" h="38100">
                  <a:moveTo>
                    <a:pt x="571500" y="38100"/>
                  </a:moveTo>
                  <a:cubicBezTo>
                    <a:pt x="581978" y="38100"/>
                    <a:pt x="590550" y="29527"/>
                    <a:pt x="590550" y="19050"/>
                  </a:cubicBezTo>
                  <a:cubicBezTo>
                    <a:pt x="590550" y="8573"/>
                    <a:pt x="581978" y="0"/>
                    <a:pt x="57150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ubicBezTo>
                    <a:pt x="0" y="29527"/>
                    <a:pt x="8572" y="38100"/>
                    <a:pt x="19050" y="38100"/>
                  </a:cubicBezTo>
                  <a:lnTo>
                    <a:pt x="57150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BCBA668D-0D5F-BB32-3BB7-4AE99E67F7A0}"/>
                </a:ext>
              </a:extLst>
            </p:cNvPr>
            <p:cNvSpPr/>
            <p:nvPr/>
          </p:nvSpPr>
          <p:spPr>
            <a:xfrm>
              <a:off x="5743575" y="2934187"/>
              <a:ext cx="837893" cy="666262"/>
            </a:xfrm>
            <a:custGeom>
              <a:avLst/>
              <a:gdLst>
                <a:gd name="connsiteX0" fmla="*/ 829628 w 837893"/>
                <a:gd name="connsiteY0" fmla="*/ 89048 h 666262"/>
                <a:gd name="connsiteX1" fmla="*/ 704850 w 837893"/>
                <a:gd name="connsiteY1" fmla="*/ 3323 h 666262"/>
                <a:gd name="connsiteX2" fmla="*/ 679133 w 837893"/>
                <a:gd name="connsiteY2" fmla="*/ 7133 h 666262"/>
                <a:gd name="connsiteX3" fmla="*/ 374333 w 837893"/>
                <a:gd name="connsiteY3" fmla="*/ 370988 h 666262"/>
                <a:gd name="connsiteX4" fmla="*/ 374333 w 837893"/>
                <a:gd name="connsiteY4" fmla="*/ 371940 h 666262"/>
                <a:gd name="connsiteX5" fmla="*/ 373380 w 837893"/>
                <a:gd name="connsiteY5" fmla="*/ 372893 h 666262"/>
                <a:gd name="connsiteX6" fmla="*/ 371475 w 837893"/>
                <a:gd name="connsiteY6" fmla="*/ 375750 h 666262"/>
                <a:gd name="connsiteX7" fmla="*/ 371475 w 837893"/>
                <a:gd name="connsiteY7" fmla="*/ 375750 h 666262"/>
                <a:gd name="connsiteX8" fmla="*/ 370523 w 837893"/>
                <a:gd name="connsiteY8" fmla="*/ 380513 h 666262"/>
                <a:gd name="connsiteX9" fmla="*/ 370523 w 837893"/>
                <a:gd name="connsiteY9" fmla="*/ 381465 h 666262"/>
                <a:gd name="connsiteX10" fmla="*/ 355283 w 837893"/>
                <a:gd name="connsiteY10" fmla="*/ 528150 h 666262"/>
                <a:gd name="connsiteX11" fmla="*/ 276225 w 837893"/>
                <a:gd name="connsiteY11" fmla="*/ 628163 h 666262"/>
                <a:gd name="connsiteX12" fmla="*/ 19050 w 837893"/>
                <a:gd name="connsiteY12" fmla="*/ 628163 h 666262"/>
                <a:gd name="connsiteX13" fmla="*/ 0 w 837893"/>
                <a:gd name="connsiteY13" fmla="*/ 647213 h 666262"/>
                <a:gd name="connsiteX14" fmla="*/ 19050 w 837893"/>
                <a:gd name="connsiteY14" fmla="*/ 666263 h 666262"/>
                <a:gd name="connsiteX15" fmla="*/ 571500 w 837893"/>
                <a:gd name="connsiteY15" fmla="*/ 666263 h 666262"/>
                <a:gd name="connsiteX16" fmla="*/ 590550 w 837893"/>
                <a:gd name="connsiteY16" fmla="*/ 647213 h 666262"/>
                <a:gd name="connsiteX17" fmla="*/ 571500 w 837893"/>
                <a:gd name="connsiteY17" fmla="*/ 628163 h 666262"/>
                <a:gd name="connsiteX18" fmla="*/ 449580 w 837893"/>
                <a:gd name="connsiteY18" fmla="*/ 628163 h 666262"/>
                <a:gd name="connsiteX19" fmla="*/ 467678 w 837893"/>
                <a:gd name="connsiteY19" fmla="*/ 607208 h 666262"/>
                <a:gd name="connsiteX20" fmla="*/ 600075 w 837893"/>
                <a:gd name="connsiteY20" fmla="*/ 538628 h 666262"/>
                <a:gd name="connsiteX21" fmla="*/ 600075 w 837893"/>
                <a:gd name="connsiteY21" fmla="*/ 538628 h 666262"/>
                <a:gd name="connsiteX22" fmla="*/ 600075 w 837893"/>
                <a:gd name="connsiteY22" fmla="*/ 538628 h 666262"/>
                <a:gd name="connsiteX23" fmla="*/ 600075 w 837893"/>
                <a:gd name="connsiteY23" fmla="*/ 538628 h 666262"/>
                <a:gd name="connsiteX24" fmla="*/ 603885 w 837893"/>
                <a:gd name="connsiteY24" fmla="*/ 535771 h 666262"/>
                <a:gd name="connsiteX25" fmla="*/ 604838 w 837893"/>
                <a:gd name="connsiteY25" fmla="*/ 534818 h 666262"/>
                <a:gd name="connsiteX26" fmla="*/ 606743 w 837893"/>
                <a:gd name="connsiteY26" fmla="*/ 532913 h 666262"/>
                <a:gd name="connsiteX27" fmla="*/ 607695 w 837893"/>
                <a:gd name="connsiteY27" fmla="*/ 531961 h 666262"/>
                <a:gd name="connsiteX28" fmla="*/ 607695 w 837893"/>
                <a:gd name="connsiteY28" fmla="*/ 531008 h 666262"/>
                <a:gd name="connsiteX29" fmla="*/ 775335 w 837893"/>
                <a:gd name="connsiteY29" fmla="*/ 223350 h 666262"/>
                <a:gd name="connsiteX30" fmla="*/ 776288 w 837893"/>
                <a:gd name="connsiteY30" fmla="*/ 222398 h 666262"/>
                <a:gd name="connsiteX31" fmla="*/ 778193 w 837893"/>
                <a:gd name="connsiteY31" fmla="*/ 217635 h 666262"/>
                <a:gd name="connsiteX32" fmla="*/ 835343 w 837893"/>
                <a:gd name="connsiteY32" fmla="*/ 112860 h 666262"/>
                <a:gd name="connsiteX33" fmla="*/ 829628 w 837893"/>
                <a:gd name="connsiteY33" fmla="*/ 89048 h 666262"/>
                <a:gd name="connsiteX34" fmla="*/ 399098 w 837893"/>
                <a:gd name="connsiteY34" fmla="*/ 627211 h 666262"/>
                <a:gd name="connsiteX35" fmla="*/ 324803 w 837893"/>
                <a:gd name="connsiteY35" fmla="*/ 628163 h 666262"/>
                <a:gd name="connsiteX36" fmla="*/ 377190 w 837893"/>
                <a:gd name="connsiteY36" fmla="*/ 561488 h 666262"/>
                <a:gd name="connsiteX37" fmla="*/ 427673 w 837893"/>
                <a:gd name="connsiteY37" fmla="*/ 595778 h 666262"/>
                <a:gd name="connsiteX38" fmla="*/ 399098 w 837893"/>
                <a:gd name="connsiteY38" fmla="*/ 627211 h 666262"/>
                <a:gd name="connsiteX39" fmla="*/ 457200 w 837893"/>
                <a:gd name="connsiteY39" fmla="*/ 570061 h 666262"/>
                <a:gd name="connsiteX40" fmla="*/ 393383 w 837893"/>
                <a:gd name="connsiteY40" fmla="*/ 526246 h 666262"/>
                <a:gd name="connsiteX41" fmla="*/ 404813 w 837893"/>
                <a:gd name="connsiteY41" fmla="*/ 417660 h 666262"/>
                <a:gd name="connsiteX42" fmla="*/ 554355 w 837893"/>
                <a:gd name="connsiteY42" fmla="*/ 520530 h 666262"/>
                <a:gd name="connsiteX43" fmla="*/ 457200 w 837893"/>
                <a:gd name="connsiteY43" fmla="*/ 570061 h 666262"/>
                <a:gd name="connsiteX44" fmla="*/ 584835 w 837893"/>
                <a:gd name="connsiteY44" fmla="*/ 494813 h 666262"/>
                <a:gd name="connsiteX45" fmla="*/ 417195 w 837893"/>
                <a:gd name="connsiteY45" fmla="*/ 379560 h 666262"/>
                <a:gd name="connsiteX46" fmla="*/ 619125 w 837893"/>
                <a:gd name="connsiteY46" fmla="*/ 137625 h 666262"/>
                <a:gd name="connsiteX47" fmla="*/ 735330 w 837893"/>
                <a:gd name="connsiteY47" fmla="*/ 217635 h 666262"/>
                <a:gd name="connsiteX48" fmla="*/ 584835 w 837893"/>
                <a:gd name="connsiteY48" fmla="*/ 494813 h 666262"/>
                <a:gd name="connsiteX49" fmla="*/ 753428 w 837893"/>
                <a:gd name="connsiteY49" fmla="*/ 184298 h 666262"/>
                <a:gd name="connsiteX50" fmla="*/ 642938 w 837893"/>
                <a:gd name="connsiteY50" fmla="*/ 109050 h 666262"/>
                <a:gd name="connsiteX51" fmla="*/ 697230 w 837893"/>
                <a:gd name="connsiteY51" fmla="*/ 44280 h 666262"/>
                <a:gd name="connsiteX52" fmla="*/ 793433 w 837893"/>
                <a:gd name="connsiteY52" fmla="*/ 110955 h 666262"/>
                <a:gd name="connsiteX53" fmla="*/ 753428 w 837893"/>
                <a:gd name="connsiteY53" fmla="*/ 184298 h 66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37893" h="666262">
                  <a:moveTo>
                    <a:pt x="829628" y="89048"/>
                  </a:moveTo>
                  <a:lnTo>
                    <a:pt x="704850" y="3323"/>
                  </a:lnTo>
                  <a:cubicBezTo>
                    <a:pt x="696278" y="-2392"/>
                    <a:pt x="685800" y="-487"/>
                    <a:pt x="679133" y="7133"/>
                  </a:cubicBezTo>
                  <a:lnTo>
                    <a:pt x="374333" y="370988"/>
                  </a:lnTo>
                  <a:cubicBezTo>
                    <a:pt x="374333" y="370988"/>
                    <a:pt x="374333" y="370988"/>
                    <a:pt x="374333" y="371940"/>
                  </a:cubicBezTo>
                  <a:cubicBezTo>
                    <a:pt x="374333" y="371940"/>
                    <a:pt x="373380" y="372893"/>
                    <a:pt x="373380" y="372893"/>
                  </a:cubicBezTo>
                  <a:cubicBezTo>
                    <a:pt x="372428" y="373846"/>
                    <a:pt x="372428" y="374798"/>
                    <a:pt x="371475" y="375750"/>
                  </a:cubicBezTo>
                  <a:cubicBezTo>
                    <a:pt x="371475" y="375750"/>
                    <a:pt x="371475" y="375750"/>
                    <a:pt x="371475" y="375750"/>
                  </a:cubicBezTo>
                  <a:cubicBezTo>
                    <a:pt x="370523" y="377655"/>
                    <a:pt x="370523" y="378608"/>
                    <a:pt x="370523" y="380513"/>
                  </a:cubicBezTo>
                  <a:cubicBezTo>
                    <a:pt x="370523" y="380513"/>
                    <a:pt x="370523" y="380513"/>
                    <a:pt x="370523" y="381465"/>
                  </a:cubicBezTo>
                  <a:lnTo>
                    <a:pt x="355283" y="528150"/>
                  </a:lnTo>
                  <a:lnTo>
                    <a:pt x="276225" y="628163"/>
                  </a:lnTo>
                  <a:lnTo>
                    <a:pt x="19050" y="628163"/>
                  </a:lnTo>
                  <a:cubicBezTo>
                    <a:pt x="8572" y="628163"/>
                    <a:pt x="0" y="636736"/>
                    <a:pt x="0" y="647213"/>
                  </a:cubicBezTo>
                  <a:cubicBezTo>
                    <a:pt x="0" y="657690"/>
                    <a:pt x="8572" y="666263"/>
                    <a:pt x="19050" y="666263"/>
                  </a:cubicBezTo>
                  <a:lnTo>
                    <a:pt x="571500" y="666263"/>
                  </a:lnTo>
                  <a:cubicBezTo>
                    <a:pt x="581978" y="666263"/>
                    <a:pt x="590550" y="657690"/>
                    <a:pt x="590550" y="647213"/>
                  </a:cubicBezTo>
                  <a:cubicBezTo>
                    <a:pt x="590550" y="636736"/>
                    <a:pt x="581978" y="628163"/>
                    <a:pt x="571500" y="628163"/>
                  </a:cubicBezTo>
                  <a:lnTo>
                    <a:pt x="449580" y="628163"/>
                  </a:lnTo>
                  <a:lnTo>
                    <a:pt x="467678" y="607208"/>
                  </a:ln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lnTo>
                    <a:pt x="600075" y="538628"/>
                  </a:lnTo>
                  <a:cubicBezTo>
                    <a:pt x="600075" y="538628"/>
                    <a:pt x="600075" y="538628"/>
                    <a:pt x="600075" y="538628"/>
                  </a:cubicBezTo>
                  <a:cubicBezTo>
                    <a:pt x="601980" y="537675"/>
                    <a:pt x="602933" y="536723"/>
                    <a:pt x="603885" y="535771"/>
                  </a:cubicBezTo>
                  <a:cubicBezTo>
                    <a:pt x="603885" y="535771"/>
                    <a:pt x="604838" y="534818"/>
                    <a:pt x="604838" y="534818"/>
                  </a:cubicBezTo>
                  <a:cubicBezTo>
                    <a:pt x="605790" y="533865"/>
                    <a:pt x="605790" y="533865"/>
                    <a:pt x="606743" y="532913"/>
                  </a:cubicBezTo>
                  <a:cubicBezTo>
                    <a:pt x="606743" y="532913"/>
                    <a:pt x="606743" y="531961"/>
                    <a:pt x="607695" y="531961"/>
                  </a:cubicBezTo>
                  <a:cubicBezTo>
                    <a:pt x="607695" y="531961"/>
                    <a:pt x="607695" y="531961"/>
                    <a:pt x="607695" y="531008"/>
                  </a:cubicBezTo>
                  <a:lnTo>
                    <a:pt x="775335" y="223350"/>
                  </a:lnTo>
                  <a:cubicBezTo>
                    <a:pt x="775335" y="223350"/>
                    <a:pt x="776288" y="222398"/>
                    <a:pt x="776288" y="222398"/>
                  </a:cubicBezTo>
                  <a:cubicBezTo>
                    <a:pt x="777240" y="220493"/>
                    <a:pt x="778193" y="219540"/>
                    <a:pt x="778193" y="217635"/>
                  </a:cubicBezTo>
                  <a:lnTo>
                    <a:pt x="835343" y="112860"/>
                  </a:lnTo>
                  <a:cubicBezTo>
                    <a:pt x="840105" y="105240"/>
                    <a:pt x="838200" y="93810"/>
                    <a:pt x="829628" y="89048"/>
                  </a:cubicBezTo>
                  <a:close/>
                  <a:moveTo>
                    <a:pt x="399098" y="627211"/>
                  </a:moveTo>
                  <a:lnTo>
                    <a:pt x="324803" y="628163"/>
                  </a:lnTo>
                  <a:lnTo>
                    <a:pt x="377190" y="561488"/>
                  </a:lnTo>
                  <a:lnTo>
                    <a:pt x="427673" y="595778"/>
                  </a:lnTo>
                  <a:lnTo>
                    <a:pt x="399098" y="627211"/>
                  </a:lnTo>
                  <a:close/>
                  <a:moveTo>
                    <a:pt x="457200" y="570061"/>
                  </a:moveTo>
                  <a:lnTo>
                    <a:pt x="393383" y="526246"/>
                  </a:lnTo>
                  <a:lnTo>
                    <a:pt x="404813" y="417660"/>
                  </a:lnTo>
                  <a:lnTo>
                    <a:pt x="554355" y="520530"/>
                  </a:lnTo>
                  <a:lnTo>
                    <a:pt x="457200" y="570061"/>
                  </a:lnTo>
                  <a:close/>
                  <a:moveTo>
                    <a:pt x="584835" y="494813"/>
                  </a:moveTo>
                  <a:lnTo>
                    <a:pt x="417195" y="379560"/>
                  </a:lnTo>
                  <a:lnTo>
                    <a:pt x="619125" y="137625"/>
                  </a:lnTo>
                  <a:lnTo>
                    <a:pt x="735330" y="217635"/>
                  </a:lnTo>
                  <a:lnTo>
                    <a:pt x="584835" y="494813"/>
                  </a:lnTo>
                  <a:close/>
                  <a:moveTo>
                    <a:pt x="753428" y="184298"/>
                  </a:moveTo>
                  <a:lnTo>
                    <a:pt x="642938" y="109050"/>
                  </a:lnTo>
                  <a:lnTo>
                    <a:pt x="697230" y="44280"/>
                  </a:lnTo>
                  <a:lnTo>
                    <a:pt x="793433" y="110955"/>
                  </a:lnTo>
                  <a:lnTo>
                    <a:pt x="753428" y="1842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69" name="Retângulo: Cantos Diagonais Arredondados 68">
            <a:extLst>
              <a:ext uri="{FF2B5EF4-FFF2-40B4-BE49-F238E27FC236}">
                <a16:creationId xmlns:a16="http://schemas.microsoft.com/office/drawing/2014/main" id="{88B5A212-BF69-9B07-7F45-AFC97B083601}"/>
              </a:ext>
            </a:extLst>
          </p:cNvPr>
          <p:cNvSpPr/>
          <p:nvPr/>
        </p:nvSpPr>
        <p:spPr>
          <a:xfrm>
            <a:off x="6274212" y="6494562"/>
            <a:ext cx="4356000" cy="21600"/>
          </a:xfrm>
          <a:prstGeom prst="round2DiagRect">
            <a:avLst/>
          </a:prstGeom>
          <a:solidFill>
            <a:srgbClr val="D4C9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4C9BE"/>
              </a:solidFill>
            </a:endParaRPr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51D1B843-7428-7413-98F6-9D64C10C60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4130" y="6120564"/>
            <a:ext cx="620374" cy="570589"/>
          </a:xfrm>
          <a:prstGeom prst="rect">
            <a:avLst/>
          </a:prstGeom>
        </p:spPr>
      </p:pic>
      <p:sp>
        <p:nvSpPr>
          <p:cNvPr id="2" name="Triângulo isósceles 1">
            <a:extLst>
              <a:ext uri="{FF2B5EF4-FFF2-40B4-BE49-F238E27FC236}">
                <a16:creationId xmlns:a16="http://schemas.microsoft.com/office/drawing/2014/main" id="{0DC76ABA-10DD-4A0D-37CD-B0394D1A427E}"/>
              </a:ext>
            </a:extLst>
          </p:cNvPr>
          <p:cNvSpPr/>
          <p:nvPr/>
        </p:nvSpPr>
        <p:spPr>
          <a:xfrm rot="5619123">
            <a:off x="6307431" y="1013904"/>
            <a:ext cx="362406" cy="350907"/>
          </a:xfrm>
          <a:prstGeom prst="triangle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479A5AD-0991-DF3A-F065-E5A858F441B9}"/>
              </a:ext>
            </a:extLst>
          </p:cNvPr>
          <p:cNvGrpSpPr/>
          <p:nvPr/>
        </p:nvGrpSpPr>
        <p:grpSpPr>
          <a:xfrm>
            <a:off x="6691235" y="1587537"/>
            <a:ext cx="4356000" cy="130603"/>
            <a:chOff x="6781362" y="1449017"/>
            <a:chExt cx="4356000" cy="130603"/>
          </a:xfrm>
        </p:grpSpPr>
        <p:sp>
          <p:nvSpPr>
            <p:cNvPr id="8" name="Retângulo: Cantos Diagonais Arredondados 7">
              <a:extLst>
                <a:ext uri="{FF2B5EF4-FFF2-40B4-BE49-F238E27FC236}">
                  <a16:creationId xmlns:a16="http://schemas.microsoft.com/office/drawing/2014/main" id="{25F1A9CF-E37C-10A1-0AD1-371B4B824D63}"/>
                </a:ext>
              </a:extLst>
            </p:cNvPr>
            <p:cNvSpPr/>
            <p:nvPr/>
          </p:nvSpPr>
          <p:spPr>
            <a:xfrm>
              <a:off x="6781362" y="1449017"/>
              <a:ext cx="4356000" cy="216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  <p:sp>
          <p:nvSpPr>
            <p:cNvPr id="10" name="Retângulo: Cantos Diagonais Arredondados 9">
              <a:extLst>
                <a:ext uri="{FF2B5EF4-FFF2-40B4-BE49-F238E27FC236}">
                  <a16:creationId xmlns:a16="http://schemas.microsoft.com/office/drawing/2014/main" id="{5A14A442-9B70-6DC8-9839-9D247728CDFF}"/>
                </a:ext>
              </a:extLst>
            </p:cNvPr>
            <p:cNvSpPr/>
            <p:nvPr/>
          </p:nvSpPr>
          <p:spPr>
            <a:xfrm>
              <a:off x="6781362" y="1543620"/>
              <a:ext cx="4356000" cy="36000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D4C9BE"/>
                </a:solidFill>
              </a:endParaRPr>
            </a:p>
          </p:txBody>
        </p:sp>
      </p:grpSp>
      <p:sp>
        <p:nvSpPr>
          <p:cNvPr id="12" name="Retângulo: Cantos Diagonais Arredondados 11">
            <a:extLst>
              <a:ext uri="{FF2B5EF4-FFF2-40B4-BE49-F238E27FC236}">
                <a16:creationId xmlns:a16="http://schemas.microsoft.com/office/drawing/2014/main" id="{E32D4B21-4BEE-DB88-E595-FD77064BFF29}"/>
              </a:ext>
            </a:extLst>
          </p:cNvPr>
          <p:cNvSpPr/>
          <p:nvPr/>
        </p:nvSpPr>
        <p:spPr>
          <a:xfrm>
            <a:off x="6301994" y="1818313"/>
            <a:ext cx="5544636" cy="4232508"/>
          </a:xfrm>
          <a:prstGeom prst="round2DiagRect">
            <a:avLst>
              <a:gd name="adj1" fmla="val 11461"/>
              <a:gd name="adj2" fmla="val 0"/>
            </a:avLst>
          </a:prstGeom>
          <a:noFill/>
          <a:ln w="19050">
            <a:solidFill>
              <a:srgbClr val="1234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1EFEC"/>
              </a:solidFill>
            </a:endParaRPr>
          </a:p>
        </p:txBody>
      </p:sp>
      <p:sp useBgFill="1">
        <p:nvSpPr>
          <p:cNvPr id="14" name="Retângulo 13">
            <a:extLst>
              <a:ext uri="{FF2B5EF4-FFF2-40B4-BE49-F238E27FC236}">
                <a16:creationId xmlns:a16="http://schemas.microsoft.com/office/drawing/2014/main" id="{79D02487-EC78-D195-FF08-B952735F4B9A}"/>
              </a:ext>
            </a:extLst>
          </p:cNvPr>
          <p:cNvSpPr/>
          <p:nvPr/>
        </p:nvSpPr>
        <p:spPr>
          <a:xfrm>
            <a:off x="6198249" y="-1023091"/>
            <a:ext cx="5993751" cy="1846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FED03B-5769-EACC-62F2-A2D5D61C1DF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401171" y="2122305"/>
            <a:ext cx="54454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Vale lembrar, neste ponto, as atribuições legais dos corretores de seguros, constantes no parágrafo único, do art. 1º, da Lei nº 4.594/64: </a:t>
            </a:r>
          </a:p>
          <a:p>
            <a:pPr algn="l"/>
            <a:endParaRPr lang="pt-BR" sz="1800" b="0" i="0" u="none" strike="noStrike" baseline="0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marL="400050" indent="-400050" algn="l">
              <a:buAutoNum type="romanLcParenBoth"/>
            </a:pPr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identificar o risco e o interesse a segurar;</a:t>
            </a:r>
          </a:p>
          <a:p>
            <a:pPr marL="400050" indent="-400050" algn="l">
              <a:buAutoNum type="romanLcParenBoth"/>
            </a:pPr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recomendar ações para garantir a cobertura;</a:t>
            </a:r>
          </a:p>
          <a:p>
            <a:pPr marL="400050" indent="-400050" algn="l">
              <a:buAutoNum type="romanLcParenBoth"/>
            </a:pPr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sugerir a modalidade de seguro mais adequada; </a:t>
            </a:r>
          </a:p>
          <a:p>
            <a:pPr algn="l"/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</a:rPr>
              <a:t>(</a:t>
            </a:r>
            <a:r>
              <a:rPr lang="pt-BR" dirty="0" err="1">
                <a:solidFill>
                  <a:srgbClr val="002060"/>
                </a:solidFill>
                <a:latin typeface="Aptos" panose="020B0004020202020204" pitchFamily="34" charset="0"/>
              </a:rPr>
              <a:t>iv</a:t>
            </a: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</a:rPr>
              <a:t>) </a:t>
            </a:r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identificar e recomendar a seguradora;</a:t>
            </a:r>
          </a:p>
          <a:p>
            <a:pPr algn="l"/>
            <a:r>
              <a:rPr lang="pt-BR" sz="1800" b="0" i="1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(v) </a:t>
            </a:r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prestar assistência durante o contrato e no sinistro; e</a:t>
            </a:r>
          </a:p>
          <a:p>
            <a:pPr algn="l"/>
            <a:r>
              <a:rPr lang="pt-BR" sz="1800" b="0" i="1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(vi) </a:t>
            </a:r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auxiliar na renovação e manutenção da</a:t>
            </a:r>
          </a:p>
          <a:p>
            <a:pPr algn="l"/>
            <a:r>
              <a:rPr lang="pt-BR" sz="1800" b="0" i="0" u="none" strike="noStrike" baseline="0" dirty="0">
                <a:solidFill>
                  <a:srgbClr val="002060"/>
                </a:solidFill>
                <a:latin typeface="Aptos" panose="020B0004020202020204" pitchFamily="34" charset="0"/>
              </a:rPr>
              <a:t>cobertura.</a:t>
            </a:r>
            <a:endParaRPr lang="pt-BR" sz="1950" dirty="0">
              <a:solidFill>
                <a:srgbClr val="002060"/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892441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F74BA9-1958-2A7B-3DE4-5D70A32E8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D1E874C-02E5-48F6-DCE5-79CDCD56EAF6}"/>
              </a:ext>
            </a:extLst>
          </p:cNvPr>
          <p:cNvGrpSpPr/>
          <p:nvPr/>
        </p:nvGrpSpPr>
        <p:grpSpPr>
          <a:xfrm>
            <a:off x="8991636" y="5601885"/>
            <a:ext cx="2708111" cy="814904"/>
            <a:chOff x="10229541" y="6114707"/>
            <a:chExt cx="1657658" cy="504000"/>
          </a:xfrm>
        </p:grpSpPr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8AA90514-B200-605A-1689-7381EA206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1005D54E-05DD-5785-65CC-BC7509D2B2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D090DBEB-AE73-0BEC-7B81-4C56B9989901}"/>
              </a:ext>
            </a:extLst>
          </p:cNvPr>
          <p:cNvSpPr/>
          <p:nvPr/>
        </p:nvSpPr>
        <p:spPr>
          <a:xfrm>
            <a:off x="8793945" y="3474878"/>
            <a:ext cx="3264444" cy="3230384"/>
          </a:xfrm>
          <a:prstGeom prst="round2DiagRect">
            <a:avLst>
              <a:gd name="adj1" fmla="val 6273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Uma imagem contendo pássaro, escova&#10;&#10;O conteúdo gerado por IA pode estar incorreto.">
            <a:extLst>
              <a:ext uri="{FF2B5EF4-FFF2-40B4-BE49-F238E27FC236}">
                <a16:creationId xmlns:a16="http://schemas.microsoft.com/office/drawing/2014/main" id="{0DD6B2B3-706A-D9B5-BECA-F4D7412BD4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238" r="14177" b="622"/>
          <a:stretch/>
        </p:blipFill>
        <p:spPr>
          <a:xfrm>
            <a:off x="6884039" y="513156"/>
            <a:ext cx="4980775" cy="5976806"/>
          </a:xfrm>
          <a:prstGeom prst="round2DiagRect">
            <a:avLst>
              <a:gd name="adj1" fmla="val 5765"/>
              <a:gd name="adj2" fmla="val 0"/>
            </a:avLst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40B4D7F-1A86-6C03-3A34-5D4790209389}"/>
              </a:ext>
            </a:extLst>
          </p:cNvPr>
          <p:cNvSpPr txBox="1"/>
          <p:nvPr/>
        </p:nvSpPr>
        <p:spPr>
          <a:xfrm>
            <a:off x="663393" y="749293"/>
            <a:ext cx="7946163" cy="295614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pt-BR" sz="7200" dirty="0">
                <a:solidFill>
                  <a:srgbClr val="123458"/>
                </a:solidFill>
              </a:rPr>
              <a:t>Lei Complementar 213/2025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C41DB25-68E2-F320-B62F-5F8AEC20F5C4}"/>
              </a:ext>
            </a:extLst>
          </p:cNvPr>
          <p:cNvSpPr txBox="1"/>
          <p:nvPr/>
        </p:nvSpPr>
        <p:spPr>
          <a:xfrm>
            <a:off x="1909465" y="3832622"/>
            <a:ext cx="5278520" cy="20417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pt-BR" sz="2400" dirty="0">
                <a:solidFill>
                  <a:srgbClr val="123458"/>
                </a:solidFill>
              </a:rPr>
              <a:t>Dispõe sobre as sociedades cooperativas de seguros e as operações de proteção patrimonial (Mútuas)</a:t>
            </a:r>
          </a:p>
        </p:txBody>
      </p:sp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61B2E1EF-C1A6-0E93-1B4B-51CF2A4F0EFB}"/>
              </a:ext>
            </a:extLst>
          </p:cNvPr>
          <p:cNvSpPr/>
          <p:nvPr/>
        </p:nvSpPr>
        <p:spPr>
          <a:xfrm>
            <a:off x="663392" y="481038"/>
            <a:ext cx="5850142" cy="117146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754369B2-FFE7-AC33-944D-3326EF1FFC20}"/>
              </a:ext>
            </a:extLst>
          </p:cNvPr>
          <p:cNvSpPr/>
          <p:nvPr/>
        </p:nvSpPr>
        <p:spPr>
          <a:xfrm>
            <a:off x="663392" y="3475973"/>
            <a:ext cx="2756211" cy="160252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233DD30A-CB68-77B2-2C57-B4FDFF47623F}"/>
              </a:ext>
            </a:extLst>
          </p:cNvPr>
          <p:cNvSpPr/>
          <p:nvPr/>
        </p:nvSpPr>
        <p:spPr>
          <a:xfrm>
            <a:off x="3547544" y="6489762"/>
            <a:ext cx="2664000" cy="36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D92CDEEA-9BC9-1F43-D7EB-A3377CA33F32}"/>
              </a:ext>
            </a:extLst>
          </p:cNvPr>
          <p:cNvGrpSpPr/>
          <p:nvPr/>
        </p:nvGrpSpPr>
        <p:grpSpPr>
          <a:xfrm>
            <a:off x="689945" y="5816389"/>
            <a:ext cx="2708111" cy="814904"/>
            <a:chOff x="10229541" y="6114707"/>
            <a:chExt cx="1657658" cy="504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C82E34A-9B34-BB20-D47C-B10728442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EDD25D5E-2E82-AD4F-35F3-A1D6BE8DA4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828021AD-15FD-EDD2-1971-DEBADC60BCF6}"/>
              </a:ext>
            </a:extLst>
          </p:cNvPr>
          <p:cNvGrpSpPr/>
          <p:nvPr/>
        </p:nvGrpSpPr>
        <p:grpSpPr>
          <a:xfrm>
            <a:off x="393985" y="3811708"/>
            <a:ext cx="1454805" cy="1803748"/>
            <a:chOff x="5797503" y="1990935"/>
            <a:chExt cx="1454805" cy="1803748"/>
          </a:xfrm>
        </p:grpSpPr>
        <p:sp>
          <p:nvSpPr>
            <p:cNvPr id="13" name="Retângulo: Cantos Diagonais Arredondados 12">
              <a:extLst>
                <a:ext uri="{FF2B5EF4-FFF2-40B4-BE49-F238E27FC236}">
                  <a16:creationId xmlns:a16="http://schemas.microsoft.com/office/drawing/2014/main" id="{B21A438C-C5E5-5997-F110-08F5665CDFF5}"/>
                </a:ext>
              </a:extLst>
            </p:cNvPr>
            <p:cNvSpPr/>
            <p:nvPr/>
          </p:nvSpPr>
          <p:spPr>
            <a:xfrm>
              <a:off x="5797503" y="1990935"/>
              <a:ext cx="1454805" cy="1803748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AEBF5637-7814-BF2C-8A1A-DAE76B31D92A}"/>
                </a:ext>
              </a:extLst>
            </p:cNvPr>
            <p:cNvGrpSpPr/>
            <p:nvPr/>
          </p:nvGrpSpPr>
          <p:grpSpPr>
            <a:xfrm>
              <a:off x="6172522" y="2370705"/>
              <a:ext cx="857388" cy="948141"/>
              <a:chOff x="5663131" y="2836258"/>
              <a:chExt cx="770516" cy="852074"/>
            </a:xfrm>
            <a:solidFill>
              <a:srgbClr val="123458"/>
            </a:solidFill>
          </p:grpSpPr>
          <p:sp>
            <p:nvSpPr>
              <p:cNvPr id="17" name="Forma Livre: Forma 16">
                <a:extLst>
                  <a:ext uri="{FF2B5EF4-FFF2-40B4-BE49-F238E27FC236}">
                    <a16:creationId xmlns:a16="http://schemas.microsoft.com/office/drawing/2014/main" id="{6C6248A3-63BA-CD5B-A37A-2EE42534690D}"/>
                  </a:ext>
                </a:extLst>
              </p:cNvPr>
              <p:cNvSpPr/>
              <p:nvPr/>
            </p:nvSpPr>
            <p:spPr>
              <a:xfrm>
                <a:off x="6163021" y="3298485"/>
                <a:ext cx="112620" cy="112616"/>
              </a:xfrm>
              <a:custGeom>
                <a:avLst/>
                <a:gdLst>
                  <a:gd name="connsiteX0" fmla="*/ 9292 w 112620"/>
                  <a:gd name="connsiteY0" fmla="*/ 43151 h 112616"/>
                  <a:gd name="connsiteX1" fmla="*/ 2707 w 112620"/>
                  <a:gd name="connsiteY1" fmla="*/ 40434 h 112616"/>
                  <a:gd name="connsiteX2" fmla="*/ 2707 w 112620"/>
                  <a:gd name="connsiteY2" fmla="*/ 27263 h 112616"/>
                  <a:gd name="connsiteX3" fmla="*/ 27263 w 112620"/>
                  <a:gd name="connsiteY3" fmla="*/ 2707 h 112616"/>
                  <a:gd name="connsiteX4" fmla="*/ 40434 w 112620"/>
                  <a:gd name="connsiteY4" fmla="*/ 2707 h 112616"/>
                  <a:gd name="connsiteX5" fmla="*/ 40434 w 112620"/>
                  <a:gd name="connsiteY5" fmla="*/ 15878 h 112616"/>
                  <a:gd name="connsiteX6" fmla="*/ 15878 w 112620"/>
                  <a:gd name="connsiteY6" fmla="*/ 40434 h 112616"/>
                  <a:gd name="connsiteX7" fmla="*/ 9292 w 112620"/>
                  <a:gd name="connsiteY7" fmla="*/ 43151 h 112616"/>
                  <a:gd name="connsiteX8" fmla="*/ 78758 w 112620"/>
                  <a:gd name="connsiteY8" fmla="*/ 112617 h 112616"/>
                  <a:gd name="connsiteX9" fmla="*/ 72173 w 112620"/>
                  <a:gd name="connsiteY9" fmla="*/ 109900 h 112616"/>
                  <a:gd name="connsiteX10" fmla="*/ 72173 w 112620"/>
                  <a:gd name="connsiteY10" fmla="*/ 96729 h 112616"/>
                  <a:gd name="connsiteX11" fmla="*/ 96766 w 112620"/>
                  <a:gd name="connsiteY11" fmla="*/ 72173 h 112616"/>
                  <a:gd name="connsiteX12" fmla="*/ 109900 w 112620"/>
                  <a:gd name="connsiteY12" fmla="*/ 72173 h 112616"/>
                  <a:gd name="connsiteX13" fmla="*/ 109900 w 112620"/>
                  <a:gd name="connsiteY13" fmla="*/ 85344 h 112616"/>
                  <a:gd name="connsiteX14" fmla="*/ 85344 w 112620"/>
                  <a:gd name="connsiteY14" fmla="*/ 109900 h 112616"/>
                  <a:gd name="connsiteX15" fmla="*/ 78758 w 112620"/>
                  <a:gd name="connsiteY15" fmla="*/ 112617 h 11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0" h="112616">
                    <a:moveTo>
                      <a:pt x="9292" y="43151"/>
                    </a:moveTo>
                    <a:cubicBezTo>
                      <a:pt x="6911" y="43151"/>
                      <a:pt x="4530" y="42257"/>
                      <a:pt x="2707" y="40434"/>
                    </a:cubicBezTo>
                    <a:cubicBezTo>
                      <a:pt x="-902" y="36788"/>
                      <a:pt x="-902" y="30909"/>
                      <a:pt x="2707" y="27263"/>
                    </a:cubicBezTo>
                    <a:lnTo>
                      <a:pt x="27263" y="2707"/>
                    </a:lnTo>
                    <a:cubicBezTo>
                      <a:pt x="30909" y="-902"/>
                      <a:pt x="36788" y="-902"/>
                      <a:pt x="40434" y="2707"/>
                    </a:cubicBezTo>
                    <a:cubicBezTo>
                      <a:pt x="44081" y="6353"/>
                      <a:pt x="44043" y="12232"/>
                      <a:pt x="40434" y="15878"/>
                    </a:cubicBezTo>
                    <a:lnTo>
                      <a:pt x="15878" y="40434"/>
                    </a:lnTo>
                    <a:cubicBezTo>
                      <a:pt x="14055" y="42257"/>
                      <a:pt x="11674" y="43151"/>
                      <a:pt x="9292" y="43151"/>
                    </a:cubicBezTo>
                    <a:close/>
                    <a:moveTo>
                      <a:pt x="78758" y="112617"/>
                    </a:moveTo>
                    <a:cubicBezTo>
                      <a:pt x="76377" y="112617"/>
                      <a:pt x="73996" y="111724"/>
                      <a:pt x="72173" y="109900"/>
                    </a:cubicBezTo>
                    <a:cubicBezTo>
                      <a:pt x="68564" y="106291"/>
                      <a:pt x="68564" y="100375"/>
                      <a:pt x="72173" y="96729"/>
                    </a:cubicBezTo>
                    <a:lnTo>
                      <a:pt x="96766" y="72173"/>
                    </a:lnTo>
                    <a:cubicBezTo>
                      <a:pt x="100412" y="68564"/>
                      <a:pt x="106291" y="68564"/>
                      <a:pt x="109900" y="72173"/>
                    </a:cubicBezTo>
                    <a:cubicBezTo>
                      <a:pt x="113546" y="75820"/>
                      <a:pt x="113509" y="81698"/>
                      <a:pt x="109900" y="85344"/>
                    </a:cubicBezTo>
                    <a:lnTo>
                      <a:pt x="85344" y="109900"/>
                    </a:lnTo>
                    <a:cubicBezTo>
                      <a:pt x="83521" y="111724"/>
                      <a:pt x="81139" y="112617"/>
                      <a:pt x="78758" y="1126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9" name="Forma Livre: Forma 18">
                <a:extLst>
                  <a:ext uri="{FF2B5EF4-FFF2-40B4-BE49-F238E27FC236}">
                    <a16:creationId xmlns:a16="http://schemas.microsoft.com/office/drawing/2014/main" id="{5C10F2FF-D2A7-4A14-028E-7A5F31357C34}"/>
                  </a:ext>
                </a:extLst>
              </p:cNvPr>
              <p:cNvSpPr/>
              <p:nvPr/>
            </p:nvSpPr>
            <p:spPr>
              <a:xfrm>
                <a:off x="6106436" y="3323032"/>
                <a:ext cx="144642" cy="144623"/>
              </a:xfrm>
              <a:custGeom>
                <a:avLst/>
                <a:gdLst>
                  <a:gd name="connsiteX0" fmla="*/ 22491 w 144642"/>
                  <a:gd name="connsiteY0" fmla="*/ 65857 h 144623"/>
                  <a:gd name="connsiteX1" fmla="*/ 78786 w 144642"/>
                  <a:gd name="connsiteY1" fmla="*/ 122151 h 144623"/>
                  <a:gd name="connsiteX2" fmla="*/ 122170 w 144642"/>
                  <a:gd name="connsiteY2" fmla="*/ 78768 h 144623"/>
                  <a:gd name="connsiteX3" fmla="*/ 65875 w 144642"/>
                  <a:gd name="connsiteY3" fmla="*/ 22436 h 144623"/>
                  <a:gd name="connsiteX4" fmla="*/ 78786 w 144642"/>
                  <a:gd name="connsiteY4" fmla="*/ 144624 h 144623"/>
                  <a:gd name="connsiteX5" fmla="*/ 72200 w 144642"/>
                  <a:gd name="connsiteY5" fmla="*/ 141907 h 144623"/>
                  <a:gd name="connsiteX6" fmla="*/ 2735 w 144642"/>
                  <a:gd name="connsiteY6" fmla="*/ 72441 h 144623"/>
                  <a:gd name="connsiteX7" fmla="*/ 2735 w 144642"/>
                  <a:gd name="connsiteY7" fmla="*/ 59270 h 144623"/>
                  <a:gd name="connsiteX8" fmla="*/ 59289 w 144642"/>
                  <a:gd name="connsiteY8" fmla="*/ 2716 h 144623"/>
                  <a:gd name="connsiteX9" fmla="*/ 65875 w 144642"/>
                  <a:gd name="connsiteY9" fmla="*/ 0 h 144623"/>
                  <a:gd name="connsiteX10" fmla="*/ 72460 w 144642"/>
                  <a:gd name="connsiteY10" fmla="*/ 2716 h 144623"/>
                  <a:gd name="connsiteX11" fmla="*/ 141926 w 144642"/>
                  <a:gd name="connsiteY11" fmla="*/ 72181 h 144623"/>
                  <a:gd name="connsiteX12" fmla="*/ 144643 w 144642"/>
                  <a:gd name="connsiteY12" fmla="*/ 78767 h 144623"/>
                  <a:gd name="connsiteX13" fmla="*/ 141926 w 144642"/>
                  <a:gd name="connsiteY13" fmla="*/ 85354 h 144623"/>
                  <a:gd name="connsiteX14" fmla="*/ 85372 w 144642"/>
                  <a:gd name="connsiteY14" fmla="*/ 141908 h 144623"/>
                  <a:gd name="connsiteX15" fmla="*/ 78823 w 144642"/>
                  <a:gd name="connsiteY15" fmla="*/ 144624 h 14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642" h="144623">
                    <a:moveTo>
                      <a:pt x="22491" y="65857"/>
                    </a:moveTo>
                    <a:lnTo>
                      <a:pt x="78786" y="122151"/>
                    </a:lnTo>
                    <a:lnTo>
                      <a:pt x="122170" y="78768"/>
                    </a:lnTo>
                    <a:lnTo>
                      <a:pt x="65875" y="22436"/>
                    </a:lnTo>
                    <a:close/>
                    <a:moveTo>
                      <a:pt x="78786" y="144624"/>
                    </a:moveTo>
                    <a:cubicBezTo>
                      <a:pt x="76405" y="144624"/>
                      <a:pt x="74024" y="143731"/>
                      <a:pt x="72200" y="141907"/>
                    </a:cubicBezTo>
                    <a:lnTo>
                      <a:pt x="2735" y="72441"/>
                    </a:lnTo>
                    <a:cubicBezTo>
                      <a:pt x="-912" y="68795"/>
                      <a:pt x="-912" y="62916"/>
                      <a:pt x="2735" y="59270"/>
                    </a:cubicBezTo>
                    <a:lnTo>
                      <a:pt x="59289" y="2716"/>
                    </a:lnTo>
                    <a:cubicBezTo>
                      <a:pt x="61038" y="968"/>
                      <a:pt x="63382" y="0"/>
                      <a:pt x="65875" y="0"/>
                    </a:cubicBezTo>
                    <a:cubicBezTo>
                      <a:pt x="68368" y="0"/>
                      <a:pt x="70712" y="967"/>
                      <a:pt x="72460" y="2716"/>
                    </a:cubicBezTo>
                    <a:lnTo>
                      <a:pt x="141926" y="72181"/>
                    </a:lnTo>
                    <a:cubicBezTo>
                      <a:pt x="143675" y="73930"/>
                      <a:pt x="144643" y="76274"/>
                      <a:pt x="144643" y="78767"/>
                    </a:cubicBezTo>
                    <a:cubicBezTo>
                      <a:pt x="144643" y="81223"/>
                      <a:pt x="143638" y="83605"/>
                      <a:pt x="141926" y="85354"/>
                    </a:cubicBezTo>
                    <a:lnTo>
                      <a:pt x="85372" y="141908"/>
                    </a:lnTo>
                    <a:cubicBezTo>
                      <a:pt x="83549" y="143694"/>
                      <a:pt x="81167" y="144624"/>
                      <a:pt x="78823" y="14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0" name="Forma Livre: Forma 19">
                <a:extLst>
                  <a:ext uri="{FF2B5EF4-FFF2-40B4-BE49-F238E27FC236}">
                    <a16:creationId xmlns:a16="http://schemas.microsoft.com/office/drawing/2014/main" id="{BCDC6496-8F23-3E25-4EE1-B49F9219C050}"/>
                  </a:ext>
                </a:extLst>
              </p:cNvPr>
              <p:cNvSpPr/>
              <p:nvPr/>
            </p:nvSpPr>
            <p:spPr>
              <a:xfrm>
                <a:off x="6185174" y="3270265"/>
                <a:ext cx="118625" cy="118626"/>
              </a:xfrm>
              <a:custGeom>
                <a:avLst/>
                <a:gdLst>
                  <a:gd name="connsiteX0" fmla="*/ 19097 w 118625"/>
                  <a:gd name="connsiteY0" fmla="*/ 31747 h 118626"/>
                  <a:gd name="connsiteX1" fmla="*/ 86925 w 118625"/>
                  <a:gd name="connsiteY1" fmla="*/ 99538 h 118626"/>
                  <a:gd name="connsiteX2" fmla="*/ 99575 w 118625"/>
                  <a:gd name="connsiteY2" fmla="*/ 86888 h 118626"/>
                  <a:gd name="connsiteX3" fmla="*/ 31784 w 118625"/>
                  <a:gd name="connsiteY3" fmla="*/ 19097 h 118626"/>
                  <a:gd name="connsiteX4" fmla="*/ 19134 w 118625"/>
                  <a:gd name="connsiteY4" fmla="*/ 31747 h 118626"/>
                  <a:gd name="connsiteX5" fmla="*/ 86925 w 118625"/>
                  <a:gd name="connsiteY5" fmla="*/ 118625 h 118626"/>
                  <a:gd name="connsiteX6" fmla="*/ 74572 w 118625"/>
                  <a:gd name="connsiteY6" fmla="*/ 113528 h 118626"/>
                  <a:gd name="connsiteX7" fmla="*/ 5106 w 118625"/>
                  <a:gd name="connsiteY7" fmla="*/ 44062 h 118626"/>
                  <a:gd name="connsiteX8" fmla="*/ 5106 w 118625"/>
                  <a:gd name="connsiteY8" fmla="*/ 19394 h 118626"/>
                  <a:gd name="connsiteX9" fmla="*/ 19394 w 118625"/>
                  <a:gd name="connsiteY9" fmla="*/ 5106 h 118626"/>
                  <a:gd name="connsiteX10" fmla="*/ 44062 w 118625"/>
                  <a:gd name="connsiteY10" fmla="*/ 5106 h 118626"/>
                  <a:gd name="connsiteX11" fmla="*/ 113527 w 118625"/>
                  <a:gd name="connsiteY11" fmla="*/ 74572 h 118626"/>
                  <a:gd name="connsiteX12" fmla="*/ 118625 w 118625"/>
                  <a:gd name="connsiteY12" fmla="*/ 86888 h 118626"/>
                  <a:gd name="connsiteX13" fmla="*/ 113527 w 118625"/>
                  <a:gd name="connsiteY13" fmla="*/ 99241 h 118626"/>
                  <a:gd name="connsiteX14" fmla="*/ 99240 w 118625"/>
                  <a:gd name="connsiteY14" fmla="*/ 113528 h 118626"/>
                  <a:gd name="connsiteX15" fmla="*/ 86924 w 118625"/>
                  <a:gd name="connsiteY15" fmla="*/ 118626 h 11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625" h="118626">
                    <a:moveTo>
                      <a:pt x="19097" y="31747"/>
                    </a:moveTo>
                    <a:lnTo>
                      <a:pt x="86925" y="99538"/>
                    </a:lnTo>
                    <a:lnTo>
                      <a:pt x="99575" y="86888"/>
                    </a:lnTo>
                    <a:lnTo>
                      <a:pt x="31784" y="19097"/>
                    </a:lnTo>
                    <a:lnTo>
                      <a:pt x="19134" y="31747"/>
                    </a:lnTo>
                    <a:close/>
                    <a:moveTo>
                      <a:pt x="86925" y="118625"/>
                    </a:moveTo>
                    <a:cubicBezTo>
                      <a:pt x="82274" y="118625"/>
                      <a:pt x="77884" y="116839"/>
                      <a:pt x="74572" y="113528"/>
                    </a:cubicBezTo>
                    <a:lnTo>
                      <a:pt x="5106" y="44062"/>
                    </a:lnTo>
                    <a:cubicBezTo>
                      <a:pt x="-1702" y="37253"/>
                      <a:pt x="-1702" y="26202"/>
                      <a:pt x="5106" y="19394"/>
                    </a:cubicBezTo>
                    <a:lnTo>
                      <a:pt x="19394" y="5106"/>
                    </a:lnTo>
                    <a:cubicBezTo>
                      <a:pt x="26202" y="-1702"/>
                      <a:pt x="37253" y="-1702"/>
                      <a:pt x="44062" y="5106"/>
                    </a:cubicBezTo>
                    <a:lnTo>
                      <a:pt x="113527" y="74572"/>
                    </a:lnTo>
                    <a:cubicBezTo>
                      <a:pt x="116839" y="77847"/>
                      <a:pt x="118625" y="82237"/>
                      <a:pt x="118625" y="86888"/>
                    </a:cubicBezTo>
                    <a:cubicBezTo>
                      <a:pt x="118625" y="91539"/>
                      <a:pt x="116839" y="95930"/>
                      <a:pt x="113527" y="99241"/>
                    </a:cubicBezTo>
                    <a:lnTo>
                      <a:pt x="99240" y="113528"/>
                    </a:lnTo>
                    <a:cubicBezTo>
                      <a:pt x="95965" y="116840"/>
                      <a:pt x="91575" y="118626"/>
                      <a:pt x="86924" y="1186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C2C7621C-D6A0-930E-AA51-F4B774597F1D}"/>
                  </a:ext>
                </a:extLst>
              </p:cNvPr>
              <p:cNvSpPr/>
              <p:nvPr/>
            </p:nvSpPr>
            <p:spPr>
              <a:xfrm>
                <a:off x="6216585" y="3254050"/>
                <a:ext cx="103510" cy="103473"/>
              </a:xfrm>
              <a:custGeom>
                <a:avLst/>
                <a:gdLst>
                  <a:gd name="connsiteX0" fmla="*/ 75753 w 103510"/>
                  <a:gd name="connsiteY0" fmla="*/ 103473 h 103473"/>
                  <a:gd name="connsiteX1" fmla="*/ 63437 w 103510"/>
                  <a:gd name="connsiteY1" fmla="*/ 98375 h 103473"/>
                  <a:gd name="connsiteX2" fmla="*/ 63437 w 103510"/>
                  <a:gd name="connsiteY2" fmla="*/ 85204 h 103473"/>
                  <a:gd name="connsiteX3" fmla="*/ 75716 w 103510"/>
                  <a:gd name="connsiteY3" fmla="*/ 84423 h 103473"/>
                  <a:gd name="connsiteX4" fmla="*/ 84423 w 103510"/>
                  <a:gd name="connsiteY4" fmla="*/ 75753 h 103473"/>
                  <a:gd name="connsiteX5" fmla="*/ 27720 w 103510"/>
                  <a:gd name="connsiteY5" fmla="*/ 19050 h 103473"/>
                  <a:gd name="connsiteX6" fmla="*/ 19050 w 103510"/>
                  <a:gd name="connsiteY6" fmla="*/ 27757 h 103473"/>
                  <a:gd name="connsiteX7" fmla="*/ 18269 w 103510"/>
                  <a:gd name="connsiteY7" fmla="*/ 40035 h 103473"/>
                  <a:gd name="connsiteX8" fmla="*/ 5098 w 103510"/>
                  <a:gd name="connsiteY8" fmla="*/ 40035 h 103473"/>
                  <a:gd name="connsiteX9" fmla="*/ 0 w 103510"/>
                  <a:gd name="connsiteY9" fmla="*/ 27720 h 103473"/>
                  <a:gd name="connsiteX10" fmla="*/ 5098 w 103510"/>
                  <a:gd name="connsiteY10" fmla="*/ 15404 h 103473"/>
                  <a:gd name="connsiteX11" fmla="*/ 15404 w 103510"/>
                  <a:gd name="connsiteY11" fmla="*/ 5098 h 103473"/>
                  <a:gd name="connsiteX12" fmla="*/ 27720 w 103510"/>
                  <a:gd name="connsiteY12" fmla="*/ 0 h 103473"/>
                  <a:gd name="connsiteX13" fmla="*/ 40073 w 103510"/>
                  <a:gd name="connsiteY13" fmla="*/ 5098 h 103473"/>
                  <a:gd name="connsiteX14" fmla="*/ 98413 w 103510"/>
                  <a:gd name="connsiteY14" fmla="*/ 63438 h 103473"/>
                  <a:gd name="connsiteX15" fmla="*/ 103510 w 103510"/>
                  <a:gd name="connsiteY15" fmla="*/ 75754 h 103473"/>
                  <a:gd name="connsiteX16" fmla="*/ 98413 w 103510"/>
                  <a:gd name="connsiteY16" fmla="*/ 88070 h 103473"/>
                  <a:gd name="connsiteX17" fmla="*/ 88144 w 103510"/>
                  <a:gd name="connsiteY17" fmla="*/ 98376 h 103473"/>
                  <a:gd name="connsiteX18" fmla="*/ 75829 w 103510"/>
                  <a:gd name="connsiteY18" fmla="*/ 103474 h 10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3510" h="103473">
                    <a:moveTo>
                      <a:pt x="75753" y="103473"/>
                    </a:moveTo>
                    <a:cubicBezTo>
                      <a:pt x="71288" y="103473"/>
                      <a:pt x="66824" y="101761"/>
                      <a:pt x="63437" y="98375"/>
                    </a:cubicBezTo>
                    <a:cubicBezTo>
                      <a:pt x="59791" y="94766"/>
                      <a:pt x="59791" y="88850"/>
                      <a:pt x="63437" y="85204"/>
                    </a:cubicBezTo>
                    <a:cubicBezTo>
                      <a:pt x="66786" y="81856"/>
                      <a:pt x="72069" y="81595"/>
                      <a:pt x="75716" y="84423"/>
                    </a:cubicBezTo>
                    <a:lnTo>
                      <a:pt x="84423" y="75753"/>
                    </a:lnTo>
                    <a:lnTo>
                      <a:pt x="27720" y="19050"/>
                    </a:lnTo>
                    <a:lnTo>
                      <a:pt x="19050" y="27757"/>
                    </a:lnTo>
                    <a:cubicBezTo>
                      <a:pt x="21878" y="31403"/>
                      <a:pt x="21617" y="36686"/>
                      <a:pt x="18269" y="40035"/>
                    </a:cubicBezTo>
                    <a:cubicBezTo>
                      <a:pt x="14623" y="43682"/>
                      <a:pt x="8744" y="43682"/>
                      <a:pt x="5098" y="40035"/>
                    </a:cubicBezTo>
                    <a:cubicBezTo>
                      <a:pt x="1823" y="36762"/>
                      <a:pt x="0" y="32371"/>
                      <a:pt x="0" y="27720"/>
                    </a:cubicBezTo>
                    <a:cubicBezTo>
                      <a:pt x="0" y="23031"/>
                      <a:pt x="1786" y="18679"/>
                      <a:pt x="5098" y="15404"/>
                    </a:cubicBezTo>
                    <a:lnTo>
                      <a:pt x="15404" y="5098"/>
                    </a:lnTo>
                    <a:cubicBezTo>
                      <a:pt x="18678" y="1786"/>
                      <a:pt x="23069" y="0"/>
                      <a:pt x="27720" y="0"/>
                    </a:cubicBezTo>
                    <a:cubicBezTo>
                      <a:pt x="32408" y="0"/>
                      <a:pt x="36761" y="1786"/>
                      <a:pt x="40073" y="5098"/>
                    </a:cubicBezTo>
                    <a:lnTo>
                      <a:pt x="98413" y="63438"/>
                    </a:lnTo>
                    <a:cubicBezTo>
                      <a:pt x="101724" y="66713"/>
                      <a:pt x="103510" y="71103"/>
                      <a:pt x="103510" y="75754"/>
                    </a:cubicBezTo>
                    <a:cubicBezTo>
                      <a:pt x="103510" y="80442"/>
                      <a:pt x="101724" y="84795"/>
                      <a:pt x="98413" y="88070"/>
                    </a:cubicBezTo>
                    <a:lnTo>
                      <a:pt x="88144" y="98376"/>
                    </a:lnTo>
                    <a:cubicBezTo>
                      <a:pt x="84758" y="101762"/>
                      <a:pt x="80256" y="103474"/>
                      <a:pt x="75829" y="1034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8F813C1D-5BD1-3F86-712B-F37E97DD98AE}"/>
                  </a:ext>
                </a:extLst>
              </p:cNvPr>
              <p:cNvSpPr/>
              <p:nvPr/>
            </p:nvSpPr>
            <p:spPr>
              <a:xfrm>
                <a:off x="6186288" y="3402876"/>
                <a:ext cx="91365" cy="91388"/>
              </a:xfrm>
              <a:custGeom>
                <a:avLst/>
                <a:gdLst>
                  <a:gd name="connsiteX0" fmla="*/ 53996 w 91365"/>
                  <a:gd name="connsiteY0" fmla="*/ 91389 h 91388"/>
                  <a:gd name="connsiteX1" fmla="*/ 48043 w 91365"/>
                  <a:gd name="connsiteY1" fmla="*/ 89267 h 91388"/>
                  <a:gd name="connsiteX2" fmla="*/ 3358 w 91365"/>
                  <a:gd name="connsiteY2" fmla="*/ 52209 h 91388"/>
                  <a:gd name="connsiteX3" fmla="*/ 9 w 91365"/>
                  <a:gd name="connsiteY3" fmla="*/ 45475 h 91388"/>
                  <a:gd name="connsiteX4" fmla="*/ 2725 w 91365"/>
                  <a:gd name="connsiteY4" fmla="*/ 38443 h 91388"/>
                  <a:gd name="connsiteX5" fmla="*/ 38444 w 91365"/>
                  <a:gd name="connsiteY5" fmla="*/ 2724 h 91388"/>
                  <a:gd name="connsiteX6" fmla="*/ 45439 w 91365"/>
                  <a:gd name="connsiteY6" fmla="*/ 9 h 91388"/>
                  <a:gd name="connsiteX7" fmla="*/ 52173 w 91365"/>
                  <a:gd name="connsiteY7" fmla="*/ 3357 h 91388"/>
                  <a:gd name="connsiteX8" fmla="*/ 89231 w 91365"/>
                  <a:gd name="connsiteY8" fmla="*/ 48042 h 91388"/>
                  <a:gd name="connsiteX9" fmla="*/ 88003 w 91365"/>
                  <a:gd name="connsiteY9" fmla="*/ 61139 h 91388"/>
                  <a:gd name="connsiteX10" fmla="*/ 74907 w 91365"/>
                  <a:gd name="connsiteY10" fmla="*/ 59911 h 91388"/>
                  <a:gd name="connsiteX11" fmla="*/ 44360 w 91365"/>
                  <a:gd name="connsiteY11" fmla="*/ 23076 h 91388"/>
                  <a:gd name="connsiteX12" fmla="*/ 23077 w 91365"/>
                  <a:gd name="connsiteY12" fmla="*/ 44359 h 91388"/>
                  <a:gd name="connsiteX13" fmla="*/ 59912 w 91365"/>
                  <a:gd name="connsiteY13" fmla="*/ 74906 h 91388"/>
                  <a:gd name="connsiteX14" fmla="*/ 61140 w 91365"/>
                  <a:gd name="connsiteY14" fmla="*/ 88003 h 91388"/>
                  <a:gd name="connsiteX15" fmla="*/ 53996 w 91365"/>
                  <a:gd name="connsiteY15" fmla="*/ 91351 h 9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1365" h="91388">
                    <a:moveTo>
                      <a:pt x="53996" y="91389"/>
                    </a:moveTo>
                    <a:cubicBezTo>
                      <a:pt x="51913" y="91389"/>
                      <a:pt x="49792" y="90682"/>
                      <a:pt x="48043" y="89267"/>
                    </a:cubicBezTo>
                    <a:lnTo>
                      <a:pt x="3358" y="52209"/>
                    </a:lnTo>
                    <a:cubicBezTo>
                      <a:pt x="1349" y="50536"/>
                      <a:pt x="121" y="48118"/>
                      <a:pt x="9" y="45475"/>
                    </a:cubicBezTo>
                    <a:cubicBezTo>
                      <a:pt x="-103" y="42871"/>
                      <a:pt x="865" y="40303"/>
                      <a:pt x="2725" y="38443"/>
                    </a:cubicBezTo>
                    <a:lnTo>
                      <a:pt x="38444" y="2724"/>
                    </a:lnTo>
                    <a:cubicBezTo>
                      <a:pt x="40304" y="864"/>
                      <a:pt x="42834" y="-103"/>
                      <a:pt x="45439" y="9"/>
                    </a:cubicBezTo>
                    <a:cubicBezTo>
                      <a:pt x="48043" y="120"/>
                      <a:pt x="50499" y="1348"/>
                      <a:pt x="52173" y="3357"/>
                    </a:cubicBezTo>
                    <a:lnTo>
                      <a:pt x="89231" y="48042"/>
                    </a:lnTo>
                    <a:cubicBezTo>
                      <a:pt x="92506" y="51987"/>
                      <a:pt x="91948" y="57864"/>
                      <a:pt x="88003" y="61139"/>
                    </a:cubicBezTo>
                    <a:cubicBezTo>
                      <a:pt x="84059" y="64414"/>
                      <a:pt x="78181" y="63856"/>
                      <a:pt x="74907" y="59911"/>
                    </a:cubicBezTo>
                    <a:lnTo>
                      <a:pt x="44360" y="23076"/>
                    </a:lnTo>
                    <a:lnTo>
                      <a:pt x="23077" y="44359"/>
                    </a:lnTo>
                    <a:lnTo>
                      <a:pt x="59912" y="74906"/>
                    </a:lnTo>
                    <a:cubicBezTo>
                      <a:pt x="63857" y="78180"/>
                      <a:pt x="64415" y="84059"/>
                      <a:pt x="61140" y="88003"/>
                    </a:cubicBezTo>
                    <a:cubicBezTo>
                      <a:pt x="59317" y="90198"/>
                      <a:pt x="56638" y="91351"/>
                      <a:pt x="53996" y="913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3" name="Forma Livre: Forma 22">
                <a:extLst>
                  <a:ext uri="{FF2B5EF4-FFF2-40B4-BE49-F238E27FC236}">
                    <a16:creationId xmlns:a16="http://schemas.microsoft.com/office/drawing/2014/main" id="{87C73644-4422-61B8-06AA-D7B2756C5B3B}"/>
                  </a:ext>
                </a:extLst>
              </p:cNvPr>
              <p:cNvSpPr/>
              <p:nvPr/>
            </p:nvSpPr>
            <p:spPr>
              <a:xfrm>
                <a:off x="6228642" y="3445147"/>
                <a:ext cx="74144" cy="74190"/>
              </a:xfrm>
              <a:custGeom>
                <a:avLst/>
                <a:gdLst>
                  <a:gd name="connsiteX0" fmla="*/ 18939 w 74144"/>
                  <a:gd name="connsiteY0" fmla="*/ 45727 h 74190"/>
                  <a:gd name="connsiteX1" fmla="*/ 28426 w 74144"/>
                  <a:gd name="connsiteY1" fmla="*/ 55215 h 74190"/>
                  <a:gd name="connsiteX2" fmla="*/ 55141 w 74144"/>
                  <a:gd name="connsiteY2" fmla="*/ 28500 h 74190"/>
                  <a:gd name="connsiteX3" fmla="*/ 45690 w 74144"/>
                  <a:gd name="connsiteY3" fmla="*/ 19012 h 74190"/>
                  <a:gd name="connsiteX4" fmla="*/ 28426 w 74144"/>
                  <a:gd name="connsiteY4" fmla="*/ 74190 h 74190"/>
                  <a:gd name="connsiteX5" fmla="*/ 15962 w 74144"/>
                  <a:gd name="connsiteY5" fmla="*/ 69018 h 74190"/>
                  <a:gd name="connsiteX6" fmla="*/ 5135 w 74144"/>
                  <a:gd name="connsiteY6" fmla="*/ 58191 h 74190"/>
                  <a:gd name="connsiteX7" fmla="*/ 5135 w 74144"/>
                  <a:gd name="connsiteY7" fmla="*/ 33262 h 74190"/>
                  <a:gd name="connsiteX8" fmla="*/ 33226 w 74144"/>
                  <a:gd name="connsiteY8" fmla="*/ 5171 h 74190"/>
                  <a:gd name="connsiteX9" fmla="*/ 45690 w 74144"/>
                  <a:gd name="connsiteY9" fmla="*/ 0 h 74190"/>
                  <a:gd name="connsiteX10" fmla="*/ 58155 w 74144"/>
                  <a:gd name="connsiteY10" fmla="*/ 5171 h 74190"/>
                  <a:gd name="connsiteX11" fmla="*/ 68982 w 74144"/>
                  <a:gd name="connsiteY11" fmla="*/ 15998 h 74190"/>
                  <a:gd name="connsiteX12" fmla="*/ 68982 w 74144"/>
                  <a:gd name="connsiteY12" fmla="*/ 40927 h 74190"/>
                  <a:gd name="connsiteX13" fmla="*/ 40891 w 74144"/>
                  <a:gd name="connsiteY13" fmla="*/ 69018 h 74190"/>
                  <a:gd name="connsiteX14" fmla="*/ 28389 w 74144"/>
                  <a:gd name="connsiteY14" fmla="*/ 74190 h 7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44" h="74190">
                    <a:moveTo>
                      <a:pt x="18939" y="45727"/>
                    </a:moveTo>
                    <a:lnTo>
                      <a:pt x="28426" y="55215"/>
                    </a:lnTo>
                    <a:lnTo>
                      <a:pt x="55141" y="28500"/>
                    </a:lnTo>
                    <a:lnTo>
                      <a:pt x="45690" y="19012"/>
                    </a:lnTo>
                    <a:close/>
                    <a:moveTo>
                      <a:pt x="28426" y="74190"/>
                    </a:moveTo>
                    <a:cubicBezTo>
                      <a:pt x="23924" y="74190"/>
                      <a:pt x="19385" y="72479"/>
                      <a:pt x="15962" y="69018"/>
                    </a:cubicBezTo>
                    <a:lnTo>
                      <a:pt x="5135" y="58191"/>
                    </a:lnTo>
                    <a:cubicBezTo>
                      <a:pt x="-1712" y="51308"/>
                      <a:pt x="-1712" y="40146"/>
                      <a:pt x="5135" y="33262"/>
                    </a:cubicBezTo>
                    <a:lnTo>
                      <a:pt x="33226" y="5171"/>
                    </a:lnTo>
                    <a:cubicBezTo>
                      <a:pt x="36574" y="1823"/>
                      <a:pt x="40965" y="0"/>
                      <a:pt x="45690" y="0"/>
                    </a:cubicBezTo>
                    <a:cubicBezTo>
                      <a:pt x="50416" y="0"/>
                      <a:pt x="54843" y="1823"/>
                      <a:pt x="58155" y="5171"/>
                    </a:cubicBezTo>
                    <a:lnTo>
                      <a:pt x="68982" y="15998"/>
                    </a:lnTo>
                    <a:cubicBezTo>
                      <a:pt x="75865" y="22882"/>
                      <a:pt x="75865" y="34043"/>
                      <a:pt x="68982" y="40927"/>
                    </a:cubicBezTo>
                    <a:lnTo>
                      <a:pt x="40891" y="69018"/>
                    </a:lnTo>
                    <a:cubicBezTo>
                      <a:pt x="37430" y="72441"/>
                      <a:pt x="32929" y="74190"/>
                      <a:pt x="28389" y="741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CE931156-407F-7028-A630-D5920E3C69B9}"/>
                  </a:ext>
                </a:extLst>
              </p:cNvPr>
              <p:cNvSpPr/>
              <p:nvPr/>
            </p:nvSpPr>
            <p:spPr>
              <a:xfrm>
                <a:off x="6253664" y="3470198"/>
                <a:ext cx="179983" cy="179998"/>
              </a:xfrm>
              <a:custGeom>
                <a:avLst/>
                <a:gdLst>
                  <a:gd name="connsiteX0" fmla="*/ 124476 w 179983"/>
                  <a:gd name="connsiteY0" fmla="*/ 105696 h 179998"/>
                  <a:gd name="connsiteX1" fmla="*/ 117890 w 179983"/>
                  <a:gd name="connsiteY1" fmla="*/ 102979 h 179998"/>
                  <a:gd name="connsiteX2" fmla="*/ 30789 w 179983"/>
                  <a:gd name="connsiteY2" fmla="*/ 15878 h 179998"/>
                  <a:gd name="connsiteX3" fmla="*/ 30789 w 179983"/>
                  <a:gd name="connsiteY3" fmla="*/ 2707 h 179998"/>
                  <a:gd name="connsiteX4" fmla="*/ 43960 w 179983"/>
                  <a:gd name="connsiteY4" fmla="*/ 2707 h 179998"/>
                  <a:gd name="connsiteX5" fmla="*/ 131061 w 179983"/>
                  <a:gd name="connsiteY5" fmla="*/ 89808 h 179998"/>
                  <a:gd name="connsiteX6" fmla="*/ 131061 w 179983"/>
                  <a:gd name="connsiteY6" fmla="*/ 102979 h 179998"/>
                  <a:gd name="connsiteX7" fmla="*/ 124513 w 179983"/>
                  <a:gd name="connsiteY7" fmla="*/ 105696 h 179998"/>
                  <a:gd name="connsiteX8" fmla="*/ 96384 w 179983"/>
                  <a:gd name="connsiteY8" fmla="*/ 133787 h 179998"/>
                  <a:gd name="connsiteX9" fmla="*/ 89799 w 179983"/>
                  <a:gd name="connsiteY9" fmla="*/ 131070 h 179998"/>
                  <a:gd name="connsiteX10" fmla="*/ 2735 w 179983"/>
                  <a:gd name="connsiteY10" fmla="*/ 43969 h 179998"/>
                  <a:gd name="connsiteX11" fmla="*/ 2735 w 179983"/>
                  <a:gd name="connsiteY11" fmla="*/ 30798 h 179998"/>
                  <a:gd name="connsiteX12" fmla="*/ 15906 w 179983"/>
                  <a:gd name="connsiteY12" fmla="*/ 30798 h 179998"/>
                  <a:gd name="connsiteX13" fmla="*/ 103007 w 179983"/>
                  <a:gd name="connsiteY13" fmla="*/ 117899 h 179998"/>
                  <a:gd name="connsiteX14" fmla="*/ 103007 w 179983"/>
                  <a:gd name="connsiteY14" fmla="*/ 131070 h 179998"/>
                  <a:gd name="connsiteX15" fmla="*/ 96459 w 179983"/>
                  <a:gd name="connsiteY15" fmla="*/ 133787 h 179998"/>
                  <a:gd name="connsiteX16" fmla="*/ 148177 w 179983"/>
                  <a:gd name="connsiteY16" fmla="*/ 179998 h 179998"/>
                  <a:gd name="connsiteX17" fmla="*/ 132103 w 179983"/>
                  <a:gd name="connsiteY17" fmla="*/ 173339 h 179998"/>
                  <a:gd name="connsiteX18" fmla="*/ 112458 w 179983"/>
                  <a:gd name="connsiteY18" fmla="*/ 153693 h 179998"/>
                  <a:gd name="connsiteX19" fmla="*/ 112458 w 179983"/>
                  <a:gd name="connsiteY19" fmla="*/ 140522 h 179998"/>
                  <a:gd name="connsiteX20" fmla="*/ 125592 w 179983"/>
                  <a:gd name="connsiteY20" fmla="*/ 140522 h 179998"/>
                  <a:gd name="connsiteX21" fmla="*/ 145237 w 179983"/>
                  <a:gd name="connsiteY21" fmla="*/ 160167 h 179998"/>
                  <a:gd name="connsiteX22" fmla="*/ 151153 w 179983"/>
                  <a:gd name="connsiteY22" fmla="*/ 160167 h 179998"/>
                  <a:gd name="connsiteX23" fmla="*/ 160194 w 179983"/>
                  <a:gd name="connsiteY23" fmla="*/ 151126 h 179998"/>
                  <a:gd name="connsiteX24" fmla="*/ 160194 w 179983"/>
                  <a:gd name="connsiteY24" fmla="*/ 145247 h 179998"/>
                  <a:gd name="connsiteX25" fmla="*/ 140549 w 179983"/>
                  <a:gd name="connsiteY25" fmla="*/ 125602 h 179998"/>
                  <a:gd name="connsiteX26" fmla="*/ 140549 w 179983"/>
                  <a:gd name="connsiteY26" fmla="*/ 112431 h 179998"/>
                  <a:gd name="connsiteX27" fmla="*/ 153683 w 179983"/>
                  <a:gd name="connsiteY27" fmla="*/ 112431 h 179998"/>
                  <a:gd name="connsiteX28" fmla="*/ 173328 w 179983"/>
                  <a:gd name="connsiteY28" fmla="*/ 132076 h 179998"/>
                  <a:gd name="connsiteX29" fmla="*/ 173328 w 179983"/>
                  <a:gd name="connsiteY29" fmla="*/ 164297 h 179998"/>
                  <a:gd name="connsiteX30" fmla="*/ 164287 w 179983"/>
                  <a:gd name="connsiteY30" fmla="*/ 173339 h 179998"/>
                  <a:gd name="connsiteX31" fmla="*/ 148177 w 179983"/>
                  <a:gd name="connsiteY31" fmla="*/ 179998 h 17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79983" h="179998">
                    <a:moveTo>
                      <a:pt x="124476" y="105696"/>
                    </a:moveTo>
                    <a:cubicBezTo>
                      <a:pt x="122094" y="105696"/>
                      <a:pt x="119713" y="104802"/>
                      <a:pt x="117890" y="102979"/>
                    </a:cubicBezTo>
                    <a:lnTo>
                      <a:pt x="30789" y="15878"/>
                    </a:lnTo>
                    <a:cubicBezTo>
                      <a:pt x="27142" y="12269"/>
                      <a:pt x="27142" y="6353"/>
                      <a:pt x="30789" y="2707"/>
                    </a:cubicBezTo>
                    <a:cubicBezTo>
                      <a:pt x="34398" y="-902"/>
                      <a:pt x="40314" y="-902"/>
                      <a:pt x="43960" y="2707"/>
                    </a:cubicBezTo>
                    <a:lnTo>
                      <a:pt x="131061" y="89808"/>
                    </a:lnTo>
                    <a:cubicBezTo>
                      <a:pt x="134707" y="93417"/>
                      <a:pt x="134707" y="99333"/>
                      <a:pt x="131061" y="102979"/>
                    </a:cubicBezTo>
                    <a:cubicBezTo>
                      <a:pt x="129238" y="104765"/>
                      <a:pt x="126857" y="105696"/>
                      <a:pt x="124513" y="105696"/>
                    </a:cubicBezTo>
                    <a:close/>
                    <a:moveTo>
                      <a:pt x="96384" y="133787"/>
                    </a:moveTo>
                    <a:cubicBezTo>
                      <a:pt x="94003" y="133787"/>
                      <a:pt x="91622" y="132894"/>
                      <a:pt x="89799" y="131070"/>
                    </a:cubicBezTo>
                    <a:lnTo>
                      <a:pt x="2735" y="43969"/>
                    </a:lnTo>
                    <a:cubicBezTo>
                      <a:pt x="-912" y="40360"/>
                      <a:pt x="-912" y="34444"/>
                      <a:pt x="2735" y="30798"/>
                    </a:cubicBezTo>
                    <a:cubicBezTo>
                      <a:pt x="6344" y="27189"/>
                      <a:pt x="12260" y="27189"/>
                      <a:pt x="15906" y="30798"/>
                    </a:cubicBezTo>
                    <a:lnTo>
                      <a:pt x="103007" y="117899"/>
                    </a:lnTo>
                    <a:cubicBezTo>
                      <a:pt x="106653" y="121509"/>
                      <a:pt x="106653" y="127424"/>
                      <a:pt x="103007" y="131070"/>
                    </a:cubicBezTo>
                    <a:cubicBezTo>
                      <a:pt x="101184" y="132856"/>
                      <a:pt x="98840" y="133787"/>
                      <a:pt x="96459" y="133787"/>
                    </a:cubicBezTo>
                    <a:close/>
                    <a:moveTo>
                      <a:pt x="148177" y="179998"/>
                    </a:moveTo>
                    <a:cubicBezTo>
                      <a:pt x="142335" y="179998"/>
                      <a:pt x="136530" y="177803"/>
                      <a:pt x="132103" y="173339"/>
                    </a:cubicBezTo>
                    <a:lnTo>
                      <a:pt x="112458" y="153693"/>
                    </a:lnTo>
                    <a:cubicBezTo>
                      <a:pt x="108812" y="150084"/>
                      <a:pt x="108812" y="144168"/>
                      <a:pt x="112458" y="140522"/>
                    </a:cubicBezTo>
                    <a:cubicBezTo>
                      <a:pt x="116067" y="136913"/>
                      <a:pt x="121983" y="136913"/>
                      <a:pt x="125592" y="140522"/>
                    </a:cubicBezTo>
                    <a:lnTo>
                      <a:pt x="145237" y="160167"/>
                    </a:lnTo>
                    <a:cubicBezTo>
                      <a:pt x="146875" y="161805"/>
                      <a:pt x="149516" y="161805"/>
                      <a:pt x="151153" y="160167"/>
                    </a:cubicBezTo>
                    <a:lnTo>
                      <a:pt x="160194" y="151126"/>
                    </a:lnTo>
                    <a:cubicBezTo>
                      <a:pt x="161832" y="149489"/>
                      <a:pt x="161832" y="146847"/>
                      <a:pt x="160194" y="145247"/>
                    </a:cubicBezTo>
                    <a:lnTo>
                      <a:pt x="140549" y="125602"/>
                    </a:lnTo>
                    <a:cubicBezTo>
                      <a:pt x="136903" y="121993"/>
                      <a:pt x="136903" y="116077"/>
                      <a:pt x="140549" y="112431"/>
                    </a:cubicBezTo>
                    <a:cubicBezTo>
                      <a:pt x="144195" y="108822"/>
                      <a:pt x="150074" y="108822"/>
                      <a:pt x="153683" y="112431"/>
                    </a:cubicBezTo>
                    <a:lnTo>
                      <a:pt x="173328" y="132076"/>
                    </a:lnTo>
                    <a:cubicBezTo>
                      <a:pt x="182221" y="140969"/>
                      <a:pt x="182184" y="155405"/>
                      <a:pt x="173328" y="164297"/>
                    </a:cubicBezTo>
                    <a:lnTo>
                      <a:pt x="164287" y="173339"/>
                    </a:lnTo>
                    <a:cubicBezTo>
                      <a:pt x="159860" y="177766"/>
                      <a:pt x="154018" y="179998"/>
                      <a:pt x="148177" y="1799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7681BC0A-6FD2-2ED5-E228-368DE44B4E81}"/>
                  </a:ext>
                </a:extLst>
              </p:cNvPr>
              <p:cNvSpPr/>
              <p:nvPr/>
            </p:nvSpPr>
            <p:spPr>
              <a:xfrm>
                <a:off x="6338333" y="3554884"/>
                <a:ext cx="74153" cy="74181"/>
              </a:xfrm>
              <a:custGeom>
                <a:avLst/>
                <a:gdLst>
                  <a:gd name="connsiteX0" fmla="*/ 18976 w 74153"/>
                  <a:gd name="connsiteY0" fmla="*/ 45718 h 74181"/>
                  <a:gd name="connsiteX1" fmla="*/ 28464 w 74153"/>
                  <a:gd name="connsiteY1" fmla="*/ 55205 h 74181"/>
                  <a:gd name="connsiteX2" fmla="*/ 55178 w 74153"/>
                  <a:gd name="connsiteY2" fmla="*/ 28454 h 74181"/>
                  <a:gd name="connsiteX3" fmla="*/ 45728 w 74153"/>
                  <a:gd name="connsiteY3" fmla="*/ 19003 h 74181"/>
                  <a:gd name="connsiteX4" fmla="*/ 28464 w 74153"/>
                  <a:gd name="connsiteY4" fmla="*/ 74181 h 74181"/>
                  <a:gd name="connsiteX5" fmla="*/ 15962 w 74153"/>
                  <a:gd name="connsiteY5" fmla="*/ 69009 h 74181"/>
                  <a:gd name="connsiteX6" fmla="*/ 5135 w 74153"/>
                  <a:gd name="connsiteY6" fmla="*/ 58182 h 74181"/>
                  <a:gd name="connsiteX7" fmla="*/ 5135 w 74153"/>
                  <a:gd name="connsiteY7" fmla="*/ 33253 h 74181"/>
                  <a:gd name="connsiteX8" fmla="*/ 33226 w 74153"/>
                  <a:gd name="connsiteY8" fmla="*/ 5162 h 74181"/>
                  <a:gd name="connsiteX9" fmla="*/ 58192 w 74153"/>
                  <a:gd name="connsiteY9" fmla="*/ 5162 h 74181"/>
                  <a:gd name="connsiteX10" fmla="*/ 69019 w 74153"/>
                  <a:gd name="connsiteY10" fmla="*/ 15989 h 74181"/>
                  <a:gd name="connsiteX11" fmla="*/ 69019 w 74153"/>
                  <a:gd name="connsiteY11" fmla="*/ 40918 h 74181"/>
                  <a:gd name="connsiteX12" fmla="*/ 40928 w 74153"/>
                  <a:gd name="connsiteY12" fmla="*/ 69009 h 74181"/>
                  <a:gd name="connsiteX13" fmla="*/ 28464 w 74153"/>
                  <a:gd name="connsiteY13" fmla="*/ 74181 h 74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153" h="74181">
                    <a:moveTo>
                      <a:pt x="18976" y="45718"/>
                    </a:moveTo>
                    <a:lnTo>
                      <a:pt x="28464" y="55205"/>
                    </a:lnTo>
                    <a:lnTo>
                      <a:pt x="55178" y="28454"/>
                    </a:lnTo>
                    <a:lnTo>
                      <a:pt x="45728" y="19003"/>
                    </a:lnTo>
                    <a:close/>
                    <a:moveTo>
                      <a:pt x="28464" y="74181"/>
                    </a:moveTo>
                    <a:cubicBezTo>
                      <a:pt x="23961" y="74181"/>
                      <a:pt x="19422" y="72470"/>
                      <a:pt x="15962" y="69009"/>
                    </a:cubicBezTo>
                    <a:lnTo>
                      <a:pt x="5135" y="58182"/>
                    </a:lnTo>
                    <a:cubicBezTo>
                      <a:pt x="-1712" y="51299"/>
                      <a:pt x="-1712" y="40137"/>
                      <a:pt x="5135" y="33253"/>
                    </a:cubicBezTo>
                    <a:lnTo>
                      <a:pt x="33226" y="5162"/>
                    </a:lnTo>
                    <a:cubicBezTo>
                      <a:pt x="40109" y="-1721"/>
                      <a:pt x="51308" y="-1721"/>
                      <a:pt x="58192" y="5162"/>
                    </a:cubicBezTo>
                    <a:lnTo>
                      <a:pt x="69019" y="15989"/>
                    </a:lnTo>
                    <a:cubicBezTo>
                      <a:pt x="75865" y="22873"/>
                      <a:pt x="75865" y="34034"/>
                      <a:pt x="69019" y="40918"/>
                    </a:cubicBezTo>
                    <a:lnTo>
                      <a:pt x="40928" y="69009"/>
                    </a:lnTo>
                    <a:cubicBezTo>
                      <a:pt x="37468" y="72470"/>
                      <a:pt x="32965" y="74181"/>
                      <a:pt x="28464" y="741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888D9338-971D-2968-9316-BC869E10DFE6}"/>
                  </a:ext>
                </a:extLst>
              </p:cNvPr>
              <p:cNvSpPr/>
              <p:nvPr/>
            </p:nvSpPr>
            <p:spPr>
              <a:xfrm>
                <a:off x="6081841" y="3379572"/>
                <a:ext cx="112625" cy="112644"/>
              </a:xfrm>
              <a:custGeom>
                <a:avLst/>
                <a:gdLst>
                  <a:gd name="connsiteX0" fmla="*/ 9320 w 112625"/>
                  <a:gd name="connsiteY0" fmla="*/ 43179 h 112644"/>
                  <a:gd name="connsiteX1" fmla="*/ 2735 w 112625"/>
                  <a:gd name="connsiteY1" fmla="*/ 40462 h 112644"/>
                  <a:gd name="connsiteX2" fmla="*/ 2735 w 112625"/>
                  <a:gd name="connsiteY2" fmla="*/ 27291 h 112644"/>
                  <a:gd name="connsiteX3" fmla="*/ 27328 w 112625"/>
                  <a:gd name="connsiteY3" fmla="*/ 2735 h 112644"/>
                  <a:gd name="connsiteX4" fmla="*/ 40462 w 112625"/>
                  <a:gd name="connsiteY4" fmla="*/ 2735 h 112644"/>
                  <a:gd name="connsiteX5" fmla="*/ 40462 w 112625"/>
                  <a:gd name="connsiteY5" fmla="*/ 15906 h 112644"/>
                  <a:gd name="connsiteX6" fmla="*/ 15906 w 112625"/>
                  <a:gd name="connsiteY6" fmla="*/ 40462 h 112644"/>
                  <a:gd name="connsiteX7" fmla="*/ 9320 w 112625"/>
                  <a:gd name="connsiteY7" fmla="*/ 43179 h 112644"/>
                  <a:gd name="connsiteX8" fmla="*/ 78786 w 112625"/>
                  <a:gd name="connsiteY8" fmla="*/ 112645 h 112644"/>
                  <a:gd name="connsiteX9" fmla="*/ 72200 w 112625"/>
                  <a:gd name="connsiteY9" fmla="*/ 109928 h 112644"/>
                  <a:gd name="connsiteX10" fmla="*/ 72200 w 112625"/>
                  <a:gd name="connsiteY10" fmla="*/ 96757 h 112644"/>
                  <a:gd name="connsiteX11" fmla="*/ 96757 w 112625"/>
                  <a:gd name="connsiteY11" fmla="*/ 72200 h 112644"/>
                  <a:gd name="connsiteX12" fmla="*/ 109891 w 112625"/>
                  <a:gd name="connsiteY12" fmla="*/ 72200 h 112644"/>
                  <a:gd name="connsiteX13" fmla="*/ 109891 w 112625"/>
                  <a:gd name="connsiteY13" fmla="*/ 85334 h 112644"/>
                  <a:gd name="connsiteX14" fmla="*/ 85334 w 112625"/>
                  <a:gd name="connsiteY14" fmla="*/ 109928 h 112644"/>
                  <a:gd name="connsiteX15" fmla="*/ 78786 w 112625"/>
                  <a:gd name="connsiteY15" fmla="*/ 112645 h 11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5" h="112644">
                    <a:moveTo>
                      <a:pt x="9320" y="43179"/>
                    </a:moveTo>
                    <a:cubicBezTo>
                      <a:pt x="6939" y="43179"/>
                      <a:pt x="4558" y="42286"/>
                      <a:pt x="2735" y="40462"/>
                    </a:cubicBezTo>
                    <a:cubicBezTo>
                      <a:pt x="-912" y="36816"/>
                      <a:pt x="-912" y="30937"/>
                      <a:pt x="2735" y="27291"/>
                    </a:cubicBezTo>
                    <a:lnTo>
                      <a:pt x="27328" y="2735"/>
                    </a:lnTo>
                    <a:cubicBezTo>
                      <a:pt x="30974" y="-912"/>
                      <a:pt x="36853" y="-912"/>
                      <a:pt x="40462" y="2735"/>
                    </a:cubicBezTo>
                    <a:cubicBezTo>
                      <a:pt x="44108" y="6344"/>
                      <a:pt x="44108" y="12260"/>
                      <a:pt x="40462" y="15906"/>
                    </a:cubicBezTo>
                    <a:lnTo>
                      <a:pt x="15906" y="40462"/>
                    </a:lnTo>
                    <a:cubicBezTo>
                      <a:pt x="14083" y="42248"/>
                      <a:pt x="11701" y="43179"/>
                      <a:pt x="9320" y="43179"/>
                    </a:cubicBezTo>
                    <a:close/>
                    <a:moveTo>
                      <a:pt x="78786" y="112645"/>
                    </a:moveTo>
                    <a:cubicBezTo>
                      <a:pt x="76405" y="112645"/>
                      <a:pt x="74024" y="111752"/>
                      <a:pt x="72200" y="109928"/>
                    </a:cubicBezTo>
                    <a:cubicBezTo>
                      <a:pt x="68554" y="106282"/>
                      <a:pt x="68554" y="100403"/>
                      <a:pt x="72200" y="96757"/>
                    </a:cubicBezTo>
                    <a:lnTo>
                      <a:pt x="96757" y="72200"/>
                    </a:lnTo>
                    <a:cubicBezTo>
                      <a:pt x="100403" y="68554"/>
                      <a:pt x="106282" y="68554"/>
                      <a:pt x="109891" y="72200"/>
                    </a:cubicBezTo>
                    <a:cubicBezTo>
                      <a:pt x="113537" y="75810"/>
                      <a:pt x="113537" y="81725"/>
                      <a:pt x="109891" y="85334"/>
                    </a:cubicBezTo>
                    <a:lnTo>
                      <a:pt x="85334" y="109928"/>
                    </a:lnTo>
                    <a:cubicBezTo>
                      <a:pt x="83549" y="111714"/>
                      <a:pt x="81130" y="112645"/>
                      <a:pt x="78786" y="112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id="{4FABA40B-4599-1B58-0F7D-CE654317496C}"/>
                  </a:ext>
                </a:extLst>
              </p:cNvPr>
              <p:cNvSpPr/>
              <p:nvPr/>
            </p:nvSpPr>
            <p:spPr>
              <a:xfrm>
                <a:off x="6053644" y="3401767"/>
                <a:ext cx="118597" cy="118615"/>
              </a:xfrm>
              <a:custGeom>
                <a:avLst/>
                <a:gdLst>
                  <a:gd name="connsiteX0" fmla="*/ 19134 w 118597"/>
                  <a:gd name="connsiteY0" fmla="*/ 31737 h 118615"/>
                  <a:gd name="connsiteX1" fmla="*/ 86925 w 118597"/>
                  <a:gd name="connsiteY1" fmla="*/ 99529 h 118615"/>
                  <a:gd name="connsiteX2" fmla="*/ 99575 w 118597"/>
                  <a:gd name="connsiteY2" fmla="*/ 86878 h 118615"/>
                  <a:gd name="connsiteX3" fmla="*/ 31747 w 118597"/>
                  <a:gd name="connsiteY3" fmla="*/ 19087 h 118615"/>
                  <a:gd name="connsiteX4" fmla="*/ 86925 w 118597"/>
                  <a:gd name="connsiteY4" fmla="*/ 118616 h 118615"/>
                  <a:gd name="connsiteX5" fmla="*/ 74572 w 118597"/>
                  <a:gd name="connsiteY5" fmla="*/ 113518 h 118615"/>
                  <a:gd name="connsiteX6" fmla="*/ 5106 w 118597"/>
                  <a:gd name="connsiteY6" fmla="*/ 44052 h 118615"/>
                  <a:gd name="connsiteX7" fmla="*/ 5106 w 118597"/>
                  <a:gd name="connsiteY7" fmla="*/ 19384 h 118615"/>
                  <a:gd name="connsiteX8" fmla="*/ 19394 w 118597"/>
                  <a:gd name="connsiteY8" fmla="*/ 5097 h 118615"/>
                  <a:gd name="connsiteX9" fmla="*/ 31710 w 118597"/>
                  <a:gd name="connsiteY9" fmla="*/ 0 h 118615"/>
                  <a:gd name="connsiteX10" fmla="*/ 44063 w 118597"/>
                  <a:gd name="connsiteY10" fmla="*/ 5097 h 118615"/>
                  <a:gd name="connsiteX11" fmla="*/ 113491 w 118597"/>
                  <a:gd name="connsiteY11" fmla="*/ 74563 h 118615"/>
                  <a:gd name="connsiteX12" fmla="*/ 113491 w 118597"/>
                  <a:gd name="connsiteY12" fmla="*/ 99231 h 118615"/>
                  <a:gd name="connsiteX13" fmla="*/ 99204 w 118597"/>
                  <a:gd name="connsiteY13" fmla="*/ 113518 h 118615"/>
                  <a:gd name="connsiteX14" fmla="*/ 86888 w 118597"/>
                  <a:gd name="connsiteY14" fmla="*/ 118616 h 11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8597" h="118615">
                    <a:moveTo>
                      <a:pt x="19134" y="31737"/>
                    </a:moveTo>
                    <a:lnTo>
                      <a:pt x="86925" y="99529"/>
                    </a:lnTo>
                    <a:lnTo>
                      <a:pt x="99575" y="86878"/>
                    </a:lnTo>
                    <a:lnTo>
                      <a:pt x="31747" y="19087"/>
                    </a:lnTo>
                    <a:close/>
                    <a:moveTo>
                      <a:pt x="86925" y="118616"/>
                    </a:moveTo>
                    <a:cubicBezTo>
                      <a:pt x="82460" y="118616"/>
                      <a:pt x="77995" y="116904"/>
                      <a:pt x="74572" y="113518"/>
                    </a:cubicBezTo>
                    <a:lnTo>
                      <a:pt x="5106" y="44052"/>
                    </a:lnTo>
                    <a:cubicBezTo>
                      <a:pt x="-1702" y="37244"/>
                      <a:pt x="-1702" y="26193"/>
                      <a:pt x="5106" y="19384"/>
                    </a:cubicBezTo>
                    <a:lnTo>
                      <a:pt x="19394" y="5097"/>
                    </a:lnTo>
                    <a:cubicBezTo>
                      <a:pt x="22668" y="1786"/>
                      <a:pt x="27059" y="0"/>
                      <a:pt x="31710" y="0"/>
                    </a:cubicBezTo>
                    <a:cubicBezTo>
                      <a:pt x="36398" y="0"/>
                      <a:pt x="40751" y="1786"/>
                      <a:pt x="44063" y="5097"/>
                    </a:cubicBezTo>
                    <a:lnTo>
                      <a:pt x="113491" y="74563"/>
                    </a:lnTo>
                    <a:cubicBezTo>
                      <a:pt x="120300" y="81372"/>
                      <a:pt x="120300" y="92422"/>
                      <a:pt x="113491" y="99231"/>
                    </a:cubicBezTo>
                    <a:lnTo>
                      <a:pt x="99204" y="113518"/>
                    </a:lnTo>
                    <a:cubicBezTo>
                      <a:pt x="95818" y="116904"/>
                      <a:pt x="91353" y="118616"/>
                      <a:pt x="86888" y="1186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id="{4669F662-A851-29E2-7DAA-08A2E6FD134C}"/>
                  </a:ext>
                </a:extLst>
              </p:cNvPr>
              <p:cNvSpPr/>
              <p:nvPr/>
            </p:nvSpPr>
            <p:spPr>
              <a:xfrm>
                <a:off x="6037494" y="3433133"/>
                <a:ext cx="103527" cy="103509"/>
              </a:xfrm>
              <a:custGeom>
                <a:avLst/>
                <a:gdLst>
                  <a:gd name="connsiteX0" fmla="*/ 75735 w 103527"/>
                  <a:gd name="connsiteY0" fmla="*/ 103472 h 103509"/>
                  <a:gd name="connsiteX1" fmla="*/ 63419 w 103527"/>
                  <a:gd name="connsiteY1" fmla="*/ 98374 h 103509"/>
                  <a:gd name="connsiteX2" fmla="*/ 5078 w 103527"/>
                  <a:gd name="connsiteY2" fmla="*/ 40034 h 103509"/>
                  <a:gd name="connsiteX3" fmla="*/ 5078 w 103527"/>
                  <a:gd name="connsiteY3" fmla="*/ 15403 h 103509"/>
                  <a:gd name="connsiteX4" fmla="*/ 15385 w 103527"/>
                  <a:gd name="connsiteY4" fmla="*/ 5097 h 103509"/>
                  <a:gd name="connsiteX5" fmla="*/ 27737 w 103527"/>
                  <a:gd name="connsiteY5" fmla="*/ 0 h 103509"/>
                  <a:gd name="connsiteX6" fmla="*/ 40053 w 103527"/>
                  <a:gd name="connsiteY6" fmla="*/ 5097 h 103509"/>
                  <a:gd name="connsiteX7" fmla="*/ 40053 w 103527"/>
                  <a:gd name="connsiteY7" fmla="*/ 18268 h 103509"/>
                  <a:gd name="connsiteX8" fmla="*/ 27775 w 103527"/>
                  <a:gd name="connsiteY8" fmla="*/ 19013 h 103509"/>
                  <a:gd name="connsiteX9" fmla="*/ 19105 w 103527"/>
                  <a:gd name="connsiteY9" fmla="*/ 27719 h 103509"/>
                  <a:gd name="connsiteX10" fmla="*/ 75772 w 103527"/>
                  <a:gd name="connsiteY10" fmla="*/ 84385 h 103509"/>
                  <a:gd name="connsiteX11" fmla="*/ 84478 w 103527"/>
                  <a:gd name="connsiteY11" fmla="*/ 75716 h 103509"/>
                  <a:gd name="connsiteX12" fmla="*/ 85222 w 103527"/>
                  <a:gd name="connsiteY12" fmla="*/ 63437 h 103509"/>
                  <a:gd name="connsiteX13" fmla="*/ 98393 w 103527"/>
                  <a:gd name="connsiteY13" fmla="*/ 63437 h 103509"/>
                  <a:gd name="connsiteX14" fmla="*/ 103528 w 103527"/>
                  <a:gd name="connsiteY14" fmla="*/ 75753 h 103509"/>
                  <a:gd name="connsiteX15" fmla="*/ 98393 w 103527"/>
                  <a:gd name="connsiteY15" fmla="*/ 88106 h 103509"/>
                  <a:gd name="connsiteX16" fmla="*/ 88124 w 103527"/>
                  <a:gd name="connsiteY16" fmla="*/ 98412 h 103509"/>
                  <a:gd name="connsiteX17" fmla="*/ 75771 w 103527"/>
                  <a:gd name="connsiteY17" fmla="*/ 103509 h 10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3527" h="103509">
                    <a:moveTo>
                      <a:pt x="75735" y="103472"/>
                    </a:moveTo>
                    <a:cubicBezTo>
                      <a:pt x="71084" y="103472"/>
                      <a:pt x="66694" y="101649"/>
                      <a:pt x="63419" y="98374"/>
                    </a:cubicBezTo>
                    <a:lnTo>
                      <a:pt x="5078" y="40034"/>
                    </a:lnTo>
                    <a:cubicBezTo>
                      <a:pt x="-1693" y="33225"/>
                      <a:pt x="-1693" y="22174"/>
                      <a:pt x="5078" y="15403"/>
                    </a:cubicBezTo>
                    <a:lnTo>
                      <a:pt x="15385" y="5097"/>
                    </a:lnTo>
                    <a:cubicBezTo>
                      <a:pt x="18696" y="1786"/>
                      <a:pt x="23049" y="0"/>
                      <a:pt x="27737" y="0"/>
                    </a:cubicBezTo>
                    <a:cubicBezTo>
                      <a:pt x="32389" y="0"/>
                      <a:pt x="36779" y="1786"/>
                      <a:pt x="40053" y="5097"/>
                    </a:cubicBezTo>
                    <a:cubicBezTo>
                      <a:pt x="43662" y="8707"/>
                      <a:pt x="43662" y="14622"/>
                      <a:pt x="40053" y="18268"/>
                    </a:cubicBezTo>
                    <a:cubicBezTo>
                      <a:pt x="36705" y="21617"/>
                      <a:pt x="31422" y="21878"/>
                      <a:pt x="27775" y="19013"/>
                    </a:cubicBezTo>
                    <a:lnTo>
                      <a:pt x="19105" y="27719"/>
                    </a:lnTo>
                    <a:lnTo>
                      <a:pt x="75772" y="84385"/>
                    </a:lnTo>
                    <a:lnTo>
                      <a:pt x="84478" y="75716"/>
                    </a:lnTo>
                    <a:cubicBezTo>
                      <a:pt x="81613" y="72070"/>
                      <a:pt x="81874" y="66786"/>
                      <a:pt x="85222" y="63437"/>
                    </a:cubicBezTo>
                    <a:cubicBezTo>
                      <a:pt x="88868" y="59828"/>
                      <a:pt x="94747" y="59828"/>
                      <a:pt x="98393" y="63437"/>
                    </a:cubicBezTo>
                    <a:cubicBezTo>
                      <a:pt x="101705" y="66748"/>
                      <a:pt x="103528" y="71102"/>
                      <a:pt x="103528" y="75753"/>
                    </a:cubicBezTo>
                    <a:cubicBezTo>
                      <a:pt x="103528" y="80404"/>
                      <a:pt x="101705" y="84794"/>
                      <a:pt x="98393" y="88106"/>
                    </a:cubicBezTo>
                    <a:lnTo>
                      <a:pt x="88124" y="98412"/>
                    </a:lnTo>
                    <a:cubicBezTo>
                      <a:pt x="84813" y="101686"/>
                      <a:pt x="80459" y="103509"/>
                      <a:pt x="75771" y="1035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id="{0E5169A2-83C7-5FEF-E8AB-F38B367FE6E6}"/>
                  </a:ext>
                </a:extLst>
              </p:cNvPr>
              <p:cNvSpPr/>
              <p:nvPr/>
            </p:nvSpPr>
            <p:spPr>
              <a:xfrm>
                <a:off x="5996097" y="3585638"/>
                <a:ext cx="215581" cy="64553"/>
              </a:xfrm>
              <a:custGeom>
                <a:avLst/>
                <a:gdLst>
                  <a:gd name="connsiteX0" fmla="*/ 22027 w 215581"/>
                  <a:gd name="connsiteY0" fmla="*/ 18640 h 64553"/>
                  <a:gd name="connsiteX1" fmla="*/ 18603 w 215581"/>
                  <a:gd name="connsiteY1" fmla="*/ 22064 h 64553"/>
                  <a:gd name="connsiteX2" fmla="*/ 18603 w 215581"/>
                  <a:gd name="connsiteY2" fmla="*/ 42564 h 64553"/>
                  <a:gd name="connsiteX3" fmla="*/ 22027 w 215581"/>
                  <a:gd name="connsiteY3" fmla="*/ 45988 h 64553"/>
                  <a:gd name="connsiteX4" fmla="*/ 193629 w 215581"/>
                  <a:gd name="connsiteY4" fmla="*/ 45988 h 64553"/>
                  <a:gd name="connsiteX5" fmla="*/ 197052 w 215581"/>
                  <a:gd name="connsiteY5" fmla="*/ 42564 h 64553"/>
                  <a:gd name="connsiteX6" fmla="*/ 197052 w 215581"/>
                  <a:gd name="connsiteY6" fmla="*/ 22064 h 64553"/>
                  <a:gd name="connsiteX7" fmla="*/ 193629 w 215581"/>
                  <a:gd name="connsiteY7" fmla="*/ 18640 h 64553"/>
                  <a:gd name="connsiteX8" fmla="*/ 193629 w 215581"/>
                  <a:gd name="connsiteY8" fmla="*/ 64554 h 64553"/>
                  <a:gd name="connsiteX9" fmla="*/ 22027 w 215581"/>
                  <a:gd name="connsiteY9" fmla="*/ 64554 h 64553"/>
                  <a:gd name="connsiteX10" fmla="*/ 0 w 215581"/>
                  <a:gd name="connsiteY10" fmla="*/ 42527 h 64553"/>
                  <a:gd name="connsiteX11" fmla="*/ 0 w 215581"/>
                  <a:gd name="connsiteY11" fmla="*/ 22027 h 64553"/>
                  <a:gd name="connsiteX12" fmla="*/ 21989 w 215581"/>
                  <a:gd name="connsiteY12" fmla="*/ 0 h 64553"/>
                  <a:gd name="connsiteX13" fmla="*/ 193592 w 215581"/>
                  <a:gd name="connsiteY13" fmla="*/ 0 h 64553"/>
                  <a:gd name="connsiteX14" fmla="*/ 215581 w 215581"/>
                  <a:gd name="connsiteY14" fmla="*/ 22027 h 64553"/>
                  <a:gd name="connsiteX15" fmla="*/ 215581 w 215581"/>
                  <a:gd name="connsiteY15" fmla="*/ 42527 h 64553"/>
                  <a:gd name="connsiteX16" fmla="*/ 193555 w 215581"/>
                  <a:gd name="connsiteY16" fmla="*/ 64554 h 64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5581" h="64553">
                    <a:moveTo>
                      <a:pt x="22027" y="18640"/>
                    </a:moveTo>
                    <a:cubicBezTo>
                      <a:pt x="20203" y="18640"/>
                      <a:pt x="18603" y="20203"/>
                      <a:pt x="18603" y="22064"/>
                    </a:cubicBezTo>
                    <a:lnTo>
                      <a:pt x="18603" y="42564"/>
                    </a:lnTo>
                    <a:cubicBezTo>
                      <a:pt x="18603" y="44425"/>
                      <a:pt x="20166" y="45988"/>
                      <a:pt x="22027" y="45988"/>
                    </a:cubicBezTo>
                    <a:lnTo>
                      <a:pt x="193629" y="45988"/>
                    </a:lnTo>
                    <a:cubicBezTo>
                      <a:pt x="195452" y="45988"/>
                      <a:pt x="197052" y="44425"/>
                      <a:pt x="197052" y="42564"/>
                    </a:cubicBezTo>
                    <a:lnTo>
                      <a:pt x="197052" y="22064"/>
                    </a:lnTo>
                    <a:cubicBezTo>
                      <a:pt x="197052" y="20241"/>
                      <a:pt x="195489" y="18640"/>
                      <a:pt x="193629" y="18640"/>
                    </a:cubicBezTo>
                    <a:close/>
                    <a:moveTo>
                      <a:pt x="193629" y="64554"/>
                    </a:moveTo>
                    <a:lnTo>
                      <a:pt x="22027" y="64554"/>
                    </a:lnTo>
                    <a:cubicBezTo>
                      <a:pt x="9897" y="64554"/>
                      <a:pt x="0" y="54694"/>
                      <a:pt x="0" y="42527"/>
                    </a:cubicBezTo>
                    <a:lnTo>
                      <a:pt x="0" y="22027"/>
                    </a:lnTo>
                    <a:cubicBezTo>
                      <a:pt x="0" y="9897"/>
                      <a:pt x="9860" y="0"/>
                      <a:pt x="21989" y="0"/>
                    </a:cubicBezTo>
                    <a:lnTo>
                      <a:pt x="193592" y="0"/>
                    </a:lnTo>
                    <a:cubicBezTo>
                      <a:pt x="205721" y="0"/>
                      <a:pt x="215581" y="9897"/>
                      <a:pt x="215581" y="22027"/>
                    </a:cubicBezTo>
                    <a:lnTo>
                      <a:pt x="215581" y="42527"/>
                    </a:lnTo>
                    <a:cubicBezTo>
                      <a:pt x="215581" y="54694"/>
                      <a:pt x="205684" y="64554"/>
                      <a:pt x="193555" y="645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id="{8937BEEF-DD25-BE38-8405-95AD798645FC}"/>
                  </a:ext>
                </a:extLst>
              </p:cNvPr>
              <p:cNvSpPr/>
              <p:nvPr/>
            </p:nvSpPr>
            <p:spPr>
              <a:xfrm>
                <a:off x="6010355" y="3549807"/>
                <a:ext cx="187261" cy="54470"/>
              </a:xfrm>
              <a:custGeom>
                <a:avLst/>
                <a:gdLst>
                  <a:gd name="connsiteX0" fmla="*/ 167988 w 187261"/>
                  <a:gd name="connsiteY0" fmla="*/ 54471 h 54470"/>
                  <a:gd name="connsiteX1" fmla="*/ 158686 w 187261"/>
                  <a:gd name="connsiteY1" fmla="*/ 45169 h 54470"/>
                  <a:gd name="connsiteX2" fmla="*/ 167988 w 187261"/>
                  <a:gd name="connsiteY2" fmla="*/ 35867 h 54470"/>
                  <a:gd name="connsiteX3" fmla="*/ 168620 w 187261"/>
                  <a:gd name="connsiteY3" fmla="*/ 35235 h 54470"/>
                  <a:gd name="connsiteX4" fmla="*/ 168620 w 187261"/>
                  <a:gd name="connsiteY4" fmla="*/ 19236 h 54470"/>
                  <a:gd name="connsiteX5" fmla="*/ 167988 w 187261"/>
                  <a:gd name="connsiteY5" fmla="*/ 18603 h 54470"/>
                  <a:gd name="connsiteX6" fmla="*/ 19236 w 187261"/>
                  <a:gd name="connsiteY6" fmla="*/ 18603 h 54470"/>
                  <a:gd name="connsiteX7" fmla="*/ 18603 w 187261"/>
                  <a:gd name="connsiteY7" fmla="*/ 19236 h 54470"/>
                  <a:gd name="connsiteX8" fmla="*/ 18603 w 187261"/>
                  <a:gd name="connsiteY8" fmla="*/ 35235 h 54470"/>
                  <a:gd name="connsiteX9" fmla="*/ 19236 w 187261"/>
                  <a:gd name="connsiteY9" fmla="*/ 35867 h 54470"/>
                  <a:gd name="connsiteX10" fmla="*/ 28538 w 187261"/>
                  <a:gd name="connsiteY10" fmla="*/ 45169 h 54470"/>
                  <a:gd name="connsiteX11" fmla="*/ 19236 w 187261"/>
                  <a:gd name="connsiteY11" fmla="*/ 54471 h 54470"/>
                  <a:gd name="connsiteX12" fmla="*/ 0 w 187261"/>
                  <a:gd name="connsiteY12" fmla="*/ 35235 h 54470"/>
                  <a:gd name="connsiteX13" fmla="*/ 0 w 187261"/>
                  <a:gd name="connsiteY13" fmla="*/ 19236 h 54470"/>
                  <a:gd name="connsiteX14" fmla="*/ 19236 w 187261"/>
                  <a:gd name="connsiteY14" fmla="*/ 0 h 54470"/>
                  <a:gd name="connsiteX15" fmla="*/ 168026 w 187261"/>
                  <a:gd name="connsiteY15" fmla="*/ 0 h 54470"/>
                  <a:gd name="connsiteX16" fmla="*/ 187262 w 187261"/>
                  <a:gd name="connsiteY16" fmla="*/ 19236 h 54470"/>
                  <a:gd name="connsiteX17" fmla="*/ 187262 w 187261"/>
                  <a:gd name="connsiteY17" fmla="*/ 35235 h 54470"/>
                  <a:gd name="connsiteX18" fmla="*/ 168026 w 187261"/>
                  <a:gd name="connsiteY18" fmla="*/ 54471 h 5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261" h="54470">
                    <a:moveTo>
                      <a:pt x="167988" y="54471"/>
                    </a:moveTo>
                    <a:cubicBezTo>
                      <a:pt x="162816" y="54471"/>
                      <a:pt x="158686" y="50303"/>
                      <a:pt x="158686" y="45169"/>
                    </a:cubicBezTo>
                    <a:cubicBezTo>
                      <a:pt x="158686" y="40035"/>
                      <a:pt x="162816" y="35867"/>
                      <a:pt x="167988" y="35867"/>
                    </a:cubicBezTo>
                    <a:cubicBezTo>
                      <a:pt x="168286" y="35867"/>
                      <a:pt x="168620" y="35569"/>
                      <a:pt x="168620" y="35235"/>
                    </a:cubicBezTo>
                    <a:lnTo>
                      <a:pt x="168620" y="19236"/>
                    </a:lnTo>
                    <a:cubicBezTo>
                      <a:pt x="168620" y="18901"/>
                      <a:pt x="168323" y="18603"/>
                      <a:pt x="167988" y="18603"/>
                    </a:cubicBezTo>
                    <a:lnTo>
                      <a:pt x="19236" y="18603"/>
                    </a:lnTo>
                    <a:cubicBezTo>
                      <a:pt x="18900" y="18603"/>
                      <a:pt x="18603" y="18901"/>
                      <a:pt x="18603" y="19236"/>
                    </a:cubicBezTo>
                    <a:lnTo>
                      <a:pt x="18603" y="35235"/>
                    </a:lnTo>
                    <a:cubicBezTo>
                      <a:pt x="18603" y="35569"/>
                      <a:pt x="18900" y="35867"/>
                      <a:pt x="19236" y="35867"/>
                    </a:cubicBezTo>
                    <a:cubicBezTo>
                      <a:pt x="24408" y="35867"/>
                      <a:pt x="28538" y="40035"/>
                      <a:pt x="28538" y="45169"/>
                    </a:cubicBezTo>
                    <a:cubicBezTo>
                      <a:pt x="28538" y="50303"/>
                      <a:pt x="24408" y="54471"/>
                      <a:pt x="19236" y="54471"/>
                    </a:cubicBezTo>
                    <a:cubicBezTo>
                      <a:pt x="8632" y="54471"/>
                      <a:pt x="0" y="45839"/>
                      <a:pt x="0" y="35235"/>
                    </a:cubicBezTo>
                    <a:lnTo>
                      <a:pt x="0" y="19236"/>
                    </a:lnTo>
                    <a:cubicBezTo>
                      <a:pt x="0" y="8632"/>
                      <a:pt x="8632" y="0"/>
                      <a:pt x="19236" y="0"/>
                    </a:cubicBezTo>
                    <a:lnTo>
                      <a:pt x="168026" y="0"/>
                    </a:lnTo>
                    <a:cubicBezTo>
                      <a:pt x="178630" y="0"/>
                      <a:pt x="187262" y="8632"/>
                      <a:pt x="187262" y="19236"/>
                    </a:cubicBezTo>
                    <a:lnTo>
                      <a:pt x="187262" y="35235"/>
                    </a:lnTo>
                    <a:cubicBezTo>
                      <a:pt x="187262" y="45839"/>
                      <a:pt x="178630" y="54471"/>
                      <a:pt x="168026" y="544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id="{EC9AE4B1-3D8E-C46D-764A-9B18D1EAF042}"/>
                  </a:ext>
                </a:extLst>
              </p:cNvPr>
              <p:cNvSpPr/>
              <p:nvPr/>
            </p:nvSpPr>
            <p:spPr>
              <a:xfrm>
                <a:off x="5663131" y="2927145"/>
                <a:ext cx="633160" cy="761187"/>
              </a:xfrm>
              <a:custGeom>
                <a:avLst/>
                <a:gdLst>
                  <a:gd name="connsiteX0" fmla="*/ 623855 w 633160"/>
                  <a:gd name="connsiteY0" fmla="*/ 384801 h 761187"/>
                  <a:gd name="connsiteX1" fmla="*/ 614553 w 633160"/>
                  <a:gd name="connsiteY1" fmla="*/ 375499 h 761187"/>
                  <a:gd name="connsiteX2" fmla="*/ 614553 w 633160"/>
                  <a:gd name="connsiteY2" fmla="*/ 18607 h 761187"/>
                  <a:gd name="connsiteX3" fmla="*/ 433730 w 633160"/>
                  <a:gd name="connsiteY3" fmla="*/ 18607 h 761187"/>
                  <a:gd name="connsiteX4" fmla="*/ 424429 w 633160"/>
                  <a:gd name="connsiteY4" fmla="*/ 9306 h 761187"/>
                  <a:gd name="connsiteX5" fmla="*/ 433730 w 633160"/>
                  <a:gd name="connsiteY5" fmla="*/ 4 h 761187"/>
                  <a:gd name="connsiteX6" fmla="*/ 623859 w 633160"/>
                  <a:gd name="connsiteY6" fmla="*/ 4 h 761187"/>
                  <a:gd name="connsiteX7" fmla="*/ 633161 w 633160"/>
                  <a:gd name="connsiteY7" fmla="*/ 9306 h 761187"/>
                  <a:gd name="connsiteX8" fmla="*/ 633161 w 633160"/>
                  <a:gd name="connsiteY8" fmla="*/ 375495 h 761187"/>
                  <a:gd name="connsiteX9" fmla="*/ 623859 w 633160"/>
                  <a:gd name="connsiteY9" fmla="*/ 384796 h 761187"/>
                  <a:gd name="connsiteX10" fmla="*/ 623855 w 633160"/>
                  <a:gd name="connsiteY10" fmla="*/ 545793 h 761187"/>
                  <a:gd name="connsiteX11" fmla="*/ 614553 w 633160"/>
                  <a:gd name="connsiteY11" fmla="*/ 536491 h 761187"/>
                  <a:gd name="connsiteX12" fmla="*/ 614553 w 633160"/>
                  <a:gd name="connsiteY12" fmla="*/ 440907 h 761187"/>
                  <a:gd name="connsiteX13" fmla="*/ 623855 w 633160"/>
                  <a:gd name="connsiteY13" fmla="*/ 431606 h 761187"/>
                  <a:gd name="connsiteX14" fmla="*/ 633157 w 633160"/>
                  <a:gd name="connsiteY14" fmla="*/ 440907 h 761187"/>
                  <a:gd name="connsiteX15" fmla="*/ 633157 w 633160"/>
                  <a:gd name="connsiteY15" fmla="*/ 536491 h 761187"/>
                  <a:gd name="connsiteX16" fmla="*/ 623855 w 633160"/>
                  <a:gd name="connsiteY16" fmla="*/ 545793 h 761187"/>
                  <a:gd name="connsiteX17" fmla="*/ 623855 w 633160"/>
                  <a:gd name="connsiteY17" fmla="*/ 761182 h 761187"/>
                  <a:gd name="connsiteX18" fmla="*/ 9302 w 633160"/>
                  <a:gd name="connsiteY18" fmla="*/ 761182 h 761187"/>
                  <a:gd name="connsiteX19" fmla="*/ 0 w 633160"/>
                  <a:gd name="connsiteY19" fmla="*/ 751880 h 761187"/>
                  <a:gd name="connsiteX20" fmla="*/ 0 w 633160"/>
                  <a:gd name="connsiteY20" fmla="*/ 9301 h 761187"/>
                  <a:gd name="connsiteX21" fmla="*/ 9302 w 633160"/>
                  <a:gd name="connsiteY21" fmla="*/ 0 h 761187"/>
                  <a:gd name="connsiteX22" fmla="*/ 199430 w 633160"/>
                  <a:gd name="connsiteY22" fmla="*/ 0 h 761187"/>
                  <a:gd name="connsiteX23" fmla="*/ 208732 w 633160"/>
                  <a:gd name="connsiteY23" fmla="*/ 9301 h 761187"/>
                  <a:gd name="connsiteX24" fmla="*/ 199430 w 633160"/>
                  <a:gd name="connsiteY24" fmla="*/ 18603 h 761187"/>
                  <a:gd name="connsiteX25" fmla="*/ 18608 w 633160"/>
                  <a:gd name="connsiteY25" fmla="*/ 18603 h 761187"/>
                  <a:gd name="connsiteX26" fmla="*/ 18608 w 633160"/>
                  <a:gd name="connsiteY26" fmla="*/ 742580 h 761187"/>
                  <a:gd name="connsiteX27" fmla="*/ 614549 w 633160"/>
                  <a:gd name="connsiteY27" fmla="*/ 742580 h 761187"/>
                  <a:gd name="connsiteX28" fmla="*/ 614549 w 633160"/>
                  <a:gd name="connsiteY28" fmla="*/ 604467 h 761187"/>
                  <a:gd name="connsiteX29" fmla="*/ 623851 w 633160"/>
                  <a:gd name="connsiteY29" fmla="*/ 595165 h 761187"/>
                  <a:gd name="connsiteX30" fmla="*/ 633152 w 633160"/>
                  <a:gd name="connsiteY30" fmla="*/ 604467 h 761187"/>
                  <a:gd name="connsiteX31" fmla="*/ 633152 w 633160"/>
                  <a:gd name="connsiteY31" fmla="*/ 751885 h 761187"/>
                  <a:gd name="connsiteX32" fmla="*/ 623851 w 633160"/>
                  <a:gd name="connsiteY32" fmla="*/ 761188 h 76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160" h="761187">
                    <a:moveTo>
                      <a:pt x="623855" y="384801"/>
                    </a:moveTo>
                    <a:cubicBezTo>
                      <a:pt x="618720" y="384801"/>
                      <a:pt x="614553" y="380634"/>
                      <a:pt x="614553" y="375499"/>
                    </a:cubicBezTo>
                    <a:lnTo>
                      <a:pt x="614553" y="18607"/>
                    </a:lnTo>
                    <a:lnTo>
                      <a:pt x="433730" y="18607"/>
                    </a:lnTo>
                    <a:cubicBezTo>
                      <a:pt x="428596" y="18607"/>
                      <a:pt x="424429" y="14440"/>
                      <a:pt x="424429" y="9306"/>
                    </a:cubicBezTo>
                    <a:cubicBezTo>
                      <a:pt x="424429" y="4171"/>
                      <a:pt x="428596" y="4"/>
                      <a:pt x="433730" y="4"/>
                    </a:cubicBezTo>
                    <a:lnTo>
                      <a:pt x="623859" y="4"/>
                    </a:lnTo>
                    <a:cubicBezTo>
                      <a:pt x="628994" y="4"/>
                      <a:pt x="633161" y="4171"/>
                      <a:pt x="633161" y="9306"/>
                    </a:cubicBezTo>
                    <a:lnTo>
                      <a:pt x="633161" y="375495"/>
                    </a:lnTo>
                    <a:cubicBezTo>
                      <a:pt x="633161" y="380629"/>
                      <a:pt x="628994" y="384796"/>
                      <a:pt x="623859" y="384796"/>
                    </a:cubicBezTo>
                    <a:close/>
                    <a:moveTo>
                      <a:pt x="623855" y="545793"/>
                    </a:moveTo>
                    <a:cubicBezTo>
                      <a:pt x="618720" y="545793"/>
                      <a:pt x="614553" y="541626"/>
                      <a:pt x="614553" y="536491"/>
                    </a:cubicBezTo>
                    <a:lnTo>
                      <a:pt x="614553" y="440907"/>
                    </a:lnTo>
                    <a:cubicBezTo>
                      <a:pt x="614553" y="435774"/>
                      <a:pt x="618720" y="431606"/>
                      <a:pt x="623855" y="431606"/>
                    </a:cubicBezTo>
                    <a:cubicBezTo>
                      <a:pt x="629027" y="431606"/>
                      <a:pt x="633157" y="435774"/>
                      <a:pt x="633157" y="440907"/>
                    </a:cubicBezTo>
                    <a:lnTo>
                      <a:pt x="633157" y="536491"/>
                    </a:lnTo>
                    <a:cubicBezTo>
                      <a:pt x="633157" y="541626"/>
                      <a:pt x="628990" y="545793"/>
                      <a:pt x="623855" y="545793"/>
                    </a:cubicBezTo>
                    <a:close/>
                    <a:moveTo>
                      <a:pt x="623855" y="761182"/>
                    </a:moveTo>
                    <a:lnTo>
                      <a:pt x="9302" y="761182"/>
                    </a:lnTo>
                    <a:cubicBezTo>
                      <a:pt x="4167" y="761182"/>
                      <a:pt x="0" y="757015"/>
                      <a:pt x="0" y="751880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199430" y="0"/>
                    </a:lnTo>
                    <a:cubicBezTo>
                      <a:pt x="204565" y="0"/>
                      <a:pt x="208732" y="4167"/>
                      <a:pt x="208732" y="9301"/>
                    </a:cubicBezTo>
                    <a:cubicBezTo>
                      <a:pt x="208732" y="14436"/>
                      <a:pt x="204565" y="18603"/>
                      <a:pt x="199430" y="18603"/>
                    </a:cubicBezTo>
                    <a:lnTo>
                      <a:pt x="18608" y="18603"/>
                    </a:lnTo>
                    <a:lnTo>
                      <a:pt x="18608" y="742580"/>
                    </a:lnTo>
                    <a:lnTo>
                      <a:pt x="614549" y="742580"/>
                    </a:lnTo>
                    <a:lnTo>
                      <a:pt x="614549" y="604467"/>
                    </a:lnTo>
                    <a:cubicBezTo>
                      <a:pt x="614549" y="599332"/>
                      <a:pt x="618716" y="595165"/>
                      <a:pt x="623851" y="595165"/>
                    </a:cubicBezTo>
                    <a:cubicBezTo>
                      <a:pt x="629022" y="595165"/>
                      <a:pt x="633152" y="599332"/>
                      <a:pt x="633152" y="604467"/>
                    </a:cubicBezTo>
                    <a:lnTo>
                      <a:pt x="633152" y="751885"/>
                    </a:lnTo>
                    <a:cubicBezTo>
                      <a:pt x="633152" y="757020"/>
                      <a:pt x="628985" y="761188"/>
                      <a:pt x="623851" y="76118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2" name="Forma Livre: Forma 31">
                <a:extLst>
                  <a:ext uri="{FF2B5EF4-FFF2-40B4-BE49-F238E27FC236}">
                    <a16:creationId xmlns:a16="http://schemas.microsoft.com/office/drawing/2014/main" id="{2AC4DCBC-51BA-1A03-F586-737FD3CCA2AF}"/>
                  </a:ext>
                </a:extLst>
              </p:cNvPr>
              <p:cNvSpPr/>
              <p:nvPr/>
            </p:nvSpPr>
            <p:spPr>
              <a:xfrm>
                <a:off x="5709641" y="3032187"/>
                <a:ext cx="540136" cy="609682"/>
              </a:xfrm>
              <a:custGeom>
                <a:avLst/>
                <a:gdLst>
                  <a:gd name="connsiteX0" fmla="*/ 296576 w 540136"/>
                  <a:gd name="connsiteY0" fmla="*/ 609677 h 609682"/>
                  <a:gd name="connsiteX1" fmla="*/ 9302 w 540136"/>
                  <a:gd name="connsiteY1" fmla="*/ 609677 h 609682"/>
                  <a:gd name="connsiteX2" fmla="*/ 0 w 540136"/>
                  <a:gd name="connsiteY2" fmla="*/ 600375 h 609682"/>
                  <a:gd name="connsiteX3" fmla="*/ 0 w 540136"/>
                  <a:gd name="connsiteY3" fmla="*/ 9301 h 609682"/>
                  <a:gd name="connsiteX4" fmla="*/ 9302 w 540136"/>
                  <a:gd name="connsiteY4" fmla="*/ 0 h 609682"/>
                  <a:gd name="connsiteX5" fmla="*/ 530834 w 540136"/>
                  <a:gd name="connsiteY5" fmla="*/ 0 h 609682"/>
                  <a:gd name="connsiteX6" fmla="*/ 540136 w 540136"/>
                  <a:gd name="connsiteY6" fmla="*/ 9301 h 609682"/>
                  <a:gd name="connsiteX7" fmla="*/ 540136 w 540136"/>
                  <a:gd name="connsiteY7" fmla="*/ 232139 h 609682"/>
                  <a:gd name="connsiteX8" fmla="*/ 530834 w 540136"/>
                  <a:gd name="connsiteY8" fmla="*/ 241441 h 609682"/>
                  <a:gd name="connsiteX9" fmla="*/ 521532 w 540136"/>
                  <a:gd name="connsiteY9" fmla="*/ 232139 h 609682"/>
                  <a:gd name="connsiteX10" fmla="*/ 521532 w 540136"/>
                  <a:gd name="connsiteY10" fmla="*/ 18607 h 609682"/>
                  <a:gd name="connsiteX11" fmla="*/ 18602 w 540136"/>
                  <a:gd name="connsiteY11" fmla="*/ 18607 h 609682"/>
                  <a:gd name="connsiteX12" fmla="*/ 18602 w 540136"/>
                  <a:gd name="connsiteY12" fmla="*/ 591079 h 609682"/>
                  <a:gd name="connsiteX13" fmla="*/ 296580 w 540136"/>
                  <a:gd name="connsiteY13" fmla="*/ 591079 h 609682"/>
                  <a:gd name="connsiteX14" fmla="*/ 305882 w 540136"/>
                  <a:gd name="connsiteY14" fmla="*/ 600381 h 609682"/>
                  <a:gd name="connsiteX15" fmla="*/ 296580 w 540136"/>
                  <a:gd name="connsiteY15" fmla="*/ 609683 h 609682"/>
                  <a:gd name="connsiteX16" fmla="*/ 530834 w 540136"/>
                  <a:gd name="connsiteY16" fmla="*/ 609677 h 609682"/>
                  <a:gd name="connsiteX17" fmla="*/ 492064 w 540136"/>
                  <a:gd name="connsiteY17" fmla="*/ 609677 h 609682"/>
                  <a:gd name="connsiteX18" fmla="*/ 482762 w 540136"/>
                  <a:gd name="connsiteY18" fmla="*/ 600375 h 609682"/>
                  <a:gd name="connsiteX19" fmla="*/ 492064 w 540136"/>
                  <a:gd name="connsiteY19" fmla="*/ 591074 h 609682"/>
                  <a:gd name="connsiteX20" fmla="*/ 521533 w 540136"/>
                  <a:gd name="connsiteY20" fmla="*/ 591074 h 609682"/>
                  <a:gd name="connsiteX21" fmla="*/ 521533 w 540136"/>
                  <a:gd name="connsiteY21" fmla="*/ 464753 h 609682"/>
                  <a:gd name="connsiteX22" fmla="*/ 530835 w 540136"/>
                  <a:gd name="connsiteY22" fmla="*/ 455451 h 609682"/>
                  <a:gd name="connsiteX23" fmla="*/ 540136 w 540136"/>
                  <a:gd name="connsiteY23" fmla="*/ 464753 h 609682"/>
                  <a:gd name="connsiteX24" fmla="*/ 540136 w 540136"/>
                  <a:gd name="connsiteY24" fmla="*/ 600370 h 609682"/>
                  <a:gd name="connsiteX25" fmla="*/ 530835 w 540136"/>
                  <a:gd name="connsiteY25" fmla="*/ 609671 h 60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40136" h="609682">
                    <a:moveTo>
                      <a:pt x="296576" y="609677"/>
                    </a:moveTo>
                    <a:lnTo>
                      <a:pt x="9302" y="609677"/>
                    </a:lnTo>
                    <a:cubicBezTo>
                      <a:pt x="4167" y="609677"/>
                      <a:pt x="0" y="605510"/>
                      <a:pt x="0" y="600375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530834" y="0"/>
                    </a:lnTo>
                    <a:cubicBezTo>
                      <a:pt x="535969" y="0"/>
                      <a:pt x="540136" y="4167"/>
                      <a:pt x="540136" y="9301"/>
                    </a:cubicBezTo>
                    <a:lnTo>
                      <a:pt x="540136" y="232139"/>
                    </a:lnTo>
                    <a:cubicBezTo>
                      <a:pt x="540136" y="237273"/>
                      <a:pt x="535969" y="241441"/>
                      <a:pt x="530834" y="241441"/>
                    </a:cubicBezTo>
                    <a:cubicBezTo>
                      <a:pt x="525699" y="241441"/>
                      <a:pt x="521532" y="237273"/>
                      <a:pt x="521532" y="232139"/>
                    </a:cubicBezTo>
                    <a:lnTo>
                      <a:pt x="521532" y="18607"/>
                    </a:lnTo>
                    <a:lnTo>
                      <a:pt x="18602" y="18607"/>
                    </a:lnTo>
                    <a:lnTo>
                      <a:pt x="18602" y="591079"/>
                    </a:lnTo>
                    <a:lnTo>
                      <a:pt x="296580" y="591079"/>
                    </a:lnTo>
                    <a:cubicBezTo>
                      <a:pt x="301715" y="591079"/>
                      <a:pt x="305882" y="595246"/>
                      <a:pt x="305882" y="600381"/>
                    </a:cubicBezTo>
                    <a:cubicBezTo>
                      <a:pt x="305882" y="605516"/>
                      <a:pt x="301715" y="609683"/>
                      <a:pt x="296580" y="609683"/>
                    </a:cubicBezTo>
                    <a:close/>
                    <a:moveTo>
                      <a:pt x="530834" y="609677"/>
                    </a:moveTo>
                    <a:lnTo>
                      <a:pt x="492064" y="609677"/>
                    </a:lnTo>
                    <a:cubicBezTo>
                      <a:pt x="486929" y="609677"/>
                      <a:pt x="482762" y="605510"/>
                      <a:pt x="482762" y="600375"/>
                    </a:cubicBezTo>
                    <a:cubicBezTo>
                      <a:pt x="482762" y="595241"/>
                      <a:pt x="486929" y="591074"/>
                      <a:pt x="492064" y="591074"/>
                    </a:cubicBezTo>
                    <a:lnTo>
                      <a:pt x="521533" y="591074"/>
                    </a:lnTo>
                    <a:lnTo>
                      <a:pt x="521533" y="464753"/>
                    </a:lnTo>
                    <a:cubicBezTo>
                      <a:pt x="521533" y="459618"/>
                      <a:pt x="525700" y="455451"/>
                      <a:pt x="530835" y="455451"/>
                    </a:cubicBezTo>
                    <a:cubicBezTo>
                      <a:pt x="535969" y="455451"/>
                      <a:pt x="540136" y="459618"/>
                      <a:pt x="540136" y="464753"/>
                    </a:cubicBezTo>
                    <a:lnTo>
                      <a:pt x="540136" y="600370"/>
                    </a:lnTo>
                    <a:cubicBezTo>
                      <a:pt x="540136" y="605504"/>
                      <a:pt x="535969" y="609671"/>
                      <a:pt x="530835" y="6096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3" name="Forma Livre: Forma 32">
                <a:extLst>
                  <a:ext uri="{FF2B5EF4-FFF2-40B4-BE49-F238E27FC236}">
                    <a16:creationId xmlns:a16="http://schemas.microsoft.com/office/drawing/2014/main" id="{99EB8B34-27CD-4FD8-3E8A-AEE9765D7186}"/>
                  </a:ext>
                </a:extLst>
              </p:cNvPr>
              <p:cNvSpPr/>
              <p:nvPr/>
            </p:nvSpPr>
            <p:spPr>
              <a:xfrm>
                <a:off x="5902523" y="2836258"/>
                <a:ext cx="154333" cy="149200"/>
              </a:xfrm>
              <a:custGeom>
                <a:avLst/>
                <a:gdLst>
                  <a:gd name="connsiteX0" fmla="*/ 145032 w 154333"/>
                  <a:gd name="connsiteY0" fmla="*/ 149200 h 149200"/>
                  <a:gd name="connsiteX1" fmla="*/ 135730 w 154333"/>
                  <a:gd name="connsiteY1" fmla="*/ 139898 h 149200"/>
                  <a:gd name="connsiteX2" fmla="*/ 135730 w 154333"/>
                  <a:gd name="connsiteY2" fmla="*/ 57968 h 149200"/>
                  <a:gd name="connsiteX3" fmla="*/ 96365 w 154333"/>
                  <a:gd name="connsiteY3" fmla="*/ 18603 h 149200"/>
                  <a:gd name="connsiteX4" fmla="*/ 57968 w 154333"/>
                  <a:gd name="connsiteY4" fmla="*/ 18603 h 149200"/>
                  <a:gd name="connsiteX5" fmla="*/ 18603 w 154333"/>
                  <a:gd name="connsiteY5" fmla="*/ 57968 h 149200"/>
                  <a:gd name="connsiteX6" fmla="*/ 18603 w 154333"/>
                  <a:gd name="connsiteY6" fmla="*/ 139898 h 149200"/>
                  <a:gd name="connsiteX7" fmla="*/ 9302 w 154333"/>
                  <a:gd name="connsiteY7" fmla="*/ 149200 h 149200"/>
                  <a:gd name="connsiteX8" fmla="*/ 0 w 154333"/>
                  <a:gd name="connsiteY8" fmla="*/ 139898 h 149200"/>
                  <a:gd name="connsiteX9" fmla="*/ 0 w 154333"/>
                  <a:gd name="connsiteY9" fmla="*/ 57968 h 149200"/>
                  <a:gd name="connsiteX10" fmla="*/ 57968 w 154333"/>
                  <a:gd name="connsiteY10" fmla="*/ 0 h 149200"/>
                  <a:gd name="connsiteX11" fmla="*/ 96365 w 154333"/>
                  <a:gd name="connsiteY11" fmla="*/ 0 h 149200"/>
                  <a:gd name="connsiteX12" fmla="*/ 154334 w 154333"/>
                  <a:gd name="connsiteY12" fmla="*/ 57968 h 149200"/>
                  <a:gd name="connsiteX13" fmla="*/ 154334 w 154333"/>
                  <a:gd name="connsiteY13" fmla="*/ 139898 h 149200"/>
                  <a:gd name="connsiteX14" fmla="*/ 145032 w 154333"/>
                  <a:gd name="connsiteY14" fmla="*/ 149200 h 14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4333" h="149200">
                    <a:moveTo>
                      <a:pt x="145032" y="149200"/>
                    </a:moveTo>
                    <a:cubicBezTo>
                      <a:pt x="139898" y="149200"/>
                      <a:pt x="135730" y="145033"/>
                      <a:pt x="135730" y="139898"/>
                    </a:cubicBezTo>
                    <a:lnTo>
                      <a:pt x="135730" y="57968"/>
                    </a:lnTo>
                    <a:cubicBezTo>
                      <a:pt x="135730" y="36277"/>
                      <a:pt x="118057" y="18603"/>
                      <a:pt x="96365" y="18603"/>
                    </a:cubicBezTo>
                    <a:lnTo>
                      <a:pt x="57968" y="18603"/>
                    </a:lnTo>
                    <a:cubicBezTo>
                      <a:pt x="36277" y="18603"/>
                      <a:pt x="18603" y="36240"/>
                      <a:pt x="18603" y="57968"/>
                    </a:cubicBezTo>
                    <a:lnTo>
                      <a:pt x="18603" y="139898"/>
                    </a:lnTo>
                    <a:cubicBezTo>
                      <a:pt x="18603" y="145033"/>
                      <a:pt x="14474" y="149200"/>
                      <a:pt x="9302" y="149200"/>
                    </a:cubicBezTo>
                    <a:cubicBezTo>
                      <a:pt x="4167" y="149200"/>
                      <a:pt x="0" y="145033"/>
                      <a:pt x="0" y="139898"/>
                    </a:cubicBezTo>
                    <a:lnTo>
                      <a:pt x="0" y="57968"/>
                    </a:lnTo>
                    <a:cubicBezTo>
                      <a:pt x="0" y="26007"/>
                      <a:pt x="26008" y="0"/>
                      <a:pt x="57968" y="0"/>
                    </a:cubicBezTo>
                    <a:lnTo>
                      <a:pt x="96365" y="0"/>
                    </a:lnTo>
                    <a:cubicBezTo>
                      <a:pt x="128327" y="0"/>
                      <a:pt x="154334" y="25971"/>
                      <a:pt x="154334" y="57968"/>
                    </a:cubicBezTo>
                    <a:lnTo>
                      <a:pt x="154334" y="139898"/>
                    </a:lnTo>
                    <a:cubicBezTo>
                      <a:pt x="154334" y="145033"/>
                      <a:pt x="150166" y="149200"/>
                      <a:pt x="145032" y="149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5CCA0639-4203-9494-DA45-1A7D6818E2FF}"/>
                  </a:ext>
                </a:extLst>
              </p:cNvPr>
              <p:cNvSpPr/>
              <p:nvPr/>
            </p:nvSpPr>
            <p:spPr>
              <a:xfrm>
                <a:off x="5821222" y="2966850"/>
                <a:ext cx="316931" cy="83901"/>
              </a:xfrm>
              <a:custGeom>
                <a:avLst/>
                <a:gdLst>
                  <a:gd name="connsiteX0" fmla="*/ 307629 w 316931"/>
                  <a:gd name="connsiteY0" fmla="*/ 83902 h 83901"/>
                  <a:gd name="connsiteX1" fmla="*/ 298327 w 316931"/>
                  <a:gd name="connsiteY1" fmla="*/ 74600 h 83901"/>
                  <a:gd name="connsiteX2" fmla="*/ 298327 w 316931"/>
                  <a:gd name="connsiteY2" fmla="*/ 27868 h 83901"/>
                  <a:gd name="connsiteX3" fmla="*/ 289063 w 316931"/>
                  <a:gd name="connsiteY3" fmla="*/ 18604 h 83901"/>
                  <a:gd name="connsiteX4" fmla="*/ 27868 w 316931"/>
                  <a:gd name="connsiteY4" fmla="*/ 18604 h 83901"/>
                  <a:gd name="connsiteX5" fmla="*/ 18603 w 316931"/>
                  <a:gd name="connsiteY5" fmla="*/ 27868 h 83901"/>
                  <a:gd name="connsiteX6" fmla="*/ 18603 w 316931"/>
                  <a:gd name="connsiteY6" fmla="*/ 74600 h 83901"/>
                  <a:gd name="connsiteX7" fmla="*/ 9302 w 316931"/>
                  <a:gd name="connsiteY7" fmla="*/ 83902 h 83901"/>
                  <a:gd name="connsiteX8" fmla="*/ 0 w 316931"/>
                  <a:gd name="connsiteY8" fmla="*/ 74600 h 83901"/>
                  <a:gd name="connsiteX9" fmla="*/ 0 w 316931"/>
                  <a:gd name="connsiteY9" fmla="*/ 27868 h 83901"/>
                  <a:gd name="connsiteX10" fmla="*/ 27868 w 316931"/>
                  <a:gd name="connsiteY10" fmla="*/ 0 h 83901"/>
                  <a:gd name="connsiteX11" fmla="*/ 289063 w 316931"/>
                  <a:gd name="connsiteY11" fmla="*/ 0 h 83901"/>
                  <a:gd name="connsiteX12" fmla="*/ 316931 w 316931"/>
                  <a:gd name="connsiteY12" fmla="*/ 27868 h 83901"/>
                  <a:gd name="connsiteX13" fmla="*/ 316931 w 316931"/>
                  <a:gd name="connsiteY13" fmla="*/ 74600 h 83901"/>
                  <a:gd name="connsiteX14" fmla="*/ 307629 w 316931"/>
                  <a:gd name="connsiteY14" fmla="*/ 83902 h 83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6931" h="83901">
                    <a:moveTo>
                      <a:pt x="307629" y="83902"/>
                    </a:moveTo>
                    <a:cubicBezTo>
                      <a:pt x="302494" y="83902"/>
                      <a:pt x="298327" y="79735"/>
                      <a:pt x="298327" y="74600"/>
                    </a:cubicBezTo>
                    <a:lnTo>
                      <a:pt x="298327" y="27868"/>
                    </a:lnTo>
                    <a:cubicBezTo>
                      <a:pt x="298327" y="22734"/>
                      <a:pt x="294160" y="18604"/>
                      <a:pt x="289063" y="18604"/>
                    </a:cubicBezTo>
                    <a:lnTo>
                      <a:pt x="27868" y="18604"/>
                    </a:lnTo>
                    <a:cubicBezTo>
                      <a:pt x="22770" y="18604"/>
                      <a:pt x="18603" y="22734"/>
                      <a:pt x="18603" y="27868"/>
                    </a:cubicBezTo>
                    <a:lnTo>
                      <a:pt x="18603" y="74600"/>
                    </a:lnTo>
                    <a:cubicBezTo>
                      <a:pt x="18603" y="79735"/>
                      <a:pt x="14436" y="83902"/>
                      <a:pt x="9302" y="83902"/>
                    </a:cubicBezTo>
                    <a:cubicBezTo>
                      <a:pt x="4167" y="83902"/>
                      <a:pt x="0" y="79735"/>
                      <a:pt x="0" y="74600"/>
                    </a:cubicBezTo>
                    <a:lnTo>
                      <a:pt x="0" y="27868"/>
                    </a:lnTo>
                    <a:cubicBezTo>
                      <a:pt x="0" y="12502"/>
                      <a:pt x="12502" y="0"/>
                      <a:pt x="27868" y="0"/>
                    </a:cubicBezTo>
                    <a:lnTo>
                      <a:pt x="289063" y="0"/>
                    </a:lnTo>
                    <a:cubicBezTo>
                      <a:pt x="304429" y="0"/>
                      <a:pt x="316931" y="12502"/>
                      <a:pt x="316931" y="27868"/>
                    </a:cubicBezTo>
                    <a:lnTo>
                      <a:pt x="316931" y="74600"/>
                    </a:lnTo>
                    <a:cubicBezTo>
                      <a:pt x="316931" y="79735"/>
                      <a:pt x="312764" y="83902"/>
                      <a:pt x="307629" y="8390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id="{86ED099C-01F1-8ACE-EF83-98A4F56E73EF}"/>
                  </a:ext>
                </a:extLst>
              </p:cNvPr>
              <p:cNvSpPr/>
              <p:nvPr/>
            </p:nvSpPr>
            <p:spPr>
              <a:xfrm>
                <a:off x="5853259" y="2901518"/>
                <a:ext cx="252937" cy="83940"/>
              </a:xfrm>
              <a:custGeom>
                <a:avLst/>
                <a:gdLst>
                  <a:gd name="connsiteX0" fmla="*/ 9302 w 252937"/>
                  <a:gd name="connsiteY0" fmla="*/ 83940 h 83940"/>
                  <a:gd name="connsiteX1" fmla="*/ 0 w 252937"/>
                  <a:gd name="connsiteY1" fmla="*/ 74638 h 83940"/>
                  <a:gd name="connsiteX2" fmla="*/ 0 w 252937"/>
                  <a:gd name="connsiteY2" fmla="*/ 34938 h 83940"/>
                  <a:gd name="connsiteX3" fmla="*/ 34901 w 252937"/>
                  <a:gd name="connsiteY3" fmla="*/ 0 h 83940"/>
                  <a:gd name="connsiteX4" fmla="*/ 58602 w 252937"/>
                  <a:gd name="connsiteY4" fmla="*/ 0 h 83940"/>
                  <a:gd name="connsiteX5" fmla="*/ 67904 w 252937"/>
                  <a:gd name="connsiteY5" fmla="*/ 9302 h 83940"/>
                  <a:gd name="connsiteX6" fmla="*/ 58602 w 252937"/>
                  <a:gd name="connsiteY6" fmla="*/ 18604 h 83940"/>
                  <a:gd name="connsiteX7" fmla="*/ 34938 w 252937"/>
                  <a:gd name="connsiteY7" fmla="*/ 18604 h 83940"/>
                  <a:gd name="connsiteX8" fmla="*/ 18641 w 252937"/>
                  <a:gd name="connsiteY8" fmla="*/ 34938 h 83940"/>
                  <a:gd name="connsiteX9" fmla="*/ 18641 w 252937"/>
                  <a:gd name="connsiteY9" fmla="*/ 74638 h 83940"/>
                  <a:gd name="connsiteX10" fmla="*/ 9340 w 252937"/>
                  <a:gd name="connsiteY10" fmla="*/ 83939 h 83940"/>
                  <a:gd name="connsiteX11" fmla="*/ 243598 w 252937"/>
                  <a:gd name="connsiteY11" fmla="*/ 83940 h 83940"/>
                  <a:gd name="connsiteX12" fmla="*/ 234296 w 252937"/>
                  <a:gd name="connsiteY12" fmla="*/ 74638 h 83940"/>
                  <a:gd name="connsiteX13" fmla="*/ 234296 w 252937"/>
                  <a:gd name="connsiteY13" fmla="*/ 34938 h 83940"/>
                  <a:gd name="connsiteX14" fmla="*/ 218000 w 252937"/>
                  <a:gd name="connsiteY14" fmla="*/ 18604 h 83940"/>
                  <a:gd name="connsiteX15" fmla="*/ 194336 w 252937"/>
                  <a:gd name="connsiteY15" fmla="*/ 18604 h 83940"/>
                  <a:gd name="connsiteX16" fmla="*/ 185035 w 252937"/>
                  <a:gd name="connsiteY16" fmla="*/ 9303 h 83940"/>
                  <a:gd name="connsiteX17" fmla="*/ 194336 w 252937"/>
                  <a:gd name="connsiteY17" fmla="*/ 1 h 83940"/>
                  <a:gd name="connsiteX18" fmla="*/ 218037 w 252937"/>
                  <a:gd name="connsiteY18" fmla="*/ 1 h 83940"/>
                  <a:gd name="connsiteX19" fmla="*/ 252937 w 252937"/>
                  <a:gd name="connsiteY19" fmla="*/ 34939 h 83940"/>
                  <a:gd name="connsiteX20" fmla="*/ 252937 w 252937"/>
                  <a:gd name="connsiteY20" fmla="*/ 74639 h 83940"/>
                  <a:gd name="connsiteX21" fmla="*/ 243636 w 252937"/>
                  <a:gd name="connsiteY21" fmla="*/ 83941 h 8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2937" h="83940">
                    <a:moveTo>
                      <a:pt x="9302" y="83940"/>
                    </a:moveTo>
                    <a:cubicBezTo>
                      <a:pt x="4130" y="83940"/>
                      <a:pt x="0" y="79773"/>
                      <a:pt x="0" y="74638"/>
                    </a:cubicBezTo>
                    <a:lnTo>
                      <a:pt x="0" y="34938"/>
                    </a:lnTo>
                    <a:cubicBezTo>
                      <a:pt x="0" y="15665"/>
                      <a:pt x="15664" y="0"/>
                      <a:pt x="34901" y="0"/>
                    </a:cubicBezTo>
                    <a:lnTo>
                      <a:pt x="58602" y="0"/>
                    </a:lnTo>
                    <a:cubicBezTo>
                      <a:pt x="63774" y="0"/>
                      <a:pt x="67904" y="4167"/>
                      <a:pt x="67904" y="9302"/>
                    </a:cubicBezTo>
                    <a:cubicBezTo>
                      <a:pt x="67904" y="14437"/>
                      <a:pt x="63774" y="18604"/>
                      <a:pt x="58602" y="18604"/>
                    </a:cubicBezTo>
                    <a:lnTo>
                      <a:pt x="34938" y="18604"/>
                    </a:lnTo>
                    <a:cubicBezTo>
                      <a:pt x="25934" y="18604"/>
                      <a:pt x="18641" y="25934"/>
                      <a:pt x="18641" y="34938"/>
                    </a:cubicBezTo>
                    <a:lnTo>
                      <a:pt x="18641" y="74638"/>
                    </a:lnTo>
                    <a:cubicBezTo>
                      <a:pt x="18641" y="79772"/>
                      <a:pt x="14474" y="83939"/>
                      <a:pt x="9340" y="83939"/>
                    </a:cubicBezTo>
                    <a:close/>
                    <a:moveTo>
                      <a:pt x="243598" y="83940"/>
                    </a:moveTo>
                    <a:cubicBezTo>
                      <a:pt x="238463" y="83940"/>
                      <a:pt x="234296" y="79773"/>
                      <a:pt x="234296" y="74638"/>
                    </a:cubicBezTo>
                    <a:lnTo>
                      <a:pt x="234296" y="34938"/>
                    </a:lnTo>
                    <a:cubicBezTo>
                      <a:pt x="234296" y="25934"/>
                      <a:pt x="226966" y="18604"/>
                      <a:pt x="218000" y="18604"/>
                    </a:cubicBezTo>
                    <a:lnTo>
                      <a:pt x="194336" y="18604"/>
                    </a:lnTo>
                    <a:cubicBezTo>
                      <a:pt x="189202" y="18604"/>
                      <a:pt x="185035" y="14437"/>
                      <a:pt x="185035" y="9303"/>
                    </a:cubicBezTo>
                    <a:cubicBezTo>
                      <a:pt x="185035" y="4168"/>
                      <a:pt x="189202" y="1"/>
                      <a:pt x="194336" y="1"/>
                    </a:cubicBezTo>
                    <a:lnTo>
                      <a:pt x="218037" y="1"/>
                    </a:lnTo>
                    <a:cubicBezTo>
                      <a:pt x="237273" y="1"/>
                      <a:pt x="252937" y="15665"/>
                      <a:pt x="252937" y="34939"/>
                    </a:cubicBezTo>
                    <a:lnTo>
                      <a:pt x="252937" y="74639"/>
                    </a:lnTo>
                    <a:cubicBezTo>
                      <a:pt x="252937" y="79774"/>
                      <a:pt x="248770" y="83941"/>
                      <a:pt x="243636" y="839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640CCDAB-DA3C-7A89-C8F1-ABCAA49D487E}"/>
                  </a:ext>
                </a:extLst>
              </p:cNvPr>
              <p:cNvSpPr/>
              <p:nvPr/>
            </p:nvSpPr>
            <p:spPr>
              <a:xfrm>
                <a:off x="5945087" y="2876254"/>
                <a:ext cx="69204" cy="69204"/>
              </a:xfrm>
              <a:custGeom>
                <a:avLst/>
                <a:gdLst>
                  <a:gd name="connsiteX0" fmla="*/ 34602 w 69204"/>
                  <a:gd name="connsiteY0" fmla="*/ 18640 h 69204"/>
                  <a:gd name="connsiteX1" fmla="*/ 18603 w 69204"/>
                  <a:gd name="connsiteY1" fmla="*/ 34602 h 69204"/>
                  <a:gd name="connsiteX2" fmla="*/ 34602 w 69204"/>
                  <a:gd name="connsiteY2" fmla="*/ 50602 h 69204"/>
                  <a:gd name="connsiteX3" fmla="*/ 50602 w 69204"/>
                  <a:gd name="connsiteY3" fmla="*/ 34602 h 69204"/>
                  <a:gd name="connsiteX4" fmla="*/ 34602 w 69204"/>
                  <a:gd name="connsiteY4" fmla="*/ 18640 h 69204"/>
                  <a:gd name="connsiteX5" fmla="*/ 34602 w 69204"/>
                  <a:gd name="connsiteY5" fmla="*/ 69205 h 69204"/>
                  <a:gd name="connsiteX6" fmla="*/ 0 w 69204"/>
                  <a:gd name="connsiteY6" fmla="*/ 34602 h 69204"/>
                  <a:gd name="connsiteX7" fmla="*/ 34602 w 69204"/>
                  <a:gd name="connsiteY7" fmla="*/ 0 h 69204"/>
                  <a:gd name="connsiteX8" fmla="*/ 69205 w 69204"/>
                  <a:gd name="connsiteY8" fmla="*/ 34602 h 69204"/>
                  <a:gd name="connsiteX9" fmla="*/ 34602 w 69204"/>
                  <a:gd name="connsiteY9" fmla="*/ 69205 h 6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204" h="69204">
                    <a:moveTo>
                      <a:pt x="34602" y="18640"/>
                    </a:moveTo>
                    <a:cubicBezTo>
                      <a:pt x="25784" y="18640"/>
                      <a:pt x="18603" y="25821"/>
                      <a:pt x="18603" y="34602"/>
                    </a:cubicBezTo>
                    <a:cubicBezTo>
                      <a:pt x="18603" y="43421"/>
                      <a:pt x="25784" y="50602"/>
                      <a:pt x="34602" y="50602"/>
                    </a:cubicBezTo>
                    <a:cubicBezTo>
                      <a:pt x="43421" y="50602"/>
                      <a:pt x="50602" y="43421"/>
                      <a:pt x="50602" y="34602"/>
                    </a:cubicBezTo>
                    <a:cubicBezTo>
                      <a:pt x="50602" y="25821"/>
                      <a:pt x="43421" y="18640"/>
                      <a:pt x="34602" y="18640"/>
                    </a:cubicBezTo>
                    <a:close/>
                    <a:moveTo>
                      <a:pt x="34602" y="69205"/>
                    </a:moveTo>
                    <a:cubicBezTo>
                      <a:pt x="15515" y="69205"/>
                      <a:pt x="0" y="53690"/>
                      <a:pt x="0" y="34602"/>
                    </a:cubicBezTo>
                    <a:cubicBezTo>
                      <a:pt x="0" y="15515"/>
                      <a:pt x="15515" y="0"/>
                      <a:pt x="34602" y="0"/>
                    </a:cubicBezTo>
                    <a:cubicBezTo>
                      <a:pt x="53690" y="0"/>
                      <a:pt x="69205" y="15515"/>
                      <a:pt x="69205" y="34602"/>
                    </a:cubicBezTo>
                    <a:cubicBezTo>
                      <a:pt x="69205" y="53690"/>
                      <a:pt x="53690" y="69205"/>
                      <a:pt x="34602" y="69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C496EB94-EA5F-BA3B-EC85-4639FFB9500D}"/>
                  </a:ext>
                </a:extLst>
              </p:cNvPr>
              <p:cNvSpPr/>
              <p:nvPr/>
            </p:nvSpPr>
            <p:spPr>
              <a:xfrm>
                <a:off x="5758231" y="3074194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7" name="Forma Livre: Forma 46">
                <a:extLst>
                  <a:ext uri="{FF2B5EF4-FFF2-40B4-BE49-F238E27FC236}">
                    <a16:creationId xmlns:a16="http://schemas.microsoft.com/office/drawing/2014/main" id="{5CA4013E-1B18-B1FC-9EDD-7BC7BC7E7C1A}"/>
                  </a:ext>
                </a:extLst>
              </p:cNvPr>
              <p:cNvSpPr/>
              <p:nvPr/>
            </p:nvSpPr>
            <p:spPr>
              <a:xfrm>
                <a:off x="5890759" y="3082345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73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73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8" name="Forma Livre: Forma 47">
                <a:extLst>
                  <a:ext uri="{FF2B5EF4-FFF2-40B4-BE49-F238E27FC236}">
                    <a16:creationId xmlns:a16="http://schemas.microsoft.com/office/drawing/2014/main" id="{5F7A98B8-CDAE-16A8-8AA3-793D404D5D56}"/>
                  </a:ext>
                </a:extLst>
              </p:cNvPr>
              <p:cNvSpPr/>
              <p:nvPr/>
            </p:nvSpPr>
            <p:spPr>
              <a:xfrm>
                <a:off x="5890768" y="3147487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9" name="Forma Livre: Forma 48">
                <a:extLst>
                  <a:ext uri="{FF2B5EF4-FFF2-40B4-BE49-F238E27FC236}">
                    <a16:creationId xmlns:a16="http://schemas.microsoft.com/office/drawing/2014/main" id="{B4DA65EC-D22E-44A2-261E-6B66CFC842DA}"/>
                  </a:ext>
                </a:extLst>
              </p:cNvPr>
              <p:cNvSpPr/>
              <p:nvPr/>
            </p:nvSpPr>
            <p:spPr>
              <a:xfrm>
                <a:off x="5758231" y="3216059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0" name="Forma Livre: Forma 49">
                <a:extLst>
                  <a:ext uri="{FF2B5EF4-FFF2-40B4-BE49-F238E27FC236}">
                    <a16:creationId xmlns:a16="http://schemas.microsoft.com/office/drawing/2014/main" id="{80666C0A-83CC-046E-6552-F40739633127}"/>
                  </a:ext>
                </a:extLst>
              </p:cNvPr>
              <p:cNvSpPr/>
              <p:nvPr/>
            </p:nvSpPr>
            <p:spPr>
              <a:xfrm>
                <a:off x="5890759" y="3224211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36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1" name="Forma Livre: Forma 50">
                <a:extLst>
                  <a:ext uri="{FF2B5EF4-FFF2-40B4-BE49-F238E27FC236}">
                    <a16:creationId xmlns:a16="http://schemas.microsoft.com/office/drawing/2014/main" id="{6AB993C3-89C0-E891-FA66-9B02842D79D7}"/>
                  </a:ext>
                </a:extLst>
              </p:cNvPr>
              <p:cNvSpPr/>
              <p:nvPr/>
            </p:nvSpPr>
            <p:spPr>
              <a:xfrm>
                <a:off x="5890768" y="3289323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2" name="Forma Livre: Forma 51">
                <a:extLst>
                  <a:ext uri="{FF2B5EF4-FFF2-40B4-BE49-F238E27FC236}">
                    <a16:creationId xmlns:a16="http://schemas.microsoft.com/office/drawing/2014/main" id="{BC527493-E053-FF49-47B0-3FA0BC93FE5A}"/>
                  </a:ext>
                </a:extLst>
              </p:cNvPr>
              <p:cNvSpPr/>
              <p:nvPr/>
            </p:nvSpPr>
            <p:spPr>
              <a:xfrm>
                <a:off x="5758231" y="3357896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3" name="Forma Livre: Forma 52">
                <a:extLst>
                  <a:ext uri="{FF2B5EF4-FFF2-40B4-BE49-F238E27FC236}">
                    <a16:creationId xmlns:a16="http://schemas.microsoft.com/office/drawing/2014/main" id="{748352E2-12A6-F331-D307-12AA58C1C592}"/>
                  </a:ext>
                </a:extLst>
              </p:cNvPr>
              <p:cNvSpPr/>
              <p:nvPr/>
            </p:nvSpPr>
            <p:spPr>
              <a:xfrm>
                <a:off x="5890730" y="3366085"/>
                <a:ext cx="164527" cy="18603"/>
              </a:xfrm>
              <a:custGeom>
                <a:avLst/>
                <a:gdLst>
                  <a:gd name="connsiteX0" fmla="*/ 155225 w 164527"/>
                  <a:gd name="connsiteY0" fmla="*/ 18603 h 18603"/>
                  <a:gd name="connsiteX1" fmla="*/ 9302 w 164527"/>
                  <a:gd name="connsiteY1" fmla="*/ 18603 h 18603"/>
                  <a:gd name="connsiteX2" fmla="*/ 0 w 164527"/>
                  <a:gd name="connsiteY2" fmla="*/ 9301 h 18603"/>
                  <a:gd name="connsiteX3" fmla="*/ 9302 w 164527"/>
                  <a:gd name="connsiteY3" fmla="*/ 0 h 18603"/>
                  <a:gd name="connsiteX4" fmla="*/ 155225 w 164527"/>
                  <a:gd name="connsiteY4" fmla="*/ 0 h 18603"/>
                  <a:gd name="connsiteX5" fmla="*/ 164527 w 164527"/>
                  <a:gd name="connsiteY5" fmla="*/ 9301 h 18603"/>
                  <a:gd name="connsiteX6" fmla="*/ 155225 w 164527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27" h="18603">
                    <a:moveTo>
                      <a:pt x="155225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55225" y="0"/>
                    </a:lnTo>
                    <a:cubicBezTo>
                      <a:pt x="160360" y="0"/>
                      <a:pt x="164527" y="4167"/>
                      <a:pt x="164527" y="9301"/>
                    </a:cubicBezTo>
                    <a:cubicBezTo>
                      <a:pt x="164527" y="14436"/>
                      <a:pt x="160360" y="18603"/>
                      <a:pt x="155225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4" name="Forma Livre: Forma 53">
                <a:extLst>
                  <a:ext uri="{FF2B5EF4-FFF2-40B4-BE49-F238E27FC236}">
                    <a16:creationId xmlns:a16="http://schemas.microsoft.com/office/drawing/2014/main" id="{0EF02E80-23EB-0F1D-EA28-CBE933D8F800}"/>
                  </a:ext>
                </a:extLst>
              </p:cNvPr>
              <p:cNvSpPr/>
              <p:nvPr/>
            </p:nvSpPr>
            <p:spPr>
              <a:xfrm>
                <a:off x="5890768" y="3431198"/>
                <a:ext cx="131189" cy="18603"/>
              </a:xfrm>
              <a:custGeom>
                <a:avLst/>
                <a:gdLst>
                  <a:gd name="connsiteX0" fmla="*/ 121888 w 131189"/>
                  <a:gd name="connsiteY0" fmla="*/ 18603 h 18603"/>
                  <a:gd name="connsiteX1" fmla="*/ 9302 w 131189"/>
                  <a:gd name="connsiteY1" fmla="*/ 18603 h 18603"/>
                  <a:gd name="connsiteX2" fmla="*/ 0 w 131189"/>
                  <a:gd name="connsiteY2" fmla="*/ 9301 h 18603"/>
                  <a:gd name="connsiteX3" fmla="*/ 9302 w 131189"/>
                  <a:gd name="connsiteY3" fmla="*/ 0 h 18603"/>
                  <a:gd name="connsiteX4" fmla="*/ 121888 w 131189"/>
                  <a:gd name="connsiteY4" fmla="*/ 0 h 18603"/>
                  <a:gd name="connsiteX5" fmla="*/ 131190 w 131189"/>
                  <a:gd name="connsiteY5" fmla="*/ 9301 h 18603"/>
                  <a:gd name="connsiteX6" fmla="*/ 121888 w 13118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189" h="18603">
                    <a:moveTo>
                      <a:pt x="12188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21888" y="0"/>
                    </a:lnTo>
                    <a:cubicBezTo>
                      <a:pt x="127023" y="0"/>
                      <a:pt x="131190" y="4167"/>
                      <a:pt x="131190" y="9301"/>
                    </a:cubicBezTo>
                    <a:cubicBezTo>
                      <a:pt x="131190" y="14436"/>
                      <a:pt x="127023" y="18603"/>
                      <a:pt x="12188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5" name="Forma Livre: Forma 54">
                <a:extLst>
                  <a:ext uri="{FF2B5EF4-FFF2-40B4-BE49-F238E27FC236}">
                    <a16:creationId xmlns:a16="http://schemas.microsoft.com/office/drawing/2014/main" id="{524BF2DC-F62B-EF44-CE82-E13945291F23}"/>
                  </a:ext>
                </a:extLst>
              </p:cNvPr>
              <p:cNvSpPr/>
              <p:nvPr/>
            </p:nvSpPr>
            <p:spPr>
              <a:xfrm>
                <a:off x="5758231" y="3499771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6" name="Forma Livre: Forma 55">
                <a:extLst>
                  <a:ext uri="{FF2B5EF4-FFF2-40B4-BE49-F238E27FC236}">
                    <a16:creationId xmlns:a16="http://schemas.microsoft.com/office/drawing/2014/main" id="{7208B721-3418-EDE1-61A2-37F94668633D}"/>
                  </a:ext>
                </a:extLst>
              </p:cNvPr>
              <p:cNvSpPr/>
              <p:nvPr/>
            </p:nvSpPr>
            <p:spPr>
              <a:xfrm>
                <a:off x="5890730" y="3507951"/>
                <a:ext cx="170928" cy="18603"/>
              </a:xfrm>
              <a:custGeom>
                <a:avLst/>
                <a:gdLst>
                  <a:gd name="connsiteX0" fmla="*/ 161626 w 170928"/>
                  <a:gd name="connsiteY0" fmla="*/ 18603 h 18603"/>
                  <a:gd name="connsiteX1" fmla="*/ 9302 w 170928"/>
                  <a:gd name="connsiteY1" fmla="*/ 18603 h 18603"/>
                  <a:gd name="connsiteX2" fmla="*/ 0 w 170928"/>
                  <a:gd name="connsiteY2" fmla="*/ 9301 h 18603"/>
                  <a:gd name="connsiteX3" fmla="*/ 9302 w 170928"/>
                  <a:gd name="connsiteY3" fmla="*/ 0 h 18603"/>
                  <a:gd name="connsiteX4" fmla="*/ 161626 w 170928"/>
                  <a:gd name="connsiteY4" fmla="*/ 0 h 18603"/>
                  <a:gd name="connsiteX5" fmla="*/ 170928 w 170928"/>
                  <a:gd name="connsiteY5" fmla="*/ 9301 h 18603"/>
                  <a:gd name="connsiteX6" fmla="*/ 161626 w 170928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0928" h="18603">
                    <a:moveTo>
                      <a:pt x="161626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30"/>
                      <a:pt x="4167" y="0"/>
                      <a:pt x="9302" y="0"/>
                    </a:cubicBezTo>
                    <a:lnTo>
                      <a:pt x="161626" y="0"/>
                    </a:lnTo>
                    <a:cubicBezTo>
                      <a:pt x="166761" y="0"/>
                      <a:pt x="170928" y="4130"/>
                      <a:pt x="170928" y="9301"/>
                    </a:cubicBezTo>
                    <a:cubicBezTo>
                      <a:pt x="170928" y="14436"/>
                      <a:pt x="166761" y="18603"/>
                      <a:pt x="161626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7" name="Forma Livre: Forma 56">
                <a:extLst>
                  <a:ext uri="{FF2B5EF4-FFF2-40B4-BE49-F238E27FC236}">
                    <a16:creationId xmlns:a16="http://schemas.microsoft.com/office/drawing/2014/main" id="{E06D689E-79D2-D6FB-4803-9C70CBF6D885}"/>
                  </a:ext>
                </a:extLst>
              </p:cNvPr>
              <p:cNvSpPr/>
              <p:nvPr/>
            </p:nvSpPr>
            <p:spPr>
              <a:xfrm>
                <a:off x="5890728" y="3573064"/>
                <a:ext cx="96330" cy="18603"/>
              </a:xfrm>
              <a:custGeom>
                <a:avLst/>
                <a:gdLst>
                  <a:gd name="connsiteX0" fmla="*/ 87028 w 96330"/>
                  <a:gd name="connsiteY0" fmla="*/ 18603 h 18603"/>
                  <a:gd name="connsiteX1" fmla="*/ 9302 w 96330"/>
                  <a:gd name="connsiteY1" fmla="*/ 18603 h 18603"/>
                  <a:gd name="connsiteX2" fmla="*/ 0 w 96330"/>
                  <a:gd name="connsiteY2" fmla="*/ 9301 h 18603"/>
                  <a:gd name="connsiteX3" fmla="*/ 9302 w 96330"/>
                  <a:gd name="connsiteY3" fmla="*/ 0 h 18603"/>
                  <a:gd name="connsiteX4" fmla="*/ 87028 w 96330"/>
                  <a:gd name="connsiteY4" fmla="*/ 0 h 18603"/>
                  <a:gd name="connsiteX5" fmla="*/ 96330 w 96330"/>
                  <a:gd name="connsiteY5" fmla="*/ 9301 h 18603"/>
                  <a:gd name="connsiteX6" fmla="*/ 87028 w 96330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330" h="18603">
                    <a:moveTo>
                      <a:pt x="8702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87028" y="0"/>
                    </a:lnTo>
                    <a:cubicBezTo>
                      <a:pt x="92163" y="0"/>
                      <a:pt x="96330" y="4167"/>
                      <a:pt x="96330" y="9301"/>
                    </a:cubicBezTo>
                    <a:cubicBezTo>
                      <a:pt x="96330" y="14436"/>
                      <a:pt x="92163" y="18603"/>
                      <a:pt x="8702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5941514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E6471-3E2A-BBD6-9666-E04DD5F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5F4E5A73-CCBB-2C25-FC75-518CEC72B70A}"/>
              </a:ext>
            </a:extLst>
          </p:cNvPr>
          <p:cNvSpPr/>
          <p:nvPr/>
        </p:nvSpPr>
        <p:spPr>
          <a:xfrm>
            <a:off x="355998" y="388464"/>
            <a:ext cx="11556000" cy="6103776"/>
          </a:xfrm>
          <a:prstGeom prst="round2DiagRect">
            <a:avLst>
              <a:gd name="adj1" fmla="val 6273"/>
              <a:gd name="adj2" fmla="val 0"/>
            </a:avLst>
          </a:prstGeom>
          <a:gradFill>
            <a:gsLst>
              <a:gs pos="43000">
                <a:srgbClr val="123458">
                  <a:alpha val="86000"/>
                </a:srgbClr>
              </a:gs>
              <a:gs pos="93000">
                <a:srgbClr val="123458">
                  <a:alpha val="1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9986D51-72D5-0C02-91F3-46DAD9079780}"/>
              </a:ext>
            </a:extLst>
          </p:cNvPr>
          <p:cNvSpPr txBox="1"/>
          <p:nvPr/>
        </p:nvSpPr>
        <p:spPr>
          <a:xfrm>
            <a:off x="675919" y="177790"/>
            <a:ext cx="10338985" cy="1422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Lei Complementar 213/2025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1560E98-EABB-E49D-5AEA-32F3CBA407D4}"/>
              </a:ext>
            </a:extLst>
          </p:cNvPr>
          <p:cNvSpPr txBox="1"/>
          <p:nvPr/>
        </p:nvSpPr>
        <p:spPr>
          <a:xfrm>
            <a:off x="892205" y="1872519"/>
            <a:ext cx="7791798" cy="3819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estabelece regras e condições para regularização da situação de associações que estiverem constituídas e em atividade nos segmentos de proteção veicular, de benefícios mútuos e similares, sem a autorização da Susep.</a:t>
            </a:r>
            <a:endParaRPr lang="pt-BR" sz="3400" dirty="0">
              <a:solidFill>
                <a:schemeClr val="bg1"/>
              </a:solidFill>
            </a:endParaRP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02D7362-67A5-49FB-6511-49E5B62718F1}"/>
              </a:ext>
            </a:extLst>
          </p:cNvPr>
          <p:cNvGrpSpPr/>
          <p:nvPr/>
        </p:nvGrpSpPr>
        <p:grpSpPr>
          <a:xfrm>
            <a:off x="8991636" y="5601885"/>
            <a:ext cx="2708111" cy="814904"/>
            <a:chOff x="10229541" y="6114707"/>
            <a:chExt cx="1657658" cy="504000"/>
          </a:xfrm>
        </p:grpSpPr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48C861A8-003D-E278-39CB-CE41F4423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274B7FEF-DD77-6F61-E564-9EAF73398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6451347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03BA9BF1-2792-58F8-4B63-CE395B8D98D1}"/>
              </a:ext>
            </a:extLst>
          </p:cNvPr>
          <p:cNvGrpSpPr/>
          <p:nvPr/>
        </p:nvGrpSpPr>
        <p:grpSpPr>
          <a:xfrm>
            <a:off x="304539" y="365760"/>
            <a:ext cx="11569461" cy="6161089"/>
            <a:chOff x="304539" y="365760"/>
            <a:chExt cx="11569461" cy="6161089"/>
          </a:xfrm>
        </p:grpSpPr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C8AE9DD8-49C2-E84D-03E4-057D2F448563}"/>
                </a:ext>
              </a:extLst>
            </p:cNvPr>
            <p:cNvSpPr/>
            <p:nvPr/>
          </p:nvSpPr>
          <p:spPr>
            <a:xfrm>
              <a:off x="318000" y="381027"/>
              <a:ext cx="11556000" cy="6145822"/>
            </a:xfrm>
            <a:prstGeom prst="round2DiagRect">
              <a:avLst>
                <a:gd name="adj1" fmla="val 8718"/>
                <a:gd name="adj2" fmla="val 0"/>
              </a:avLst>
            </a:prstGeom>
            <a:gradFill>
              <a:gsLst>
                <a:gs pos="25000">
                  <a:srgbClr val="123458"/>
                </a:gs>
                <a:gs pos="93000">
                  <a:srgbClr val="123458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CC5C0B8D-1310-9F5D-022D-48C659F4BB24}"/>
                </a:ext>
              </a:extLst>
            </p:cNvPr>
            <p:cNvSpPr/>
            <p:nvPr/>
          </p:nvSpPr>
          <p:spPr>
            <a:xfrm>
              <a:off x="304539" y="365760"/>
              <a:ext cx="11564329" cy="6156000"/>
            </a:xfrm>
            <a:prstGeom prst="round2DiagRect">
              <a:avLst>
                <a:gd name="adj1" fmla="val 10156"/>
                <a:gd name="adj2" fmla="val 0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8C4BD93D-4F2F-12FD-3A46-197D781423FA}"/>
              </a:ext>
            </a:extLst>
          </p:cNvPr>
          <p:cNvSpPr txBox="1"/>
          <p:nvPr/>
        </p:nvSpPr>
        <p:spPr>
          <a:xfrm>
            <a:off x="1112487" y="664232"/>
            <a:ext cx="10338985" cy="17450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dirty="0">
                <a:solidFill>
                  <a:schemeClr val="bg1"/>
                </a:solidFill>
              </a:rPr>
              <a:t>Paralelo entre a Lei nº 15.040/2024 e a Lei Complementar 213/2025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EFB0CE0-1C6B-63F6-3F1B-5F6628B6C618}"/>
              </a:ext>
            </a:extLst>
          </p:cNvPr>
          <p:cNvSpPr txBox="1"/>
          <p:nvPr/>
        </p:nvSpPr>
        <p:spPr>
          <a:xfrm>
            <a:off x="1112487" y="2692487"/>
            <a:ext cx="62182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lvl="1">
              <a:lnSpc>
                <a:spcPct val="120000"/>
              </a:lnSpc>
              <a:spcAft>
                <a:spcPts val="800"/>
              </a:spcAft>
              <a:defRPr sz="2800" kern="1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2pPr>
          </a:lstStyle>
          <a:p>
            <a:r>
              <a:rPr lang="pt-BR" sz="4000" dirty="0">
                <a:solidFill>
                  <a:schemeClr val="bg1"/>
                </a:solidFill>
              </a:rPr>
              <a:t>ambas as leis trazem benefícios significativos para o mercado de seguros no Brasil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2E7DBC0-F91B-B6A0-B728-FEBA0724B9C1}"/>
              </a:ext>
            </a:extLst>
          </p:cNvPr>
          <p:cNvGrpSpPr/>
          <p:nvPr/>
        </p:nvGrpSpPr>
        <p:grpSpPr>
          <a:xfrm>
            <a:off x="8991636" y="5601885"/>
            <a:ext cx="2708111" cy="814904"/>
            <a:chOff x="10229541" y="6114707"/>
            <a:chExt cx="1657658" cy="504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826478D-F11D-3267-400A-F9A1B6BF5A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A18D9FE3-34CC-7330-9036-039B8F426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8351044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58EA3B-3203-D63F-273B-B4D572E5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97A24DE-BA97-9848-47EF-8B1E82BFD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pássaro, escova&#10;&#10;O conteúdo gerado por IA pode estar incorreto.">
            <a:extLst>
              <a:ext uri="{FF2B5EF4-FFF2-40B4-BE49-F238E27FC236}">
                <a16:creationId xmlns:a16="http://schemas.microsoft.com/office/drawing/2014/main" id="{F6C541DF-688C-7E07-9308-56A49CD23A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B113583-4ABE-F3D5-5B78-6D6143041AE2}"/>
              </a:ext>
            </a:extLst>
          </p:cNvPr>
          <p:cNvGrpSpPr/>
          <p:nvPr/>
        </p:nvGrpSpPr>
        <p:grpSpPr>
          <a:xfrm>
            <a:off x="304539" y="365760"/>
            <a:ext cx="11569461" cy="6161089"/>
            <a:chOff x="304539" y="365760"/>
            <a:chExt cx="11569461" cy="6161089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D629BD55-9BE5-343E-F785-1259E99DC3E7}"/>
                </a:ext>
              </a:extLst>
            </p:cNvPr>
            <p:cNvSpPr/>
            <p:nvPr/>
          </p:nvSpPr>
          <p:spPr>
            <a:xfrm>
              <a:off x="318000" y="381027"/>
              <a:ext cx="11556000" cy="6145822"/>
            </a:xfrm>
            <a:prstGeom prst="round2DiagRect">
              <a:avLst>
                <a:gd name="adj1" fmla="val 6884"/>
                <a:gd name="adj2" fmla="val 0"/>
              </a:avLst>
            </a:prstGeom>
            <a:gradFill>
              <a:gsLst>
                <a:gs pos="42000">
                  <a:srgbClr val="123458">
                    <a:alpha val="86000"/>
                  </a:srgbClr>
                </a:gs>
                <a:gs pos="93000">
                  <a:srgbClr val="123458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617730E3-BC27-8FE5-03B2-EDFC3A1F3DC1}"/>
                </a:ext>
              </a:extLst>
            </p:cNvPr>
            <p:cNvSpPr/>
            <p:nvPr/>
          </p:nvSpPr>
          <p:spPr>
            <a:xfrm>
              <a:off x="304539" y="365760"/>
              <a:ext cx="11564329" cy="6156000"/>
            </a:xfrm>
            <a:prstGeom prst="round2DiagRect">
              <a:avLst>
                <a:gd name="adj1" fmla="val 7714"/>
                <a:gd name="adj2" fmla="val 0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0D573DF7-A861-3629-2D0D-2B60EE7EBBF7}"/>
              </a:ext>
            </a:extLst>
          </p:cNvPr>
          <p:cNvSpPr txBox="1"/>
          <p:nvPr/>
        </p:nvSpPr>
        <p:spPr>
          <a:xfrm>
            <a:off x="827711" y="816595"/>
            <a:ext cx="8037320" cy="1856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sz="4500" dirty="0">
                <a:solidFill>
                  <a:schemeClr val="bg1"/>
                </a:solidFill>
              </a:rPr>
              <a:t>Paralelo entre a Lei nº 15.040/2024 e a Lei Complementar 213/2025 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8DD3DD7-26DF-F0D2-C025-4C7648081CDE}"/>
              </a:ext>
            </a:extLst>
          </p:cNvPr>
          <p:cNvGrpSpPr/>
          <p:nvPr/>
        </p:nvGrpSpPr>
        <p:grpSpPr>
          <a:xfrm>
            <a:off x="9165374" y="599071"/>
            <a:ext cx="2588103" cy="778792"/>
            <a:chOff x="10229541" y="6114707"/>
            <a:chExt cx="1657658" cy="504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63E907C-449F-CBBE-CDFF-59BDCA626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29541" y="6114707"/>
              <a:ext cx="603808" cy="504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61A8481-4D63-49AA-EE54-A025FF57BA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016"/>
            <a:stretch/>
          </p:blipFill>
          <p:spPr>
            <a:xfrm>
              <a:off x="10737114" y="6126670"/>
              <a:ext cx="1150085" cy="481527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DF226859-FA9D-5A35-A425-F67AD205E6CA}"/>
              </a:ext>
            </a:extLst>
          </p:cNvPr>
          <p:cNvGrpSpPr/>
          <p:nvPr/>
        </p:nvGrpSpPr>
        <p:grpSpPr>
          <a:xfrm>
            <a:off x="502896" y="2915831"/>
            <a:ext cx="2596758" cy="4045831"/>
            <a:chOff x="502896" y="2915831"/>
            <a:chExt cx="2596758" cy="4045831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318CEBCC-FAB3-F549-92D3-3C34897FEB2D}"/>
                </a:ext>
              </a:extLst>
            </p:cNvPr>
            <p:cNvSpPr/>
            <p:nvPr/>
          </p:nvSpPr>
          <p:spPr>
            <a:xfrm>
              <a:off x="508028" y="2915831"/>
              <a:ext cx="2591626" cy="4045831"/>
            </a:xfrm>
            <a:prstGeom prst="round2DiagRect">
              <a:avLst>
                <a:gd name="adj1" fmla="val 9900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A66825F2-FF6D-D05B-2304-A53CF7D76340}"/>
                </a:ext>
              </a:extLst>
            </p:cNvPr>
            <p:cNvSpPr txBox="1"/>
            <p:nvPr/>
          </p:nvSpPr>
          <p:spPr>
            <a:xfrm>
              <a:off x="502896" y="2955847"/>
              <a:ext cx="2484000" cy="3568458"/>
            </a:xfrm>
            <a:prstGeom prst="round2Diag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Modernização e Inovação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Ambas as leis incentivam a modernização do setor, seja através da padronização dos contratos ou promovendo inovação e sustentabilidade.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39C685C-0CEB-6DAD-8051-3B0E45A48722}"/>
              </a:ext>
            </a:extLst>
          </p:cNvPr>
          <p:cNvGrpSpPr/>
          <p:nvPr/>
        </p:nvGrpSpPr>
        <p:grpSpPr>
          <a:xfrm>
            <a:off x="9068519" y="2915831"/>
            <a:ext cx="2591626" cy="4045831"/>
            <a:chOff x="9068519" y="2915831"/>
            <a:chExt cx="2591626" cy="4045831"/>
          </a:xfrm>
        </p:grpSpPr>
        <p:sp>
          <p:nvSpPr>
            <p:cNvPr id="22" name="Retângulo: Cantos Diagonais Arredondados 21">
              <a:extLst>
                <a:ext uri="{FF2B5EF4-FFF2-40B4-BE49-F238E27FC236}">
                  <a16:creationId xmlns:a16="http://schemas.microsoft.com/office/drawing/2014/main" id="{C2E6AEDB-48BF-A32B-1F2C-33449A3CB023}"/>
                </a:ext>
              </a:extLst>
            </p:cNvPr>
            <p:cNvSpPr/>
            <p:nvPr/>
          </p:nvSpPr>
          <p:spPr>
            <a:xfrm>
              <a:off x="9068519" y="2915831"/>
              <a:ext cx="2591626" cy="4045831"/>
            </a:xfrm>
            <a:prstGeom prst="round2DiagRect">
              <a:avLst>
                <a:gd name="adj1" fmla="val 10867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33338E3A-EEFE-D748-3A5D-017D5A4D01AD}"/>
                </a:ext>
              </a:extLst>
            </p:cNvPr>
            <p:cNvSpPr txBox="1"/>
            <p:nvPr/>
          </p:nvSpPr>
          <p:spPr>
            <a:xfrm>
              <a:off x="9111187" y="3068977"/>
              <a:ext cx="2484000" cy="3342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buNone/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Estabilidade do Mercado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 Lei nº 15.040/2024 contribui para a padronização dos contratos de seguro, enquanto a Lei Complementar 213/2025 fortalece a regulação do mercado.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7CA96826-60D4-353C-5120-262D075C955F}"/>
              </a:ext>
            </a:extLst>
          </p:cNvPr>
          <p:cNvGrpSpPr/>
          <p:nvPr/>
        </p:nvGrpSpPr>
        <p:grpSpPr>
          <a:xfrm>
            <a:off x="6206193" y="2915831"/>
            <a:ext cx="2600455" cy="4045831"/>
            <a:chOff x="6206193" y="2915831"/>
            <a:chExt cx="2600455" cy="4045831"/>
          </a:xfrm>
        </p:grpSpPr>
        <p:sp>
          <p:nvSpPr>
            <p:cNvPr id="20" name="Retângulo: Cantos Diagonais Arredondados 19">
              <a:extLst>
                <a:ext uri="{FF2B5EF4-FFF2-40B4-BE49-F238E27FC236}">
                  <a16:creationId xmlns:a16="http://schemas.microsoft.com/office/drawing/2014/main" id="{061BF459-F7DC-E4ED-0804-E2C245AAEF78}"/>
                </a:ext>
              </a:extLst>
            </p:cNvPr>
            <p:cNvSpPr/>
            <p:nvPr/>
          </p:nvSpPr>
          <p:spPr>
            <a:xfrm>
              <a:off x="6215022" y="2915831"/>
              <a:ext cx="2591626" cy="4045831"/>
            </a:xfrm>
            <a:prstGeom prst="round2DiagRect">
              <a:avLst>
                <a:gd name="adj1" fmla="val 10867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CC9AC594-7094-4DE2-5FA9-AC25CDFFA739}"/>
                </a:ext>
              </a:extLst>
            </p:cNvPr>
            <p:cNvSpPr txBox="1"/>
            <p:nvPr/>
          </p:nvSpPr>
          <p:spPr>
            <a:xfrm>
              <a:off x="6206193" y="3073281"/>
              <a:ext cx="2484000" cy="3045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buNone/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Transparência e Segurança Jurídica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As duas leis promovem maior transparência e segurança jurídica, reduzindo conflitos judiciais e aumentando a confiança no setor.</a:t>
              </a: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7FFFB8C8-FE90-9B62-179A-35AECBF8A36C}"/>
              </a:ext>
            </a:extLst>
          </p:cNvPr>
          <p:cNvGrpSpPr/>
          <p:nvPr/>
        </p:nvGrpSpPr>
        <p:grpSpPr>
          <a:xfrm>
            <a:off x="3361525" y="2915831"/>
            <a:ext cx="2591626" cy="4045831"/>
            <a:chOff x="3361525" y="2915831"/>
            <a:chExt cx="2591626" cy="4045831"/>
          </a:xfrm>
        </p:grpSpPr>
        <p:sp>
          <p:nvSpPr>
            <p:cNvPr id="19" name="Retângulo: Cantos Diagonais Arredondados 18">
              <a:extLst>
                <a:ext uri="{FF2B5EF4-FFF2-40B4-BE49-F238E27FC236}">
                  <a16:creationId xmlns:a16="http://schemas.microsoft.com/office/drawing/2014/main" id="{92FDC231-4EE7-A0F3-A301-599E9A281332}"/>
                </a:ext>
              </a:extLst>
            </p:cNvPr>
            <p:cNvSpPr/>
            <p:nvPr/>
          </p:nvSpPr>
          <p:spPr>
            <a:xfrm>
              <a:off x="3361525" y="2915831"/>
              <a:ext cx="2591626" cy="4045831"/>
            </a:xfrm>
            <a:prstGeom prst="round2DiagRect">
              <a:avLst>
                <a:gd name="adj1" fmla="val 13767"/>
                <a:gd name="adj2" fmla="val 0"/>
              </a:avLst>
            </a:prstGeom>
            <a:solidFill>
              <a:srgbClr val="D4C9BE">
                <a:alpha val="75000"/>
              </a:srgbClr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C2E3BFB6-680D-0E02-DD9C-B8D9930C0371}"/>
                </a:ext>
              </a:extLst>
            </p:cNvPr>
            <p:cNvSpPr txBox="1"/>
            <p:nvPr/>
          </p:nvSpPr>
          <p:spPr>
            <a:xfrm>
              <a:off x="3417654" y="3038849"/>
              <a:ext cx="2484000" cy="3342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>
                <a:lnSpc>
                  <a:spcPct val="107000"/>
                </a:lnSpc>
                <a:spcAft>
                  <a:spcPts val="800"/>
                </a:spcAft>
                <a:buNone/>
                <a:tabLst>
                  <a:tab pos="540385" algn="l"/>
                </a:tabLst>
              </a:pPr>
              <a:r>
                <a:rPr lang="pt-BR" b="1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Proteção aos Consumidores</a:t>
              </a:r>
              <a:r>
                <a:rPr lang="pt-BR" kern="100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: Ambas as leis visam proteger os consumidores, seja através de normas claras para contratos de seguro ou regulamentando cooperativas de seguros.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593232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04DBF-27F2-1978-568C-976E68F20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exto, Carta&#10;&#10;O conteúdo gerado por IA pode estar incorreto.">
            <a:extLst>
              <a:ext uri="{FF2B5EF4-FFF2-40B4-BE49-F238E27FC236}">
                <a16:creationId xmlns:a16="http://schemas.microsoft.com/office/drawing/2014/main" id="{B82660AC-22CF-D521-CDAA-9DACC9F62B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42" t="-332" r="14672" b="1622"/>
          <a:stretch/>
        </p:blipFill>
        <p:spPr>
          <a:xfrm>
            <a:off x="188336" y="1799042"/>
            <a:ext cx="5441343" cy="4929801"/>
          </a:xfrm>
          <a:prstGeom prst="round2DiagRect">
            <a:avLst>
              <a:gd name="adj1" fmla="val 10493"/>
              <a:gd name="adj2" fmla="val 0"/>
            </a:avLst>
          </a:prstGeom>
        </p:spPr>
      </p:pic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E31FDFD0-8EFA-247A-C6D5-CDEED73E6431}"/>
              </a:ext>
            </a:extLst>
          </p:cNvPr>
          <p:cNvSpPr/>
          <p:nvPr/>
        </p:nvSpPr>
        <p:spPr>
          <a:xfrm>
            <a:off x="4990592" y="311268"/>
            <a:ext cx="6838729" cy="6103776"/>
          </a:xfrm>
          <a:prstGeom prst="round2DiagRect">
            <a:avLst>
              <a:gd name="adj1" fmla="val 6273"/>
              <a:gd name="adj2" fmla="val 0"/>
            </a:avLst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3CE1AF-C01D-937F-BDAE-8AB9A345F056}"/>
              </a:ext>
            </a:extLst>
          </p:cNvPr>
          <p:cNvSpPr txBox="1"/>
          <p:nvPr/>
        </p:nvSpPr>
        <p:spPr>
          <a:xfrm>
            <a:off x="507156" y="618883"/>
            <a:ext cx="5441343" cy="7571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pt-B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123458"/>
                </a:solidFill>
              </a:rPr>
              <a:t>Conclusões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44AAA58-B183-E2AE-01B6-D64F47BA2A09}"/>
              </a:ext>
            </a:extLst>
          </p:cNvPr>
          <p:cNvSpPr txBox="1"/>
          <p:nvPr/>
        </p:nvSpPr>
        <p:spPr>
          <a:xfrm>
            <a:off x="5180328" y="615776"/>
            <a:ext cx="6459255" cy="5524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pt-BR" sz="2400" b="1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 nº 15.040/2024</a:t>
            </a: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também conhecida como Lei do Contrato dos Seguros, pode trazer vários benefícios, como mais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segurança jurídica</a:t>
            </a:r>
            <a:r>
              <a:rPr lang="pt-BR" sz="2400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transparência e proteção aos segurados</a:t>
            </a: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Bem como, promover a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modernização do setor de seguros</a:t>
            </a:r>
            <a:r>
              <a:rPr lang="pt-BR" sz="2400" kern="100" dirty="0">
                <a:solidFill>
                  <a:srgbClr val="F1EFE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2400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promover </a:t>
            </a:r>
            <a:r>
              <a:rPr lang="pt-BR" sz="3200" b="1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mais confiança entre seguradoras e consumidores</a:t>
            </a:r>
            <a:r>
              <a:rPr lang="pt-BR" sz="2400" u="sng" kern="100" dirty="0">
                <a:solidFill>
                  <a:srgbClr val="F1E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14ABB829-A913-267F-F943-21E5F23750F4}"/>
              </a:ext>
            </a:extLst>
          </p:cNvPr>
          <p:cNvGrpSpPr/>
          <p:nvPr/>
        </p:nvGrpSpPr>
        <p:grpSpPr>
          <a:xfrm>
            <a:off x="4305926" y="5210699"/>
            <a:ext cx="1023445" cy="1268924"/>
            <a:chOff x="5797503" y="1990935"/>
            <a:chExt cx="1454805" cy="1803748"/>
          </a:xfrm>
        </p:grpSpPr>
        <p:sp>
          <p:nvSpPr>
            <p:cNvPr id="3" name="Retângulo: Cantos Diagonais Arredondados 2">
              <a:extLst>
                <a:ext uri="{FF2B5EF4-FFF2-40B4-BE49-F238E27FC236}">
                  <a16:creationId xmlns:a16="http://schemas.microsoft.com/office/drawing/2014/main" id="{143C88D1-1510-E400-A277-64B6BC1A2250}"/>
                </a:ext>
              </a:extLst>
            </p:cNvPr>
            <p:cNvSpPr/>
            <p:nvPr/>
          </p:nvSpPr>
          <p:spPr>
            <a:xfrm>
              <a:off x="5797503" y="1990935"/>
              <a:ext cx="1454805" cy="1803748"/>
            </a:xfrm>
            <a:prstGeom prst="round2DiagRect">
              <a:avLst/>
            </a:prstGeom>
            <a:solidFill>
              <a:srgbClr val="D4C9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D8FDC476-AAFC-D162-26BE-71E1A59D7E6C}"/>
                </a:ext>
              </a:extLst>
            </p:cNvPr>
            <p:cNvGrpSpPr/>
            <p:nvPr/>
          </p:nvGrpSpPr>
          <p:grpSpPr>
            <a:xfrm>
              <a:off x="6172522" y="2370705"/>
              <a:ext cx="857388" cy="948141"/>
              <a:chOff x="5663131" y="2836258"/>
              <a:chExt cx="770516" cy="852074"/>
            </a:xfrm>
            <a:solidFill>
              <a:srgbClr val="123458"/>
            </a:solidFill>
          </p:grpSpPr>
          <p:sp>
            <p:nvSpPr>
              <p:cNvPr id="9" name="Forma Livre: Forma 8">
                <a:extLst>
                  <a:ext uri="{FF2B5EF4-FFF2-40B4-BE49-F238E27FC236}">
                    <a16:creationId xmlns:a16="http://schemas.microsoft.com/office/drawing/2014/main" id="{4F4B8370-901A-D4D0-B51E-E31246617571}"/>
                  </a:ext>
                </a:extLst>
              </p:cNvPr>
              <p:cNvSpPr/>
              <p:nvPr/>
            </p:nvSpPr>
            <p:spPr>
              <a:xfrm>
                <a:off x="6163021" y="3298485"/>
                <a:ext cx="112620" cy="112616"/>
              </a:xfrm>
              <a:custGeom>
                <a:avLst/>
                <a:gdLst>
                  <a:gd name="connsiteX0" fmla="*/ 9292 w 112620"/>
                  <a:gd name="connsiteY0" fmla="*/ 43151 h 112616"/>
                  <a:gd name="connsiteX1" fmla="*/ 2707 w 112620"/>
                  <a:gd name="connsiteY1" fmla="*/ 40434 h 112616"/>
                  <a:gd name="connsiteX2" fmla="*/ 2707 w 112620"/>
                  <a:gd name="connsiteY2" fmla="*/ 27263 h 112616"/>
                  <a:gd name="connsiteX3" fmla="*/ 27263 w 112620"/>
                  <a:gd name="connsiteY3" fmla="*/ 2707 h 112616"/>
                  <a:gd name="connsiteX4" fmla="*/ 40434 w 112620"/>
                  <a:gd name="connsiteY4" fmla="*/ 2707 h 112616"/>
                  <a:gd name="connsiteX5" fmla="*/ 40434 w 112620"/>
                  <a:gd name="connsiteY5" fmla="*/ 15878 h 112616"/>
                  <a:gd name="connsiteX6" fmla="*/ 15878 w 112620"/>
                  <a:gd name="connsiteY6" fmla="*/ 40434 h 112616"/>
                  <a:gd name="connsiteX7" fmla="*/ 9292 w 112620"/>
                  <a:gd name="connsiteY7" fmla="*/ 43151 h 112616"/>
                  <a:gd name="connsiteX8" fmla="*/ 78758 w 112620"/>
                  <a:gd name="connsiteY8" fmla="*/ 112617 h 112616"/>
                  <a:gd name="connsiteX9" fmla="*/ 72173 w 112620"/>
                  <a:gd name="connsiteY9" fmla="*/ 109900 h 112616"/>
                  <a:gd name="connsiteX10" fmla="*/ 72173 w 112620"/>
                  <a:gd name="connsiteY10" fmla="*/ 96729 h 112616"/>
                  <a:gd name="connsiteX11" fmla="*/ 96766 w 112620"/>
                  <a:gd name="connsiteY11" fmla="*/ 72173 h 112616"/>
                  <a:gd name="connsiteX12" fmla="*/ 109900 w 112620"/>
                  <a:gd name="connsiteY12" fmla="*/ 72173 h 112616"/>
                  <a:gd name="connsiteX13" fmla="*/ 109900 w 112620"/>
                  <a:gd name="connsiteY13" fmla="*/ 85344 h 112616"/>
                  <a:gd name="connsiteX14" fmla="*/ 85344 w 112620"/>
                  <a:gd name="connsiteY14" fmla="*/ 109900 h 112616"/>
                  <a:gd name="connsiteX15" fmla="*/ 78758 w 112620"/>
                  <a:gd name="connsiteY15" fmla="*/ 112617 h 112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0" h="112616">
                    <a:moveTo>
                      <a:pt x="9292" y="43151"/>
                    </a:moveTo>
                    <a:cubicBezTo>
                      <a:pt x="6911" y="43151"/>
                      <a:pt x="4530" y="42257"/>
                      <a:pt x="2707" y="40434"/>
                    </a:cubicBezTo>
                    <a:cubicBezTo>
                      <a:pt x="-902" y="36788"/>
                      <a:pt x="-902" y="30909"/>
                      <a:pt x="2707" y="27263"/>
                    </a:cubicBezTo>
                    <a:lnTo>
                      <a:pt x="27263" y="2707"/>
                    </a:lnTo>
                    <a:cubicBezTo>
                      <a:pt x="30909" y="-902"/>
                      <a:pt x="36788" y="-902"/>
                      <a:pt x="40434" y="2707"/>
                    </a:cubicBezTo>
                    <a:cubicBezTo>
                      <a:pt x="44081" y="6353"/>
                      <a:pt x="44043" y="12232"/>
                      <a:pt x="40434" y="15878"/>
                    </a:cubicBezTo>
                    <a:lnTo>
                      <a:pt x="15878" y="40434"/>
                    </a:lnTo>
                    <a:cubicBezTo>
                      <a:pt x="14055" y="42257"/>
                      <a:pt x="11674" y="43151"/>
                      <a:pt x="9292" y="43151"/>
                    </a:cubicBezTo>
                    <a:close/>
                    <a:moveTo>
                      <a:pt x="78758" y="112617"/>
                    </a:moveTo>
                    <a:cubicBezTo>
                      <a:pt x="76377" y="112617"/>
                      <a:pt x="73996" y="111724"/>
                      <a:pt x="72173" y="109900"/>
                    </a:cubicBezTo>
                    <a:cubicBezTo>
                      <a:pt x="68564" y="106291"/>
                      <a:pt x="68564" y="100375"/>
                      <a:pt x="72173" y="96729"/>
                    </a:cubicBezTo>
                    <a:lnTo>
                      <a:pt x="96766" y="72173"/>
                    </a:lnTo>
                    <a:cubicBezTo>
                      <a:pt x="100412" y="68564"/>
                      <a:pt x="106291" y="68564"/>
                      <a:pt x="109900" y="72173"/>
                    </a:cubicBezTo>
                    <a:cubicBezTo>
                      <a:pt x="113546" y="75820"/>
                      <a:pt x="113509" y="81698"/>
                      <a:pt x="109900" y="85344"/>
                    </a:cubicBezTo>
                    <a:lnTo>
                      <a:pt x="85344" y="109900"/>
                    </a:lnTo>
                    <a:cubicBezTo>
                      <a:pt x="83521" y="111724"/>
                      <a:pt x="81139" y="112617"/>
                      <a:pt x="78758" y="1126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1" name="Forma Livre: Forma 10">
                <a:extLst>
                  <a:ext uri="{FF2B5EF4-FFF2-40B4-BE49-F238E27FC236}">
                    <a16:creationId xmlns:a16="http://schemas.microsoft.com/office/drawing/2014/main" id="{8EFE3488-9E76-2F99-06DB-E3BAA5E7E6B4}"/>
                  </a:ext>
                </a:extLst>
              </p:cNvPr>
              <p:cNvSpPr/>
              <p:nvPr/>
            </p:nvSpPr>
            <p:spPr>
              <a:xfrm>
                <a:off x="6106436" y="3323032"/>
                <a:ext cx="144642" cy="144623"/>
              </a:xfrm>
              <a:custGeom>
                <a:avLst/>
                <a:gdLst>
                  <a:gd name="connsiteX0" fmla="*/ 22491 w 144642"/>
                  <a:gd name="connsiteY0" fmla="*/ 65857 h 144623"/>
                  <a:gd name="connsiteX1" fmla="*/ 78786 w 144642"/>
                  <a:gd name="connsiteY1" fmla="*/ 122151 h 144623"/>
                  <a:gd name="connsiteX2" fmla="*/ 122170 w 144642"/>
                  <a:gd name="connsiteY2" fmla="*/ 78768 h 144623"/>
                  <a:gd name="connsiteX3" fmla="*/ 65875 w 144642"/>
                  <a:gd name="connsiteY3" fmla="*/ 22436 h 144623"/>
                  <a:gd name="connsiteX4" fmla="*/ 78786 w 144642"/>
                  <a:gd name="connsiteY4" fmla="*/ 144624 h 144623"/>
                  <a:gd name="connsiteX5" fmla="*/ 72200 w 144642"/>
                  <a:gd name="connsiteY5" fmla="*/ 141907 h 144623"/>
                  <a:gd name="connsiteX6" fmla="*/ 2735 w 144642"/>
                  <a:gd name="connsiteY6" fmla="*/ 72441 h 144623"/>
                  <a:gd name="connsiteX7" fmla="*/ 2735 w 144642"/>
                  <a:gd name="connsiteY7" fmla="*/ 59270 h 144623"/>
                  <a:gd name="connsiteX8" fmla="*/ 59289 w 144642"/>
                  <a:gd name="connsiteY8" fmla="*/ 2716 h 144623"/>
                  <a:gd name="connsiteX9" fmla="*/ 65875 w 144642"/>
                  <a:gd name="connsiteY9" fmla="*/ 0 h 144623"/>
                  <a:gd name="connsiteX10" fmla="*/ 72460 w 144642"/>
                  <a:gd name="connsiteY10" fmla="*/ 2716 h 144623"/>
                  <a:gd name="connsiteX11" fmla="*/ 141926 w 144642"/>
                  <a:gd name="connsiteY11" fmla="*/ 72181 h 144623"/>
                  <a:gd name="connsiteX12" fmla="*/ 144643 w 144642"/>
                  <a:gd name="connsiteY12" fmla="*/ 78767 h 144623"/>
                  <a:gd name="connsiteX13" fmla="*/ 141926 w 144642"/>
                  <a:gd name="connsiteY13" fmla="*/ 85354 h 144623"/>
                  <a:gd name="connsiteX14" fmla="*/ 85372 w 144642"/>
                  <a:gd name="connsiteY14" fmla="*/ 141908 h 144623"/>
                  <a:gd name="connsiteX15" fmla="*/ 78823 w 144642"/>
                  <a:gd name="connsiteY15" fmla="*/ 144624 h 14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642" h="144623">
                    <a:moveTo>
                      <a:pt x="22491" y="65857"/>
                    </a:moveTo>
                    <a:lnTo>
                      <a:pt x="78786" y="122151"/>
                    </a:lnTo>
                    <a:lnTo>
                      <a:pt x="122170" y="78768"/>
                    </a:lnTo>
                    <a:lnTo>
                      <a:pt x="65875" y="22436"/>
                    </a:lnTo>
                    <a:close/>
                    <a:moveTo>
                      <a:pt x="78786" y="144624"/>
                    </a:moveTo>
                    <a:cubicBezTo>
                      <a:pt x="76405" y="144624"/>
                      <a:pt x="74024" y="143731"/>
                      <a:pt x="72200" y="141907"/>
                    </a:cubicBezTo>
                    <a:lnTo>
                      <a:pt x="2735" y="72441"/>
                    </a:lnTo>
                    <a:cubicBezTo>
                      <a:pt x="-912" y="68795"/>
                      <a:pt x="-912" y="62916"/>
                      <a:pt x="2735" y="59270"/>
                    </a:cubicBezTo>
                    <a:lnTo>
                      <a:pt x="59289" y="2716"/>
                    </a:lnTo>
                    <a:cubicBezTo>
                      <a:pt x="61038" y="968"/>
                      <a:pt x="63382" y="0"/>
                      <a:pt x="65875" y="0"/>
                    </a:cubicBezTo>
                    <a:cubicBezTo>
                      <a:pt x="68368" y="0"/>
                      <a:pt x="70712" y="967"/>
                      <a:pt x="72460" y="2716"/>
                    </a:cubicBezTo>
                    <a:lnTo>
                      <a:pt x="141926" y="72181"/>
                    </a:lnTo>
                    <a:cubicBezTo>
                      <a:pt x="143675" y="73930"/>
                      <a:pt x="144643" y="76274"/>
                      <a:pt x="144643" y="78767"/>
                    </a:cubicBezTo>
                    <a:cubicBezTo>
                      <a:pt x="144643" y="81223"/>
                      <a:pt x="143638" y="83605"/>
                      <a:pt x="141926" y="85354"/>
                    </a:cubicBezTo>
                    <a:lnTo>
                      <a:pt x="85372" y="141908"/>
                    </a:lnTo>
                    <a:cubicBezTo>
                      <a:pt x="83549" y="143694"/>
                      <a:pt x="81167" y="144624"/>
                      <a:pt x="78823" y="14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A14FE638-6233-AD68-8FFB-0B9F1502CAFB}"/>
                  </a:ext>
                </a:extLst>
              </p:cNvPr>
              <p:cNvSpPr/>
              <p:nvPr/>
            </p:nvSpPr>
            <p:spPr>
              <a:xfrm>
                <a:off x="6185174" y="3270265"/>
                <a:ext cx="118625" cy="118626"/>
              </a:xfrm>
              <a:custGeom>
                <a:avLst/>
                <a:gdLst>
                  <a:gd name="connsiteX0" fmla="*/ 19097 w 118625"/>
                  <a:gd name="connsiteY0" fmla="*/ 31747 h 118626"/>
                  <a:gd name="connsiteX1" fmla="*/ 86925 w 118625"/>
                  <a:gd name="connsiteY1" fmla="*/ 99538 h 118626"/>
                  <a:gd name="connsiteX2" fmla="*/ 99575 w 118625"/>
                  <a:gd name="connsiteY2" fmla="*/ 86888 h 118626"/>
                  <a:gd name="connsiteX3" fmla="*/ 31784 w 118625"/>
                  <a:gd name="connsiteY3" fmla="*/ 19097 h 118626"/>
                  <a:gd name="connsiteX4" fmla="*/ 19134 w 118625"/>
                  <a:gd name="connsiteY4" fmla="*/ 31747 h 118626"/>
                  <a:gd name="connsiteX5" fmla="*/ 86925 w 118625"/>
                  <a:gd name="connsiteY5" fmla="*/ 118625 h 118626"/>
                  <a:gd name="connsiteX6" fmla="*/ 74572 w 118625"/>
                  <a:gd name="connsiteY6" fmla="*/ 113528 h 118626"/>
                  <a:gd name="connsiteX7" fmla="*/ 5106 w 118625"/>
                  <a:gd name="connsiteY7" fmla="*/ 44062 h 118626"/>
                  <a:gd name="connsiteX8" fmla="*/ 5106 w 118625"/>
                  <a:gd name="connsiteY8" fmla="*/ 19394 h 118626"/>
                  <a:gd name="connsiteX9" fmla="*/ 19394 w 118625"/>
                  <a:gd name="connsiteY9" fmla="*/ 5106 h 118626"/>
                  <a:gd name="connsiteX10" fmla="*/ 44062 w 118625"/>
                  <a:gd name="connsiteY10" fmla="*/ 5106 h 118626"/>
                  <a:gd name="connsiteX11" fmla="*/ 113527 w 118625"/>
                  <a:gd name="connsiteY11" fmla="*/ 74572 h 118626"/>
                  <a:gd name="connsiteX12" fmla="*/ 118625 w 118625"/>
                  <a:gd name="connsiteY12" fmla="*/ 86888 h 118626"/>
                  <a:gd name="connsiteX13" fmla="*/ 113527 w 118625"/>
                  <a:gd name="connsiteY13" fmla="*/ 99241 h 118626"/>
                  <a:gd name="connsiteX14" fmla="*/ 99240 w 118625"/>
                  <a:gd name="connsiteY14" fmla="*/ 113528 h 118626"/>
                  <a:gd name="connsiteX15" fmla="*/ 86924 w 118625"/>
                  <a:gd name="connsiteY15" fmla="*/ 118626 h 11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625" h="118626">
                    <a:moveTo>
                      <a:pt x="19097" y="31747"/>
                    </a:moveTo>
                    <a:lnTo>
                      <a:pt x="86925" y="99538"/>
                    </a:lnTo>
                    <a:lnTo>
                      <a:pt x="99575" y="86888"/>
                    </a:lnTo>
                    <a:lnTo>
                      <a:pt x="31784" y="19097"/>
                    </a:lnTo>
                    <a:lnTo>
                      <a:pt x="19134" y="31747"/>
                    </a:lnTo>
                    <a:close/>
                    <a:moveTo>
                      <a:pt x="86925" y="118625"/>
                    </a:moveTo>
                    <a:cubicBezTo>
                      <a:pt x="82274" y="118625"/>
                      <a:pt x="77884" y="116839"/>
                      <a:pt x="74572" y="113528"/>
                    </a:cubicBezTo>
                    <a:lnTo>
                      <a:pt x="5106" y="44062"/>
                    </a:lnTo>
                    <a:cubicBezTo>
                      <a:pt x="-1702" y="37253"/>
                      <a:pt x="-1702" y="26202"/>
                      <a:pt x="5106" y="19394"/>
                    </a:cubicBezTo>
                    <a:lnTo>
                      <a:pt x="19394" y="5106"/>
                    </a:lnTo>
                    <a:cubicBezTo>
                      <a:pt x="26202" y="-1702"/>
                      <a:pt x="37253" y="-1702"/>
                      <a:pt x="44062" y="5106"/>
                    </a:cubicBezTo>
                    <a:lnTo>
                      <a:pt x="113527" y="74572"/>
                    </a:lnTo>
                    <a:cubicBezTo>
                      <a:pt x="116839" y="77847"/>
                      <a:pt x="118625" y="82237"/>
                      <a:pt x="118625" y="86888"/>
                    </a:cubicBezTo>
                    <a:cubicBezTo>
                      <a:pt x="118625" y="91539"/>
                      <a:pt x="116839" y="95930"/>
                      <a:pt x="113527" y="99241"/>
                    </a:cubicBezTo>
                    <a:lnTo>
                      <a:pt x="99240" y="113528"/>
                    </a:lnTo>
                    <a:cubicBezTo>
                      <a:pt x="95965" y="116840"/>
                      <a:pt x="91575" y="118626"/>
                      <a:pt x="86924" y="1186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DE9440A3-2C6F-BCA9-C7B8-71B55E50015C}"/>
                  </a:ext>
                </a:extLst>
              </p:cNvPr>
              <p:cNvSpPr/>
              <p:nvPr/>
            </p:nvSpPr>
            <p:spPr>
              <a:xfrm>
                <a:off x="6216585" y="3254050"/>
                <a:ext cx="103510" cy="103473"/>
              </a:xfrm>
              <a:custGeom>
                <a:avLst/>
                <a:gdLst>
                  <a:gd name="connsiteX0" fmla="*/ 75753 w 103510"/>
                  <a:gd name="connsiteY0" fmla="*/ 103473 h 103473"/>
                  <a:gd name="connsiteX1" fmla="*/ 63437 w 103510"/>
                  <a:gd name="connsiteY1" fmla="*/ 98375 h 103473"/>
                  <a:gd name="connsiteX2" fmla="*/ 63437 w 103510"/>
                  <a:gd name="connsiteY2" fmla="*/ 85204 h 103473"/>
                  <a:gd name="connsiteX3" fmla="*/ 75716 w 103510"/>
                  <a:gd name="connsiteY3" fmla="*/ 84423 h 103473"/>
                  <a:gd name="connsiteX4" fmla="*/ 84423 w 103510"/>
                  <a:gd name="connsiteY4" fmla="*/ 75753 h 103473"/>
                  <a:gd name="connsiteX5" fmla="*/ 27720 w 103510"/>
                  <a:gd name="connsiteY5" fmla="*/ 19050 h 103473"/>
                  <a:gd name="connsiteX6" fmla="*/ 19050 w 103510"/>
                  <a:gd name="connsiteY6" fmla="*/ 27757 h 103473"/>
                  <a:gd name="connsiteX7" fmla="*/ 18269 w 103510"/>
                  <a:gd name="connsiteY7" fmla="*/ 40035 h 103473"/>
                  <a:gd name="connsiteX8" fmla="*/ 5098 w 103510"/>
                  <a:gd name="connsiteY8" fmla="*/ 40035 h 103473"/>
                  <a:gd name="connsiteX9" fmla="*/ 0 w 103510"/>
                  <a:gd name="connsiteY9" fmla="*/ 27720 h 103473"/>
                  <a:gd name="connsiteX10" fmla="*/ 5098 w 103510"/>
                  <a:gd name="connsiteY10" fmla="*/ 15404 h 103473"/>
                  <a:gd name="connsiteX11" fmla="*/ 15404 w 103510"/>
                  <a:gd name="connsiteY11" fmla="*/ 5098 h 103473"/>
                  <a:gd name="connsiteX12" fmla="*/ 27720 w 103510"/>
                  <a:gd name="connsiteY12" fmla="*/ 0 h 103473"/>
                  <a:gd name="connsiteX13" fmla="*/ 40073 w 103510"/>
                  <a:gd name="connsiteY13" fmla="*/ 5098 h 103473"/>
                  <a:gd name="connsiteX14" fmla="*/ 98413 w 103510"/>
                  <a:gd name="connsiteY14" fmla="*/ 63438 h 103473"/>
                  <a:gd name="connsiteX15" fmla="*/ 103510 w 103510"/>
                  <a:gd name="connsiteY15" fmla="*/ 75754 h 103473"/>
                  <a:gd name="connsiteX16" fmla="*/ 98413 w 103510"/>
                  <a:gd name="connsiteY16" fmla="*/ 88070 h 103473"/>
                  <a:gd name="connsiteX17" fmla="*/ 88144 w 103510"/>
                  <a:gd name="connsiteY17" fmla="*/ 98376 h 103473"/>
                  <a:gd name="connsiteX18" fmla="*/ 75829 w 103510"/>
                  <a:gd name="connsiteY18" fmla="*/ 103474 h 10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3510" h="103473">
                    <a:moveTo>
                      <a:pt x="75753" y="103473"/>
                    </a:moveTo>
                    <a:cubicBezTo>
                      <a:pt x="71288" y="103473"/>
                      <a:pt x="66824" y="101761"/>
                      <a:pt x="63437" y="98375"/>
                    </a:cubicBezTo>
                    <a:cubicBezTo>
                      <a:pt x="59791" y="94766"/>
                      <a:pt x="59791" y="88850"/>
                      <a:pt x="63437" y="85204"/>
                    </a:cubicBezTo>
                    <a:cubicBezTo>
                      <a:pt x="66786" y="81856"/>
                      <a:pt x="72069" y="81595"/>
                      <a:pt x="75716" y="84423"/>
                    </a:cubicBezTo>
                    <a:lnTo>
                      <a:pt x="84423" y="75753"/>
                    </a:lnTo>
                    <a:lnTo>
                      <a:pt x="27720" y="19050"/>
                    </a:lnTo>
                    <a:lnTo>
                      <a:pt x="19050" y="27757"/>
                    </a:lnTo>
                    <a:cubicBezTo>
                      <a:pt x="21878" y="31403"/>
                      <a:pt x="21617" y="36686"/>
                      <a:pt x="18269" y="40035"/>
                    </a:cubicBezTo>
                    <a:cubicBezTo>
                      <a:pt x="14623" y="43682"/>
                      <a:pt x="8744" y="43682"/>
                      <a:pt x="5098" y="40035"/>
                    </a:cubicBezTo>
                    <a:cubicBezTo>
                      <a:pt x="1823" y="36762"/>
                      <a:pt x="0" y="32371"/>
                      <a:pt x="0" y="27720"/>
                    </a:cubicBezTo>
                    <a:cubicBezTo>
                      <a:pt x="0" y="23031"/>
                      <a:pt x="1786" y="18679"/>
                      <a:pt x="5098" y="15404"/>
                    </a:cubicBezTo>
                    <a:lnTo>
                      <a:pt x="15404" y="5098"/>
                    </a:lnTo>
                    <a:cubicBezTo>
                      <a:pt x="18678" y="1786"/>
                      <a:pt x="23069" y="0"/>
                      <a:pt x="27720" y="0"/>
                    </a:cubicBezTo>
                    <a:cubicBezTo>
                      <a:pt x="32408" y="0"/>
                      <a:pt x="36761" y="1786"/>
                      <a:pt x="40073" y="5098"/>
                    </a:cubicBezTo>
                    <a:lnTo>
                      <a:pt x="98413" y="63438"/>
                    </a:lnTo>
                    <a:cubicBezTo>
                      <a:pt x="101724" y="66713"/>
                      <a:pt x="103510" y="71103"/>
                      <a:pt x="103510" y="75754"/>
                    </a:cubicBezTo>
                    <a:cubicBezTo>
                      <a:pt x="103510" y="80442"/>
                      <a:pt x="101724" y="84795"/>
                      <a:pt x="98413" y="88070"/>
                    </a:cubicBezTo>
                    <a:lnTo>
                      <a:pt x="88144" y="98376"/>
                    </a:lnTo>
                    <a:cubicBezTo>
                      <a:pt x="84758" y="101762"/>
                      <a:pt x="80256" y="103474"/>
                      <a:pt x="75829" y="1034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5" name="Forma Livre: Forma 14">
                <a:extLst>
                  <a:ext uri="{FF2B5EF4-FFF2-40B4-BE49-F238E27FC236}">
                    <a16:creationId xmlns:a16="http://schemas.microsoft.com/office/drawing/2014/main" id="{E4DC5636-2FE0-B5B3-CB67-51266B5CFF76}"/>
                  </a:ext>
                </a:extLst>
              </p:cNvPr>
              <p:cNvSpPr/>
              <p:nvPr/>
            </p:nvSpPr>
            <p:spPr>
              <a:xfrm>
                <a:off x="6186288" y="3402876"/>
                <a:ext cx="91365" cy="91388"/>
              </a:xfrm>
              <a:custGeom>
                <a:avLst/>
                <a:gdLst>
                  <a:gd name="connsiteX0" fmla="*/ 53996 w 91365"/>
                  <a:gd name="connsiteY0" fmla="*/ 91389 h 91388"/>
                  <a:gd name="connsiteX1" fmla="*/ 48043 w 91365"/>
                  <a:gd name="connsiteY1" fmla="*/ 89267 h 91388"/>
                  <a:gd name="connsiteX2" fmla="*/ 3358 w 91365"/>
                  <a:gd name="connsiteY2" fmla="*/ 52209 h 91388"/>
                  <a:gd name="connsiteX3" fmla="*/ 9 w 91365"/>
                  <a:gd name="connsiteY3" fmla="*/ 45475 h 91388"/>
                  <a:gd name="connsiteX4" fmla="*/ 2725 w 91365"/>
                  <a:gd name="connsiteY4" fmla="*/ 38443 h 91388"/>
                  <a:gd name="connsiteX5" fmla="*/ 38444 w 91365"/>
                  <a:gd name="connsiteY5" fmla="*/ 2724 h 91388"/>
                  <a:gd name="connsiteX6" fmla="*/ 45439 w 91365"/>
                  <a:gd name="connsiteY6" fmla="*/ 9 h 91388"/>
                  <a:gd name="connsiteX7" fmla="*/ 52173 w 91365"/>
                  <a:gd name="connsiteY7" fmla="*/ 3357 h 91388"/>
                  <a:gd name="connsiteX8" fmla="*/ 89231 w 91365"/>
                  <a:gd name="connsiteY8" fmla="*/ 48042 h 91388"/>
                  <a:gd name="connsiteX9" fmla="*/ 88003 w 91365"/>
                  <a:gd name="connsiteY9" fmla="*/ 61139 h 91388"/>
                  <a:gd name="connsiteX10" fmla="*/ 74907 w 91365"/>
                  <a:gd name="connsiteY10" fmla="*/ 59911 h 91388"/>
                  <a:gd name="connsiteX11" fmla="*/ 44360 w 91365"/>
                  <a:gd name="connsiteY11" fmla="*/ 23076 h 91388"/>
                  <a:gd name="connsiteX12" fmla="*/ 23077 w 91365"/>
                  <a:gd name="connsiteY12" fmla="*/ 44359 h 91388"/>
                  <a:gd name="connsiteX13" fmla="*/ 59912 w 91365"/>
                  <a:gd name="connsiteY13" fmla="*/ 74906 h 91388"/>
                  <a:gd name="connsiteX14" fmla="*/ 61140 w 91365"/>
                  <a:gd name="connsiteY14" fmla="*/ 88003 h 91388"/>
                  <a:gd name="connsiteX15" fmla="*/ 53996 w 91365"/>
                  <a:gd name="connsiteY15" fmla="*/ 91351 h 9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1365" h="91388">
                    <a:moveTo>
                      <a:pt x="53996" y="91389"/>
                    </a:moveTo>
                    <a:cubicBezTo>
                      <a:pt x="51913" y="91389"/>
                      <a:pt x="49792" y="90682"/>
                      <a:pt x="48043" y="89267"/>
                    </a:cubicBezTo>
                    <a:lnTo>
                      <a:pt x="3358" y="52209"/>
                    </a:lnTo>
                    <a:cubicBezTo>
                      <a:pt x="1349" y="50536"/>
                      <a:pt x="121" y="48118"/>
                      <a:pt x="9" y="45475"/>
                    </a:cubicBezTo>
                    <a:cubicBezTo>
                      <a:pt x="-103" y="42871"/>
                      <a:pt x="865" y="40303"/>
                      <a:pt x="2725" y="38443"/>
                    </a:cubicBezTo>
                    <a:lnTo>
                      <a:pt x="38444" y="2724"/>
                    </a:lnTo>
                    <a:cubicBezTo>
                      <a:pt x="40304" y="864"/>
                      <a:pt x="42834" y="-103"/>
                      <a:pt x="45439" y="9"/>
                    </a:cubicBezTo>
                    <a:cubicBezTo>
                      <a:pt x="48043" y="120"/>
                      <a:pt x="50499" y="1348"/>
                      <a:pt x="52173" y="3357"/>
                    </a:cubicBezTo>
                    <a:lnTo>
                      <a:pt x="89231" y="48042"/>
                    </a:lnTo>
                    <a:cubicBezTo>
                      <a:pt x="92506" y="51987"/>
                      <a:pt x="91948" y="57864"/>
                      <a:pt x="88003" y="61139"/>
                    </a:cubicBezTo>
                    <a:cubicBezTo>
                      <a:pt x="84059" y="64414"/>
                      <a:pt x="78181" y="63856"/>
                      <a:pt x="74907" y="59911"/>
                    </a:cubicBezTo>
                    <a:lnTo>
                      <a:pt x="44360" y="23076"/>
                    </a:lnTo>
                    <a:lnTo>
                      <a:pt x="23077" y="44359"/>
                    </a:lnTo>
                    <a:lnTo>
                      <a:pt x="59912" y="74906"/>
                    </a:lnTo>
                    <a:cubicBezTo>
                      <a:pt x="63857" y="78180"/>
                      <a:pt x="64415" y="84059"/>
                      <a:pt x="61140" y="88003"/>
                    </a:cubicBezTo>
                    <a:cubicBezTo>
                      <a:pt x="59317" y="90198"/>
                      <a:pt x="56638" y="91351"/>
                      <a:pt x="53996" y="913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437671F4-1EBC-541D-F5C8-E104FA6A7318}"/>
                  </a:ext>
                </a:extLst>
              </p:cNvPr>
              <p:cNvSpPr/>
              <p:nvPr/>
            </p:nvSpPr>
            <p:spPr>
              <a:xfrm>
                <a:off x="6228642" y="3445147"/>
                <a:ext cx="74144" cy="74190"/>
              </a:xfrm>
              <a:custGeom>
                <a:avLst/>
                <a:gdLst>
                  <a:gd name="connsiteX0" fmla="*/ 18939 w 74144"/>
                  <a:gd name="connsiteY0" fmla="*/ 45727 h 74190"/>
                  <a:gd name="connsiteX1" fmla="*/ 28426 w 74144"/>
                  <a:gd name="connsiteY1" fmla="*/ 55215 h 74190"/>
                  <a:gd name="connsiteX2" fmla="*/ 55141 w 74144"/>
                  <a:gd name="connsiteY2" fmla="*/ 28500 h 74190"/>
                  <a:gd name="connsiteX3" fmla="*/ 45690 w 74144"/>
                  <a:gd name="connsiteY3" fmla="*/ 19012 h 74190"/>
                  <a:gd name="connsiteX4" fmla="*/ 28426 w 74144"/>
                  <a:gd name="connsiteY4" fmla="*/ 74190 h 74190"/>
                  <a:gd name="connsiteX5" fmla="*/ 15962 w 74144"/>
                  <a:gd name="connsiteY5" fmla="*/ 69018 h 74190"/>
                  <a:gd name="connsiteX6" fmla="*/ 5135 w 74144"/>
                  <a:gd name="connsiteY6" fmla="*/ 58191 h 74190"/>
                  <a:gd name="connsiteX7" fmla="*/ 5135 w 74144"/>
                  <a:gd name="connsiteY7" fmla="*/ 33262 h 74190"/>
                  <a:gd name="connsiteX8" fmla="*/ 33226 w 74144"/>
                  <a:gd name="connsiteY8" fmla="*/ 5171 h 74190"/>
                  <a:gd name="connsiteX9" fmla="*/ 45690 w 74144"/>
                  <a:gd name="connsiteY9" fmla="*/ 0 h 74190"/>
                  <a:gd name="connsiteX10" fmla="*/ 58155 w 74144"/>
                  <a:gd name="connsiteY10" fmla="*/ 5171 h 74190"/>
                  <a:gd name="connsiteX11" fmla="*/ 68982 w 74144"/>
                  <a:gd name="connsiteY11" fmla="*/ 15998 h 74190"/>
                  <a:gd name="connsiteX12" fmla="*/ 68982 w 74144"/>
                  <a:gd name="connsiteY12" fmla="*/ 40927 h 74190"/>
                  <a:gd name="connsiteX13" fmla="*/ 40891 w 74144"/>
                  <a:gd name="connsiteY13" fmla="*/ 69018 h 74190"/>
                  <a:gd name="connsiteX14" fmla="*/ 28389 w 74144"/>
                  <a:gd name="connsiteY14" fmla="*/ 74190 h 7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144" h="74190">
                    <a:moveTo>
                      <a:pt x="18939" y="45727"/>
                    </a:moveTo>
                    <a:lnTo>
                      <a:pt x="28426" y="55215"/>
                    </a:lnTo>
                    <a:lnTo>
                      <a:pt x="55141" y="28500"/>
                    </a:lnTo>
                    <a:lnTo>
                      <a:pt x="45690" y="19012"/>
                    </a:lnTo>
                    <a:close/>
                    <a:moveTo>
                      <a:pt x="28426" y="74190"/>
                    </a:moveTo>
                    <a:cubicBezTo>
                      <a:pt x="23924" y="74190"/>
                      <a:pt x="19385" y="72479"/>
                      <a:pt x="15962" y="69018"/>
                    </a:cubicBezTo>
                    <a:lnTo>
                      <a:pt x="5135" y="58191"/>
                    </a:lnTo>
                    <a:cubicBezTo>
                      <a:pt x="-1712" y="51308"/>
                      <a:pt x="-1712" y="40146"/>
                      <a:pt x="5135" y="33262"/>
                    </a:cubicBezTo>
                    <a:lnTo>
                      <a:pt x="33226" y="5171"/>
                    </a:lnTo>
                    <a:cubicBezTo>
                      <a:pt x="36574" y="1823"/>
                      <a:pt x="40965" y="0"/>
                      <a:pt x="45690" y="0"/>
                    </a:cubicBezTo>
                    <a:cubicBezTo>
                      <a:pt x="50416" y="0"/>
                      <a:pt x="54843" y="1823"/>
                      <a:pt x="58155" y="5171"/>
                    </a:cubicBezTo>
                    <a:lnTo>
                      <a:pt x="68982" y="15998"/>
                    </a:lnTo>
                    <a:cubicBezTo>
                      <a:pt x="75865" y="22882"/>
                      <a:pt x="75865" y="34043"/>
                      <a:pt x="68982" y="40927"/>
                    </a:cubicBezTo>
                    <a:lnTo>
                      <a:pt x="40891" y="69018"/>
                    </a:lnTo>
                    <a:cubicBezTo>
                      <a:pt x="37430" y="72441"/>
                      <a:pt x="32929" y="74190"/>
                      <a:pt x="28389" y="741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31879214-77A4-8B14-F053-D1CB48D83646}"/>
                  </a:ext>
                </a:extLst>
              </p:cNvPr>
              <p:cNvSpPr/>
              <p:nvPr/>
            </p:nvSpPr>
            <p:spPr>
              <a:xfrm>
                <a:off x="6253664" y="3470198"/>
                <a:ext cx="179983" cy="179998"/>
              </a:xfrm>
              <a:custGeom>
                <a:avLst/>
                <a:gdLst>
                  <a:gd name="connsiteX0" fmla="*/ 124476 w 179983"/>
                  <a:gd name="connsiteY0" fmla="*/ 105696 h 179998"/>
                  <a:gd name="connsiteX1" fmla="*/ 117890 w 179983"/>
                  <a:gd name="connsiteY1" fmla="*/ 102979 h 179998"/>
                  <a:gd name="connsiteX2" fmla="*/ 30789 w 179983"/>
                  <a:gd name="connsiteY2" fmla="*/ 15878 h 179998"/>
                  <a:gd name="connsiteX3" fmla="*/ 30789 w 179983"/>
                  <a:gd name="connsiteY3" fmla="*/ 2707 h 179998"/>
                  <a:gd name="connsiteX4" fmla="*/ 43960 w 179983"/>
                  <a:gd name="connsiteY4" fmla="*/ 2707 h 179998"/>
                  <a:gd name="connsiteX5" fmla="*/ 131061 w 179983"/>
                  <a:gd name="connsiteY5" fmla="*/ 89808 h 179998"/>
                  <a:gd name="connsiteX6" fmla="*/ 131061 w 179983"/>
                  <a:gd name="connsiteY6" fmla="*/ 102979 h 179998"/>
                  <a:gd name="connsiteX7" fmla="*/ 124513 w 179983"/>
                  <a:gd name="connsiteY7" fmla="*/ 105696 h 179998"/>
                  <a:gd name="connsiteX8" fmla="*/ 96384 w 179983"/>
                  <a:gd name="connsiteY8" fmla="*/ 133787 h 179998"/>
                  <a:gd name="connsiteX9" fmla="*/ 89799 w 179983"/>
                  <a:gd name="connsiteY9" fmla="*/ 131070 h 179998"/>
                  <a:gd name="connsiteX10" fmla="*/ 2735 w 179983"/>
                  <a:gd name="connsiteY10" fmla="*/ 43969 h 179998"/>
                  <a:gd name="connsiteX11" fmla="*/ 2735 w 179983"/>
                  <a:gd name="connsiteY11" fmla="*/ 30798 h 179998"/>
                  <a:gd name="connsiteX12" fmla="*/ 15906 w 179983"/>
                  <a:gd name="connsiteY12" fmla="*/ 30798 h 179998"/>
                  <a:gd name="connsiteX13" fmla="*/ 103007 w 179983"/>
                  <a:gd name="connsiteY13" fmla="*/ 117899 h 179998"/>
                  <a:gd name="connsiteX14" fmla="*/ 103007 w 179983"/>
                  <a:gd name="connsiteY14" fmla="*/ 131070 h 179998"/>
                  <a:gd name="connsiteX15" fmla="*/ 96459 w 179983"/>
                  <a:gd name="connsiteY15" fmla="*/ 133787 h 179998"/>
                  <a:gd name="connsiteX16" fmla="*/ 148177 w 179983"/>
                  <a:gd name="connsiteY16" fmla="*/ 179998 h 179998"/>
                  <a:gd name="connsiteX17" fmla="*/ 132103 w 179983"/>
                  <a:gd name="connsiteY17" fmla="*/ 173339 h 179998"/>
                  <a:gd name="connsiteX18" fmla="*/ 112458 w 179983"/>
                  <a:gd name="connsiteY18" fmla="*/ 153693 h 179998"/>
                  <a:gd name="connsiteX19" fmla="*/ 112458 w 179983"/>
                  <a:gd name="connsiteY19" fmla="*/ 140522 h 179998"/>
                  <a:gd name="connsiteX20" fmla="*/ 125592 w 179983"/>
                  <a:gd name="connsiteY20" fmla="*/ 140522 h 179998"/>
                  <a:gd name="connsiteX21" fmla="*/ 145237 w 179983"/>
                  <a:gd name="connsiteY21" fmla="*/ 160167 h 179998"/>
                  <a:gd name="connsiteX22" fmla="*/ 151153 w 179983"/>
                  <a:gd name="connsiteY22" fmla="*/ 160167 h 179998"/>
                  <a:gd name="connsiteX23" fmla="*/ 160194 w 179983"/>
                  <a:gd name="connsiteY23" fmla="*/ 151126 h 179998"/>
                  <a:gd name="connsiteX24" fmla="*/ 160194 w 179983"/>
                  <a:gd name="connsiteY24" fmla="*/ 145247 h 179998"/>
                  <a:gd name="connsiteX25" fmla="*/ 140549 w 179983"/>
                  <a:gd name="connsiteY25" fmla="*/ 125602 h 179998"/>
                  <a:gd name="connsiteX26" fmla="*/ 140549 w 179983"/>
                  <a:gd name="connsiteY26" fmla="*/ 112431 h 179998"/>
                  <a:gd name="connsiteX27" fmla="*/ 153683 w 179983"/>
                  <a:gd name="connsiteY27" fmla="*/ 112431 h 179998"/>
                  <a:gd name="connsiteX28" fmla="*/ 173328 w 179983"/>
                  <a:gd name="connsiteY28" fmla="*/ 132076 h 179998"/>
                  <a:gd name="connsiteX29" fmla="*/ 173328 w 179983"/>
                  <a:gd name="connsiteY29" fmla="*/ 164297 h 179998"/>
                  <a:gd name="connsiteX30" fmla="*/ 164287 w 179983"/>
                  <a:gd name="connsiteY30" fmla="*/ 173339 h 179998"/>
                  <a:gd name="connsiteX31" fmla="*/ 148177 w 179983"/>
                  <a:gd name="connsiteY31" fmla="*/ 179998 h 17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79983" h="179998">
                    <a:moveTo>
                      <a:pt x="124476" y="105696"/>
                    </a:moveTo>
                    <a:cubicBezTo>
                      <a:pt x="122094" y="105696"/>
                      <a:pt x="119713" y="104802"/>
                      <a:pt x="117890" y="102979"/>
                    </a:cubicBezTo>
                    <a:lnTo>
                      <a:pt x="30789" y="15878"/>
                    </a:lnTo>
                    <a:cubicBezTo>
                      <a:pt x="27142" y="12269"/>
                      <a:pt x="27142" y="6353"/>
                      <a:pt x="30789" y="2707"/>
                    </a:cubicBezTo>
                    <a:cubicBezTo>
                      <a:pt x="34398" y="-902"/>
                      <a:pt x="40314" y="-902"/>
                      <a:pt x="43960" y="2707"/>
                    </a:cubicBezTo>
                    <a:lnTo>
                      <a:pt x="131061" y="89808"/>
                    </a:lnTo>
                    <a:cubicBezTo>
                      <a:pt x="134707" y="93417"/>
                      <a:pt x="134707" y="99333"/>
                      <a:pt x="131061" y="102979"/>
                    </a:cubicBezTo>
                    <a:cubicBezTo>
                      <a:pt x="129238" y="104765"/>
                      <a:pt x="126857" y="105696"/>
                      <a:pt x="124513" y="105696"/>
                    </a:cubicBezTo>
                    <a:close/>
                    <a:moveTo>
                      <a:pt x="96384" y="133787"/>
                    </a:moveTo>
                    <a:cubicBezTo>
                      <a:pt x="94003" y="133787"/>
                      <a:pt x="91622" y="132894"/>
                      <a:pt x="89799" y="131070"/>
                    </a:cubicBezTo>
                    <a:lnTo>
                      <a:pt x="2735" y="43969"/>
                    </a:lnTo>
                    <a:cubicBezTo>
                      <a:pt x="-912" y="40360"/>
                      <a:pt x="-912" y="34444"/>
                      <a:pt x="2735" y="30798"/>
                    </a:cubicBezTo>
                    <a:cubicBezTo>
                      <a:pt x="6344" y="27189"/>
                      <a:pt x="12260" y="27189"/>
                      <a:pt x="15906" y="30798"/>
                    </a:cubicBezTo>
                    <a:lnTo>
                      <a:pt x="103007" y="117899"/>
                    </a:lnTo>
                    <a:cubicBezTo>
                      <a:pt x="106653" y="121509"/>
                      <a:pt x="106653" y="127424"/>
                      <a:pt x="103007" y="131070"/>
                    </a:cubicBezTo>
                    <a:cubicBezTo>
                      <a:pt x="101184" y="132856"/>
                      <a:pt x="98840" y="133787"/>
                      <a:pt x="96459" y="133787"/>
                    </a:cubicBezTo>
                    <a:close/>
                    <a:moveTo>
                      <a:pt x="148177" y="179998"/>
                    </a:moveTo>
                    <a:cubicBezTo>
                      <a:pt x="142335" y="179998"/>
                      <a:pt x="136530" y="177803"/>
                      <a:pt x="132103" y="173339"/>
                    </a:cubicBezTo>
                    <a:lnTo>
                      <a:pt x="112458" y="153693"/>
                    </a:lnTo>
                    <a:cubicBezTo>
                      <a:pt x="108812" y="150084"/>
                      <a:pt x="108812" y="144168"/>
                      <a:pt x="112458" y="140522"/>
                    </a:cubicBezTo>
                    <a:cubicBezTo>
                      <a:pt x="116067" y="136913"/>
                      <a:pt x="121983" y="136913"/>
                      <a:pt x="125592" y="140522"/>
                    </a:cubicBezTo>
                    <a:lnTo>
                      <a:pt x="145237" y="160167"/>
                    </a:lnTo>
                    <a:cubicBezTo>
                      <a:pt x="146875" y="161805"/>
                      <a:pt x="149516" y="161805"/>
                      <a:pt x="151153" y="160167"/>
                    </a:cubicBezTo>
                    <a:lnTo>
                      <a:pt x="160194" y="151126"/>
                    </a:lnTo>
                    <a:cubicBezTo>
                      <a:pt x="161832" y="149489"/>
                      <a:pt x="161832" y="146847"/>
                      <a:pt x="160194" y="145247"/>
                    </a:cubicBezTo>
                    <a:lnTo>
                      <a:pt x="140549" y="125602"/>
                    </a:lnTo>
                    <a:cubicBezTo>
                      <a:pt x="136903" y="121993"/>
                      <a:pt x="136903" y="116077"/>
                      <a:pt x="140549" y="112431"/>
                    </a:cubicBezTo>
                    <a:cubicBezTo>
                      <a:pt x="144195" y="108822"/>
                      <a:pt x="150074" y="108822"/>
                      <a:pt x="153683" y="112431"/>
                    </a:cubicBezTo>
                    <a:lnTo>
                      <a:pt x="173328" y="132076"/>
                    </a:lnTo>
                    <a:cubicBezTo>
                      <a:pt x="182221" y="140969"/>
                      <a:pt x="182184" y="155405"/>
                      <a:pt x="173328" y="164297"/>
                    </a:cubicBezTo>
                    <a:lnTo>
                      <a:pt x="164287" y="173339"/>
                    </a:lnTo>
                    <a:cubicBezTo>
                      <a:pt x="159860" y="177766"/>
                      <a:pt x="154018" y="179998"/>
                      <a:pt x="148177" y="17999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3" name="Forma Livre: Forma 22">
                <a:extLst>
                  <a:ext uri="{FF2B5EF4-FFF2-40B4-BE49-F238E27FC236}">
                    <a16:creationId xmlns:a16="http://schemas.microsoft.com/office/drawing/2014/main" id="{A2982ABB-04CD-87A8-3F25-D8363A9B5C3D}"/>
                  </a:ext>
                </a:extLst>
              </p:cNvPr>
              <p:cNvSpPr/>
              <p:nvPr/>
            </p:nvSpPr>
            <p:spPr>
              <a:xfrm>
                <a:off x="6338333" y="3554884"/>
                <a:ext cx="74153" cy="74181"/>
              </a:xfrm>
              <a:custGeom>
                <a:avLst/>
                <a:gdLst>
                  <a:gd name="connsiteX0" fmla="*/ 18976 w 74153"/>
                  <a:gd name="connsiteY0" fmla="*/ 45718 h 74181"/>
                  <a:gd name="connsiteX1" fmla="*/ 28464 w 74153"/>
                  <a:gd name="connsiteY1" fmla="*/ 55205 h 74181"/>
                  <a:gd name="connsiteX2" fmla="*/ 55178 w 74153"/>
                  <a:gd name="connsiteY2" fmla="*/ 28454 h 74181"/>
                  <a:gd name="connsiteX3" fmla="*/ 45728 w 74153"/>
                  <a:gd name="connsiteY3" fmla="*/ 19003 h 74181"/>
                  <a:gd name="connsiteX4" fmla="*/ 28464 w 74153"/>
                  <a:gd name="connsiteY4" fmla="*/ 74181 h 74181"/>
                  <a:gd name="connsiteX5" fmla="*/ 15962 w 74153"/>
                  <a:gd name="connsiteY5" fmla="*/ 69009 h 74181"/>
                  <a:gd name="connsiteX6" fmla="*/ 5135 w 74153"/>
                  <a:gd name="connsiteY6" fmla="*/ 58182 h 74181"/>
                  <a:gd name="connsiteX7" fmla="*/ 5135 w 74153"/>
                  <a:gd name="connsiteY7" fmla="*/ 33253 h 74181"/>
                  <a:gd name="connsiteX8" fmla="*/ 33226 w 74153"/>
                  <a:gd name="connsiteY8" fmla="*/ 5162 h 74181"/>
                  <a:gd name="connsiteX9" fmla="*/ 58192 w 74153"/>
                  <a:gd name="connsiteY9" fmla="*/ 5162 h 74181"/>
                  <a:gd name="connsiteX10" fmla="*/ 69019 w 74153"/>
                  <a:gd name="connsiteY10" fmla="*/ 15989 h 74181"/>
                  <a:gd name="connsiteX11" fmla="*/ 69019 w 74153"/>
                  <a:gd name="connsiteY11" fmla="*/ 40918 h 74181"/>
                  <a:gd name="connsiteX12" fmla="*/ 40928 w 74153"/>
                  <a:gd name="connsiteY12" fmla="*/ 69009 h 74181"/>
                  <a:gd name="connsiteX13" fmla="*/ 28464 w 74153"/>
                  <a:gd name="connsiteY13" fmla="*/ 74181 h 74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153" h="74181">
                    <a:moveTo>
                      <a:pt x="18976" y="45718"/>
                    </a:moveTo>
                    <a:lnTo>
                      <a:pt x="28464" y="55205"/>
                    </a:lnTo>
                    <a:lnTo>
                      <a:pt x="55178" y="28454"/>
                    </a:lnTo>
                    <a:lnTo>
                      <a:pt x="45728" y="19003"/>
                    </a:lnTo>
                    <a:close/>
                    <a:moveTo>
                      <a:pt x="28464" y="74181"/>
                    </a:moveTo>
                    <a:cubicBezTo>
                      <a:pt x="23961" y="74181"/>
                      <a:pt x="19422" y="72470"/>
                      <a:pt x="15962" y="69009"/>
                    </a:cubicBezTo>
                    <a:lnTo>
                      <a:pt x="5135" y="58182"/>
                    </a:lnTo>
                    <a:cubicBezTo>
                      <a:pt x="-1712" y="51299"/>
                      <a:pt x="-1712" y="40137"/>
                      <a:pt x="5135" y="33253"/>
                    </a:cubicBezTo>
                    <a:lnTo>
                      <a:pt x="33226" y="5162"/>
                    </a:lnTo>
                    <a:cubicBezTo>
                      <a:pt x="40109" y="-1721"/>
                      <a:pt x="51308" y="-1721"/>
                      <a:pt x="58192" y="5162"/>
                    </a:cubicBezTo>
                    <a:lnTo>
                      <a:pt x="69019" y="15989"/>
                    </a:lnTo>
                    <a:cubicBezTo>
                      <a:pt x="75865" y="22873"/>
                      <a:pt x="75865" y="34034"/>
                      <a:pt x="69019" y="40918"/>
                    </a:cubicBezTo>
                    <a:lnTo>
                      <a:pt x="40928" y="69009"/>
                    </a:lnTo>
                    <a:cubicBezTo>
                      <a:pt x="37468" y="72470"/>
                      <a:pt x="32965" y="74181"/>
                      <a:pt x="28464" y="741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773DAD98-1471-5126-DB7F-AD6C8459F836}"/>
                  </a:ext>
                </a:extLst>
              </p:cNvPr>
              <p:cNvSpPr/>
              <p:nvPr/>
            </p:nvSpPr>
            <p:spPr>
              <a:xfrm>
                <a:off x="6081841" y="3379572"/>
                <a:ext cx="112625" cy="112644"/>
              </a:xfrm>
              <a:custGeom>
                <a:avLst/>
                <a:gdLst>
                  <a:gd name="connsiteX0" fmla="*/ 9320 w 112625"/>
                  <a:gd name="connsiteY0" fmla="*/ 43179 h 112644"/>
                  <a:gd name="connsiteX1" fmla="*/ 2735 w 112625"/>
                  <a:gd name="connsiteY1" fmla="*/ 40462 h 112644"/>
                  <a:gd name="connsiteX2" fmla="*/ 2735 w 112625"/>
                  <a:gd name="connsiteY2" fmla="*/ 27291 h 112644"/>
                  <a:gd name="connsiteX3" fmla="*/ 27328 w 112625"/>
                  <a:gd name="connsiteY3" fmla="*/ 2735 h 112644"/>
                  <a:gd name="connsiteX4" fmla="*/ 40462 w 112625"/>
                  <a:gd name="connsiteY4" fmla="*/ 2735 h 112644"/>
                  <a:gd name="connsiteX5" fmla="*/ 40462 w 112625"/>
                  <a:gd name="connsiteY5" fmla="*/ 15906 h 112644"/>
                  <a:gd name="connsiteX6" fmla="*/ 15906 w 112625"/>
                  <a:gd name="connsiteY6" fmla="*/ 40462 h 112644"/>
                  <a:gd name="connsiteX7" fmla="*/ 9320 w 112625"/>
                  <a:gd name="connsiteY7" fmla="*/ 43179 h 112644"/>
                  <a:gd name="connsiteX8" fmla="*/ 78786 w 112625"/>
                  <a:gd name="connsiteY8" fmla="*/ 112645 h 112644"/>
                  <a:gd name="connsiteX9" fmla="*/ 72200 w 112625"/>
                  <a:gd name="connsiteY9" fmla="*/ 109928 h 112644"/>
                  <a:gd name="connsiteX10" fmla="*/ 72200 w 112625"/>
                  <a:gd name="connsiteY10" fmla="*/ 96757 h 112644"/>
                  <a:gd name="connsiteX11" fmla="*/ 96757 w 112625"/>
                  <a:gd name="connsiteY11" fmla="*/ 72200 h 112644"/>
                  <a:gd name="connsiteX12" fmla="*/ 109891 w 112625"/>
                  <a:gd name="connsiteY12" fmla="*/ 72200 h 112644"/>
                  <a:gd name="connsiteX13" fmla="*/ 109891 w 112625"/>
                  <a:gd name="connsiteY13" fmla="*/ 85334 h 112644"/>
                  <a:gd name="connsiteX14" fmla="*/ 85334 w 112625"/>
                  <a:gd name="connsiteY14" fmla="*/ 109928 h 112644"/>
                  <a:gd name="connsiteX15" fmla="*/ 78786 w 112625"/>
                  <a:gd name="connsiteY15" fmla="*/ 112645 h 11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625" h="112644">
                    <a:moveTo>
                      <a:pt x="9320" y="43179"/>
                    </a:moveTo>
                    <a:cubicBezTo>
                      <a:pt x="6939" y="43179"/>
                      <a:pt x="4558" y="42286"/>
                      <a:pt x="2735" y="40462"/>
                    </a:cubicBezTo>
                    <a:cubicBezTo>
                      <a:pt x="-912" y="36816"/>
                      <a:pt x="-912" y="30937"/>
                      <a:pt x="2735" y="27291"/>
                    </a:cubicBezTo>
                    <a:lnTo>
                      <a:pt x="27328" y="2735"/>
                    </a:lnTo>
                    <a:cubicBezTo>
                      <a:pt x="30974" y="-912"/>
                      <a:pt x="36853" y="-912"/>
                      <a:pt x="40462" y="2735"/>
                    </a:cubicBezTo>
                    <a:cubicBezTo>
                      <a:pt x="44108" y="6344"/>
                      <a:pt x="44108" y="12260"/>
                      <a:pt x="40462" y="15906"/>
                    </a:cubicBezTo>
                    <a:lnTo>
                      <a:pt x="15906" y="40462"/>
                    </a:lnTo>
                    <a:cubicBezTo>
                      <a:pt x="14083" y="42248"/>
                      <a:pt x="11701" y="43179"/>
                      <a:pt x="9320" y="43179"/>
                    </a:cubicBezTo>
                    <a:close/>
                    <a:moveTo>
                      <a:pt x="78786" y="112645"/>
                    </a:moveTo>
                    <a:cubicBezTo>
                      <a:pt x="76405" y="112645"/>
                      <a:pt x="74024" y="111752"/>
                      <a:pt x="72200" y="109928"/>
                    </a:cubicBezTo>
                    <a:cubicBezTo>
                      <a:pt x="68554" y="106282"/>
                      <a:pt x="68554" y="100403"/>
                      <a:pt x="72200" y="96757"/>
                    </a:cubicBezTo>
                    <a:lnTo>
                      <a:pt x="96757" y="72200"/>
                    </a:lnTo>
                    <a:cubicBezTo>
                      <a:pt x="100403" y="68554"/>
                      <a:pt x="106282" y="68554"/>
                      <a:pt x="109891" y="72200"/>
                    </a:cubicBezTo>
                    <a:cubicBezTo>
                      <a:pt x="113537" y="75810"/>
                      <a:pt x="113537" y="81725"/>
                      <a:pt x="109891" y="85334"/>
                    </a:cubicBezTo>
                    <a:lnTo>
                      <a:pt x="85334" y="109928"/>
                    </a:lnTo>
                    <a:cubicBezTo>
                      <a:pt x="83549" y="111714"/>
                      <a:pt x="81130" y="112645"/>
                      <a:pt x="78786" y="112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55ABB9CB-50C4-4021-41A4-B0A772BB5978}"/>
                  </a:ext>
                </a:extLst>
              </p:cNvPr>
              <p:cNvSpPr/>
              <p:nvPr/>
            </p:nvSpPr>
            <p:spPr>
              <a:xfrm>
                <a:off x="6053644" y="3401767"/>
                <a:ext cx="118597" cy="118615"/>
              </a:xfrm>
              <a:custGeom>
                <a:avLst/>
                <a:gdLst>
                  <a:gd name="connsiteX0" fmla="*/ 19134 w 118597"/>
                  <a:gd name="connsiteY0" fmla="*/ 31737 h 118615"/>
                  <a:gd name="connsiteX1" fmla="*/ 86925 w 118597"/>
                  <a:gd name="connsiteY1" fmla="*/ 99529 h 118615"/>
                  <a:gd name="connsiteX2" fmla="*/ 99575 w 118597"/>
                  <a:gd name="connsiteY2" fmla="*/ 86878 h 118615"/>
                  <a:gd name="connsiteX3" fmla="*/ 31747 w 118597"/>
                  <a:gd name="connsiteY3" fmla="*/ 19087 h 118615"/>
                  <a:gd name="connsiteX4" fmla="*/ 86925 w 118597"/>
                  <a:gd name="connsiteY4" fmla="*/ 118616 h 118615"/>
                  <a:gd name="connsiteX5" fmla="*/ 74572 w 118597"/>
                  <a:gd name="connsiteY5" fmla="*/ 113518 h 118615"/>
                  <a:gd name="connsiteX6" fmla="*/ 5106 w 118597"/>
                  <a:gd name="connsiteY6" fmla="*/ 44052 h 118615"/>
                  <a:gd name="connsiteX7" fmla="*/ 5106 w 118597"/>
                  <a:gd name="connsiteY7" fmla="*/ 19384 h 118615"/>
                  <a:gd name="connsiteX8" fmla="*/ 19394 w 118597"/>
                  <a:gd name="connsiteY8" fmla="*/ 5097 h 118615"/>
                  <a:gd name="connsiteX9" fmla="*/ 31710 w 118597"/>
                  <a:gd name="connsiteY9" fmla="*/ 0 h 118615"/>
                  <a:gd name="connsiteX10" fmla="*/ 44063 w 118597"/>
                  <a:gd name="connsiteY10" fmla="*/ 5097 h 118615"/>
                  <a:gd name="connsiteX11" fmla="*/ 113491 w 118597"/>
                  <a:gd name="connsiteY11" fmla="*/ 74563 h 118615"/>
                  <a:gd name="connsiteX12" fmla="*/ 113491 w 118597"/>
                  <a:gd name="connsiteY12" fmla="*/ 99231 h 118615"/>
                  <a:gd name="connsiteX13" fmla="*/ 99204 w 118597"/>
                  <a:gd name="connsiteY13" fmla="*/ 113518 h 118615"/>
                  <a:gd name="connsiteX14" fmla="*/ 86888 w 118597"/>
                  <a:gd name="connsiteY14" fmla="*/ 118616 h 11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8597" h="118615">
                    <a:moveTo>
                      <a:pt x="19134" y="31737"/>
                    </a:moveTo>
                    <a:lnTo>
                      <a:pt x="86925" y="99529"/>
                    </a:lnTo>
                    <a:lnTo>
                      <a:pt x="99575" y="86878"/>
                    </a:lnTo>
                    <a:lnTo>
                      <a:pt x="31747" y="19087"/>
                    </a:lnTo>
                    <a:close/>
                    <a:moveTo>
                      <a:pt x="86925" y="118616"/>
                    </a:moveTo>
                    <a:cubicBezTo>
                      <a:pt x="82460" y="118616"/>
                      <a:pt x="77995" y="116904"/>
                      <a:pt x="74572" y="113518"/>
                    </a:cubicBezTo>
                    <a:lnTo>
                      <a:pt x="5106" y="44052"/>
                    </a:lnTo>
                    <a:cubicBezTo>
                      <a:pt x="-1702" y="37244"/>
                      <a:pt x="-1702" y="26193"/>
                      <a:pt x="5106" y="19384"/>
                    </a:cubicBezTo>
                    <a:lnTo>
                      <a:pt x="19394" y="5097"/>
                    </a:lnTo>
                    <a:cubicBezTo>
                      <a:pt x="22668" y="1786"/>
                      <a:pt x="27059" y="0"/>
                      <a:pt x="31710" y="0"/>
                    </a:cubicBezTo>
                    <a:cubicBezTo>
                      <a:pt x="36398" y="0"/>
                      <a:pt x="40751" y="1786"/>
                      <a:pt x="44063" y="5097"/>
                    </a:cubicBezTo>
                    <a:lnTo>
                      <a:pt x="113491" y="74563"/>
                    </a:lnTo>
                    <a:cubicBezTo>
                      <a:pt x="120300" y="81372"/>
                      <a:pt x="120300" y="92422"/>
                      <a:pt x="113491" y="99231"/>
                    </a:cubicBezTo>
                    <a:lnTo>
                      <a:pt x="99204" y="113518"/>
                    </a:lnTo>
                    <a:cubicBezTo>
                      <a:pt x="95818" y="116904"/>
                      <a:pt x="91353" y="118616"/>
                      <a:pt x="86888" y="1186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AAD664C6-936C-FC6C-FE4C-BD51EA8F3958}"/>
                  </a:ext>
                </a:extLst>
              </p:cNvPr>
              <p:cNvSpPr/>
              <p:nvPr/>
            </p:nvSpPr>
            <p:spPr>
              <a:xfrm>
                <a:off x="6037494" y="3433133"/>
                <a:ext cx="103527" cy="103509"/>
              </a:xfrm>
              <a:custGeom>
                <a:avLst/>
                <a:gdLst>
                  <a:gd name="connsiteX0" fmla="*/ 75735 w 103527"/>
                  <a:gd name="connsiteY0" fmla="*/ 103472 h 103509"/>
                  <a:gd name="connsiteX1" fmla="*/ 63419 w 103527"/>
                  <a:gd name="connsiteY1" fmla="*/ 98374 h 103509"/>
                  <a:gd name="connsiteX2" fmla="*/ 5078 w 103527"/>
                  <a:gd name="connsiteY2" fmla="*/ 40034 h 103509"/>
                  <a:gd name="connsiteX3" fmla="*/ 5078 w 103527"/>
                  <a:gd name="connsiteY3" fmla="*/ 15403 h 103509"/>
                  <a:gd name="connsiteX4" fmla="*/ 15385 w 103527"/>
                  <a:gd name="connsiteY4" fmla="*/ 5097 h 103509"/>
                  <a:gd name="connsiteX5" fmla="*/ 27737 w 103527"/>
                  <a:gd name="connsiteY5" fmla="*/ 0 h 103509"/>
                  <a:gd name="connsiteX6" fmla="*/ 40053 w 103527"/>
                  <a:gd name="connsiteY6" fmla="*/ 5097 h 103509"/>
                  <a:gd name="connsiteX7" fmla="*/ 40053 w 103527"/>
                  <a:gd name="connsiteY7" fmla="*/ 18268 h 103509"/>
                  <a:gd name="connsiteX8" fmla="*/ 27775 w 103527"/>
                  <a:gd name="connsiteY8" fmla="*/ 19013 h 103509"/>
                  <a:gd name="connsiteX9" fmla="*/ 19105 w 103527"/>
                  <a:gd name="connsiteY9" fmla="*/ 27719 h 103509"/>
                  <a:gd name="connsiteX10" fmla="*/ 75772 w 103527"/>
                  <a:gd name="connsiteY10" fmla="*/ 84385 h 103509"/>
                  <a:gd name="connsiteX11" fmla="*/ 84478 w 103527"/>
                  <a:gd name="connsiteY11" fmla="*/ 75716 h 103509"/>
                  <a:gd name="connsiteX12" fmla="*/ 85222 w 103527"/>
                  <a:gd name="connsiteY12" fmla="*/ 63437 h 103509"/>
                  <a:gd name="connsiteX13" fmla="*/ 98393 w 103527"/>
                  <a:gd name="connsiteY13" fmla="*/ 63437 h 103509"/>
                  <a:gd name="connsiteX14" fmla="*/ 103528 w 103527"/>
                  <a:gd name="connsiteY14" fmla="*/ 75753 h 103509"/>
                  <a:gd name="connsiteX15" fmla="*/ 98393 w 103527"/>
                  <a:gd name="connsiteY15" fmla="*/ 88106 h 103509"/>
                  <a:gd name="connsiteX16" fmla="*/ 88124 w 103527"/>
                  <a:gd name="connsiteY16" fmla="*/ 98412 h 103509"/>
                  <a:gd name="connsiteX17" fmla="*/ 75771 w 103527"/>
                  <a:gd name="connsiteY17" fmla="*/ 103509 h 10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3527" h="103509">
                    <a:moveTo>
                      <a:pt x="75735" y="103472"/>
                    </a:moveTo>
                    <a:cubicBezTo>
                      <a:pt x="71084" y="103472"/>
                      <a:pt x="66694" y="101649"/>
                      <a:pt x="63419" y="98374"/>
                    </a:cubicBezTo>
                    <a:lnTo>
                      <a:pt x="5078" y="40034"/>
                    </a:lnTo>
                    <a:cubicBezTo>
                      <a:pt x="-1693" y="33225"/>
                      <a:pt x="-1693" y="22174"/>
                      <a:pt x="5078" y="15403"/>
                    </a:cubicBezTo>
                    <a:lnTo>
                      <a:pt x="15385" y="5097"/>
                    </a:lnTo>
                    <a:cubicBezTo>
                      <a:pt x="18696" y="1786"/>
                      <a:pt x="23049" y="0"/>
                      <a:pt x="27737" y="0"/>
                    </a:cubicBezTo>
                    <a:cubicBezTo>
                      <a:pt x="32389" y="0"/>
                      <a:pt x="36779" y="1786"/>
                      <a:pt x="40053" y="5097"/>
                    </a:cubicBezTo>
                    <a:cubicBezTo>
                      <a:pt x="43662" y="8707"/>
                      <a:pt x="43662" y="14622"/>
                      <a:pt x="40053" y="18268"/>
                    </a:cubicBezTo>
                    <a:cubicBezTo>
                      <a:pt x="36705" y="21617"/>
                      <a:pt x="31422" y="21878"/>
                      <a:pt x="27775" y="19013"/>
                    </a:cubicBezTo>
                    <a:lnTo>
                      <a:pt x="19105" y="27719"/>
                    </a:lnTo>
                    <a:lnTo>
                      <a:pt x="75772" y="84385"/>
                    </a:lnTo>
                    <a:lnTo>
                      <a:pt x="84478" y="75716"/>
                    </a:lnTo>
                    <a:cubicBezTo>
                      <a:pt x="81613" y="72070"/>
                      <a:pt x="81874" y="66786"/>
                      <a:pt x="85222" y="63437"/>
                    </a:cubicBezTo>
                    <a:cubicBezTo>
                      <a:pt x="88868" y="59828"/>
                      <a:pt x="94747" y="59828"/>
                      <a:pt x="98393" y="63437"/>
                    </a:cubicBezTo>
                    <a:cubicBezTo>
                      <a:pt x="101705" y="66748"/>
                      <a:pt x="103528" y="71102"/>
                      <a:pt x="103528" y="75753"/>
                    </a:cubicBezTo>
                    <a:cubicBezTo>
                      <a:pt x="103528" y="80404"/>
                      <a:pt x="101705" y="84794"/>
                      <a:pt x="98393" y="88106"/>
                    </a:cubicBezTo>
                    <a:lnTo>
                      <a:pt x="88124" y="98412"/>
                    </a:lnTo>
                    <a:cubicBezTo>
                      <a:pt x="84813" y="101686"/>
                      <a:pt x="80459" y="103509"/>
                      <a:pt x="75771" y="1035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id="{DA3F4816-0E48-05F7-F92A-F3076B7F8FD5}"/>
                  </a:ext>
                </a:extLst>
              </p:cNvPr>
              <p:cNvSpPr/>
              <p:nvPr/>
            </p:nvSpPr>
            <p:spPr>
              <a:xfrm>
                <a:off x="5996097" y="3585638"/>
                <a:ext cx="215581" cy="64553"/>
              </a:xfrm>
              <a:custGeom>
                <a:avLst/>
                <a:gdLst>
                  <a:gd name="connsiteX0" fmla="*/ 22027 w 215581"/>
                  <a:gd name="connsiteY0" fmla="*/ 18640 h 64553"/>
                  <a:gd name="connsiteX1" fmla="*/ 18603 w 215581"/>
                  <a:gd name="connsiteY1" fmla="*/ 22064 h 64553"/>
                  <a:gd name="connsiteX2" fmla="*/ 18603 w 215581"/>
                  <a:gd name="connsiteY2" fmla="*/ 42564 h 64553"/>
                  <a:gd name="connsiteX3" fmla="*/ 22027 w 215581"/>
                  <a:gd name="connsiteY3" fmla="*/ 45988 h 64553"/>
                  <a:gd name="connsiteX4" fmla="*/ 193629 w 215581"/>
                  <a:gd name="connsiteY4" fmla="*/ 45988 h 64553"/>
                  <a:gd name="connsiteX5" fmla="*/ 197052 w 215581"/>
                  <a:gd name="connsiteY5" fmla="*/ 42564 h 64553"/>
                  <a:gd name="connsiteX6" fmla="*/ 197052 w 215581"/>
                  <a:gd name="connsiteY6" fmla="*/ 22064 h 64553"/>
                  <a:gd name="connsiteX7" fmla="*/ 193629 w 215581"/>
                  <a:gd name="connsiteY7" fmla="*/ 18640 h 64553"/>
                  <a:gd name="connsiteX8" fmla="*/ 193629 w 215581"/>
                  <a:gd name="connsiteY8" fmla="*/ 64554 h 64553"/>
                  <a:gd name="connsiteX9" fmla="*/ 22027 w 215581"/>
                  <a:gd name="connsiteY9" fmla="*/ 64554 h 64553"/>
                  <a:gd name="connsiteX10" fmla="*/ 0 w 215581"/>
                  <a:gd name="connsiteY10" fmla="*/ 42527 h 64553"/>
                  <a:gd name="connsiteX11" fmla="*/ 0 w 215581"/>
                  <a:gd name="connsiteY11" fmla="*/ 22027 h 64553"/>
                  <a:gd name="connsiteX12" fmla="*/ 21989 w 215581"/>
                  <a:gd name="connsiteY12" fmla="*/ 0 h 64553"/>
                  <a:gd name="connsiteX13" fmla="*/ 193592 w 215581"/>
                  <a:gd name="connsiteY13" fmla="*/ 0 h 64553"/>
                  <a:gd name="connsiteX14" fmla="*/ 215581 w 215581"/>
                  <a:gd name="connsiteY14" fmla="*/ 22027 h 64553"/>
                  <a:gd name="connsiteX15" fmla="*/ 215581 w 215581"/>
                  <a:gd name="connsiteY15" fmla="*/ 42527 h 64553"/>
                  <a:gd name="connsiteX16" fmla="*/ 193555 w 215581"/>
                  <a:gd name="connsiteY16" fmla="*/ 64554 h 64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5581" h="64553">
                    <a:moveTo>
                      <a:pt x="22027" y="18640"/>
                    </a:moveTo>
                    <a:cubicBezTo>
                      <a:pt x="20203" y="18640"/>
                      <a:pt x="18603" y="20203"/>
                      <a:pt x="18603" y="22064"/>
                    </a:cubicBezTo>
                    <a:lnTo>
                      <a:pt x="18603" y="42564"/>
                    </a:lnTo>
                    <a:cubicBezTo>
                      <a:pt x="18603" y="44425"/>
                      <a:pt x="20166" y="45988"/>
                      <a:pt x="22027" y="45988"/>
                    </a:cubicBezTo>
                    <a:lnTo>
                      <a:pt x="193629" y="45988"/>
                    </a:lnTo>
                    <a:cubicBezTo>
                      <a:pt x="195452" y="45988"/>
                      <a:pt x="197052" y="44425"/>
                      <a:pt x="197052" y="42564"/>
                    </a:cubicBezTo>
                    <a:lnTo>
                      <a:pt x="197052" y="22064"/>
                    </a:lnTo>
                    <a:cubicBezTo>
                      <a:pt x="197052" y="20241"/>
                      <a:pt x="195489" y="18640"/>
                      <a:pt x="193629" y="18640"/>
                    </a:cubicBezTo>
                    <a:close/>
                    <a:moveTo>
                      <a:pt x="193629" y="64554"/>
                    </a:moveTo>
                    <a:lnTo>
                      <a:pt x="22027" y="64554"/>
                    </a:lnTo>
                    <a:cubicBezTo>
                      <a:pt x="9897" y="64554"/>
                      <a:pt x="0" y="54694"/>
                      <a:pt x="0" y="42527"/>
                    </a:cubicBezTo>
                    <a:lnTo>
                      <a:pt x="0" y="22027"/>
                    </a:lnTo>
                    <a:cubicBezTo>
                      <a:pt x="0" y="9897"/>
                      <a:pt x="9860" y="0"/>
                      <a:pt x="21989" y="0"/>
                    </a:cubicBezTo>
                    <a:lnTo>
                      <a:pt x="193592" y="0"/>
                    </a:lnTo>
                    <a:cubicBezTo>
                      <a:pt x="205721" y="0"/>
                      <a:pt x="215581" y="9897"/>
                      <a:pt x="215581" y="22027"/>
                    </a:cubicBezTo>
                    <a:lnTo>
                      <a:pt x="215581" y="42527"/>
                    </a:lnTo>
                    <a:cubicBezTo>
                      <a:pt x="215581" y="54694"/>
                      <a:pt x="205684" y="64554"/>
                      <a:pt x="193555" y="645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id="{0CE87E24-2884-F379-2DB9-2A7241FD2FD4}"/>
                  </a:ext>
                </a:extLst>
              </p:cNvPr>
              <p:cNvSpPr/>
              <p:nvPr/>
            </p:nvSpPr>
            <p:spPr>
              <a:xfrm>
                <a:off x="6010355" y="3549807"/>
                <a:ext cx="187261" cy="54470"/>
              </a:xfrm>
              <a:custGeom>
                <a:avLst/>
                <a:gdLst>
                  <a:gd name="connsiteX0" fmla="*/ 167988 w 187261"/>
                  <a:gd name="connsiteY0" fmla="*/ 54471 h 54470"/>
                  <a:gd name="connsiteX1" fmla="*/ 158686 w 187261"/>
                  <a:gd name="connsiteY1" fmla="*/ 45169 h 54470"/>
                  <a:gd name="connsiteX2" fmla="*/ 167988 w 187261"/>
                  <a:gd name="connsiteY2" fmla="*/ 35867 h 54470"/>
                  <a:gd name="connsiteX3" fmla="*/ 168620 w 187261"/>
                  <a:gd name="connsiteY3" fmla="*/ 35235 h 54470"/>
                  <a:gd name="connsiteX4" fmla="*/ 168620 w 187261"/>
                  <a:gd name="connsiteY4" fmla="*/ 19236 h 54470"/>
                  <a:gd name="connsiteX5" fmla="*/ 167988 w 187261"/>
                  <a:gd name="connsiteY5" fmla="*/ 18603 h 54470"/>
                  <a:gd name="connsiteX6" fmla="*/ 19236 w 187261"/>
                  <a:gd name="connsiteY6" fmla="*/ 18603 h 54470"/>
                  <a:gd name="connsiteX7" fmla="*/ 18603 w 187261"/>
                  <a:gd name="connsiteY7" fmla="*/ 19236 h 54470"/>
                  <a:gd name="connsiteX8" fmla="*/ 18603 w 187261"/>
                  <a:gd name="connsiteY8" fmla="*/ 35235 h 54470"/>
                  <a:gd name="connsiteX9" fmla="*/ 19236 w 187261"/>
                  <a:gd name="connsiteY9" fmla="*/ 35867 h 54470"/>
                  <a:gd name="connsiteX10" fmla="*/ 28538 w 187261"/>
                  <a:gd name="connsiteY10" fmla="*/ 45169 h 54470"/>
                  <a:gd name="connsiteX11" fmla="*/ 19236 w 187261"/>
                  <a:gd name="connsiteY11" fmla="*/ 54471 h 54470"/>
                  <a:gd name="connsiteX12" fmla="*/ 0 w 187261"/>
                  <a:gd name="connsiteY12" fmla="*/ 35235 h 54470"/>
                  <a:gd name="connsiteX13" fmla="*/ 0 w 187261"/>
                  <a:gd name="connsiteY13" fmla="*/ 19236 h 54470"/>
                  <a:gd name="connsiteX14" fmla="*/ 19236 w 187261"/>
                  <a:gd name="connsiteY14" fmla="*/ 0 h 54470"/>
                  <a:gd name="connsiteX15" fmla="*/ 168026 w 187261"/>
                  <a:gd name="connsiteY15" fmla="*/ 0 h 54470"/>
                  <a:gd name="connsiteX16" fmla="*/ 187262 w 187261"/>
                  <a:gd name="connsiteY16" fmla="*/ 19236 h 54470"/>
                  <a:gd name="connsiteX17" fmla="*/ 187262 w 187261"/>
                  <a:gd name="connsiteY17" fmla="*/ 35235 h 54470"/>
                  <a:gd name="connsiteX18" fmla="*/ 168026 w 187261"/>
                  <a:gd name="connsiteY18" fmla="*/ 54471 h 5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7261" h="54470">
                    <a:moveTo>
                      <a:pt x="167988" y="54471"/>
                    </a:moveTo>
                    <a:cubicBezTo>
                      <a:pt x="162816" y="54471"/>
                      <a:pt x="158686" y="50303"/>
                      <a:pt x="158686" y="45169"/>
                    </a:cubicBezTo>
                    <a:cubicBezTo>
                      <a:pt x="158686" y="40035"/>
                      <a:pt x="162816" y="35867"/>
                      <a:pt x="167988" y="35867"/>
                    </a:cubicBezTo>
                    <a:cubicBezTo>
                      <a:pt x="168286" y="35867"/>
                      <a:pt x="168620" y="35569"/>
                      <a:pt x="168620" y="35235"/>
                    </a:cubicBezTo>
                    <a:lnTo>
                      <a:pt x="168620" y="19236"/>
                    </a:lnTo>
                    <a:cubicBezTo>
                      <a:pt x="168620" y="18901"/>
                      <a:pt x="168323" y="18603"/>
                      <a:pt x="167988" y="18603"/>
                    </a:cubicBezTo>
                    <a:lnTo>
                      <a:pt x="19236" y="18603"/>
                    </a:lnTo>
                    <a:cubicBezTo>
                      <a:pt x="18900" y="18603"/>
                      <a:pt x="18603" y="18901"/>
                      <a:pt x="18603" y="19236"/>
                    </a:cubicBezTo>
                    <a:lnTo>
                      <a:pt x="18603" y="35235"/>
                    </a:lnTo>
                    <a:cubicBezTo>
                      <a:pt x="18603" y="35569"/>
                      <a:pt x="18900" y="35867"/>
                      <a:pt x="19236" y="35867"/>
                    </a:cubicBezTo>
                    <a:cubicBezTo>
                      <a:pt x="24408" y="35867"/>
                      <a:pt x="28538" y="40035"/>
                      <a:pt x="28538" y="45169"/>
                    </a:cubicBezTo>
                    <a:cubicBezTo>
                      <a:pt x="28538" y="50303"/>
                      <a:pt x="24408" y="54471"/>
                      <a:pt x="19236" y="54471"/>
                    </a:cubicBezTo>
                    <a:cubicBezTo>
                      <a:pt x="8632" y="54471"/>
                      <a:pt x="0" y="45839"/>
                      <a:pt x="0" y="35235"/>
                    </a:cubicBezTo>
                    <a:lnTo>
                      <a:pt x="0" y="19236"/>
                    </a:lnTo>
                    <a:cubicBezTo>
                      <a:pt x="0" y="8632"/>
                      <a:pt x="8632" y="0"/>
                      <a:pt x="19236" y="0"/>
                    </a:cubicBezTo>
                    <a:lnTo>
                      <a:pt x="168026" y="0"/>
                    </a:lnTo>
                    <a:cubicBezTo>
                      <a:pt x="178630" y="0"/>
                      <a:pt x="187262" y="8632"/>
                      <a:pt x="187262" y="19236"/>
                    </a:cubicBezTo>
                    <a:lnTo>
                      <a:pt x="187262" y="35235"/>
                    </a:lnTo>
                    <a:cubicBezTo>
                      <a:pt x="187262" y="45839"/>
                      <a:pt x="178630" y="54471"/>
                      <a:pt x="168026" y="544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id="{539A301C-5314-9FB3-4DA6-DE38E0FB73CB}"/>
                  </a:ext>
                </a:extLst>
              </p:cNvPr>
              <p:cNvSpPr/>
              <p:nvPr/>
            </p:nvSpPr>
            <p:spPr>
              <a:xfrm>
                <a:off x="5663131" y="2927145"/>
                <a:ext cx="633160" cy="761187"/>
              </a:xfrm>
              <a:custGeom>
                <a:avLst/>
                <a:gdLst>
                  <a:gd name="connsiteX0" fmla="*/ 623855 w 633160"/>
                  <a:gd name="connsiteY0" fmla="*/ 384801 h 761187"/>
                  <a:gd name="connsiteX1" fmla="*/ 614553 w 633160"/>
                  <a:gd name="connsiteY1" fmla="*/ 375499 h 761187"/>
                  <a:gd name="connsiteX2" fmla="*/ 614553 w 633160"/>
                  <a:gd name="connsiteY2" fmla="*/ 18607 h 761187"/>
                  <a:gd name="connsiteX3" fmla="*/ 433730 w 633160"/>
                  <a:gd name="connsiteY3" fmla="*/ 18607 h 761187"/>
                  <a:gd name="connsiteX4" fmla="*/ 424429 w 633160"/>
                  <a:gd name="connsiteY4" fmla="*/ 9306 h 761187"/>
                  <a:gd name="connsiteX5" fmla="*/ 433730 w 633160"/>
                  <a:gd name="connsiteY5" fmla="*/ 4 h 761187"/>
                  <a:gd name="connsiteX6" fmla="*/ 623859 w 633160"/>
                  <a:gd name="connsiteY6" fmla="*/ 4 h 761187"/>
                  <a:gd name="connsiteX7" fmla="*/ 633161 w 633160"/>
                  <a:gd name="connsiteY7" fmla="*/ 9306 h 761187"/>
                  <a:gd name="connsiteX8" fmla="*/ 633161 w 633160"/>
                  <a:gd name="connsiteY8" fmla="*/ 375495 h 761187"/>
                  <a:gd name="connsiteX9" fmla="*/ 623859 w 633160"/>
                  <a:gd name="connsiteY9" fmla="*/ 384796 h 761187"/>
                  <a:gd name="connsiteX10" fmla="*/ 623855 w 633160"/>
                  <a:gd name="connsiteY10" fmla="*/ 545793 h 761187"/>
                  <a:gd name="connsiteX11" fmla="*/ 614553 w 633160"/>
                  <a:gd name="connsiteY11" fmla="*/ 536491 h 761187"/>
                  <a:gd name="connsiteX12" fmla="*/ 614553 w 633160"/>
                  <a:gd name="connsiteY12" fmla="*/ 440907 h 761187"/>
                  <a:gd name="connsiteX13" fmla="*/ 623855 w 633160"/>
                  <a:gd name="connsiteY13" fmla="*/ 431606 h 761187"/>
                  <a:gd name="connsiteX14" fmla="*/ 633157 w 633160"/>
                  <a:gd name="connsiteY14" fmla="*/ 440907 h 761187"/>
                  <a:gd name="connsiteX15" fmla="*/ 633157 w 633160"/>
                  <a:gd name="connsiteY15" fmla="*/ 536491 h 761187"/>
                  <a:gd name="connsiteX16" fmla="*/ 623855 w 633160"/>
                  <a:gd name="connsiteY16" fmla="*/ 545793 h 761187"/>
                  <a:gd name="connsiteX17" fmla="*/ 623855 w 633160"/>
                  <a:gd name="connsiteY17" fmla="*/ 761182 h 761187"/>
                  <a:gd name="connsiteX18" fmla="*/ 9302 w 633160"/>
                  <a:gd name="connsiteY18" fmla="*/ 761182 h 761187"/>
                  <a:gd name="connsiteX19" fmla="*/ 0 w 633160"/>
                  <a:gd name="connsiteY19" fmla="*/ 751880 h 761187"/>
                  <a:gd name="connsiteX20" fmla="*/ 0 w 633160"/>
                  <a:gd name="connsiteY20" fmla="*/ 9301 h 761187"/>
                  <a:gd name="connsiteX21" fmla="*/ 9302 w 633160"/>
                  <a:gd name="connsiteY21" fmla="*/ 0 h 761187"/>
                  <a:gd name="connsiteX22" fmla="*/ 199430 w 633160"/>
                  <a:gd name="connsiteY22" fmla="*/ 0 h 761187"/>
                  <a:gd name="connsiteX23" fmla="*/ 208732 w 633160"/>
                  <a:gd name="connsiteY23" fmla="*/ 9301 h 761187"/>
                  <a:gd name="connsiteX24" fmla="*/ 199430 w 633160"/>
                  <a:gd name="connsiteY24" fmla="*/ 18603 h 761187"/>
                  <a:gd name="connsiteX25" fmla="*/ 18608 w 633160"/>
                  <a:gd name="connsiteY25" fmla="*/ 18603 h 761187"/>
                  <a:gd name="connsiteX26" fmla="*/ 18608 w 633160"/>
                  <a:gd name="connsiteY26" fmla="*/ 742580 h 761187"/>
                  <a:gd name="connsiteX27" fmla="*/ 614549 w 633160"/>
                  <a:gd name="connsiteY27" fmla="*/ 742580 h 761187"/>
                  <a:gd name="connsiteX28" fmla="*/ 614549 w 633160"/>
                  <a:gd name="connsiteY28" fmla="*/ 604467 h 761187"/>
                  <a:gd name="connsiteX29" fmla="*/ 623851 w 633160"/>
                  <a:gd name="connsiteY29" fmla="*/ 595165 h 761187"/>
                  <a:gd name="connsiteX30" fmla="*/ 633152 w 633160"/>
                  <a:gd name="connsiteY30" fmla="*/ 604467 h 761187"/>
                  <a:gd name="connsiteX31" fmla="*/ 633152 w 633160"/>
                  <a:gd name="connsiteY31" fmla="*/ 751885 h 761187"/>
                  <a:gd name="connsiteX32" fmla="*/ 623851 w 633160"/>
                  <a:gd name="connsiteY32" fmla="*/ 761188 h 76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3160" h="761187">
                    <a:moveTo>
                      <a:pt x="623855" y="384801"/>
                    </a:moveTo>
                    <a:cubicBezTo>
                      <a:pt x="618720" y="384801"/>
                      <a:pt x="614553" y="380634"/>
                      <a:pt x="614553" y="375499"/>
                    </a:cubicBezTo>
                    <a:lnTo>
                      <a:pt x="614553" y="18607"/>
                    </a:lnTo>
                    <a:lnTo>
                      <a:pt x="433730" y="18607"/>
                    </a:lnTo>
                    <a:cubicBezTo>
                      <a:pt x="428596" y="18607"/>
                      <a:pt x="424429" y="14440"/>
                      <a:pt x="424429" y="9306"/>
                    </a:cubicBezTo>
                    <a:cubicBezTo>
                      <a:pt x="424429" y="4171"/>
                      <a:pt x="428596" y="4"/>
                      <a:pt x="433730" y="4"/>
                    </a:cubicBezTo>
                    <a:lnTo>
                      <a:pt x="623859" y="4"/>
                    </a:lnTo>
                    <a:cubicBezTo>
                      <a:pt x="628994" y="4"/>
                      <a:pt x="633161" y="4171"/>
                      <a:pt x="633161" y="9306"/>
                    </a:cubicBezTo>
                    <a:lnTo>
                      <a:pt x="633161" y="375495"/>
                    </a:lnTo>
                    <a:cubicBezTo>
                      <a:pt x="633161" y="380629"/>
                      <a:pt x="628994" y="384796"/>
                      <a:pt x="623859" y="384796"/>
                    </a:cubicBezTo>
                    <a:close/>
                    <a:moveTo>
                      <a:pt x="623855" y="545793"/>
                    </a:moveTo>
                    <a:cubicBezTo>
                      <a:pt x="618720" y="545793"/>
                      <a:pt x="614553" y="541626"/>
                      <a:pt x="614553" y="536491"/>
                    </a:cubicBezTo>
                    <a:lnTo>
                      <a:pt x="614553" y="440907"/>
                    </a:lnTo>
                    <a:cubicBezTo>
                      <a:pt x="614553" y="435774"/>
                      <a:pt x="618720" y="431606"/>
                      <a:pt x="623855" y="431606"/>
                    </a:cubicBezTo>
                    <a:cubicBezTo>
                      <a:pt x="629027" y="431606"/>
                      <a:pt x="633157" y="435774"/>
                      <a:pt x="633157" y="440907"/>
                    </a:cubicBezTo>
                    <a:lnTo>
                      <a:pt x="633157" y="536491"/>
                    </a:lnTo>
                    <a:cubicBezTo>
                      <a:pt x="633157" y="541626"/>
                      <a:pt x="628990" y="545793"/>
                      <a:pt x="623855" y="545793"/>
                    </a:cubicBezTo>
                    <a:close/>
                    <a:moveTo>
                      <a:pt x="623855" y="761182"/>
                    </a:moveTo>
                    <a:lnTo>
                      <a:pt x="9302" y="761182"/>
                    </a:lnTo>
                    <a:cubicBezTo>
                      <a:pt x="4167" y="761182"/>
                      <a:pt x="0" y="757015"/>
                      <a:pt x="0" y="751880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199430" y="0"/>
                    </a:lnTo>
                    <a:cubicBezTo>
                      <a:pt x="204565" y="0"/>
                      <a:pt x="208732" y="4167"/>
                      <a:pt x="208732" y="9301"/>
                    </a:cubicBezTo>
                    <a:cubicBezTo>
                      <a:pt x="208732" y="14436"/>
                      <a:pt x="204565" y="18603"/>
                      <a:pt x="199430" y="18603"/>
                    </a:cubicBezTo>
                    <a:lnTo>
                      <a:pt x="18608" y="18603"/>
                    </a:lnTo>
                    <a:lnTo>
                      <a:pt x="18608" y="742580"/>
                    </a:lnTo>
                    <a:lnTo>
                      <a:pt x="614549" y="742580"/>
                    </a:lnTo>
                    <a:lnTo>
                      <a:pt x="614549" y="604467"/>
                    </a:lnTo>
                    <a:cubicBezTo>
                      <a:pt x="614549" y="599332"/>
                      <a:pt x="618716" y="595165"/>
                      <a:pt x="623851" y="595165"/>
                    </a:cubicBezTo>
                    <a:cubicBezTo>
                      <a:pt x="629022" y="595165"/>
                      <a:pt x="633152" y="599332"/>
                      <a:pt x="633152" y="604467"/>
                    </a:cubicBezTo>
                    <a:lnTo>
                      <a:pt x="633152" y="751885"/>
                    </a:lnTo>
                    <a:cubicBezTo>
                      <a:pt x="633152" y="757020"/>
                      <a:pt x="628985" y="761188"/>
                      <a:pt x="623851" y="76118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id="{B69B84CC-FFF0-EF04-D0EB-B899AC30D39D}"/>
                  </a:ext>
                </a:extLst>
              </p:cNvPr>
              <p:cNvSpPr/>
              <p:nvPr/>
            </p:nvSpPr>
            <p:spPr>
              <a:xfrm>
                <a:off x="5709641" y="3032187"/>
                <a:ext cx="540136" cy="609682"/>
              </a:xfrm>
              <a:custGeom>
                <a:avLst/>
                <a:gdLst>
                  <a:gd name="connsiteX0" fmla="*/ 296576 w 540136"/>
                  <a:gd name="connsiteY0" fmla="*/ 609677 h 609682"/>
                  <a:gd name="connsiteX1" fmla="*/ 9302 w 540136"/>
                  <a:gd name="connsiteY1" fmla="*/ 609677 h 609682"/>
                  <a:gd name="connsiteX2" fmla="*/ 0 w 540136"/>
                  <a:gd name="connsiteY2" fmla="*/ 600375 h 609682"/>
                  <a:gd name="connsiteX3" fmla="*/ 0 w 540136"/>
                  <a:gd name="connsiteY3" fmla="*/ 9301 h 609682"/>
                  <a:gd name="connsiteX4" fmla="*/ 9302 w 540136"/>
                  <a:gd name="connsiteY4" fmla="*/ 0 h 609682"/>
                  <a:gd name="connsiteX5" fmla="*/ 530834 w 540136"/>
                  <a:gd name="connsiteY5" fmla="*/ 0 h 609682"/>
                  <a:gd name="connsiteX6" fmla="*/ 540136 w 540136"/>
                  <a:gd name="connsiteY6" fmla="*/ 9301 h 609682"/>
                  <a:gd name="connsiteX7" fmla="*/ 540136 w 540136"/>
                  <a:gd name="connsiteY7" fmla="*/ 232139 h 609682"/>
                  <a:gd name="connsiteX8" fmla="*/ 530834 w 540136"/>
                  <a:gd name="connsiteY8" fmla="*/ 241441 h 609682"/>
                  <a:gd name="connsiteX9" fmla="*/ 521532 w 540136"/>
                  <a:gd name="connsiteY9" fmla="*/ 232139 h 609682"/>
                  <a:gd name="connsiteX10" fmla="*/ 521532 w 540136"/>
                  <a:gd name="connsiteY10" fmla="*/ 18607 h 609682"/>
                  <a:gd name="connsiteX11" fmla="*/ 18602 w 540136"/>
                  <a:gd name="connsiteY11" fmla="*/ 18607 h 609682"/>
                  <a:gd name="connsiteX12" fmla="*/ 18602 w 540136"/>
                  <a:gd name="connsiteY12" fmla="*/ 591079 h 609682"/>
                  <a:gd name="connsiteX13" fmla="*/ 296580 w 540136"/>
                  <a:gd name="connsiteY13" fmla="*/ 591079 h 609682"/>
                  <a:gd name="connsiteX14" fmla="*/ 305882 w 540136"/>
                  <a:gd name="connsiteY14" fmla="*/ 600381 h 609682"/>
                  <a:gd name="connsiteX15" fmla="*/ 296580 w 540136"/>
                  <a:gd name="connsiteY15" fmla="*/ 609683 h 609682"/>
                  <a:gd name="connsiteX16" fmla="*/ 530834 w 540136"/>
                  <a:gd name="connsiteY16" fmla="*/ 609677 h 609682"/>
                  <a:gd name="connsiteX17" fmla="*/ 492064 w 540136"/>
                  <a:gd name="connsiteY17" fmla="*/ 609677 h 609682"/>
                  <a:gd name="connsiteX18" fmla="*/ 482762 w 540136"/>
                  <a:gd name="connsiteY18" fmla="*/ 600375 h 609682"/>
                  <a:gd name="connsiteX19" fmla="*/ 492064 w 540136"/>
                  <a:gd name="connsiteY19" fmla="*/ 591074 h 609682"/>
                  <a:gd name="connsiteX20" fmla="*/ 521533 w 540136"/>
                  <a:gd name="connsiteY20" fmla="*/ 591074 h 609682"/>
                  <a:gd name="connsiteX21" fmla="*/ 521533 w 540136"/>
                  <a:gd name="connsiteY21" fmla="*/ 464753 h 609682"/>
                  <a:gd name="connsiteX22" fmla="*/ 530835 w 540136"/>
                  <a:gd name="connsiteY22" fmla="*/ 455451 h 609682"/>
                  <a:gd name="connsiteX23" fmla="*/ 540136 w 540136"/>
                  <a:gd name="connsiteY23" fmla="*/ 464753 h 609682"/>
                  <a:gd name="connsiteX24" fmla="*/ 540136 w 540136"/>
                  <a:gd name="connsiteY24" fmla="*/ 600370 h 609682"/>
                  <a:gd name="connsiteX25" fmla="*/ 530835 w 540136"/>
                  <a:gd name="connsiteY25" fmla="*/ 609671 h 60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40136" h="609682">
                    <a:moveTo>
                      <a:pt x="296576" y="609677"/>
                    </a:moveTo>
                    <a:lnTo>
                      <a:pt x="9302" y="609677"/>
                    </a:lnTo>
                    <a:cubicBezTo>
                      <a:pt x="4167" y="609677"/>
                      <a:pt x="0" y="605510"/>
                      <a:pt x="0" y="600375"/>
                    </a:cubicBezTo>
                    <a:lnTo>
                      <a:pt x="0" y="9301"/>
                    </a:lnTo>
                    <a:cubicBezTo>
                      <a:pt x="0" y="4167"/>
                      <a:pt x="4167" y="0"/>
                      <a:pt x="9302" y="0"/>
                    </a:cubicBezTo>
                    <a:lnTo>
                      <a:pt x="530834" y="0"/>
                    </a:lnTo>
                    <a:cubicBezTo>
                      <a:pt x="535969" y="0"/>
                      <a:pt x="540136" y="4167"/>
                      <a:pt x="540136" y="9301"/>
                    </a:cubicBezTo>
                    <a:lnTo>
                      <a:pt x="540136" y="232139"/>
                    </a:lnTo>
                    <a:cubicBezTo>
                      <a:pt x="540136" y="237273"/>
                      <a:pt x="535969" y="241441"/>
                      <a:pt x="530834" y="241441"/>
                    </a:cubicBezTo>
                    <a:cubicBezTo>
                      <a:pt x="525699" y="241441"/>
                      <a:pt x="521532" y="237273"/>
                      <a:pt x="521532" y="232139"/>
                    </a:cubicBezTo>
                    <a:lnTo>
                      <a:pt x="521532" y="18607"/>
                    </a:lnTo>
                    <a:lnTo>
                      <a:pt x="18602" y="18607"/>
                    </a:lnTo>
                    <a:lnTo>
                      <a:pt x="18602" y="591079"/>
                    </a:lnTo>
                    <a:lnTo>
                      <a:pt x="296580" y="591079"/>
                    </a:lnTo>
                    <a:cubicBezTo>
                      <a:pt x="301715" y="591079"/>
                      <a:pt x="305882" y="595246"/>
                      <a:pt x="305882" y="600381"/>
                    </a:cubicBezTo>
                    <a:cubicBezTo>
                      <a:pt x="305882" y="605516"/>
                      <a:pt x="301715" y="609683"/>
                      <a:pt x="296580" y="609683"/>
                    </a:cubicBezTo>
                    <a:close/>
                    <a:moveTo>
                      <a:pt x="530834" y="609677"/>
                    </a:moveTo>
                    <a:lnTo>
                      <a:pt x="492064" y="609677"/>
                    </a:lnTo>
                    <a:cubicBezTo>
                      <a:pt x="486929" y="609677"/>
                      <a:pt x="482762" y="605510"/>
                      <a:pt x="482762" y="600375"/>
                    </a:cubicBezTo>
                    <a:cubicBezTo>
                      <a:pt x="482762" y="595241"/>
                      <a:pt x="486929" y="591074"/>
                      <a:pt x="492064" y="591074"/>
                    </a:cubicBezTo>
                    <a:lnTo>
                      <a:pt x="521533" y="591074"/>
                    </a:lnTo>
                    <a:lnTo>
                      <a:pt x="521533" y="464753"/>
                    </a:lnTo>
                    <a:cubicBezTo>
                      <a:pt x="521533" y="459618"/>
                      <a:pt x="525700" y="455451"/>
                      <a:pt x="530835" y="455451"/>
                    </a:cubicBezTo>
                    <a:cubicBezTo>
                      <a:pt x="535969" y="455451"/>
                      <a:pt x="540136" y="459618"/>
                      <a:pt x="540136" y="464753"/>
                    </a:cubicBezTo>
                    <a:lnTo>
                      <a:pt x="540136" y="600370"/>
                    </a:lnTo>
                    <a:cubicBezTo>
                      <a:pt x="540136" y="605504"/>
                      <a:pt x="535969" y="609671"/>
                      <a:pt x="530835" y="60967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id="{8C3811C1-E477-4898-3AA9-4A55F2E1818E}"/>
                  </a:ext>
                </a:extLst>
              </p:cNvPr>
              <p:cNvSpPr/>
              <p:nvPr/>
            </p:nvSpPr>
            <p:spPr>
              <a:xfrm>
                <a:off x="5902523" y="2836258"/>
                <a:ext cx="154333" cy="149200"/>
              </a:xfrm>
              <a:custGeom>
                <a:avLst/>
                <a:gdLst>
                  <a:gd name="connsiteX0" fmla="*/ 145032 w 154333"/>
                  <a:gd name="connsiteY0" fmla="*/ 149200 h 149200"/>
                  <a:gd name="connsiteX1" fmla="*/ 135730 w 154333"/>
                  <a:gd name="connsiteY1" fmla="*/ 139898 h 149200"/>
                  <a:gd name="connsiteX2" fmla="*/ 135730 w 154333"/>
                  <a:gd name="connsiteY2" fmla="*/ 57968 h 149200"/>
                  <a:gd name="connsiteX3" fmla="*/ 96365 w 154333"/>
                  <a:gd name="connsiteY3" fmla="*/ 18603 h 149200"/>
                  <a:gd name="connsiteX4" fmla="*/ 57968 w 154333"/>
                  <a:gd name="connsiteY4" fmla="*/ 18603 h 149200"/>
                  <a:gd name="connsiteX5" fmla="*/ 18603 w 154333"/>
                  <a:gd name="connsiteY5" fmla="*/ 57968 h 149200"/>
                  <a:gd name="connsiteX6" fmla="*/ 18603 w 154333"/>
                  <a:gd name="connsiteY6" fmla="*/ 139898 h 149200"/>
                  <a:gd name="connsiteX7" fmla="*/ 9302 w 154333"/>
                  <a:gd name="connsiteY7" fmla="*/ 149200 h 149200"/>
                  <a:gd name="connsiteX8" fmla="*/ 0 w 154333"/>
                  <a:gd name="connsiteY8" fmla="*/ 139898 h 149200"/>
                  <a:gd name="connsiteX9" fmla="*/ 0 w 154333"/>
                  <a:gd name="connsiteY9" fmla="*/ 57968 h 149200"/>
                  <a:gd name="connsiteX10" fmla="*/ 57968 w 154333"/>
                  <a:gd name="connsiteY10" fmla="*/ 0 h 149200"/>
                  <a:gd name="connsiteX11" fmla="*/ 96365 w 154333"/>
                  <a:gd name="connsiteY11" fmla="*/ 0 h 149200"/>
                  <a:gd name="connsiteX12" fmla="*/ 154334 w 154333"/>
                  <a:gd name="connsiteY12" fmla="*/ 57968 h 149200"/>
                  <a:gd name="connsiteX13" fmla="*/ 154334 w 154333"/>
                  <a:gd name="connsiteY13" fmla="*/ 139898 h 149200"/>
                  <a:gd name="connsiteX14" fmla="*/ 145032 w 154333"/>
                  <a:gd name="connsiteY14" fmla="*/ 149200 h 14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4333" h="149200">
                    <a:moveTo>
                      <a:pt x="145032" y="149200"/>
                    </a:moveTo>
                    <a:cubicBezTo>
                      <a:pt x="139898" y="149200"/>
                      <a:pt x="135730" y="145033"/>
                      <a:pt x="135730" y="139898"/>
                    </a:cubicBezTo>
                    <a:lnTo>
                      <a:pt x="135730" y="57968"/>
                    </a:lnTo>
                    <a:cubicBezTo>
                      <a:pt x="135730" y="36277"/>
                      <a:pt x="118057" y="18603"/>
                      <a:pt x="96365" y="18603"/>
                    </a:cubicBezTo>
                    <a:lnTo>
                      <a:pt x="57968" y="18603"/>
                    </a:lnTo>
                    <a:cubicBezTo>
                      <a:pt x="36277" y="18603"/>
                      <a:pt x="18603" y="36240"/>
                      <a:pt x="18603" y="57968"/>
                    </a:cubicBezTo>
                    <a:lnTo>
                      <a:pt x="18603" y="139898"/>
                    </a:lnTo>
                    <a:cubicBezTo>
                      <a:pt x="18603" y="145033"/>
                      <a:pt x="14474" y="149200"/>
                      <a:pt x="9302" y="149200"/>
                    </a:cubicBezTo>
                    <a:cubicBezTo>
                      <a:pt x="4167" y="149200"/>
                      <a:pt x="0" y="145033"/>
                      <a:pt x="0" y="139898"/>
                    </a:cubicBezTo>
                    <a:lnTo>
                      <a:pt x="0" y="57968"/>
                    </a:lnTo>
                    <a:cubicBezTo>
                      <a:pt x="0" y="26007"/>
                      <a:pt x="26008" y="0"/>
                      <a:pt x="57968" y="0"/>
                    </a:cubicBezTo>
                    <a:lnTo>
                      <a:pt x="96365" y="0"/>
                    </a:lnTo>
                    <a:cubicBezTo>
                      <a:pt x="128327" y="0"/>
                      <a:pt x="154334" y="25971"/>
                      <a:pt x="154334" y="57968"/>
                    </a:cubicBezTo>
                    <a:lnTo>
                      <a:pt x="154334" y="139898"/>
                    </a:lnTo>
                    <a:cubicBezTo>
                      <a:pt x="154334" y="145033"/>
                      <a:pt x="150166" y="149200"/>
                      <a:pt x="145032" y="149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2" name="Forma Livre: Forma 31">
                <a:extLst>
                  <a:ext uri="{FF2B5EF4-FFF2-40B4-BE49-F238E27FC236}">
                    <a16:creationId xmlns:a16="http://schemas.microsoft.com/office/drawing/2014/main" id="{DEA3A942-9F69-0D05-7798-5B06D8A67822}"/>
                  </a:ext>
                </a:extLst>
              </p:cNvPr>
              <p:cNvSpPr/>
              <p:nvPr/>
            </p:nvSpPr>
            <p:spPr>
              <a:xfrm>
                <a:off x="5821222" y="2966850"/>
                <a:ext cx="316931" cy="83901"/>
              </a:xfrm>
              <a:custGeom>
                <a:avLst/>
                <a:gdLst>
                  <a:gd name="connsiteX0" fmla="*/ 307629 w 316931"/>
                  <a:gd name="connsiteY0" fmla="*/ 83902 h 83901"/>
                  <a:gd name="connsiteX1" fmla="*/ 298327 w 316931"/>
                  <a:gd name="connsiteY1" fmla="*/ 74600 h 83901"/>
                  <a:gd name="connsiteX2" fmla="*/ 298327 w 316931"/>
                  <a:gd name="connsiteY2" fmla="*/ 27868 h 83901"/>
                  <a:gd name="connsiteX3" fmla="*/ 289063 w 316931"/>
                  <a:gd name="connsiteY3" fmla="*/ 18604 h 83901"/>
                  <a:gd name="connsiteX4" fmla="*/ 27868 w 316931"/>
                  <a:gd name="connsiteY4" fmla="*/ 18604 h 83901"/>
                  <a:gd name="connsiteX5" fmla="*/ 18603 w 316931"/>
                  <a:gd name="connsiteY5" fmla="*/ 27868 h 83901"/>
                  <a:gd name="connsiteX6" fmla="*/ 18603 w 316931"/>
                  <a:gd name="connsiteY6" fmla="*/ 74600 h 83901"/>
                  <a:gd name="connsiteX7" fmla="*/ 9302 w 316931"/>
                  <a:gd name="connsiteY7" fmla="*/ 83902 h 83901"/>
                  <a:gd name="connsiteX8" fmla="*/ 0 w 316931"/>
                  <a:gd name="connsiteY8" fmla="*/ 74600 h 83901"/>
                  <a:gd name="connsiteX9" fmla="*/ 0 w 316931"/>
                  <a:gd name="connsiteY9" fmla="*/ 27868 h 83901"/>
                  <a:gd name="connsiteX10" fmla="*/ 27868 w 316931"/>
                  <a:gd name="connsiteY10" fmla="*/ 0 h 83901"/>
                  <a:gd name="connsiteX11" fmla="*/ 289063 w 316931"/>
                  <a:gd name="connsiteY11" fmla="*/ 0 h 83901"/>
                  <a:gd name="connsiteX12" fmla="*/ 316931 w 316931"/>
                  <a:gd name="connsiteY12" fmla="*/ 27868 h 83901"/>
                  <a:gd name="connsiteX13" fmla="*/ 316931 w 316931"/>
                  <a:gd name="connsiteY13" fmla="*/ 74600 h 83901"/>
                  <a:gd name="connsiteX14" fmla="*/ 307629 w 316931"/>
                  <a:gd name="connsiteY14" fmla="*/ 83902 h 83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6931" h="83901">
                    <a:moveTo>
                      <a:pt x="307629" y="83902"/>
                    </a:moveTo>
                    <a:cubicBezTo>
                      <a:pt x="302494" y="83902"/>
                      <a:pt x="298327" y="79735"/>
                      <a:pt x="298327" y="74600"/>
                    </a:cubicBezTo>
                    <a:lnTo>
                      <a:pt x="298327" y="27868"/>
                    </a:lnTo>
                    <a:cubicBezTo>
                      <a:pt x="298327" y="22734"/>
                      <a:pt x="294160" y="18604"/>
                      <a:pt x="289063" y="18604"/>
                    </a:cubicBezTo>
                    <a:lnTo>
                      <a:pt x="27868" y="18604"/>
                    </a:lnTo>
                    <a:cubicBezTo>
                      <a:pt x="22770" y="18604"/>
                      <a:pt x="18603" y="22734"/>
                      <a:pt x="18603" y="27868"/>
                    </a:cubicBezTo>
                    <a:lnTo>
                      <a:pt x="18603" y="74600"/>
                    </a:lnTo>
                    <a:cubicBezTo>
                      <a:pt x="18603" y="79735"/>
                      <a:pt x="14436" y="83902"/>
                      <a:pt x="9302" y="83902"/>
                    </a:cubicBezTo>
                    <a:cubicBezTo>
                      <a:pt x="4167" y="83902"/>
                      <a:pt x="0" y="79735"/>
                      <a:pt x="0" y="74600"/>
                    </a:cubicBezTo>
                    <a:lnTo>
                      <a:pt x="0" y="27868"/>
                    </a:lnTo>
                    <a:cubicBezTo>
                      <a:pt x="0" y="12502"/>
                      <a:pt x="12502" y="0"/>
                      <a:pt x="27868" y="0"/>
                    </a:cubicBezTo>
                    <a:lnTo>
                      <a:pt x="289063" y="0"/>
                    </a:lnTo>
                    <a:cubicBezTo>
                      <a:pt x="304429" y="0"/>
                      <a:pt x="316931" y="12502"/>
                      <a:pt x="316931" y="27868"/>
                    </a:cubicBezTo>
                    <a:lnTo>
                      <a:pt x="316931" y="74600"/>
                    </a:lnTo>
                    <a:cubicBezTo>
                      <a:pt x="316931" y="79735"/>
                      <a:pt x="312764" y="83902"/>
                      <a:pt x="307629" y="8390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3" name="Forma Livre: Forma 32">
                <a:extLst>
                  <a:ext uri="{FF2B5EF4-FFF2-40B4-BE49-F238E27FC236}">
                    <a16:creationId xmlns:a16="http://schemas.microsoft.com/office/drawing/2014/main" id="{555282D3-FE6E-CD61-3B31-B3ABC1B1E0FC}"/>
                  </a:ext>
                </a:extLst>
              </p:cNvPr>
              <p:cNvSpPr/>
              <p:nvPr/>
            </p:nvSpPr>
            <p:spPr>
              <a:xfrm>
                <a:off x="5853259" y="2901518"/>
                <a:ext cx="252937" cy="83940"/>
              </a:xfrm>
              <a:custGeom>
                <a:avLst/>
                <a:gdLst>
                  <a:gd name="connsiteX0" fmla="*/ 9302 w 252937"/>
                  <a:gd name="connsiteY0" fmla="*/ 83940 h 83940"/>
                  <a:gd name="connsiteX1" fmla="*/ 0 w 252937"/>
                  <a:gd name="connsiteY1" fmla="*/ 74638 h 83940"/>
                  <a:gd name="connsiteX2" fmla="*/ 0 w 252937"/>
                  <a:gd name="connsiteY2" fmla="*/ 34938 h 83940"/>
                  <a:gd name="connsiteX3" fmla="*/ 34901 w 252937"/>
                  <a:gd name="connsiteY3" fmla="*/ 0 h 83940"/>
                  <a:gd name="connsiteX4" fmla="*/ 58602 w 252937"/>
                  <a:gd name="connsiteY4" fmla="*/ 0 h 83940"/>
                  <a:gd name="connsiteX5" fmla="*/ 67904 w 252937"/>
                  <a:gd name="connsiteY5" fmla="*/ 9302 h 83940"/>
                  <a:gd name="connsiteX6" fmla="*/ 58602 w 252937"/>
                  <a:gd name="connsiteY6" fmla="*/ 18604 h 83940"/>
                  <a:gd name="connsiteX7" fmla="*/ 34938 w 252937"/>
                  <a:gd name="connsiteY7" fmla="*/ 18604 h 83940"/>
                  <a:gd name="connsiteX8" fmla="*/ 18641 w 252937"/>
                  <a:gd name="connsiteY8" fmla="*/ 34938 h 83940"/>
                  <a:gd name="connsiteX9" fmla="*/ 18641 w 252937"/>
                  <a:gd name="connsiteY9" fmla="*/ 74638 h 83940"/>
                  <a:gd name="connsiteX10" fmla="*/ 9340 w 252937"/>
                  <a:gd name="connsiteY10" fmla="*/ 83939 h 83940"/>
                  <a:gd name="connsiteX11" fmla="*/ 243598 w 252937"/>
                  <a:gd name="connsiteY11" fmla="*/ 83940 h 83940"/>
                  <a:gd name="connsiteX12" fmla="*/ 234296 w 252937"/>
                  <a:gd name="connsiteY12" fmla="*/ 74638 h 83940"/>
                  <a:gd name="connsiteX13" fmla="*/ 234296 w 252937"/>
                  <a:gd name="connsiteY13" fmla="*/ 34938 h 83940"/>
                  <a:gd name="connsiteX14" fmla="*/ 218000 w 252937"/>
                  <a:gd name="connsiteY14" fmla="*/ 18604 h 83940"/>
                  <a:gd name="connsiteX15" fmla="*/ 194336 w 252937"/>
                  <a:gd name="connsiteY15" fmla="*/ 18604 h 83940"/>
                  <a:gd name="connsiteX16" fmla="*/ 185035 w 252937"/>
                  <a:gd name="connsiteY16" fmla="*/ 9303 h 83940"/>
                  <a:gd name="connsiteX17" fmla="*/ 194336 w 252937"/>
                  <a:gd name="connsiteY17" fmla="*/ 1 h 83940"/>
                  <a:gd name="connsiteX18" fmla="*/ 218037 w 252937"/>
                  <a:gd name="connsiteY18" fmla="*/ 1 h 83940"/>
                  <a:gd name="connsiteX19" fmla="*/ 252937 w 252937"/>
                  <a:gd name="connsiteY19" fmla="*/ 34939 h 83940"/>
                  <a:gd name="connsiteX20" fmla="*/ 252937 w 252937"/>
                  <a:gd name="connsiteY20" fmla="*/ 74639 h 83940"/>
                  <a:gd name="connsiteX21" fmla="*/ 243636 w 252937"/>
                  <a:gd name="connsiteY21" fmla="*/ 83941 h 8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2937" h="83940">
                    <a:moveTo>
                      <a:pt x="9302" y="83940"/>
                    </a:moveTo>
                    <a:cubicBezTo>
                      <a:pt x="4130" y="83940"/>
                      <a:pt x="0" y="79773"/>
                      <a:pt x="0" y="74638"/>
                    </a:cubicBezTo>
                    <a:lnTo>
                      <a:pt x="0" y="34938"/>
                    </a:lnTo>
                    <a:cubicBezTo>
                      <a:pt x="0" y="15665"/>
                      <a:pt x="15664" y="0"/>
                      <a:pt x="34901" y="0"/>
                    </a:cubicBezTo>
                    <a:lnTo>
                      <a:pt x="58602" y="0"/>
                    </a:lnTo>
                    <a:cubicBezTo>
                      <a:pt x="63774" y="0"/>
                      <a:pt x="67904" y="4167"/>
                      <a:pt x="67904" y="9302"/>
                    </a:cubicBezTo>
                    <a:cubicBezTo>
                      <a:pt x="67904" y="14437"/>
                      <a:pt x="63774" y="18604"/>
                      <a:pt x="58602" y="18604"/>
                    </a:cubicBezTo>
                    <a:lnTo>
                      <a:pt x="34938" y="18604"/>
                    </a:lnTo>
                    <a:cubicBezTo>
                      <a:pt x="25934" y="18604"/>
                      <a:pt x="18641" y="25934"/>
                      <a:pt x="18641" y="34938"/>
                    </a:cubicBezTo>
                    <a:lnTo>
                      <a:pt x="18641" y="74638"/>
                    </a:lnTo>
                    <a:cubicBezTo>
                      <a:pt x="18641" y="79772"/>
                      <a:pt x="14474" y="83939"/>
                      <a:pt x="9340" y="83939"/>
                    </a:cubicBezTo>
                    <a:close/>
                    <a:moveTo>
                      <a:pt x="243598" y="83940"/>
                    </a:moveTo>
                    <a:cubicBezTo>
                      <a:pt x="238463" y="83940"/>
                      <a:pt x="234296" y="79773"/>
                      <a:pt x="234296" y="74638"/>
                    </a:cubicBezTo>
                    <a:lnTo>
                      <a:pt x="234296" y="34938"/>
                    </a:lnTo>
                    <a:cubicBezTo>
                      <a:pt x="234296" y="25934"/>
                      <a:pt x="226966" y="18604"/>
                      <a:pt x="218000" y="18604"/>
                    </a:cubicBezTo>
                    <a:lnTo>
                      <a:pt x="194336" y="18604"/>
                    </a:lnTo>
                    <a:cubicBezTo>
                      <a:pt x="189202" y="18604"/>
                      <a:pt x="185035" y="14437"/>
                      <a:pt x="185035" y="9303"/>
                    </a:cubicBezTo>
                    <a:cubicBezTo>
                      <a:pt x="185035" y="4168"/>
                      <a:pt x="189202" y="1"/>
                      <a:pt x="194336" y="1"/>
                    </a:cubicBezTo>
                    <a:lnTo>
                      <a:pt x="218037" y="1"/>
                    </a:lnTo>
                    <a:cubicBezTo>
                      <a:pt x="237273" y="1"/>
                      <a:pt x="252937" y="15665"/>
                      <a:pt x="252937" y="34939"/>
                    </a:cubicBezTo>
                    <a:lnTo>
                      <a:pt x="252937" y="74639"/>
                    </a:lnTo>
                    <a:cubicBezTo>
                      <a:pt x="252937" y="79774"/>
                      <a:pt x="248770" y="83941"/>
                      <a:pt x="243636" y="839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4" name="Forma Livre: Forma 33">
                <a:extLst>
                  <a:ext uri="{FF2B5EF4-FFF2-40B4-BE49-F238E27FC236}">
                    <a16:creationId xmlns:a16="http://schemas.microsoft.com/office/drawing/2014/main" id="{77540931-D37D-BCFC-AD8A-5505FC79DB5A}"/>
                  </a:ext>
                </a:extLst>
              </p:cNvPr>
              <p:cNvSpPr/>
              <p:nvPr/>
            </p:nvSpPr>
            <p:spPr>
              <a:xfrm>
                <a:off x="5945087" y="2876254"/>
                <a:ext cx="69204" cy="69204"/>
              </a:xfrm>
              <a:custGeom>
                <a:avLst/>
                <a:gdLst>
                  <a:gd name="connsiteX0" fmla="*/ 34602 w 69204"/>
                  <a:gd name="connsiteY0" fmla="*/ 18640 h 69204"/>
                  <a:gd name="connsiteX1" fmla="*/ 18603 w 69204"/>
                  <a:gd name="connsiteY1" fmla="*/ 34602 h 69204"/>
                  <a:gd name="connsiteX2" fmla="*/ 34602 w 69204"/>
                  <a:gd name="connsiteY2" fmla="*/ 50602 h 69204"/>
                  <a:gd name="connsiteX3" fmla="*/ 50602 w 69204"/>
                  <a:gd name="connsiteY3" fmla="*/ 34602 h 69204"/>
                  <a:gd name="connsiteX4" fmla="*/ 34602 w 69204"/>
                  <a:gd name="connsiteY4" fmla="*/ 18640 h 69204"/>
                  <a:gd name="connsiteX5" fmla="*/ 34602 w 69204"/>
                  <a:gd name="connsiteY5" fmla="*/ 69205 h 69204"/>
                  <a:gd name="connsiteX6" fmla="*/ 0 w 69204"/>
                  <a:gd name="connsiteY6" fmla="*/ 34602 h 69204"/>
                  <a:gd name="connsiteX7" fmla="*/ 34602 w 69204"/>
                  <a:gd name="connsiteY7" fmla="*/ 0 h 69204"/>
                  <a:gd name="connsiteX8" fmla="*/ 69205 w 69204"/>
                  <a:gd name="connsiteY8" fmla="*/ 34602 h 69204"/>
                  <a:gd name="connsiteX9" fmla="*/ 34602 w 69204"/>
                  <a:gd name="connsiteY9" fmla="*/ 69205 h 69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204" h="69204">
                    <a:moveTo>
                      <a:pt x="34602" y="18640"/>
                    </a:moveTo>
                    <a:cubicBezTo>
                      <a:pt x="25784" y="18640"/>
                      <a:pt x="18603" y="25821"/>
                      <a:pt x="18603" y="34602"/>
                    </a:cubicBezTo>
                    <a:cubicBezTo>
                      <a:pt x="18603" y="43421"/>
                      <a:pt x="25784" y="50602"/>
                      <a:pt x="34602" y="50602"/>
                    </a:cubicBezTo>
                    <a:cubicBezTo>
                      <a:pt x="43421" y="50602"/>
                      <a:pt x="50602" y="43421"/>
                      <a:pt x="50602" y="34602"/>
                    </a:cubicBezTo>
                    <a:cubicBezTo>
                      <a:pt x="50602" y="25821"/>
                      <a:pt x="43421" y="18640"/>
                      <a:pt x="34602" y="18640"/>
                    </a:cubicBezTo>
                    <a:close/>
                    <a:moveTo>
                      <a:pt x="34602" y="69205"/>
                    </a:moveTo>
                    <a:cubicBezTo>
                      <a:pt x="15515" y="69205"/>
                      <a:pt x="0" y="53690"/>
                      <a:pt x="0" y="34602"/>
                    </a:cubicBezTo>
                    <a:cubicBezTo>
                      <a:pt x="0" y="15515"/>
                      <a:pt x="15515" y="0"/>
                      <a:pt x="34602" y="0"/>
                    </a:cubicBezTo>
                    <a:cubicBezTo>
                      <a:pt x="53690" y="0"/>
                      <a:pt x="69205" y="15515"/>
                      <a:pt x="69205" y="34602"/>
                    </a:cubicBezTo>
                    <a:cubicBezTo>
                      <a:pt x="69205" y="53690"/>
                      <a:pt x="53690" y="69205"/>
                      <a:pt x="34602" y="69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46775F31-3A87-A1E8-CAFE-725B8CEBE689}"/>
                  </a:ext>
                </a:extLst>
              </p:cNvPr>
              <p:cNvSpPr/>
              <p:nvPr/>
            </p:nvSpPr>
            <p:spPr>
              <a:xfrm>
                <a:off x="5758231" y="3074194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8DD29427-F0DA-4AA2-02D0-3203A567916C}"/>
                  </a:ext>
                </a:extLst>
              </p:cNvPr>
              <p:cNvSpPr/>
              <p:nvPr/>
            </p:nvSpPr>
            <p:spPr>
              <a:xfrm>
                <a:off x="5890759" y="3082345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73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73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92F565BB-F121-3F92-7CFE-508DB918C9B4}"/>
                  </a:ext>
                </a:extLst>
              </p:cNvPr>
              <p:cNvSpPr/>
              <p:nvPr/>
            </p:nvSpPr>
            <p:spPr>
              <a:xfrm>
                <a:off x="5890768" y="3147487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4923E8B2-E620-5239-ADA4-320027F43142}"/>
                  </a:ext>
                </a:extLst>
              </p:cNvPr>
              <p:cNvSpPr/>
              <p:nvPr/>
            </p:nvSpPr>
            <p:spPr>
              <a:xfrm>
                <a:off x="5758231" y="3216059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" name="Forma Livre: Forma 38">
                <a:extLst>
                  <a:ext uri="{FF2B5EF4-FFF2-40B4-BE49-F238E27FC236}">
                    <a16:creationId xmlns:a16="http://schemas.microsoft.com/office/drawing/2014/main" id="{BC1DEAB1-EC41-56E4-EBDD-FDBEAD6C63E4}"/>
                  </a:ext>
                </a:extLst>
              </p:cNvPr>
              <p:cNvSpPr/>
              <p:nvPr/>
            </p:nvSpPr>
            <p:spPr>
              <a:xfrm>
                <a:off x="5890759" y="3224211"/>
                <a:ext cx="310459" cy="18603"/>
              </a:xfrm>
              <a:custGeom>
                <a:avLst/>
                <a:gdLst>
                  <a:gd name="connsiteX0" fmla="*/ 301158 w 310459"/>
                  <a:gd name="connsiteY0" fmla="*/ 18603 h 18603"/>
                  <a:gd name="connsiteX1" fmla="*/ 9302 w 310459"/>
                  <a:gd name="connsiteY1" fmla="*/ 18603 h 18603"/>
                  <a:gd name="connsiteX2" fmla="*/ 0 w 310459"/>
                  <a:gd name="connsiteY2" fmla="*/ 9301 h 18603"/>
                  <a:gd name="connsiteX3" fmla="*/ 9302 w 310459"/>
                  <a:gd name="connsiteY3" fmla="*/ 0 h 18603"/>
                  <a:gd name="connsiteX4" fmla="*/ 301158 w 310459"/>
                  <a:gd name="connsiteY4" fmla="*/ 0 h 18603"/>
                  <a:gd name="connsiteX5" fmla="*/ 310460 w 310459"/>
                  <a:gd name="connsiteY5" fmla="*/ 9301 h 18603"/>
                  <a:gd name="connsiteX6" fmla="*/ 301158 w 31045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0459" h="18603">
                    <a:moveTo>
                      <a:pt x="30115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301158" y="0"/>
                    </a:lnTo>
                    <a:cubicBezTo>
                      <a:pt x="306293" y="0"/>
                      <a:pt x="310460" y="4167"/>
                      <a:pt x="310460" y="9301"/>
                    </a:cubicBezTo>
                    <a:cubicBezTo>
                      <a:pt x="310460" y="14436"/>
                      <a:pt x="306293" y="18603"/>
                      <a:pt x="30115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0" name="Forma Livre: Forma 39">
                <a:extLst>
                  <a:ext uri="{FF2B5EF4-FFF2-40B4-BE49-F238E27FC236}">
                    <a16:creationId xmlns:a16="http://schemas.microsoft.com/office/drawing/2014/main" id="{DFDEFE07-B022-9022-2811-D1A9C0E2F2AC}"/>
                  </a:ext>
                </a:extLst>
              </p:cNvPr>
              <p:cNvSpPr/>
              <p:nvPr/>
            </p:nvSpPr>
            <p:spPr>
              <a:xfrm>
                <a:off x="5890768" y="3289323"/>
                <a:ext cx="275369" cy="18603"/>
              </a:xfrm>
              <a:custGeom>
                <a:avLst/>
                <a:gdLst>
                  <a:gd name="connsiteX0" fmla="*/ 266068 w 275369"/>
                  <a:gd name="connsiteY0" fmla="*/ 18603 h 18603"/>
                  <a:gd name="connsiteX1" fmla="*/ 9302 w 275369"/>
                  <a:gd name="connsiteY1" fmla="*/ 18603 h 18603"/>
                  <a:gd name="connsiteX2" fmla="*/ 0 w 275369"/>
                  <a:gd name="connsiteY2" fmla="*/ 9301 h 18603"/>
                  <a:gd name="connsiteX3" fmla="*/ 9302 w 275369"/>
                  <a:gd name="connsiteY3" fmla="*/ 0 h 18603"/>
                  <a:gd name="connsiteX4" fmla="*/ 266068 w 275369"/>
                  <a:gd name="connsiteY4" fmla="*/ 0 h 18603"/>
                  <a:gd name="connsiteX5" fmla="*/ 275370 w 275369"/>
                  <a:gd name="connsiteY5" fmla="*/ 9301 h 18603"/>
                  <a:gd name="connsiteX6" fmla="*/ 266068 w 27536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5369" h="18603">
                    <a:moveTo>
                      <a:pt x="26606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266068" y="0"/>
                    </a:lnTo>
                    <a:cubicBezTo>
                      <a:pt x="271203" y="0"/>
                      <a:pt x="275370" y="4167"/>
                      <a:pt x="275370" y="9301"/>
                    </a:cubicBezTo>
                    <a:cubicBezTo>
                      <a:pt x="275370" y="14436"/>
                      <a:pt x="271203" y="18603"/>
                      <a:pt x="26606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1" name="Forma Livre: Forma 40">
                <a:extLst>
                  <a:ext uri="{FF2B5EF4-FFF2-40B4-BE49-F238E27FC236}">
                    <a16:creationId xmlns:a16="http://schemas.microsoft.com/office/drawing/2014/main" id="{A11E784E-7E7F-5BF5-3C4D-6483531BF823}"/>
                  </a:ext>
                </a:extLst>
              </p:cNvPr>
              <p:cNvSpPr/>
              <p:nvPr/>
            </p:nvSpPr>
            <p:spPr>
              <a:xfrm>
                <a:off x="5758231" y="3357896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673 h 100012"/>
                  <a:gd name="connsiteX12" fmla="*/ 90711 w 100013"/>
                  <a:gd name="connsiteY12" fmla="*/ 99975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673"/>
                    </a:lnTo>
                    <a:cubicBezTo>
                      <a:pt x="100013" y="95808"/>
                      <a:pt x="95846" y="99975"/>
                      <a:pt x="90711" y="99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id="{65870268-ACFB-B486-E86B-15E15A6732C3}"/>
                  </a:ext>
                </a:extLst>
              </p:cNvPr>
              <p:cNvSpPr/>
              <p:nvPr/>
            </p:nvSpPr>
            <p:spPr>
              <a:xfrm>
                <a:off x="5890730" y="3366085"/>
                <a:ext cx="164527" cy="18603"/>
              </a:xfrm>
              <a:custGeom>
                <a:avLst/>
                <a:gdLst>
                  <a:gd name="connsiteX0" fmla="*/ 155225 w 164527"/>
                  <a:gd name="connsiteY0" fmla="*/ 18603 h 18603"/>
                  <a:gd name="connsiteX1" fmla="*/ 9302 w 164527"/>
                  <a:gd name="connsiteY1" fmla="*/ 18603 h 18603"/>
                  <a:gd name="connsiteX2" fmla="*/ 0 w 164527"/>
                  <a:gd name="connsiteY2" fmla="*/ 9301 h 18603"/>
                  <a:gd name="connsiteX3" fmla="*/ 9302 w 164527"/>
                  <a:gd name="connsiteY3" fmla="*/ 0 h 18603"/>
                  <a:gd name="connsiteX4" fmla="*/ 155225 w 164527"/>
                  <a:gd name="connsiteY4" fmla="*/ 0 h 18603"/>
                  <a:gd name="connsiteX5" fmla="*/ 164527 w 164527"/>
                  <a:gd name="connsiteY5" fmla="*/ 9301 h 18603"/>
                  <a:gd name="connsiteX6" fmla="*/ 155225 w 164527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27" h="18603">
                    <a:moveTo>
                      <a:pt x="155225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55225" y="0"/>
                    </a:lnTo>
                    <a:cubicBezTo>
                      <a:pt x="160360" y="0"/>
                      <a:pt x="164527" y="4167"/>
                      <a:pt x="164527" y="9301"/>
                    </a:cubicBezTo>
                    <a:cubicBezTo>
                      <a:pt x="164527" y="14436"/>
                      <a:pt x="160360" y="18603"/>
                      <a:pt x="155225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id="{6A2C99DE-3FAF-D60F-009A-4F76A5E7803E}"/>
                  </a:ext>
                </a:extLst>
              </p:cNvPr>
              <p:cNvSpPr/>
              <p:nvPr/>
            </p:nvSpPr>
            <p:spPr>
              <a:xfrm>
                <a:off x="5890768" y="3431198"/>
                <a:ext cx="131189" cy="18603"/>
              </a:xfrm>
              <a:custGeom>
                <a:avLst/>
                <a:gdLst>
                  <a:gd name="connsiteX0" fmla="*/ 121888 w 131189"/>
                  <a:gd name="connsiteY0" fmla="*/ 18603 h 18603"/>
                  <a:gd name="connsiteX1" fmla="*/ 9302 w 131189"/>
                  <a:gd name="connsiteY1" fmla="*/ 18603 h 18603"/>
                  <a:gd name="connsiteX2" fmla="*/ 0 w 131189"/>
                  <a:gd name="connsiteY2" fmla="*/ 9301 h 18603"/>
                  <a:gd name="connsiteX3" fmla="*/ 9302 w 131189"/>
                  <a:gd name="connsiteY3" fmla="*/ 0 h 18603"/>
                  <a:gd name="connsiteX4" fmla="*/ 121888 w 131189"/>
                  <a:gd name="connsiteY4" fmla="*/ 0 h 18603"/>
                  <a:gd name="connsiteX5" fmla="*/ 131190 w 131189"/>
                  <a:gd name="connsiteY5" fmla="*/ 9301 h 18603"/>
                  <a:gd name="connsiteX6" fmla="*/ 121888 w 131189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189" h="18603">
                    <a:moveTo>
                      <a:pt x="12188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121888" y="0"/>
                    </a:lnTo>
                    <a:cubicBezTo>
                      <a:pt x="127023" y="0"/>
                      <a:pt x="131190" y="4167"/>
                      <a:pt x="131190" y="9301"/>
                    </a:cubicBezTo>
                    <a:cubicBezTo>
                      <a:pt x="131190" y="14436"/>
                      <a:pt x="127023" y="18603"/>
                      <a:pt x="12188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id="{419A2402-AD85-7B9F-CD77-42B407CB1666}"/>
                  </a:ext>
                </a:extLst>
              </p:cNvPr>
              <p:cNvSpPr/>
              <p:nvPr/>
            </p:nvSpPr>
            <p:spPr>
              <a:xfrm>
                <a:off x="5758231" y="3499771"/>
                <a:ext cx="100013" cy="100012"/>
              </a:xfrm>
              <a:custGeom>
                <a:avLst/>
                <a:gdLst>
                  <a:gd name="connsiteX0" fmla="*/ 18567 w 100013"/>
                  <a:gd name="connsiteY0" fmla="*/ 81409 h 100012"/>
                  <a:gd name="connsiteX1" fmla="*/ 81373 w 100013"/>
                  <a:gd name="connsiteY1" fmla="*/ 81409 h 100012"/>
                  <a:gd name="connsiteX2" fmla="*/ 81373 w 100013"/>
                  <a:gd name="connsiteY2" fmla="*/ 18603 h 100012"/>
                  <a:gd name="connsiteX3" fmla="*/ 18567 w 100013"/>
                  <a:gd name="connsiteY3" fmla="*/ 18603 h 100012"/>
                  <a:gd name="connsiteX4" fmla="*/ 90674 w 100013"/>
                  <a:gd name="connsiteY4" fmla="*/ 100013 h 100012"/>
                  <a:gd name="connsiteX5" fmla="*/ 9302 w 100013"/>
                  <a:gd name="connsiteY5" fmla="*/ 100013 h 100012"/>
                  <a:gd name="connsiteX6" fmla="*/ 0 w 100013"/>
                  <a:gd name="connsiteY6" fmla="*/ 90710 h 100012"/>
                  <a:gd name="connsiteX7" fmla="*/ 0 w 100013"/>
                  <a:gd name="connsiteY7" fmla="*/ 9301 h 100012"/>
                  <a:gd name="connsiteX8" fmla="*/ 9302 w 100013"/>
                  <a:gd name="connsiteY8" fmla="*/ 0 h 100012"/>
                  <a:gd name="connsiteX9" fmla="*/ 90711 w 100013"/>
                  <a:gd name="connsiteY9" fmla="*/ 0 h 100012"/>
                  <a:gd name="connsiteX10" fmla="*/ 100013 w 100013"/>
                  <a:gd name="connsiteY10" fmla="*/ 9301 h 100012"/>
                  <a:gd name="connsiteX11" fmla="*/ 100013 w 100013"/>
                  <a:gd name="connsiteY11" fmla="*/ 90710 h 100012"/>
                  <a:gd name="connsiteX12" fmla="*/ 90711 w 100013"/>
                  <a:gd name="connsiteY12" fmla="*/ 100013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3" h="100012">
                    <a:moveTo>
                      <a:pt x="18567" y="81409"/>
                    </a:moveTo>
                    <a:lnTo>
                      <a:pt x="81373" y="81409"/>
                    </a:lnTo>
                    <a:lnTo>
                      <a:pt x="81373" y="18603"/>
                    </a:lnTo>
                    <a:lnTo>
                      <a:pt x="18567" y="18603"/>
                    </a:lnTo>
                    <a:close/>
                    <a:moveTo>
                      <a:pt x="90674" y="100013"/>
                    </a:moveTo>
                    <a:lnTo>
                      <a:pt x="9302" y="100013"/>
                    </a:lnTo>
                    <a:cubicBezTo>
                      <a:pt x="4130" y="100013"/>
                      <a:pt x="0" y="95845"/>
                      <a:pt x="0" y="90710"/>
                    </a:cubicBezTo>
                    <a:lnTo>
                      <a:pt x="0" y="9301"/>
                    </a:lnTo>
                    <a:cubicBezTo>
                      <a:pt x="0" y="4167"/>
                      <a:pt x="4130" y="0"/>
                      <a:pt x="9302" y="0"/>
                    </a:cubicBezTo>
                    <a:lnTo>
                      <a:pt x="90711" y="0"/>
                    </a:lnTo>
                    <a:cubicBezTo>
                      <a:pt x="95846" y="0"/>
                      <a:pt x="100013" y="4167"/>
                      <a:pt x="100013" y="9301"/>
                    </a:cubicBezTo>
                    <a:lnTo>
                      <a:pt x="100013" y="90710"/>
                    </a:lnTo>
                    <a:cubicBezTo>
                      <a:pt x="100013" y="95845"/>
                      <a:pt x="95846" y="100013"/>
                      <a:pt x="90711" y="10001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917B5393-33E3-59B1-19AF-8C0200CC05D2}"/>
                  </a:ext>
                </a:extLst>
              </p:cNvPr>
              <p:cNvSpPr/>
              <p:nvPr/>
            </p:nvSpPr>
            <p:spPr>
              <a:xfrm>
                <a:off x="5890730" y="3507951"/>
                <a:ext cx="170928" cy="18603"/>
              </a:xfrm>
              <a:custGeom>
                <a:avLst/>
                <a:gdLst>
                  <a:gd name="connsiteX0" fmla="*/ 161626 w 170928"/>
                  <a:gd name="connsiteY0" fmla="*/ 18603 h 18603"/>
                  <a:gd name="connsiteX1" fmla="*/ 9302 w 170928"/>
                  <a:gd name="connsiteY1" fmla="*/ 18603 h 18603"/>
                  <a:gd name="connsiteX2" fmla="*/ 0 w 170928"/>
                  <a:gd name="connsiteY2" fmla="*/ 9301 h 18603"/>
                  <a:gd name="connsiteX3" fmla="*/ 9302 w 170928"/>
                  <a:gd name="connsiteY3" fmla="*/ 0 h 18603"/>
                  <a:gd name="connsiteX4" fmla="*/ 161626 w 170928"/>
                  <a:gd name="connsiteY4" fmla="*/ 0 h 18603"/>
                  <a:gd name="connsiteX5" fmla="*/ 170928 w 170928"/>
                  <a:gd name="connsiteY5" fmla="*/ 9301 h 18603"/>
                  <a:gd name="connsiteX6" fmla="*/ 161626 w 170928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0928" h="18603">
                    <a:moveTo>
                      <a:pt x="161626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30"/>
                      <a:pt x="4167" y="0"/>
                      <a:pt x="9302" y="0"/>
                    </a:cubicBezTo>
                    <a:lnTo>
                      <a:pt x="161626" y="0"/>
                    </a:lnTo>
                    <a:cubicBezTo>
                      <a:pt x="166761" y="0"/>
                      <a:pt x="170928" y="4130"/>
                      <a:pt x="170928" y="9301"/>
                    </a:cubicBezTo>
                    <a:cubicBezTo>
                      <a:pt x="170928" y="14436"/>
                      <a:pt x="166761" y="18603"/>
                      <a:pt x="161626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16AFC207-DBAF-7C98-7C9E-F2E6A4E3061B}"/>
                  </a:ext>
                </a:extLst>
              </p:cNvPr>
              <p:cNvSpPr/>
              <p:nvPr/>
            </p:nvSpPr>
            <p:spPr>
              <a:xfrm>
                <a:off x="5890728" y="3573064"/>
                <a:ext cx="96330" cy="18603"/>
              </a:xfrm>
              <a:custGeom>
                <a:avLst/>
                <a:gdLst>
                  <a:gd name="connsiteX0" fmla="*/ 87028 w 96330"/>
                  <a:gd name="connsiteY0" fmla="*/ 18603 h 18603"/>
                  <a:gd name="connsiteX1" fmla="*/ 9302 w 96330"/>
                  <a:gd name="connsiteY1" fmla="*/ 18603 h 18603"/>
                  <a:gd name="connsiteX2" fmla="*/ 0 w 96330"/>
                  <a:gd name="connsiteY2" fmla="*/ 9301 h 18603"/>
                  <a:gd name="connsiteX3" fmla="*/ 9302 w 96330"/>
                  <a:gd name="connsiteY3" fmla="*/ 0 h 18603"/>
                  <a:gd name="connsiteX4" fmla="*/ 87028 w 96330"/>
                  <a:gd name="connsiteY4" fmla="*/ 0 h 18603"/>
                  <a:gd name="connsiteX5" fmla="*/ 96330 w 96330"/>
                  <a:gd name="connsiteY5" fmla="*/ 9301 h 18603"/>
                  <a:gd name="connsiteX6" fmla="*/ 87028 w 96330"/>
                  <a:gd name="connsiteY6" fmla="*/ 18603 h 1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330" h="18603">
                    <a:moveTo>
                      <a:pt x="87028" y="18603"/>
                    </a:moveTo>
                    <a:lnTo>
                      <a:pt x="9302" y="18603"/>
                    </a:lnTo>
                    <a:cubicBezTo>
                      <a:pt x="4167" y="18603"/>
                      <a:pt x="0" y="14436"/>
                      <a:pt x="0" y="9301"/>
                    </a:cubicBezTo>
                    <a:cubicBezTo>
                      <a:pt x="0" y="4167"/>
                      <a:pt x="4167" y="0"/>
                      <a:pt x="9302" y="0"/>
                    </a:cubicBezTo>
                    <a:lnTo>
                      <a:pt x="87028" y="0"/>
                    </a:lnTo>
                    <a:cubicBezTo>
                      <a:pt x="92163" y="0"/>
                      <a:pt x="96330" y="4167"/>
                      <a:pt x="96330" y="9301"/>
                    </a:cubicBezTo>
                    <a:cubicBezTo>
                      <a:pt x="96330" y="14436"/>
                      <a:pt x="92163" y="18603"/>
                      <a:pt x="87028" y="186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sp>
        <p:nvSpPr>
          <p:cNvPr id="47" name="Retângulo: Cantos Diagonais Arredondados 46">
            <a:extLst>
              <a:ext uri="{FF2B5EF4-FFF2-40B4-BE49-F238E27FC236}">
                <a16:creationId xmlns:a16="http://schemas.microsoft.com/office/drawing/2014/main" id="{13105B57-2565-1772-73C7-DB475839F7F6}"/>
              </a:ext>
            </a:extLst>
          </p:cNvPr>
          <p:cNvSpPr/>
          <p:nvPr/>
        </p:nvSpPr>
        <p:spPr>
          <a:xfrm>
            <a:off x="542118" y="1505008"/>
            <a:ext cx="3906357" cy="72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  <p:sp>
        <p:nvSpPr>
          <p:cNvPr id="48" name="Retângulo: Cantos Diagonais Arredondados 47">
            <a:extLst>
              <a:ext uri="{FF2B5EF4-FFF2-40B4-BE49-F238E27FC236}">
                <a16:creationId xmlns:a16="http://schemas.microsoft.com/office/drawing/2014/main" id="{66FB7951-9521-131F-3ED0-F94EBFF9E3ED}"/>
              </a:ext>
            </a:extLst>
          </p:cNvPr>
          <p:cNvSpPr/>
          <p:nvPr/>
        </p:nvSpPr>
        <p:spPr>
          <a:xfrm>
            <a:off x="542118" y="406204"/>
            <a:ext cx="3906357" cy="36000"/>
          </a:xfrm>
          <a:prstGeom prst="round2DiagRect">
            <a:avLst/>
          </a:prstGeom>
          <a:solidFill>
            <a:srgbClr val="1234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234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52805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2943B165E9EA040A7CB0679EEC1E8D3" ma:contentTypeVersion="14" ma:contentTypeDescription="Crie um novo documento." ma:contentTypeScope="" ma:versionID="7cf7eabbd6631a68cf23104de72d95da">
  <xsd:schema xmlns:xsd="http://www.w3.org/2001/XMLSchema" xmlns:xs="http://www.w3.org/2001/XMLSchema" xmlns:p="http://schemas.microsoft.com/office/2006/metadata/properties" xmlns:ns2="5d75131d-11a9-4890-a140-2e2b32383123" xmlns:ns3="4c9db313-5cfb-4991-84f0-80051d5e4e6f" targetNamespace="http://schemas.microsoft.com/office/2006/metadata/properties" ma:root="true" ma:fieldsID="33bea975940599137b1541b3d05562dd" ns2:_="" ns3:_="">
    <xsd:import namespace="5d75131d-11a9-4890-a140-2e2b32383123"/>
    <xsd:import namespace="4c9db313-5cfb-4991-84f0-80051d5e4e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5131d-11a9-4890-a140-2e2b323831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366fae3f-bbd4-4097-b0b7-9a1358276c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9db313-5cfb-4991-84f0-80051d5e4e6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1ef5f2-2cae-4d00-8391-574bc582bd41}" ma:internalName="TaxCatchAll" ma:showField="CatchAllData" ma:web="4c9db313-5cfb-4991-84f0-80051d5e4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c9db313-5cfb-4991-84f0-80051d5e4e6f" xsi:nil="true"/>
    <lcf76f155ced4ddcb4097134ff3c332f xmlns="5d75131d-11a9-4890-a140-2e2b3238312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24E815-40EB-47E9-8DA5-D627B50FF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75131d-11a9-4890-a140-2e2b32383123"/>
    <ds:schemaRef ds:uri="4c9db313-5cfb-4991-84f0-80051d5e4e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AEF5C9-358F-46BD-87AD-D26DAE54FBB9}">
  <ds:schemaRefs>
    <ds:schemaRef ds:uri="5d75131d-11a9-4890-a140-2e2b32383123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  <ds:schemaRef ds:uri="4c9db313-5cfb-4991-84f0-80051d5e4e6f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B6BD82D-F33C-4B57-8DF3-C343C310DD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3470</TotalTime>
  <Words>2948</Words>
  <Application>Microsoft Office PowerPoint</Application>
  <PresentationFormat>Widescreen</PresentationFormat>
  <Paragraphs>401</Paragraphs>
  <Slides>29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5" baseType="lpstr">
      <vt:lpstr>Aptos</vt:lpstr>
      <vt:lpstr>Arial</vt:lpstr>
      <vt:lpstr>Arial MT Pro</vt:lpstr>
      <vt:lpstr>ArialMTPro-Regular</vt:lpstr>
      <vt:lpstr>Neue Haas Grotesk Text Pro</vt:lpstr>
      <vt:lpstr>SwellVTI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Augusto</dc:creator>
  <cp:lastModifiedBy>Landulfo Ferreira</cp:lastModifiedBy>
  <cp:revision>10</cp:revision>
  <dcterms:created xsi:type="dcterms:W3CDTF">2025-03-24T13:55:35Z</dcterms:created>
  <dcterms:modified xsi:type="dcterms:W3CDTF">2025-06-01T23:56:24Z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0x010100A2943B165E9EA040A7CB0679EEC1E8D3</vt:lpwstr>
  </property>
  <property fmtid="{D5CDD505-2E9C-101B-9397-08002B2CF9AE}" pid="3" name="MediaServiceImageTags">
    <vt:lpwstr/>
  </property>
</Properties>
</file>