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5"/>
  </p:notesMasterIdLst>
  <p:sldIdLst>
    <p:sldId id="256" r:id="rId5"/>
    <p:sldId id="2578" r:id="rId6"/>
    <p:sldId id="259" r:id="rId7"/>
    <p:sldId id="2567" r:id="rId8"/>
    <p:sldId id="2577" r:id="rId9"/>
    <p:sldId id="270" r:id="rId10"/>
    <p:sldId id="267" r:id="rId11"/>
    <p:sldId id="2566" r:id="rId12"/>
    <p:sldId id="1154" r:id="rId13"/>
    <p:sldId id="2570" r:id="rId14"/>
    <p:sldId id="2571" r:id="rId15"/>
    <p:sldId id="761" r:id="rId16"/>
    <p:sldId id="762" r:id="rId17"/>
    <p:sldId id="2572" r:id="rId18"/>
    <p:sldId id="2573" r:id="rId19"/>
    <p:sldId id="2574" r:id="rId20"/>
    <p:sldId id="2614" r:id="rId21"/>
    <p:sldId id="2579" r:id="rId22"/>
    <p:sldId id="2581" r:id="rId23"/>
    <p:sldId id="2583" r:id="rId24"/>
    <p:sldId id="2582" r:id="rId25"/>
    <p:sldId id="2584" r:id="rId26"/>
    <p:sldId id="2591" r:id="rId27"/>
    <p:sldId id="2607" r:id="rId28"/>
    <p:sldId id="2599" r:id="rId29"/>
    <p:sldId id="2613" r:id="rId30"/>
    <p:sldId id="2615" r:id="rId31"/>
    <p:sldId id="2624" r:id="rId32"/>
    <p:sldId id="2608" r:id="rId33"/>
    <p:sldId id="2617" r:id="rId34"/>
    <p:sldId id="2609" r:id="rId35"/>
    <p:sldId id="2620" r:id="rId36"/>
    <p:sldId id="2619" r:id="rId37"/>
    <p:sldId id="2621" r:id="rId38"/>
    <p:sldId id="2603" r:id="rId39"/>
    <p:sldId id="2622" r:id="rId40"/>
    <p:sldId id="2623" r:id="rId41"/>
    <p:sldId id="2606" r:id="rId42"/>
    <p:sldId id="2589" r:id="rId43"/>
    <p:sldId id="2590" r:id="rId4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4A7A"/>
    <a:srgbClr val="0E3F56"/>
    <a:srgbClr val="354F77"/>
    <a:srgbClr val="1B3B6B"/>
    <a:srgbClr val="C9C9C9"/>
    <a:srgbClr val="1D4F87"/>
    <a:srgbClr val="E2E2E2"/>
    <a:srgbClr val="FF5353"/>
    <a:srgbClr val="D4C9BE"/>
    <a:srgbClr val="9898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835425-A8D4-48EC-890C-5D232C6A726A}" v="419" dt="2026-08-25T19:44:13.6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3203" autoAdjust="0"/>
  </p:normalViewPr>
  <p:slideViewPr>
    <p:cSldViewPr snapToGrid="0">
      <p:cViewPr>
        <p:scale>
          <a:sx n="68" d="100"/>
          <a:sy n="68" d="100"/>
        </p:scale>
        <p:origin x="384" y="1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19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4EAFD5-80BD-45DE-A07B-4CBD986FFBBE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A59E91-9B69-43A3-BA46-CDBF5D2B6B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4039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CD6E1-B19D-7694-49D4-5856D572E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DD4FC95-9FF8-CDDD-B7C9-DC777EB2F1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8485329-FFEF-A694-600B-A0FEFCD975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52">
              <a:defRPr/>
            </a:pPr>
            <a:r>
              <a:rPr lang="pt-BR" dirty="0"/>
              <a:t>TELA: APENAS IMAGEM – sem texto 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3901A09-0248-8733-C6A1-DCB859C80B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DC145C-E118-4043-ACEF-6A8A7B5B3CA9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96766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C11C1-6204-F5BE-9A57-BA69737E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B5746D5-4D4D-EB01-B099-65E1133111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50B5E69-4662-E942-48D0-1E0E464FD8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D24A762-0693-5313-7C61-9C050CD7B9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CC765-C188-4B5D-98C4-2E9B048024EB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05730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9671F-17FE-0CEE-D3B6-82BB6A77A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CA51576-83F0-5932-0D96-258E349042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FADCF31-19F4-0CC3-4B0F-30F651C3AE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E67D60A-E141-A111-D272-D370A0D518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CC765-C188-4B5D-98C4-2E9B048024EB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6541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8EB37-4E8C-854B-D019-58EC74667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2A5EEE4-E22D-9D23-A7F0-F415E42A3F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3945F46-A7F2-C33D-D9BA-97CD56559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35A7C8A-9BBA-0542-F118-3737DD0B97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CC765-C188-4B5D-98C4-2E9B048024EB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6286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14732-3103-352A-F3E8-0F975846C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6E84E99-7311-7687-BB1E-715E9486C7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EA3E8AC-AB98-CE45-D338-E309888442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22C0731-C782-4742-D6ED-D93C4CA819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CC765-C188-4B5D-98C4-2E9B048024EB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2546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3B536-4079-9191-A390-744D5B650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967AB21-668C-7A83-A14B-DF435B3DEE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EF51E24-189A-AD30-4FFB-3C18705351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A145907-B4C9-03EC-4495-82C189BE0A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CC765-C188-4B5D-98C4-2E9B048024EB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77158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CB3C5-37D1-7BCF-4BBA-2A52C9287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076FFF3-E869-BF15-6A94-0F4E9925A1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58C8593-24CC-3CA8-D502-2AEECFC58E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B8154B0-0C9E-AD7C-688B-03EE1083D6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CC765-C188-4B5D-98C4-2E9B048024EB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97976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9C0B9-E67F-FCF1-D40C-6EA1D4A9B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8450EC7-3866-AB6D-8D35-B8462C8675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1AECE8E-BF46-07CE-B011-0267908179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3C3464D-7CDC-3E87-776D-C3DBB8036C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CC765-C188-4B5D-98C4-2E9B048024EB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45088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59E91-9B69-43A3-BA46-CDBF5D2B6BBB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92941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143CC-604A-9418-2B06-BAB1FAE35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CD5BB0D-32B8-F9B6-ADCE-B631094621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8CEEB43-2C27-23BF-BF2E-5CE5B376B2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3B73ECF-7074-F72F-51D6-E16461F12C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CC765-C188-4B5D-98C4-2E9B048024EB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15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5E65E-8B9D-A476-96DF-A75A1AAD0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E0B302B-F9F2-69B4-6525-F894D52776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5682249-852D-8B84-5A2F-32D09BF3A8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8298D51-90DA-566B-7784-C0650F0F17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59E91-9B69-43A3-BA46-CDBF5D2B6BBB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1555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0FFFA-F5DE-0BA2-6F42-6C086D5F6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CAB8A4F-F297-BB90-8997-4255A78C6E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88FA993-1BFE-B29D-AED3-F702A95CB4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52">
              <a:defRPr/>
            </a:pPr>
            <a:r>
              <a:rPr lang="pt-BR" dirty="0"/>
              <a:t>TELA: APENAS IMAGEM – sem texto 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3594DFB-35FD-F6F1-9807-DAEDA1D82C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DC145C-E118-4043-ACEF-6A8A7B5B3CA9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03811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62A87-72E3-A3C7-A646-F5656720A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B268EDB-6094-C05A-D2DC-3E05AD243D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7C9097C-B31C-BD61-988D-74EE7C03F4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D33DFFD-FA6A-98ED-CE0E-B9F679F2A4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59E91-9B69-43A3-BA46-CDBF5D2B6BBB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10047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59E91-9B69-43A3-BA46-CDBF5D2B6BBB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8155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59E91-9B69-43A3-BA46-CDBF5D2B6BBB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89605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FA9B7-F205-DD10-2E45-430A47188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C73E643-F8CB-C111-31DE-E6A94E469C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32DC6DD-F816-53B0-1C5F-7AA7ABBCAF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9B28159-41D6-9A12-1F33-81E8D7E48C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59E91-9B69-43A3-BA46-CDBF5D2B6BBB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96063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59E91-9B69-43A3-BA46-CDBF5D2B6BBB}" type="slidenum">
              <a:rPr lang="pt-BR" smtClean="0"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46565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93D0D-43FD-5D12-C9D8-6FD6841A8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4D94E1A-5D0D-FFB6-8A5F-F23AE6A3B9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91B1958-B9D7-16BA-A98A-7BE1FD1265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FC74D45-15AF-094C-F39A-406702BC80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CC765-C188-4B5D-98C4-2E9B048024EB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93193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98201-BC5C-FF9E-9109-106CA247A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E72DCEF-5892-0484-3663-94D674C77E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B9315FB-CE41-AFB1-D265-7DCE9D66CD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B17DCE8-9731-9CC8-5811-E215668BBF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CC765-C188-4B5D-98C4-2E9B048024EB}" type="slidenum">
              <a:rPr lang="pt-BR" smtClean="0"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16954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A1F53-844A-DA5C-C589-4222640D8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4F66475-CAB8-1AAA-B60B-A41C7B3478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3568959-26F1-C4AD-493B-990B4E4478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9808414-E3BA-8696-F2B1-8EE4DF01AB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CC765-C188-4B5D-98C4-2E9B048024EB}" type="slidenum">
              <a:rPr lang="pt-BR" smtClean="0"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393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B7F9B-2438-0795-E992-156187CA6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4411A21-00EC-06B4-8ECC-9A03B199C3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040888E-E5F5-91BC-0A80-8D9C510167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52">
              <a:defRPr/>
            </a:pPr>
            <a:r>
              <a:rPr lang="pt-BR" dirty="0"/>
              <a:t>TELA: APENAS IMAGEM – sem texto 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8BAE885-108B-FEBF-ADB0-9760244E1C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DC145C-E118-4043-ACEF-6A8A7B5B3CA9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7151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8E7A7-064A-D5D9-BCE2-71457C29B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03BF6E-69FC-2F10-8B79-75B9976855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64BD86-564B-3091-1BE0-34F14081D2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A2711-8D33-3346-1DAB-B047A79028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2558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F9670-FBD3-7D18-E136-69F41CA36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6A8418-4876-A080-E972-CBE6D7D3C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AD04AD-238F-9A51-2E95-FEEE515C58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C903EE-48E0-61B3-44D1-513E025D27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068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7E212-B4AF-E420-B7B6-F2E0B294E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6F9239-7EE6-031A-E10C-CF60BA1F5A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323F9A-A0E0-E767-3363-DF35DF4362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5A8DC-9B99-324E-9E1B-2A0DB681FC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518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6612E-FDD7-6965-031C-E1C74E4A0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4FE18F-DFCB-4445-5B71-DAF2B2B96A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A49799-C1F7-ACB2-B628-5978272FD2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91AAD2-F786-CD76-442F-882B2D6153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755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46A383-7531-D3B8-FFD1-10E7334C72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7BF2B61-F00E-D556-DFF2-7985EB235F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D2ACDD4-23D9-AF48-8CB0-48D9D1B60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B368B-325F-4402-A3BD-FC60F1191009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DB43427-3E01-C46F-35C8-F436A3920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1D376B9-0C59-F9F3-C2E7-C52E26A4D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45BE8-C633-438A-A8C6-CF32FB827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4735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0A5B6E-F74C-0FE7-31C9-68E9B280C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BD41D3E-9C9E-2B76-1359-E62AF93E1F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75F6B9-FDD1-4ABC-7BDB-2FB808646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B368B-325F-4402-A3BD-FC60F1191009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7B9F3D-B460-BBBA-AFE3-EA3DC1C9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1FB7678-D66A-30F3-F2E5-E1FEC7748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45BE8-C633-438A-A8C6-CF32FB827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553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9380185-BB03-20A7-653C-547FE565F9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5FFEEDB-EB4F-D95E-BA1A-0ABABD11B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4ED5B4-9C0E-C584-739C-570E81FFA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B368B-325F-4402-A3BD-FC60F1191009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90A5118-AF99-2AEC-2004-73FA39872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D0B8B5-4D5D-2A7F-E1D4-15A0F8DA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45BE8-C633-438A-A8C6-CF32FB827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5727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NDO_CRE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181528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00983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57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BDCF2B-D662-CAB5-205A-46B744A1A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8819C14-2349-D51A-D141-743FD949EA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7076BC4-3DF0-679C-9BC7-62C3A7EC0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B368B-325F-4402-A3BD-FC60F1191009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574CDE-1D32-2B8D-9F93-B663FD2B1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314BEC6-AF40-9926-568D-27AED134B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45BE8-C633-438A-A8C6-CF32FB827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5219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37D022-4864-ADDB-8D8D-4E7FC2FC3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4C716EF-6BC5-9970-E009-9B8B046B0A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C15DFD6-B9CA-5890-32B3-EE4D7BE38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B368B-325F-4402-A3BD-FC60F1191009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45BE8A-AE22-D917-3D81-C03654EEA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A228D0C-F4FA-0EE1-0179-C27E707A1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45BE8-C633-438A-A8C6-CF32FB827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9775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33145E-D3AB-9F1F-7998-D6035694E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6E5765B-8C4A-DDF8-218C-9BE5EABC6E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BE6AE2B-6D50-9F48-9F52-963B9361F5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9BD6C58-D284-4ACF-6625-D42DD7B85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B368B-325F-4402-A3BD-FC60F1191009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D3B9AA8-4320-760C-5DA4-64CADEDCA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29F1E67-00C7-0391-46FB-45E7FACF7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45BE8-C633-438A-A8C6-CF32FB827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8435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BD7589-6885-1607-4AD3-AD8CF92EF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4F7E004-1635-EE49-E1E9-1AEC78F7A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BC1762C-0F62-F218-F9F7-9207C252FA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6D9E048-0871-2891-003D-F7CB923F82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EB5606A-47CF-655E-5C33-C5557C56C8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C12C367-ED0F-59CB-D391-20B24974D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B368B-325F-4402-A3BD-FC60F1191009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0080E33-0B18-1AB5-2A75-35EB20494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9F283C1-4AF2-F525-281C-FDBBEEE9A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45BE8-C633-438A-A8C6-CF32FB827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3913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6BE38D-9FC8-D042-4C36-6CC9CE063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C5C2121-0271-F17A-3258-50D6187D2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B368B-325F-4402-A3BD-FC60F1191009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E8D8624-D599-79AB-CD33-2F8C86BA3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D12DAC9-BAFD-7AB8-23CD-02A4D337A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45BE8-C633-438A-A8C6-CF32FB827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4528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1786523-13EE-CEEF-406A-793BD771F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B368B-325F-4402-A3BD-FC60F1191009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612DD4C-2AB2-EB99-086D-69A822B61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BA9631B-CC46-1460-DF57-5BD1B8FAA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45BE8-C633-438A-A8C6-CF32FB827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2830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9B3460-E087-5C2A-D4C1-295F71F44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A036F20-1A41-6660-820E-774C94D73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2086552-FC96-5E77-8889-DDB63F17BA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C77E990-C1A3-8029-1553-9D39465F8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B368B-325F-4402-A3BD-FC60F1191009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520C56D-9E40-D9D8-9D02-53A15B24E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D0D6C80-94B3-1252-A38F-04841B96D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45BE8-C633-438A-A8C6-CF32FB827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3886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7AA8DF-F479-D8CD-1EAA-BE55D97C3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AE9AA0E-4C40-740C-0623-63B215A922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9CACE08-FD6E-4AD5-56A0-23475984DB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377707-E19D-EFAE-BDF6-D844BDC96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B368B-325F-4402-A3BD-FC60F1191009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34A37EF-315E-C70B-7241-C462DBCF5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E3EFA67-78AA-B029-211C-E1B5AA422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45BE8-C633-438A-A8C6-CF32FB827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9531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653DE8B-33B4-F7FA-58B4-63233F971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C8EF7BA-B642-9E1B-8687-9BDD17DBD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4077F3D-CE84-95E8-D0FA-A642BE5444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DB368B-325F-4402-A3BD-FC60F1191009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DE759E-574A-2DEF-C8FE-9CBE915598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0F019B-8EB3-9FA2-1463-8D6589A514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245BE8-C633-438A-A8C6-CF32FB827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8752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jpeg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microsoft.com/office/2007/relationships/hdphoto" Target="../media/hdphoto5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5" Type="http://schemas.microsoft.com/office/2007/relationships/hdphoto" Target="../media/hdphoto4.wdp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mailto:landulfo.ferreira@carliniadvogados.com.br" TargetMode="External"/><Relationship Id="rId3" Type="http://schemas.openxmlformats.org/officeDocument/2006/relationships/image" Target="../media/image42.pn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10" Type="http://schemas.openxmlformats.org/officeDocument/2006/relationships/hyperlink" Target="https://www.linkedin.com/in/landulfo-ferreira-junior-a0792527?lipi=urn%3Ali%3Apage%3Ad_flagship3_profile_view_base_contact_details%3B%2FP2Cv598Tv6wQfkHszz5pA%3D%3D" TargetMode="External"/><Relationship Id="rId4" Type="http://schemas.openxmlformats.org/officeDocument/2006/relationships/image" Target="../media/image43.jpeg"/><Relationship Id="rId9" Type="http://schemas.openxmlformats.org/officeDocument/2006/relationships/hyperlink" Target="mailto:landulfo@landulfo.com.br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68C123B7-A79B-B0FC-0BC5-312978C6B3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5677738" y="-2462551"/>
            <a:ext cx="19926451" cy="11496055"/>
          </a:xfrm>
          <a:prstGeom prst="rect">
            <a:avLst/>
          </a:prstGeom>
        </p:spPr>
      </p:pic>
      <p:sp>
        <p:nvSpPr>
          <p:cNvPr id="9" name="Retângulo: Cantos Diagonais Arredondados 8">
            <a:extLst>
              <a:ext uri="{FF2B5EF4-FFF2-40B4-BE49-F238E27FC236}">
                <a16:creationId xmlns:a16="http://schemas.microsoft.com/office/drawing/2014/main" id="{5A654DBA-652A-8AEA-0661-B2BD40F78065}"/>
              </a:ext>
            </a:extLst>
          </p:cNvPr>
          <p:cNvSpPr/>
          <p:nvPr/>
        </p:nvSpPr>
        <p:spPr>
          <a:xfrm>
            <a:off x="1097474" y="8248452"/>
            <a:ext cx="11648355" cy="6520263"/>
          </a:xfrm>
          <a:prstGeom prst="round2DiagRect">
            <a:avLst>
              <a:gd name="adj1" fmla="val 7381"/>
              <a:gd name="adj2" fmla="val 0"/>
            </a:avLst>
          </a:prstGeom>
          <a:solidFill>
            <a:srgbClr val="123458">
              <a:alpha val="62000"/>
            </a:srgbClr>
          </a:solidFill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0FA393C8-B73D-4269-4B87-5ACE192A168E}"/>
              </a:ext>
            </a:extLst>
          </p:cNvPr>
          <p:cNvSpPr txBox="1"/>
          <p:nvPr/>
        </p:nvSpPr>
        <p:spPr>
          <a:xfrm>
            <a:off x="1097474" y="-3919799"/>
            <a:ext cx="10513884" cy="38318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pt-BR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10000" b="1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</a:pPr>
            <a:r>
              <a:rPr lang="pt-BR" sz="14000" noProof="0" dirty="0">
                <a:ln>
                  <a:solidFill>
                    <a:srgbClr val="F3F4EE"/>
                  </a:solidFill>
                </a:ln>
                <a:solidFill>
                  <a:srgbClr val="F3FBFF"/>
                </a:solidFill>
                <a:latin typeface="+mn-lt"/>
                <a:cs typeface="HELVETICA" panose="020B0604020202020204" pitchFamily="34" charset="0"/>
              </a:rPr>
              <a:t>Marco Civil</a:t>
            </a:r>
            <a:br>
              <a:rPr lang="pt-BR" sz="14000" noProof="0" dirty="0">
                <a:ln>
                  <a:solidFill>
                    <a:srgbClr val="F3F4EE"/>
                  </a:solidFill>
                </a:ln>
                <a:solidFill>
                  <a:srgbClr val="F3FBFF"/>
                </a:solidFill>
                <a:latin typeface="+mn-lt"/>
                <a:cs typeface="HELVETICA" panose="020B0604020202020204" pitchFamily="34" charset="0"/>
              </a:rPr>
            </a:br>
            <a:r>
              <a:rPr lang="pt-BR" sz="14000" noProof="0" dirty="0">
                <a:ln>
                  <a:solidFill>
                    <a:srgbClr val="F3F4EE"/>
                  </a:solidFill>
                </a:ln>
                <a:solidFill>
                  <a:srgbClr val="F3FBFF"/>
                </a:solidFill>
                <a:latin typeface="+mn-lt"/>
                <a:cs typeface="HELVETICA" panose="020B0604020202020204" pitchFamily="34" charset="0"/>
              </a:rPr>
              <a:t>dos Seguros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EE2E6B3-251C-AAA4-FE82-AF62F5E60F8E}"/>
              </a:ext>
            </a:extLst>
          </p:cNvPr>
          <p:cNvSpPr txBox="1"/>
          <p:nvPr/>
        </p:nvSpPr>
        <p:spPr>
          <a:xfrm>
            <a:off x="1729112" y="11348892"/>
            <a:ext cx="9344322" cy="201581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t" anchorCtr="0">
            <a:normAutofit lnSpcReduction="10000"/>
          </a:bodyPr>
          <a:lstStyle>
            <a:defPPr>
              <a:defRPr lang="pt-BR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800" b="1"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45000"/>
              </a:lnSpc>
            </a:pPr>
            <a:r>
              <a:rPr lang="pt-BR" sz="9800" kern="100" noProof="0" dirty="0">
                <a:ln w="38100">
                  <a:solidFill>
                    <a:srgbClr val="F3F4EE"/>
                  </a:solidFill>
                </a:ln>
                <a:noFill/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Lei 15.040/2024</a:t>
            </a:r>
            <a:endParaRPr lang="pt-BR" sz="3200" noProof="0" dirty="0">
              <a:ln w="38100">
                <a:solidFill>
                  <a:srgbClr val="F3F4EE"/>
                </a:solidFill>
              </a:ln>
              <a:noFill/>
            </a:endParaRP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25B564AD-E4C2-A173-688A-EA025D4A6819}"/>
              </a:ext>
            </a:extLst>
          </p:cNvPr>
          <p:cNvGrpSpPr/>
          <p:nvPr/>
        </p:nvGrpSpPr>
        <p:grpSpPr>
          <a:xfrm>
            <a:off x="990599" y="545593"/>
            <a:ext cx="11939713" cy="5960751"/>
            <a:chOff x="990599" y="545593"/>
            <a:chExt cx="11939713" cy="5960751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94F1D97F-6048-7133-EB62-0D85C4E45EC7}"/>
                </a:ext>
              </a:extLst>
            </p:cNvPr>
            <p:cNvGrpSpPr/>
            <p:nvPr/>
          </p:nvGrpSpPr>
          <p:grpSpPr>
            <a:xfrm>
              <a:off x="990599" y="861637"/>
              <a:ext cx="11939713" cy="5644707"/>
              <a:chOff x="-945272" y="5124588"/>
              <a:chExt cx="5332128" cy="1758637"/>
            </a:xfrm>
          </p:grpSpPr>
          <p:pic>
            <p:nvPicPr>
              <p:cNvPr id="42" name="Imagem 41">
                <a:extLst>
                  <a:ext uri="{FF2B5EF4-FFF2-40B4-BE49-F238E27FC236}">
                    <a16:creationId xmlns:a16="http://schemas.microsoft.com/office/drawing/2014/main" id="{798B7CEC-BE81-3A39-6325-3CD83FFEB88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68793" y="5124588"/>
                <a:ext cx="1245187" cy="778316"/>
              </a:xfrm>
              <a:prstGeom prst="rect">
                <a:avLst/>
              </a:prstGeom>
            </p:spPr>
          </p:pic>
          <p:cxnSp>
            <p:nvCxnSpPr>
              <p:cNvPr id="45" name="Conector reto 44">
                <a:extLst>
                  <a:ext uri="{FF2B5EF4-FFF2-40B4-BE49-F238E27FC236}">
                    <a16:creationId xmlns:a16="http://schemas.microsoft.com/office/drawing/2014/main" id="{AE2FEC98-936F-2E30-6020-5C59C35DA4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41" y="6003908"/>
                <a:ext cx="3313828" cy="0"/>
              </a:xfrm>
              <a:prstGeom prst="line">
                <a:avLst/>
              </a:prstGeom>
              <a:ln w="38100">
                <a:solidFill>
                  <a:srgbClr val="F3F4EE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CaixaDeTexto 45">
                <a:extLst>
                  <a:ext uri="{FF2B5EF4-FFF2-40B4-BE49-F238E27FC236}">
                    <a16:creationId xmlns:a16="http://schemas.microsoft.com/office/drawing/2014/main" id="{160BA5A6-69BB-F2D6-DCF3-BD5B618E7016}"/>
                  </a:ext>
                </a:extLst>
              </p:cNvPr>
              <p:cNvSpPr txBox="1"/>
              <p:nvPr/>
            </p:nvSpPr>
            <p:spPr>
              <a:xfrm>
                <a:off x="-945272" y="6316181"/>
                <a:ext cx="5332128" cy="567044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b">
                <a:noAutofit/>
              </a:bodyPr>
              <a:lstStyle>
                <a:defPPr>
                  <a:defRPr lang="pt-BR"/>
                </a:defPPr>
                <a:lvl1pPr>
                  <a:lnSpc>
                    <a:spcPct val="100000"/>
                  </a:lnSpc>
                  <a:spcBef>
                    <a:spcPct val="0"/>
                  </a:spcBef>
                  <a:buNone/>
                  <a:defRPr sz="10000" b="1">
                    <a:solidFill>
                      <a:schemeClr val="accent6">
                        <a:lumMod val="7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pt-BR" sz="2800" b="0" noProof="0" dirty="0">
                    <a:solidFill>
                      <a:schemeClr val="bg1"/>
                    </a:solidFill>
                    <a:latin typeface="Bahnschrift" panose="020B0502040204020203" pitchFamily="34" charset="0"/>
                    <a:cs typeface="HELVETICA" panose="020B0604020202020204" pitchFamily="34" charset="0"/>
                  </a:rPr>
                  <a:t>Seguro de Transporte e a Nova Lei de Seguros Impactos e Desafios</a:t>
                </a:r>
              </a:p>
              <a:p>
                <a:r>
                  <a:rPr lang="pt-BR" sz="3000" noProof="0" dirty="0">
                    <a:ln>
                      <a:solidFill>
                        <a:srgbClr val="F3F4EE"/>
                      </a:solidFill>
                    </a:ln>
                    <a:solidFill>
                      <a:srgbClr val="F3F4EE"/>
                    </a:solidFill>
                    <a:latin typeface="Bahnschrift" panose="020B0502040204020203" pitchFamily="34" charset="0"/>
                    <a:cs typeface="HELVETICA" panose="020B0604020202020204" pitchFamily="34" charset="0"/>
                  </a:rPr>
                  <a:t>Dr. Landulfo Ferreira</a:t>
                </a:r>
              </a:p>
            </p:txBody>
          </p:sp>
        </p:grpSp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2AE714B9-86BE-B2E0-F287-2B558403C9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4182" y="545593"/>
              <a:ext cx="5596128" cy="29526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97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CAC8F-07BE-3268-50F2-E2D09EA35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grupar 10">
            <a:extLst>
              <a:ext uri="{FF2B5EF4-FFF2-40B4-BE49-F238E27FC236}">
                <a16:creationId xmlns:a16="http://schemas.microsoft.com/office/drawing/2014/main" id="{9D6E107A-FF18-CEA1-192E-926698A5408D}"/>
              </a:ext>
            </a:extLst>
          </p:cNvPr>
          <p:cNvGrpSpPr/>
          <p:nvPr/>
        </p:nvGrpSpPr>
        <p:grpSpPr>
          <a:xfrm>
            <a:off x="-633732" y="-274320"/>
            <a:ext cx="3017520" cy="7406640"/>
            <a:chOff x="-744500" y="-468630"/>
            <a:chExt cx="3017520" cy="7406640"/>
          </a:xfrm>
        </p:grpSpPr>
        <p:sp>
          <p:nvSpPr>
            <p:cNvPr id="8" name="Trapezoide 7">
              <a:extLst>
                <a:ext uri="{FF2B5EF4-FFF2-40B4-BE49-F238E27FC236}">
                  <a16:creationId xmlns:a16="http://schemas.microsoft.com/office/drawing/2014/main" id="{AE218340-E717-CE41-CB5B-AFB1BB05A735}"/>
                </a:ext>
              </a:extLst>
            </p:cNvPr>
            <p:cNvSpPr/>
            <p:nvPr/>
          </p:nvSpPr>
          <p:spPr>
            <a:xfrm>
              <a:off x="-744500" y="-468630"/>
              <a:ext cx="3017520" cy="7406640"/>
            </a:xfrm>
            <a:prstGeom prst="trapezoid">
              <a:avLst>
                <a:gd name="adj" fmla="val 32197"/>
              </a:avLst>
            </a:prstGeom>
            <a:solidFill>
              <a:srgbClr val="12345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06412F3E-AEEF-6100-588B-A2E383453BA4}"/>
                </a:ext>
              </a:extLst>
            </p:cNvPr>
            <p:cNvSpPr/>
            <p:nvPr/>
          </p:nvSpPr>
          <p:spPr>
            <a:xfrm>
              <a:off x="-412347" y="-442403"/>
              <a:ext cx="877467" cy="7380413"/>
            </a:xfrm>
            <a:prstGeom prst="rect">
              <a:avLst/>
            </a:prstGeom>
            <a:solidFill>
              <a:srgbClr val="12345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5959936A-0988-0D6B-D69D-54750E2599BB}"/>
              </a:ext>
            </a:extLst>
          </p:cNvPr>
          <p:cNvSpPr txBox="1">
            <a:spLocks/>
          </p:cNvSpPr>
          <p:nvPr/>
        </p:nvSpPr>
        <p:spPr>
          <a:xfrm>
            <a:off x="2037906" y="201708"/>
            <a:ext cx="7106093" cy="121075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noProof="0" dirty="0">
                <a:latin typeface="+mn-lt"/>
                <a:ea typeface="+mn-ea"/>
                <a:cs typeface="+mn-cs"/>
              </a:rPr>
              <a:t>Intervenientes</a:t>
            </a:r>
            <a:r>
              <a:rPr lang="pt-BR" sz="4200" b="1" noProof="0" dirty="0">
                <a:latin typeface="+mn-lt"/>
                <a:ea typeface="+mn-ea"/>
                <a:cs typeface="+mn-cs"/>
              </a:rPr>
              <a:t> </a:t>
            </a:r>
            <a:br>
              <a:rPr lang="pt-BR" sz="4200" b="1" noProof="0" dirty="0">
                <a:latin typeface="+mn-lt"/>
                <a:ea typeface="+mn-ea"/>
                <a:cs typeface="+mn-cs"/>
              </a:rPr>
            </a:br>
            <a:r>
              <a:rPr lang="pt-BR" sz="4200" b="1" noProof="0" dirty="0">
                <a:latin typeface="+mn-lt"/>
                <a:ea typeface="+mn-ea"/>
                <a:cs typeface="+mn-cs"/>
              </a:rPr>
              <a:t>    </a:t>
            </a:r>
            <a:r>
              <a:rPr lang="pt-BR" b="1" noProof="0" dirty="0">
                <a:solidFill>
                  <a:srgbClr val="1D4F87"/>
                </a:solidFill>
                <a:latin typeface="+mn-lt"/>
                <a:ea typeface="+mn-ea"/>
                <a:cs typeface="+mn-cs"/>
              </a:rPr>
              <a:t>Seção VII – Lei 15.040/24 </a:t>
            </a:r>
            <a:endParaRPr lang="pt-BR" sz="3800" b="1" noProof="0" dirty="0">
              <a:solidFill>
                <a:srgbClr val="1D4F87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Retângulo: Cantos Diagonais Arredondados 19">
            <a:extLst>
              <a:ext uri="{FF2B5EF4-FFF2-40B4-BE49-F238E27FC236}">
                <a16:creationId xmlns:a16="http://schemas.microsoft.com/office/drawing/2014/main" id="{F0D4B25B-2522-CA25-4308-19E27AB18511}"/>
              </a:ext>
            </a:extLst>
          </p:cNvPr>
          <p:cNvSpPr/>
          <p:nvPr/>
        </p:nvSpPr>
        <p:spPr>
          <a:xfrm rot="10800000" flipV="1">
            <a:off x="537292" y="1471830"/>
            <a:ext cx="8208000" cy="43200"/>
          </a:xfrm>
          <a:prstGeom prst="round2DiagRect">
            <a:avLst/>
          </a:prstGeom>
          <a:solidFill>
            <a:srgbClr val="3656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2" name="Sinal de Adição 1">
            <a:extLst>
              <a:ext uri="{FF2B5EF4-FFF2-40B4-BE49-F238E27FC236}">
                <a16:creationId xmlns:a16="http://schemas.microsoft.com/office/drawing/2014/main" id="{30E37397-A2E8-AA8F-4D5C-F3A9EBC4E115}"/>
              </a:ext>
            </a:extLst>
          </p:cNvPr>
          <p:cNvSpPr/>
          <p:nvPr/>
        </p:nvSpPr>
        <p:spPr>
          <a:xfrm>
            <a:off x="-56708" y="5541083"/>
            <a:ext cx="1188000" cy="1152000"/>
          </a:xfrm>
          <a:prstGeom prst="mathPlus">
            <a:avLst>
              <a:gd name="adj1" fmla="val 156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A4648354-F8B0-E1DE-0C04-A9262381101A}"/>
              </a:ext>
            </a:extLst>
          </p:cNvPr>
          <p:cNvGrpSpPr/>
          <p:nvPr/>
        </p:nvGrpSpPr>
        <p:grpSpPr>
          <a:xfrm>
            <a:off x="2519405" y="2207405"/>
            <a:ext cx="9413123" cy="4232540"/>
            <a:chOff x="2519405" y="2207405"/>
            <a:chExt cx="9413123" cy="4232540"/>
          </a:xfrm>
        </p:grpSpPr>
        <p:sp>
          <p:nvSpPr>
            <p:cNvPr id="3" name="Retângulo: Cantos Arredondados 2">
              <a:extLst>
                <a:ext uri="{FF2B5EF4-FFF2-40B4-BE49-F238E27FC236}">
                  <a16:creationId xmlns:a16="http://schemas.microsoft.com/office/drawing/2014/main" id="{D948E5E4-1201-4061-CC03-13C1F8BF5152}"/>
                </a:ext>
              </a:extLst>
            </p:cNvPr>
            <p:cNvSpPr/>
            <p:nvPr/>
          </p:nvSpPr>
          <p:spPr>
            <a:xfrm>
              <a:off x="2519405" y="2207405"/>
              <a:ext cx="2925188" cy="4232540"/>
            </a:xfrm>
            <a:prstGeom prst="roundRect">
              <a:avLst>
                <a:gd name="adj" fmla="val 5874"/>
              </a:avLst>
            </a:prstGeom>
            <a:solidFill>
              <a:srgbClr val="F1EFEC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493FFE86-100D-1A24-732C-37563004E022}"/>
                </a:ext>
              </a:extLst>
            </p:cNvPr>
            <p:cNvSpPr/>
            <p:nvPr/>
          </p:nvSpPr>
          <p:spPr>
            <a:xfrm>
              <a:off x="5689077" y="2207405"/>
              <a:ext cx="2925188" cy="4232540"/>
            </a:xfrm>
            <a:prstGeom prst="roundRect">
              <a:avLst>
                <a:gd name="adj" fmla="val 5874"/>
              </a:avLst>
            </a:prstGeom>
            <a:solidFill>
              <a:srgbClr val="F1EFEC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626F4DE6-DEC2-0B12-25D2-76B9663047C3}"/>
                </a:ext>
              </a:extLst>
            </p:cNvPr>
            <p:cNvSpPr/>
            <p:nvPr/>
          </p:nvSpPr>
          <p:spPr>
            <a:xfrm>
              <a:off x="8858749" y="2207405"/>
              <a:ext cx="2993768" cy="4232540"/>
            </a:xfrm>
            <a:prstGeom prst="roundRect">
              <a:avLst>
                <a:gd name="adj" fmla="val 5874"/>
              </a:avLst>
            </a:prstGeom>
            <a:solidFill>
              <a:srgbClr val="F1EFEC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19" name="Rectangle 1">
              <a:extLst>
                <a:ext uri="{FF2B5EF4-FFF2-40B4-BE49-F238E27FC236}">
                  <a16:creationId xmlns:a16="http://schemas.microsoft.com/office/drawing/2014/main" id="{5C224E29-E994-00E7-5E33-D3245099F7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5594" y="2324950"/>
              <a:ext cx="2848999" cy="34770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BR" sz="2000" b="1" noProof="0" dirty="0">
                  <a:solidFill>
                    <a:srgbClr val="123458"/>
                  </a:solidFill>
                  <a:latin typeface="+mj-lt"/>
                </a:rPr>
                <a:t>Art. 37. </a:t>
              </a:r>
              <a:r>
                <a:rPr lang="pt-BR" sz="1850" noProof="0" dirty="0">
                  <a:solidFill>
                    <a:srgbClr val="123458"/>
                  </a:solidFill>
                  <a:latin typeface="+mj-lt"/>
                </a:rPr>
                <a:t>Os intervenientes são obrigados a agir com lealdade e boa-fé e </a:t>
              </a:r>
              <a:r>
                <a:rPr lang="pt-BR" sz="2100" b="1" noProof="0" dirty="0">
                  <a:latin typeface="+mj-lt"/>
                </a:rPr>
                <a:t>prestar informações completas e verídicas sobre todas as questões envolvendo a formação e a execução do contrato.</a:t>
              </a:r>
            </a:p>
          </p:txBody>
        </p:sp>
        <p:sp>
          <p:nvSpPr>
            <p:cNvPr id="21" name="Rectangle 1">
              <a:extLst>
                <a:ext uri="{FF2B5EF4-FFF2-40B4-BE49-F238E27FC236}">
                  <a16:creationId xmlns:a16="http://schemas.microsoft.com/office/drawing/2014/main" id="{0BF346C9-62E0-D65C-82B8-548580249E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7657" y="2324950"/>
              <a:ext cx="2856608" cy="332007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BR" sz="2000" b="1" noProof="0" dirty="0">
                  <a:solidFill>
                    <a:srgbClr val="123458"/>
                  </a:solidFill>
                  <a:latin typeface="+mj-lt"/>
                </a:rPr>
                <a:t>Art. 38. </a:t>
              </a:r>
              <a:r>
                <a:rPr lang="pt-BR" sz="1900" noProof="0" dirty="0">
                  <a:solidFill>
                    <a:srgbClr val="123458"/>
                  </a:solidFill>
                  <a:latin typeface="+mj-lt"/>
                </a:rPr>
                <a:t>Os representantes e os prepostos da seguradora, ainda que temporários ou a título precário, vinculam-na para todos os fins quanto a seus atos e omissões. </a:t>
              </a:r>
              <a:r>
                <a:rPr lang="pt-BR" sz="2100" b="1" noProof="0" dirty="0">
                  <a:latin typeface="+mj-lt"/>
                </a:rPr>
                <a:t>(Representante de Seguros)</a:t>
              </a:r>
            </a:p>
          </p:txBody>
        </p:sp>
        <p:sp>
          <p:nvSpPr>
            <p:cNvPr id="22" name="Rectangle 1">
              <a:extLst>
                <a:ext uri="{FF2B5EF4-FFF2-40B4-BE49-F238E27FC236}">
                  <a16:creationId xmlns:a16="http://schemas.microsoft.com/office/drawing/2014/main" id="{FCE8D0C0-B059-C7E3-4F05-AAB7916CC1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38760" y="2324950"/>
              <a:ext cx="2993768" cy="347755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rtl="0" eaLnBrk="0" fontAlgn="base" latinLnBrk="0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BR" sz="2000" b="1" noProof="0" dirty="0">
                  <a:solidFill>
                    <a:srgbClr val="123458"/>
                  </a:solidFill>
                  <a:latin typeface="+mj-lt"/>
                </a:rPr>
                <a:t>Art. 39. </a:t>
              </a:r>
              <a:r>
                <a:rPr lang="pt-BR" sz="2050" b="1" noProof="0" dirty="0">
                  <a:latin typeface="+mj-lt"/>
                </a:rPr>
                <a:t>O corretor de seguro é responsável pela efetiva entrega ao destinatário dos documentos e outros dados que lhe forem confiados, no prazo máximo de 5 (cinco) dias úteis.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61062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d"/>
      </p:transition>
    </mc:Choice>
    <mc:Fallback xmlns="">
      <p:transition spd="slow">
        <p:push dir="d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87F87-8C0A-2347-1514-54DE75E47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vre: Forma 4">
            <a:extLst>
              <a:ext uri="{FF2B5EF4-FFF2-40B4-BE49-F238E27FC236}">
                <a16:creationId xmlns:a16="http://schemas.microsoft.com/office/drawing/2014/main" id="{832BC6E8-A549-16D5-739E-E7417AAD2B0A}"/>
              </a:ext>
            </a:extLst>
          </p:cNvPr>
          <p:cNvSpPr/>
          <p:nvPr/>
        </p:nvSpPr>
        <p:spPr>
          <a:xfrm rot="16200000">
            <a:off x="5204315" y="-185504"/>
            <a:ext cx="1747598" cy="12493104"/>
          </a:xfrm>
          <a:custGeom>
            <a:avLst/>
            <a:gdLst>
              <a:gd name="csX0" fmla="*/ 1289819 w 1289819"/>
              <a:gd name="csY0" fmla="*/ 12493104 h 12493104"/>
              <a:gd name="csX1" fmla="*/ 0 w 1289819"/>
              <a:gd name="csY1" fmla="*/ 12493104 h 12493104"/>
              <a:gd name="csX2" fmla="*/ 0 w 1289819"/>
              <a:gd name="csY2" fmla="*/ 0 h 12493104"/>
              <a:gd name="csX3" fmla="*/ 318268 w 1289819"/>
              <a:gd name="csY3" fmla="*/ 0 h 124931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89819" h="12493104">
                <a:moveTo>
                  <a:pt x="1289819" y="12493104"/>
                </a:moveTo>
                <a:lnTo>
                  <a:pt x="0" y="12493104"/>
                </a:lnTo>
                <a:lnTo>
                  <a:pt x="0" y="0"/>
                </a:lnTo>
                <a:lnTo>
                  <a:pt x="318268" y="0"/>
                </a:lnTo>
                <a:close/>
              </a:path>
            </a:pathLst>
          </a:custGeom>
          <a:solidFill>
            <a:srgbClr val="1234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 noProof="0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7FD55F75-2C35-56A5-484B-8C1140808074}"/>
              </a:ext>
            </a:extLst>
          </p:cNvPr>
          <p:cNvSpPr txBox="1">
            <a:spLocks/>
          </p:cNvSpPr>
          <p:nvPr/>
        </p:nvSpPr>
        <p:spPr>
          <a:xfrm>
            <a:off x="523625" y="162175"/>
            <a:ext cx="7106093" cy="121075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noProof="0" dirty="0">
                <a:latin typeface="+mn-lt"/>
                <a:ea typeface="+mn-ea"/>
                <a:cs typeface="+mn-cs"/>
              </a:rPr>
              <a:t>Intervenientes</a:t>
            </a:r>
            <a:r>
              <a:rPr lang="pt-BR" sz="4200" b="1" noProof="0" dirty="0">
                <a:latin typeface="+mn-lt"/>
                <a:ea typeface="+mn-ea"/>
                <a:cs typeface="+mn-cs"/>
              </a:rPr>
              <a:t> </a:t>
            </a:r>
            <a:br>
              <a:rPr lang="pt-BR" sz="4200" b="1" noProof="0" dirty="0">
                <a:latin typeface="+mn-lt"/>
                <a:ea typeface="+mn-ea"/>
                <a:cs typeface="+mn-cs"/>
              </a:rPr>
            </a:br>
            <a:r>
              <a:rPr lang="pt-BR" b="1" noProof="0" dirty="0">
                <a:solidFill>
                  <a:srgbClr val="1D4F87"/>
                </a:solidFill>
                <a:latin typeface="+mn-lt"/>
                <a:ea typeface="+mn-ea"/>
                <a:cs typeface="+mn-cs"/>
              </a:rPr>
              <a:t>Seção VII – Lei 15.040/24 </a:t>
            </a:r>
            <a:endParaRPr lang="pt-BR" sz="3800" b="1" noProof="0" dirty="0">
              <a:solidFill>
                <a:srgbClr val="1D4F87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Retângulo: Cantos Diagonais Arredondados 19">
            <a:extLst>
              <a:ext uri="{FF2B5EF4-FFF2-40B4-BE49-F238E27FC236}">
                <a16:creationId xmlns:a16="http://schemas.microsoft.com/office/drawing/2014/main" id="{D088303A-C9BB-56DA-D323-00DE8BABAEE8}"/>
              </a:ext>
            </a:extLst>
          </p:cNvPr>
          <p:cNvSpPr/>
          <p:nvPr/>
        </p:nvSpPr>
        <p:spPr>
          <a:xfrm rot="10800000" flipV="1">
            <a:off x="537292" y="1471830"/>
            <a:ext cx="8208000" cy="43200"/>
          </a:xfrm>
          <a:prstGeom prst="round2DiagRect">
            <a:avLst/>
          </a:prstGeom>
          <a:solidFill>
            <a:srgbClr val="3656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07E12DE3-F9FC-FD14-46B3-CDE96EC23D02}"/>
              </a:ext>
            </a:extLst>
          </p:cNvPr>
          <p:cNvSpPr/>
          <p:nvPr/>
        </p:nvSpPr>
        <p:spPr>
          <a:xfrm>
            <a:off x="537291" y="1801025"/>
            <a:ext cx="10721259" cy="2074786"/>
          </a:xfrm>
          <a:prstGeom prst="roundRect">
            <a:avLst>
              <a:gd name="adj" fmla="val 5874"/>
            </a:avLst>
          </a:prstGeom>
          <a:solidFill>
            <a:srgbClr val="F1EFE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DC30F1E-418C-BC99-DBD3-44E225A07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664" y="1837162"/>
            <a:ext cx="9873574" cy="198996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pt-BR" sz="2000" b="1" noProof="0" dirty="0">
                <a:solidFill>
                  <a:srgbClr val="123458"/>
                </a:solidFill>
                <a:latin typeface="+mj-lt"/>
              </a:rPr>
              <a:t>Art. 40. </a:t>
            </a:r>
            <a:r>
              <a:rPr lang="pt-BR" noProof="0" dirty="0">
                <a:solidFill>
                  <a:srgbClr val="123458"/>
                </a:solidFill>
                <a:latin typeface="+mj-lt"/>
              </a:rPr>
              <a:t>Pelo exercício de sua atividade, o corretor de seguro fará jus à comissão de corretagem.</a:t>
            </a:r>
          </a:p>
          <a:p>
            <a:pPr marL="0" marR="0" lvl="0" indent="0" algn="just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i="1" noProof="0" dirty="0">
                <a:solidFill>
                  <a:srgbClr val="123458"/>
                </a:solidFill>
                <a:latin typeface="+mj-lt"/>
              </a:rPr>
              <a:t>Parágrafo único. </a:t>
            </a:r>
            <a:r>
              <a:rPr lang="pt-BR" noProof="0" dirty="0">
                <a:solidFill>
                  <a:srgbClr val="123458"/>
                </a:solidFill>
                <a:latin typeface="+mj-lt"/>
              </a:rPr>
              <a:t>A renovação ou a prorrogação do seguro, quando não automática ou se implicar alteração de conteúdo de cobertura ou financeiro mais favorável aos segurados e aos beneficiários, </a:t>
            </a:r>
            <a:r>
              <a:rPr lang="pt-BR" sz="2050" b="1" noProof="0" dirty="0">
                <a:latin typeface="+mj-lt"/>
              </a:rPr>
              <a:t>poderá ser intermediada por outro corretor de seguro, de livre escolha do segurado ou do estipulante. 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D1446FA-ED7C-D784-713E-5A8F2D3CE8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3261" y="5902874"/>
            <a:ext cx="5204644" cy="71737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2" algn="r">
              <a:lnSpc>
                <a:spcPct val="120000"/>
              </a:lnSpc>
            </a:pPr>
            <a:r>
              <a:rPr lang="pt-BR" sz="2000" b="1" noProof="0" dirty="0">
                <a:solidFill>
                  <a:schemeClr val="bg1"/>
                </a:solidFill>
                <a:latin typeface="+mj-lt"/>
              </a:rPr>
              <a:t>Jurisprudência: </a:t>
            </a:r>
            <a:r>
              <a:rPr lang="pt-BR" sz="2000" noProof="0" dirty="0">
                <a:solidFill>
                  <a:schemeClr val="bg1"/>
                </a:solidFill>
                <a:latin typeface="+mj-lt"/>
              </a:rPr>
              <a:t>alteração a qualquer momento, podendo ter que arcar com perdas e danos. </a:t>
            </a:r>
          </a:p>
        </p:txBody>
      </p:sp>
      <p:grpSp>
        <p:nvGrpSpPr>
          <p:cNvPr id="47" name="Agrupar 46">
            <a:extLst>
              <a:ext uri="{FF2B5EF4-FFF2-40B4-BE49-F238E27FC236}">
                <a16:creationId xmlns:a16="http://schemas.microsoft.com/office/drawing/2014/main" id="{8ECAEB15-C7F5-6FB6-FF43-92D02DBA8BA0}"/>
              </a:ext>
            </a:extLst>
          </p:cNvPr>
          <p:cNvGrpSpPr/>
          <p:nvPr/>
        </p:nvGrpSpPr>
        <p:grpSpPr>
          <a:xfrm>
            <a:off x="560946" y="4615738"/>
            <a:ext cx="3084890" cy="1074314"/>
            <a:chOff x="560946" y="4683834"/>
            <a:chExt cx="3084890" cy="1074314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FC92C525-4AC2-5CDA-77B8-86EF6F97EE78}"/>
                </a:ext>
              </a:extLst>
            </p:cNvPr>
            <p:cNvSpPr/>
            <p:nvPr/>
          </p:nvSpPr>
          <p:spPr>
            <a:xfrm>
              <a:off x="560946" y="4683834"/>
              <a:ext cx="2888433" cy="1074314"/>
            </a:xfrm>
            <a:prstGeom prst="roundRect">
              <a:avLst>
                <a:gd name="adj" fmla="val 5874"/>
              </a:avLst>
            </a:prstGeom>
            <a:solidFill>
              <a:srgbClr val="F1EFEC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12" name="Rectangle 1">
              <a:extLst>
                <a:ext uri="{FF2B5EF4-FFF2-40B4-BE49-F238E27FC236}">
                  <a16:creationId xmlns:a16="http://schemas.microsoft.com/office/drawing/2014/main" id="{001F0F9B-9C6D-2730-04D4-0FDC4E067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9470" y="4881689"/>
              <a:ext cx="1986366" cy="64562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lvl="2">
                <a:lnSpc>
                  <a:spcPct val="120000"/>
                </a:lnSpc>
              </a:pPr>
              <a:r>
                <a:rPr lang="pt-BR" b="1" noProof="0" dirty="0">
                  <a:latin typeface="+mj-lt"/>
                </a:rPr>
                <a:t>na renovação do contrato; ou </a:t>
              </a:r>
            </a:p>
          </p:txBody>
        </p:sp>
        <p:sp>
          <p:nvSpPr>
            <p:cNvPr id="27" name="Forma Livre: Forma 26">
              <a:extLst>
                <a:ext uri="{FF2B5EF4-FFF2-40B4-BE49-F238E27FC236}">
                  <a16:creationId xmlns:a16="http://schemas.microsoft.com/office/drawing/2014/main" id="{E9B500C7-1324-E532-C0D3-D3F8E27D03ED}"/>
                </a:ext>
              </a:extLst>
            </p:cNvPr>
            <p:cNvSpPr/>
            <p:nvPr/>
          </p:nvSpPr>
          <p:spPr>
            <a:xfrm>
              <a:off x="789386" y="4860991"/>
              <a:ext cx="684000" cy="720000"/>
            </a:xfrm>
            <a:custGeom>
              <a:avLst/>
              <a:gdLst>
                <a:gd name="csX0" fmla="*/ 667245 w 888034"/>
                <a:gd name="csY0" fmla="*/ 112385 h 901341"/>
                <a:gd name="csX1" fmla="*/ 548545 w 888034"/>
                <a:gd name="csY1" fmla="*/ 3324 h 901341"/>
                <a:gd name="csX2" fmla="*/ 548535 w 888034"/>
                <a:gd name="csY2" fmla="*/ 3324 h 901341"/>
                <a:gd name="csX3" fmla="*/ 548478 w 888034"/>
                <a:gd name="csY3" fmla="*/ 3267 h 901341"/>
                <a:gd name="csX4" fmla="*/ 544973 w 888034"/>
                <a:gd name="csY4" fmla="*/ 1076 h 901341"/>
                <a:gd name="csX5" fmla="*/ 543811 w 888034"/>
                <a:gd name="csY5" fmla="*/ 705 h 901341"/>
                <a:gd name="csX6" fmla="*/ 540868 w 888034"/>
                <a:gd name="csY6" fmla="*/ 143 h 901341"/>
                <a:gd name="csX7" fmla="*/ 540106 w 888034"/>
                <a:gd name="csY7" fmla="*/ 0 h 901341"/>
                <a:gd name="csX8" fmla="*/ 12373 w 888034"/>
                <a:gd name="csY8" fmla="*/ 0 h 901341"/>
                <a:gd name="csX9" fmla="*/ 0 w 888034"/>
                <a:gd name="csY9" fmla="*/ 12373 h 901341"/>
                <a:gd name="csX10" fmla="*/ 0 w 888034"/>
                <a:gd name="csY10" fmla="*/ 888968 h 901341"/>
                <a:gd name="csX11" fmla="*/ 12373 w 888034"/>
                <a:gd name="csY11" fmla="*/ 901341 h 901341"/>
                <a:gd name="csX12" fmla="*/ 658873 w 888034"/>
                <a:gd name="csY12" fmla="*/ 901341 h 901341"/>
                <a:gd name="csX13" fmla="*/ 671246 w 888034"/>
                <a:gd name="csY13" fmla="*/ 888968 h 901341"/>
                <a:gd name="csX14" fmla="*/ 671246 w 888034"/>
                <a:gd name="csY14" fmla="*/ 122853 h 901341"/>
                <a:gd name="csX15" fmla="*/ 671179 w 888034"/>
                <a:gd name="csY15" fmla="*/ 122530 h 901341"/>
                <a:gd name="csX16" fmla="*/ 667245 w 888034"/>
                <a:gd name="csY16" fmla="*/ 112395 h 901341"/>
                <a:gd name="csX17" fmla="*/ 552479 w 888034"/>
                <a:gd name="csY17" fmla="*/ 40777 h 901341"/>
                <a:gd name="csX18" fmla="*/ 625954 w 888034"/>
                <a:gd name="csY18" fmla="*/ 109128 h 901341"/>
                <a:gd name="csX19" fmla="*/ 552479 w 888034"/>
                <a:gd name="csY19" fmla="*/ 109128 h 901341"/>
                <a:gd name="csX20" fmla="*/ 552479 w 888034"/>
                <a:gd name="csY20" fmla="*/ 40777 h 901341"/>
                <a:gd name="csX21" fmla="*/ 24736 w 888034"/>
                <a:gd name="csY21" fmla="*/ 876605 h 901341"/>
                <a:gd name="csX22" fmla="*/ 24736 w 888034"/>
                <a:gd name="csY22" fmla="*/ 24746 h 901341"/>
                <a:gd name="csX23" fmla="*/ 527733 w 888034"/>
                <a:gd name="csY23" fmla="*/ 24746 h 901341"/>
                <a:gd name="csX24" fmla="*/ 527733 w 888034"/>
                <a:gd name="csY24" fmla="*/ 121501 h 901341"/>
                <a:gd name="csX25" fmla="*/ 540106 w 888034"/>
                <a:gd name="csY25" fmla="*/ 133874 h 901341"/>
                <a:gd name="csX26" fmla="*/ 646500 w 888034"/>
                <a:gd name="csY26" fmla="*/ 133874 h 901341"/>
                <a:gd name="csX27" fmla="*/ 646500 w 888034"/>
                <a:gd name="csY27" fmla="*/ 876605 h 901341"/>
                <a:gd name="csX28" fmla="*/ 24736 w 888034"/>
                <a:gd name="csY28" fmla="*/ 876605 h 901341"/>
                <a:gd name="csX29" fmla="*/ 809520 w 888034"/>
                <a:gd name="csY29" fmla="*/ 372313 h 901341"/>
                <a:gd name="csX30" fmla="*/ 731015 w 888034"/>
                <a:gd name="csY30" fmla="*/ 447961 h 901341"/>
                <a:gd name="csX31" fmla="*/ 731015 w 888034"/>
                <a:gd name="csY31" fmla="*/ 784250 h 901341"/>
                <a:gd name="csX32" fmla="*/ 731015 w 888034"/>
                <a:gd name="csY32" fmla="*/ 784250 h 901341"/>
                <a:gd name="csX33" fmla="*/ 731015 w 888034"/>
                <a:gd name="csY33" fmla="*/ 784279 h 901341"/>
                <a:gd name="csX34" fmla="*/ 731872 w 888034"/>
                <a:gd name="csY34" fmla="*/ 788518 h 901341"/>
                <a:gd name="csX35" fmla="*/ 732396 w 888034"/>
                <a:gd name="csY35" fmla="*/ 789680 h 901341"/>
                <a:gd name="csX36" fmla="*/ 732920 w 888034"/>
                <a:gd name="csY36" fmla="*/ 790842 h 901341"/>
                <a:gd name="csX37" fmla="*/ 799005 w 888034"/>
                <a:gd name="csY37" fmla="*/ 895569 h 901341"/>
                <a:gd name="csX38" fmla="*/ 809473 w 888034"/>
                <a:gd name="csY38" fmla="*/ 901341 h 901341"/>
                <a:gd name="csX39" fmla="*/ 819941 w 888034"/>
                <a:gd name="csY39" fmla="*/ 895569 h 901341"/>
                <a:gd name="csX40" fmla="*/ 886016 w 888034"/>
                <a:gd name="csY40" fmla="*/ 790832 h 901341"/>
                <a:gd name="csX41" fmla="*/ 886549 w 888034"/>
                <a:gd name="csY41" fmla="*/ 789642 h 901341"/>
                <a:gd name="csX42" fmla="*/ 887054 w 888034"/>
                <a:gd name="csY42" fmla="*/ 788508 h 901341"/>
                <a:gd name="csX43" fmla="*/ 887921 w 888034"/>
                <a:gd name="csY43" fmla="*/ 784241 h 901341"/>
                <a:gd name="csX44" fmla="*/ 888035 w 888034"/>
                <a:gd name="csY44" fmla="*/ 641814 h 901341"/>
                <a:gd name="csX45" fmla="*/ 888035 w 888034"/>
                <a:gd name="csY45" fmla="*/ 641814 h 901341"/>
                <a:gd name="csX46" fmla="*/ 888035 w 888034"/>
                <a:gd name="csY46" fmla="*/ 447942 h 901341"/>
                <a:gd name="csX47" fmla="*/ 809539 w 888034"/>
                <a:gd name="csY47" fmla="*/ 372304 h 901341"/>
                <a:gd name="csX48" fmla="*/ 821836 w 888034"/>
                <a:gd name="csY48" fmla="*/ 771877 h 901341"/>
                <a:gd name="csX49" fmla="*/ 821836 w 888034"/>
                <a:gd name="csY49" fmla="*/ 556946 h 901341"/>
                <a:gd name="csX50" fmla="*/ 863241 w 888034"/>
                <a:gd name="csY50" fmla="*/ 556946 h 901341"/>
                <a:gd name="csX51" fmla="*/ 863165 w 888034"/>
                <a:gd name="csY51" fmla="*/ 771868 h 901341"/>
                <a:gd name="csX52" fmla="*/ 821836 w 888034"/>
                <a:gd name="csY52" fmla="*/ 771868 h 901341"/>
                <a:gd name="csX53" fmla="*/ 755752 w 888034"/>
                <a:gd name="csY53" fmla="*/ 771887 h 901341"/>
                <a:gd name="csX54" fmla="*/ 755752 w 888034"/>
                <a:gd name="csY54" fmla="*/ 556946 h 901341"/>
                <a:gd name="csX55" fmla="*/ 797090 w 888034"/>
                <a:gd name="csY55" fmla="*/ 556946 h 901341"/>
                <a:gd name="csX56" fmla="*/ 797090 w 888034"/>
                <a:gd name="csY56" fmla="*/ 771877 h 901341"/>
                <a:gd name="csX57" fmla="*/ 755752 w 888034"/>
                <a:gd name="csY57" fmla="*/ 771877 h 901341"/>
                <a:gd name="csX58" fmla="*/ 863241 w 888034"/>
                <a:gd name="csY58" fmla="*/ 532200 h 901341"/>
                <a:gd name="csX59" fmla="*/ 755752 w 888034"/>
                <a:gd name="csY59" fmla="*/ 532200 h 901341"/>
                <a:gd name="csX60" fmla="*/ 755752 w 888034"/>
                <a:gd name="csY60" fmla="*/ 508435 h 901341"/>
                <a:gd name="csX61" fmla="*/ 863251 w 888034"/>
                <a:gd name="csY61" fmla="*/ 508435 h 901341"/>
                <a:gd name="csX62" fmla="*/ 863251 w 888034"/>
                <a:gd name="csY62" fmla="*/ 532200 h 901341"/>
                <a:gd name="csX63" fmla="*/ 809511 w 888034"/>
                <a:gd name="csY63" fmla="*/ 397050 h 901341"/>
                <a:gd name="csX64" fmla="*/ 863270 w 888034"/>
                <a:gd name="csY64" fmla="*/ 447942 h 901341"/>
                <a:gd name="csX65" fmla="*/ 863270 w 888034"/>
                <a:gd name="csY65" fmla="*/ 483680 h 901341"/>
                <a:gd name="csX66" fmla="*/ 755752 w 888034"/>
                <a:gd name="csY66" fmla="*/ 483689 h 901341"/>
                <a:gd name="csX67" fmla="*/ 755752 w 888034"/>
                <a:gd name="csY67" fmla="*/ 447951 h 901341"/>
                <a:gd name="csX68" fmla="*/ 809520 w 888034"/>
                <a:gd name="csY68" fmla="*/ 397040 h 901341"/>
                <a:gd name="csX69" fmla="*/ 809454 w 888034"/>
                <a:gd name="csY69" fmla="*/ 865784 h 901341"/>
                <a:gd name="csX70" fmla="*/ 765810 w 888034"/>
                <a:gd name="csY70" fmla="*/ 796623 h 901341"/>
                <a:gd name="csX71" fmla="*/ 809444 w 888034"/>
                <a:gd name="csY71" fmla="*/ 796623 h 901341"/>
                <a:gd name="csX72" fmla="*/ 809454 w 888034"/>
                <a:gd name="csY72" fmla="*/ 796623 h 901341"/>
                <a:gd name="csX73" fmla="*/ 809463 w 888034"/>
                <a:gd name="csY73" fmla="*/ 796623 h 901341"/>
                <a:gd name="csX74" fmla="*/ 853088 w 888034"/>
                <a:gd name="csY74" fmla="*/ 796623 h 901341"/>
                <a:gd name="csX75" fmla="*/ 809454 w 888034"/>
                <a:gd name="csY75" fmla="*/ 865794 h 901341"/>
                <a:gd name="csX76" fmla="*/ 603504 w 888034"/>
                <a:gd name="csY76" fmla="*/ 357521 h 901341"/>
                <a:gd name="csX77" fmla="*/ 591131 w 888034"/>
                <a:gd name="csY77" fmla="*/ 369894 h 901341"/>
                <a:gd name="csX78" fmla="*/ 79981 w 888034"/>
                <a:gd name="csY78" fmla="*/ 369894 h 901341"/>
                <a:gd name="csX79" fmla="*/ 67608 w 888034"/>
                <a:gd name="csY79" fmla="*/ 357521 h 901341"/>
                <a:gd name="csX80" fmla="*/ 79981 w 888034"/>
                <a:gd name="csY80" fmla="*/ 345148 h 901341"/>
                <a:gd name="csX81" fmla="*/ 591141 w 888034"/>
                <a:gd name="csY81" fmla="*/ 345148 h 901341"/>
                <a:gd name="csX82" fmla="*/ 603514 w 888034"/>
                <a:gd name="csY82" fmla="*/ 357521 h 901341"/>
                <a:gd name="csX83" fmla="*/ 69580 w 888034"/>
                <a:gd name="csY83" fmla="*/ 171517 h 901341"/>
                <a:gd name="csX84" fmla="*/ 81953 w 888034"/>
                <a:gd name="csY84" fmla="*/ 159144 h 901341"/>
                <a:gd name="csX85" fmla="*/ 360855 w 888034"/>
                <a:gd name="csY85" fmla="*/ 159144 h 901341"/>
                <a:gd name="csX86" fmla="*/ 373228 w 888034"/>
                <a:gd name="csY86" fmla="*/ 171517 h 901341"/>
                <a:gd name="csX87" fmla="*/ 360855 w 888034"/>
                <a:gd name="csY87" fmla="*/ 183890 h 901341"/>
                <a:gd name="csX88" fmla="*/ 81953 w 888034"/>
                <a:gd name="csY88" fmla="*/ 183890 h 901341"/>
                <a:gd name="csX89" fmla="*/ 69580 w 888034"/>
                <a:gd name="csY89" fmla="*/ 171517 h 901341"/>
                <a:gd name="csX90" fmla="*/ 603514 w 888034"/>
                <a:gd name="csY90" fmla="*/ 264519 h 901341"/>
                <a:gd name="csX91" fmla="*/ 591141 w 888034"/>
                <a:gd name="csY91" fmla="*/ 276892 h 901341"/>
                <a:gd name="csX92" fmla="*/ 81953 w 888034"/>
                <a:gd name="csY92" fmla="*/ 276892 h 901341"/>
                <a:gd name="csX93" fmla="*/ 69580 w 888034"/>
                <a:gd name="csY93" fmla="*/ 264519 h 901341"/>
                <a:gd name="csX94" fmla="*/ 81953 w 888034"/>
                <a:gd name="csY94" fmla="*/ 252146 h 901341"/>
                <a:gd name="csX95" fmla="*/ 591141 w 888034"/>
                <a:gd name="csY95" fmla="*/ 252146 h 901341"/>
                <a:gd name="csX96" fmla="*/ 603514 w 888034"/>
                <a:gd name="csY96" fmla="*/ 264519 h 901341"/>
                <a:gd name="csX97" fmla="*/ 603514 w 888034"/>
                <a:gd name="csY97" fmla="*/ 450523 h 901341"/>
                <a:gd name="csX98" fmla="*/ 591141 w 888034"/>
                <a:gd name="csY98" fmla="*/ 462896 h 901341"/>
                <a:gd name="csX99" fmla="*/ 79981 w 888034"/>
                <a:gd name="csY99" fmla="*/ 462896 h 901341"/>
                <a:gd name="csX100" fmla="*/ 67608 w 888034"/>
                <a:gd name="csY100" fmla="*/ 450523 h 901341"/>
                <a:gd name="csX101" fmla="*/ 79981 w 888034"/>
                <a:gd name="csY101" fmla="*/ 438150 h 901341"/>
                <a:gd name="csX102" fmla="*/ 591141 w 888034"/>
                <a:gd name="csY102" fmla="*/ 438150 h 901341"/>
                <a:gd name="csX103" fmla="*/ 603514 w 888034"/>
                <a:gd name="csY103" fmla="*/ 450523 h 901341"/>
                <a:gd name="csX104" fmla="*/ 603514 w 888034"/>
                <a:gd name="csY104" fmla="*/ 543535 h 901341"/>
                <a:gd name="csX105" fmla="*/ 591141 w 888034"/>
                <a:gd name="csY105" fmla="*/ 555908 h 901341"/>
                <a:gd name="csX106" fmla="*/ 79981 w 888034"/>
                <a:gd name="csY106" fmla="*/ 555908 h 901341"/>
                <a:gd name="csX107" fmla="*/ 67608 w 888034"/>
                <a:gd name="csY107" fmla="*/ 543535 h 901341"/>
                <a:gd name="csX108" fmla="*/ 79981 w 888034"/>
                <a:gd name="csY108" fmla="*/ 531162 h 901341"/>
                <a:gd name="csX109" fmla="*/ 591141 w 888034"/>
                <a:gd name="csY109" fmla="*/ 531162 h 901341"/>
                <a:gd name="csX110" fmla="*/ 603514 w 888034"/>
                <a:gd name="csY110" fmla="*/ 543535 h 901341"/>
                <a:gd name="csX111" fmla="*/ 513798 w 888034"/>
                <a:gd name="csY111" fmla="*/ 680542 h 901341"/>
                <a:gd name="csX112" fmla="*/ 496310 w 888034"/>
                <a:gd name="csY112" fmla="*/ 681057 h 901341"/>
                <a:gd name="csX113" fmla="*/ 479298 w 888034"/>
                <a:gd name="csY113" fmla="*/ 698954 h 901341"/>
                <a:gd name="csX114" fmla="*/ 468506 w 888034"/>
                <a:gd name="csY114" fmla="*/ 688638 h 901341"/>
                <a:gd name="csX115" fmla="*/ 444217 w 888034"/>
                <a:gd name="csY115" fmla="*/ 685448 h 901341"/>
                <a:gd name="csX116" fmla="*/ 417309 w 888034"/>
                <a:gd name="csY116" fmla="*/ 712041 h 901341"/>
                <a:gd name="csX117" fmla="*/ 419033 w 888034"/>
                <a:gd name="csY117" fmla="*/ 755609 h 901341"/>
                <a:gd name="csX118" fmla="*/ 434550 w 888034"/>
                <a:gd name="csY118" fmla="*/ 762714 h 901341"/>
                <a:gd name="csX119" fmla="*/ 440655 w 888034"/>
                <a:gd name="csY119" fmla="*/ 761914 h 901341"/>
                <a:gd name="csX120" fmla="*/ 474764 w 888034"/>
                <a:gd name="csY120" fmla="*/ 738397 h 901341"/>
                <a:gd name="csX121" fmla="*/ 482565 w 888034"/>
                <a:gd name="csY121" fmla="*/ 748627 h 901341"/>
                <a:gd name="csX122" fmla="*/ 515893 w 888034"/>
                <a:gd name="csY122" fmla="*/ 749017 h 901341"/>
                <a:gd name="csX123" fmla="*/ 522018 w 888034"/>
                <a:gd name="csY123" fmla="*/ 745693 h 901341"/>
                <a:gd name="csX124" fmla="*/ 537810 w 888034"/>
                <a:gd name="csY124" fmla="*/ 742426 h 901341"/>
                <a:gd name="csX125" fmla="*/ 549383 w 888034"/>
                <a:gd name="csY125" fmla="*/ 729310 h 901341"/>
                <a:gd name="csX126" fmla="*/ 536267 w 888034"/>
                <a:gd name="csY126" fmla="*/ 717728 h 901341"/>
                <a:gd name="csX127" fmla="*/ 512121 w 888034"/>
                <a:gd name="csY127" fmla="*/ 723014 h 901341"/>
                <a:gd name="csX128" fmla="*/ 503263 w 888034"/>
                <a:gd name="csY128" fmla="*/ 727748 h 901341"/>
                <a:gd name="csX129" fmla="*/ 499091 w 888034"/>
                <a:gd name="csY129" fmla="*/ 730101 h 901341"/>
                <a:gd name="csX130" fmla="*/ 492890 w 888034"/>
                <a:gd name="csY130" fmla="*/ 720481 h 901341"/>
                <a:gd name="csX131" fmla="*/ 514312 w 888034"/>
                <a:gd name="csY131" fmla="*/ 698030 h 901341"/>
                <a:gd name="csX132" fmla="*/ 513807 w 888034"/>
                <a:gd name="csY132" fmla="*/ 680542 h 901341"/>
                <a:gd name="csX133" fmla="*/ 437350 w 888034"/>
                <a:gd name="csY133" fmla="*/ 736768 h 901341"/>
                <a:gd name="csX134" fmla="*/ 440084 w 888034"/>
                <a:gd name="csY134" fmla="*/ 721709 h 901341"/>
                <a:gd name="csX135" fmla="*/ 451542 w 888034"/>
                <a:gd name="csY135" fmla="*/ 709089 h 901341"/>
                <a:gd name="csX136" fmla="*/ 453114 w 888034"/>
                <a:gd name="csY136" fmla="*/ 708822 h 901341"/>
                <a:gd name="csX137" fmla="*/ 455171 w 888034"/>
                <a:gd name="csY137" fmla="*/ 709479 h 901341"/>
                <a:gd name="csX138" fmla="*/ 461677 w 888034"/>
                <a:gd name="csY138" fmla="*/ 716709 h 901341"/>
                <a:gd name="csX139" fmla="*/ 437350 w 888034"/>
                <a:gd name="csY139" fmla="*/ 736768 h 901341"/>
                <a:gd name="csX140" fmla="*/ 586931 w 888034"/>
                <a:gd name="csY140" fmla="*/ 658016 h 901341"/>
                <a:gd name="csX141" fmla="*/ 587150 w 888034"/>
                <a:gd name="csY141" fmla="*/ 781231 h 901341"/>
                <a:gd name="csX142" fmla="*/ 509788 w 888034"/>
                <a:gd name="csY142" fmla="*/ 839000 h 901341"/>
                <a:gd name="csX143" fmla="*/ 480689 w 888034"/>
                <a:gd name="csY143" fmla="*/ 842477 h 901341"/>
                <a:gd name="csX144" fmla="*/ 443360 w 888034"/>
                <a:gd name="csY144" fmla="*/ 836495 h 901341"/>
                <a:gd name="csX145" fmla="*/ 443446 w 888034"/>
                <a:gd name="csY145" fmla="*/ 836714 h 901341"/>
                <a:gd name="csX146" fmla="*/ 436245 w 888034"/>
                <a:gd name="csY146" fmla="*/ 852659 h 901341"/>
                <a:gd name="csX147" fmla="*/ 431873 w 888034"/>
                <a:gd name="csY147" fmla="*/ 853459 h 901341"/>
                <a:gd name="csX148" fmla="*/ 420300 w 888034"/>
                <a:gd name="csY148" fmla="*/ 845449 h 901341"/>
                <a:gd name="csX149" fmla="*/ 409432 w 888034"/>
                <a:gd name="csY149" fmla="*/ 816674 h 901341"/>
                <a:gd name="csX150" fmla="*/ 409289 w 888034"/>
                <a:gd name="csY150" fmla="*/ 815797 h 901341"/>
                <a:gd name="csX151" fmla="*/ 408880 w 888034"/>
                <a:gd name="csY151" fmla="*/ 813283 h 901341"/>
                <a:gd name="csX152" fmla="*/ 408842 w 888034"/>
                <a:gd name="csY152" fmla="*/ 811054 h 901341"/>
                <a:gd name="csX153" fmla="*/ 409413 w 888034"/>
                <a:gd name="csY153" fmla="*/ 808663 h 901341"/>
                <a:gd name="csX154" fmla="*/ 409794 w 888034"/>
                <a:gd name="csY154" fmla="*/ 807101 h 901341"/>
                <a:gd name="csX155" fmla="*/ 410318 w 888034"/>
                <a:gd name="csY155" fmla="*/ 806396 h 901341"/>
                <a:gd name="csX156" fmla="*/ 410632 w 888034"/>
                <a:gd name="csY156" fmla="*/ 805596 h 901341"/>
                <a:gd name="csX157" fmla="*/ 411728 w 888034"/>
                <a:gd name="csY157" fmla="*/ 804472 h 901341"/>
                <a:gd name="csX158" fmla="*/ 413461 w 888034"/>
                <a:gd name="csY158" fmla="*/ 802700 h 901341"/>
                <a:gd name="csX159" fmla="*/ 415585 w 888034"/>
                <a:gd name="csY159" fmla="*/ 801434 h 901341"/>
                <a:gd name="csX160" fmla="*/ 416909 w 888034"/>
                <a:gd name="csY160" fmla="*/ 800643 h 901341"/>
                <a:gd name="csX161" fmla="*/ 445008 w 888034"/>
                <a:gd name="csY161" fmla="*/ 790737 h 901341"/>
                <a:gd name="csX162" fmla="*/ 460781 w 888034"/>
                <a:gd name="csY162" fmla="*/ 798290 h 901341"/>
                <a:gd name="csX163" fmla="*/ 453685 w 888034"/>
                <a:gd name="csY163" fmla="*/ 813797 h 901341"/>
                <a:gd name="csX164" fmla="*/ 504006 w 888034"/>
                <a:gd name="csY164" fmla="*/ 814940 h 901341"/>
                <a:gd name="csX165" fmla="*/ 565718 w 888034"/>
                <a:gd name="csY165" fmla="*/ 768858 h 901341"/>
                <a:gd name="csX166" fmla="*/ 565499 w 888034"/>
                <a:gd name="csY166" fmla="*/ 670370 h 901341"/>
                <a:gd name="csX167" fmla="*/ 570043 w 888034"/>
                <a:gd name="csY167" fmla="*/ 653472 h 901341"/>
                <a:gd name="csX168" fmla="*/ 586931 w 888034"/>
                <a:gd name="csY168" fmla="*/ 658006 h 901341"/>
                <a:gd name="csX169" fmla="*/ 396488 w 888034"/>
                <a:gd name="csY169" fmla="*/ 769477 h 901341"/>
                <a:gd name="csX170" fmla="*/ 391982 w 888034"/>
                <a:gd name="csY170" fmla="*/ 786384 h 901341"/>
                <a:gd name="csX171" fmla="*/ 385791 w 888034"/>
                <a:gd name="csY171" fmla="*/ 788051 h 901341"/>
                <a:gd name="csX172" fmla="*/ 375075 w 888034"/>
                <a:gd name="csY172" fmla="*/ 781888 h 901341"/>
                <a:gd name="csX173" fmla="*/ 374847 w 888034"/>
                <a:gd name="csY173" fmla="*/ 658635 h 901341"/>
                <a:gd name="csX174" fmla="*/ 452257 w 888034"/>
                <a:gd name="csY174" fmla="*/ 600856 h 901341"/>
                <a:gd name="csX175" fmla="*/ 518551 w 888034"/>
                <a:gd name="csY175" fmla="*/ 603447 h 901341"/>
                <a:gd name="csX176" fmla="*/ 518446 w 888034"/>
                <a:gd name="csY176" fmla="*/ 603161 h 901341"/>
                <a:gd name="csX177" fmla="*/ 525647 w 888034"/>
                <a:gd name="csY177" fmla="*/ 587216 h 901341"/>
                <a:gd name="csX178" fmla="*/ 541592 w 888034"/>
                <a:gd name="csY178" fmla="*/ 594417 h 901341"/>
                <a:gd name="csX179" fmla="*/ 552469 w 888034"/>
                <a:gd name="csY179" fmla="*/ 623192 h 901341"/>
                <a:gd name="csX180" fmla="*/ 552621 w 888034"/>
                <a:gd name="csY180" fmla="*/ 624088 h 901341"/>
                <a:gd name="csX181" fmla="*/ 553031 w 888034"/>
                <a:gd name="csY181" fmla="*/ 626593 h 901341"/>
                <a:gd name="csX182" fmla="*/ 553069 w 888034"/>
                <a:gd name="csY182" fmla="*/ 628822 h 901341"/>
                <a:gd name="csX183" fmla="*/ 552488 w 888034"/>
                <a:gd name="csY183" fmla="*/ 631241 h 901341"/>
                <a:gd name="csX184" fmla="*/ 552117 w 888034"/>
                <a:gd name="csY184" fmla="*/ 632765 h 901341"/>
                <a:gd name="csX185" fmla="*/ 551612 w 888034"/>
                <a:gd name="csY185" fmla="*/ 633460 h 901341"/>
                <a:gd name="csX186" fmla="*/ 551288 w 888034"/>
                <a:gd name="csY186" fmla="*/ 634289 h 901341"/>
                <a:gd name="csX187" fmla="*/ 550164 w 888034"/>
                <a:gd name="csY187" fmla="*/ 635432 h 901341"/>
                <a:gd name="csX188" fmla="*/ 548469 w 888034"/>
                <a:gd name="csY188" fmla="*/ 637156 h 901341"/>
                <a:gd name="csX189" fmla="*/ 546335 w 888034"/>
                <a:gd name="csY189" fmla="*/ 638432 h 901341"/>
                <a:gd name="csX190" fmla="*/ 545030 w 888034"/>
                <a:gd name="csY190" fmla="*/ 639213 h 901341"/>
                <a:gd name="csX191" fmla="*/ 517036 w 888034"/>
                <a:gd name="csY191" fmla="*/ 649110 h 901341"/>
                <a:gd name="csX192" fmla="*/ 512912 w 888034"/>
                <a:gd name="csY192" fmla="*/ 649824 h 901341"/>
                <a:gd name="csX193" fmla="*/ 501244 w 888034"/>
                <a:gd name="csY193" fmla="*/ 641566 h 901341"/>
                <a:gd name="csX194" fmla="*/ 508302 w 888034"/>
                <a:gd name="csY194" fmla="*/ 626069 h 901341"/>
                <a:gd name="csX195" fmla="*/ 458057 w 888034"/>
                <a:gd name="csY195" fmla="*/ 624897 h 901341"/>
                <a:gd name="csX196" fmla="*/ 396307 w 888034"/>
                <a:gd name="csY196" fmla="*/ 670979 h 901341"/>
                <a:gd name="csX197" fmla="*/ 396516 w 888034"/>
                <a:gd name="csY197" fmla="*/ 769449 h 9013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</a:cxnLst>
              <a:rect l="l" t="t" r="r" b="b"/>
              <a:pathLst>
                <a:path w="888034" h="901341">
                  <a:moveTo>
                    <a:pt x="667245" y="112385"/>
                  </a:moveTo>
                  <a:lnTo>
                    <a:pt x="548545" y="3324"/>
                  </a:lnTo>
                  <a:lnTo>
                    <a:pt x="548535" y="3324"/>
                  </a:lnTo>
                  <a:cubicBezTo>
                    <a:pt x="548535" y="3324"/>
                    <a:pt x="548478" y="3267"/>
                    <a:pt x="548478" y="3267"/>
                  </a:cubicBezTo>
                  <a:cubicBezTo>
                    <a:pt x="547430" y="2305"/>
                    <a:pt x="546230" y="1619"/>
                    <a:pt x="544973" y="1076"/>
                  </a:cubicBezTo>
                  <a:cubicBezTo>
                    <a:pt x="544592" y="914"/>
                    <a:pt x="544211" y="838"/>
                    <a:pt x="543811" y="705"/>
                  </a:cubicBezTo>
                  <a:cubicBezTo>
                    <a:pt x="542849" y="400"/>
                    <a:pt x="541877" y="210"/>
                    <a:pt x="540868" y="143"/>
                  </a:cubicBezTo>
                  <a:cubicBezTo>
                    <a:pt x="540610" y="124"/>
                    <a:pt x="540372" y="0"/>
                    <a:pt x="540106" y="0"/>
                  </a:cubicBezTo>
                  <a:lnTo>
                    <a:pt x="12373" y="0"/>
                  </a:lnTo>
                  <a:cubicBezTo>
                    <a:pt x="5534" y="10"/>
                    <a:pt x="0" y="5544"/>
                    <a:pt x="0" y="12373"/>
                  </a:cubicBezTo>
                  <a:lnTo>
                    <a:pt x="0" y="888968"/>
                  </a:lnTo>
                  <a:cubicBezTo>
                    <a:pt x="0" y="895798"/>
                    <a:pt x="5534" y="901341"/>
                    <a:pt x="12373" y="901341"/>
                  </a:cubicBezTo>
                  <a:lnTo>
                    <a:pt x="658873" y="901341"/>
                  </a:lnTo>
                  <a:cubicBezTo>
                    <a:pt x="665712" y="901341"/>
                    <a:pt x="671246" y="895798"/>
                    <a:pt x="671246" y="888968"/>
                  </a:cubicBezTo>
                  <a:lnTo>
                    <a:pt x="671246" y="122853"/>
                  </a:lnTo>
                  <a:cubicBezTo>
                    <a:pt x="671246" y="122739"/>
                    <a:pt x="671179" y="122634"/>
                    <a:pt x="671179" y="122530"/>
                  </a:cubicBezTo>
                  <a:cubicBezTo>
                    <a:pt x="671494" y="118786"/>
                    <a:pt x="670112" y="115024"/>
                    <a:pt x="667245" y="112395"/>
                  </a:cubicBezTo>
                  <a:close/>
                  <a:moveTo>
                    <a:pt x="552479" y="40777"/>
                  </a:moveTo>
                  <a:lnTo>
                    <a:pt x="625954" y="109128"/>
                  </a:lnTo>
                  <a:lnTo>
                    <a:pt x="552479" y="109128"/>
                  </a:lnTo>
                  <a:lnTo>
                    <a:pt x="552479" y="40777"/>
                  </a:lnTo>
                  <a:close/>
                  <a:moveTo>
                    <a:pt x="24736" y="876605"/>
                  </a:moveTo>
                  <a:lnTo>
                    <a:pt x="24736" y="24746"/>
                  </a:lnTo>
                  <a:lnTo>
                    <a:pt x="527733" y="24746"/>
                  </a:lnTo>
                  <a:lnTo>
                    <a:pt x="527733" y="121501"/>
                  </a:lnTo>
                  <a:cubicBezTo>
                    <a:pt x="527733" y="128330"/>
                    <a:pt x="533267" y="133874"/>
                    <a:pt x="540106" y="133874"/>
                  </a:cubicBezTo>
                  <a:lnTo>
                    <a:pt x="646500" y="133874"/>
                  </a:lnTo>
                  <a:lnTo>
                    <a:pt x="646500" y="876605"/>
                  </a:lnTo>
                  <a:lnTo>
                    <a:pt x="24736" y="876605"/>
                  </a:lnTo>
                  <a:close/>
                  <a:moveTo>
                    <a:pt x="809520" y="372313"/>
                  </a:moveTo>
                  <a:cubicBezTo>
                    <a:pt x="770506" y="372313"/>
                    <a:pt x="731015" y="398297"/>
                    <a:pt x="731015" y="447961"/>
                  </a:cubicBezTo>
                  <a:lnTo>
                    <a:pt x="731015" y="784250"/>
                  </a:lnTo>
                  <a:lnTo>
                    <a:pt x="731015" y="784250"/>
                  </a:lnTo>
                  <a:cubicBezTo>
                    <a:pt x="731015" y="784250"/>
                    <a:pt x="731015" y="784270"/>
                    <a:pt x="731015" y="784279"/>
                  </a:cubicBezTo>
                  <a:cubicBezTo>
                    <a:pt x="731015" y="785746"/>
                    <a:pt x="731368" y="787156"/>
                    <a:pt x="731872" y="788518"/>
                  </a:cubicBezTo>
                  <a:cubicBezTo>
                    <a:pt x="732025" y="788927"/>
                    <a:pt x="732206" y="789299"/>
                    <a:pt x="732396" y="789680"/>
                  </a:cubicBezTo>
                  <a:cubicBezTo>
                    <a:pt x="732587" y="790061"/>
                    <a:pt x="732692" y="790480"/>
                    <a:pt x="732920" y="790842"/>
                  </a:cubicBezTo>
                  <a:lnTo>
                    <a:pt x="799005" y="895569"/>
                  </a:lnTo>
                  <a:cubicBezTo>
                    <a:pt x="801272" y="899160"/>
                    <a:pt x="805224" y="901341"/>
                    <a:pt x="809473" y="901341"/>
                  </a:cubicBezTo>
                  <a:cubicBezTo>
                    <a:pt x="813721" y="901341"/>
                    <a:pt x="817664" y="899160"/>
                    <a:pt x="819941" y="895569"/>
                  </a:cubicBezTo>
                  <a:lnTo>
                    <a:pt x="886016" y="790832"/>
                  </a:lnTo>
                  <a:cubicBezTo>
                    <a:pt x="886254" y="790461"/>
                    <a:pt x="886358" y="790032"/>
                    <a:pt x="886549" y="789642"/>
                  </a:cubicBezTo>
                  <a:cubicBezTo>
                    <a:pt x="886730" y="789270"/>
                    <a:pt x="886911" y="788908"/>
                    <a:pt x="887054" y="788508"/>
                  </a:cubicBezTo>
                  <a:cubicBezTo>
                    <a:pt x="887559" y="787136"/>
                    <a:pt x="887921" y="785717"/>
                    <a:pt x="887921" y="784241"/>
                  </a:cubicBezTo>
                  <a:lnTo>
                    <a:pt x="888035" y="641814"/>
                  </a:lnTo>
                  <a:lnTo>
                    <a:pt x="888035" y="641814"/>
                  </a:lnTo>
                  <a:lnTo>
                    <a:pt x="888035" y="447942"/>
                  </a:lnTo>
                  <a:cubicBezTo>
                    <a:pt x="888035" y="398288"/>
                    <a:pt x="848544" y="372304"/>
                    <a:pt x="809539" y="372304"/>
                  </a:cubicBezTo>
                  <a:close/>
                  <a:moveTo>
                    <a:pt x="821836" y="771877"/>
                  </a:moveTo>
                  <a:lnTo>
                    <a:pt x="821836" y="556946"/>
                  </a:lnTo>
                  <a:lnTo>
                    <a:pt x="863241" y="556946"/>
                  </a:lnTo>
                  <a:lnTo>
                    <a:pt x="863165" y="771868"/>
                  </a:lnTo>
                  <a:lnTo>
                    <a:pt x="821836" y="771868"/>
                  </a:lnTo>
                  <a:close/>
                  <a:moveTo>
                    <a:pt x="755752" y="771887"/>
                  </a:moveTo>
                  <a:lnTo>
                    <a:pt x="755752" y="556946"/>
                  </a:lnTo>
                  <a:lnTo>
                    <a:pt x="797090" y="556946"/>
                  </a:lnTo>
                  <a:lnTo>
                    <a:pt x="797090" y="771877"/>
                  </a:lnTo>
                  <a:lnTo>
                    <a:pt x="755752" y="771877"/>
                  </a:lnTo>
                  <a:close/>
                  <a:moveTo>
                    <a:pt x="863241" y="532200"/>
                  </a:moveTo>
                  <a:lnTo>
                    <a:pt x="755752" y="532200"/>
                  </a:lnTo>
                  <a:lnTo>
                    <a:pt x="755752" y="508435"/>
                  </a:lnTo>
                  <a:lnTo>
                    <a:pt x="863251" y="508435"/>
                  </a:lnTo>
                  <a:cubicBezTo>
                    <a:pt x="863251" y="508435"/>
                    <a:pt x="863251" y="532200"/>
                    <a:pt x="863251" y="532200"/>
                  </a:cubicBezTo>
                  <a:close/>
                  <a:moveTo>
                    <a:pt x="809511" y="397050"/>
                  </a:moveTo>
                  <a:cubicBezTo>
                    <a:pt x="836276" y="397050"/>
                    <a:pt x="863270" y="412785"/>
                    <a:pt x="863270" y="447942"/>
                  </a:cubicBezTo>
                  <a:lnTo>
                    <a:pt x="863270" y="483680"/>
                  </a:lnTo>
                  <a:cubicBezTo>
                    <a:pt x="863270" y="483680"/>
                    <a:pt x="755752" y="483689"/>
                    <a:pt x="755752" y="483689"/>
                  </a:cubicBezTo>
                  <a:lnTo>
                    <a:pt x="755752" y="447951"/>
                  </a:lnTo>
                  <a:cubicBezTo>
                    <a:pt x="755752" y="412785"/>
                    <a:pt x="782755" y="397040"/>
                    <a:pt x="809520" y="397040"/>
                  </a:cubicBezTo>
                  <a:close/>
                  <a:moveTo>
                    <a:pt x="809454" y="865784"/>
                  </a:moveTo>
                  <a:lnTo>
                    <a:pt x="765810" y="796623"/>
                  </a:lnTo>
                  <a:lnTo>
                    <a:pt x="809444" y="796623"/>
                  </a:lnTo>
                  <a:cubicBezTo>
                    <a:pt x="809444" y="796623"/>
                    <a:pt x="809444" y="796623"/>
                    <a:pt x="809454" y="796623"/>
                  </a:cubicBezTo>
                  <a:cubicBezTo>
                    <a:pt x="809463" y="796623"/>
                    <a:pt x="809454" y="796623"/>
                    <a:pt x="809463" y="796623"/>
                  </a:cubicBezTo>
                  <a:lnTo>
                    <a:pt x="853088" y="796623"/>
                  </a:lnTo>
                  <a:cubicBezTo>
                    <a:pt x="853088" y="796623"/>
                    <a:pt x="809454" y="865794"/>
                    <a:pt x="809454" y="865794"/>
                  </a:cubicBezTo>
                  <a:close/>
                  <a:moveTo>
                    <a:pt x="603504" y="357521"/>
                  </a:moveTo>
                  <a:cubicBezTo>
                    <a:pt x="603504" y="364350"/>
                    <a:pt x="597970" y="369894"/>
                    <a:pt x="591131" y="369894"/>
                  </a:cubicBezTo>
                  <a:lnTo>
                    <a:pt x="79981" y="369894"/>
                  </a:lnTo>
                  <a:cubicBezTo>
                    <a:pt x="73142" y="369894"/>
                    <a:pt x="67608" y="364350"/>
                    <a:pt x="67608" y="357521"/>
                  </a:cubicBezTo>
                  <a:cubicBezTo>
                    <a:pt x="67608" y="350691"/>
                    <a:pt x="73142" y="345148"/>
                    <a:pt x="79981" y="345148"/>
                  </a:cubicBezTo>
                  <a:lnTo>
                    <a:pt x="591141" y="345148"/>
                  </a:lnTo>
                  <a:cubicBezTo>
                    <a:pt x="597980" y="345148"/>
                    <a:pt x="603514" y="350691"/>
                    <a:pt x="603514" y="357521"/>
                  </a:cubicBezTo>
                  <a:close/>
                  <a:moveTo>
                    <a:pt x="69580" y="171517"/>
                  </a:moveTo>
                  <a:cubicBezTo>
                    <a:pt x="69580" y="164687"/>
                    <a:pt x="75114" y="159144"/>
                    <a:pt x="81953" y="159144"/>
                  </a:cubicBezTo>
                  <a:lnTo>
                    <a:pt x="360855" y="159144"/>
                  </a:lnTo>
                  <a:cubicBezTo>
                    <a:pt x="367694" y="159144"/>
                    <a:pt x="373228" y="164687"/>
                    <a:pt x="373228" y="171517"/>
                  </a:cubicBezTo>
                  <a:cubicBezTo>
                    <a:pt x="373228" y="178346"/>
                    <a:pt x="367694" y="183890"/>
                    <a:pt x="360855" y="183890"/>
                  </a:cubicBezTo>
                  <a:lnTo>
                    <a:pt x="81953" y="183890"/>
                  </a:lnTo>
                  <a:cubicBezTo>
                    <a:pt x="75114" y="183890"/>
                    <a:pt x="69580" y="178346"/>
                    <a:pt x="69580" y="171517"/>
                  </a:cubicBezTo>
                  <a:close/>
                  <a:moveTo>
                    <a:pt x="603514" y="264519"/>
                  </a:moveTo>
                  <a:cubicBezTo>
                    <a:pt x="603514" y="271348"/>
                    <a:pt x="597980" y="276892"/>
                    <a:pt x="591141" y="276892"/>
                  </a:cubicBezTo>
                  <a:lnTo>
                    <a:pt x="81953" y="276892"/>
                  </a:lnTo>
                  <a:cubicBezTo>
                    <a:pt x="75114" y="276892"/>
                    <a:pt x="69580" y="271348"/>
                    <a:pt x="69580" y="264519"/>
                  </a:cubicBezTo>
                  <a:cubicBezTo>
                    <a:pt x="69580" y="257689"/>
                    <a:pt x="75114" y="252146"/>
                    <a:pt x="81953" y="252146"/>
                  </a:cubicBezTo>
                  <a:lnTo>
                    <a:pt x="591141" y="252146"/>
                  </a:lnTo>
                  <a:cubicBezTo>
                    <a:pt x="597980" y="252146"/>
                    <a:pt x="603514" y="257689"/>
                    <a:pt x="603514" y="264519"/>
                  </a:cubicBezTo>
                  <a:close/>
                  <a:moveTo>
                    <a:pt x="603514" y="450523"/>
                  </a:moveTo>
                  <a:cubicBezTo>
                    <a:pt x="603514" y="457352"/>
                    <a:pt x="597980" y="462896"/>
                    <a:pt x="591141" y="462896"/>
                  </a:cubicBezTo>
                  <a:lnTo>
                    <a:pt x="79981" y="462896"/>
                  </a:lnTo>
                  <a:cubicBezTo>
                    <a:pt x="73142" y="462896"/>
                    <a:pt x="67608" y="457352"/>
                    <a:pt x="67608" y="450523"/>
                  </a:cubicBezTo>
                  <a:cubicBezTo>
                    <a:pt x="67608" y="443694"/>
                    <a:pt x="73142" y="438150"/>
                    <a:pt x="79981" y="438150"/>
                  </a:cubicBezTo>
                  <a:lnTo>
                    <a:pt x="591141" y="438150"/>
                  </a:lnTo>
                  <a:cubicBezTo>
                    <a:pt x="597980" y="438150"/>
                    <a:pt x="603514" y="443694"/>
                    <a:pt x="603514" y="450523"/>
                  </a:cubicBezTo>
                  <a:close/>
                  <a:moveTo>
                    <a:pt x="603514" y="543535"/>
                  </a:moveTo>
                  <a:cubicBezTo>
                    <a:pt x="603514" y="550364"/>
                    <a:pt x="597980" y="555908"/>
                    <a:pt x="591141" y="555908"/>
                  </a:cubicBezTo>
                  <a:lnTo>
                    <a:pt x="79981" y="555908"/>
                  </a:lnTo>
                  <a:cubicBezTo>
                    <a:pt x="73142" y="555908"/>
                    <a:pt x="67608" y="550364"/>
                    <a:pt x="67608" y="543535"/>
                  </a:cubicBezTo>
                  <a:cubicBezTo>
                    <a:pt x="67608" y="536705"/>
                    <a:pt x="73142" y="531162"/>
                    <a:pt x="79981" y="531162"/>
                  </a:cubicBezTo>
                  <a:lnTo>
                    <a:pt x="591141" y="531162"/>
                  </a:lnTo>
                  <a:cubicBezTo>
                    <a:pt x="597980" y="531162"/>
                    <a:pt x="603514" y="536705"/>
                    <a:pt x="603514" y="543535"/>
                  </a:cubicBezTo>
                  <a:close/>
                  <a:moveTo>
                    <a:pt x="513798" y="680542"/>
                  </a:moveTo>
                  <a:cubicBezTo>
                    <a:pt x="508835" y="675856"/>
                    <a:pt x="500996" y="676075"/>
                    <a:pt x="496310" y="681057"/>
                  </a:cubicBezTo>
                  <a:cubicBezTo>
                    <a:pt x="490985" y="686695"/>
                    <a:pt x="485184" y="692839"/>
                    <a:pt x="479298" y="698954"/>
                  </a:cubicBezTo>
                  <a:cubicBezTo>
                    <a:pt x="476069" y="694820"/>
                    <a:pt x="472516" y="691210"/>
                    <a:pt x="468506" y="688638"/>
                  </a:cubicBezTo>
                  <a:cubicBezTo>
                    <a:pt x="461229" y="683981"/>
                    <a:pt x="452628" y="682857"/>
                    <a:pt x="444217" y="685448"/>
                  </a:cubicBezTo>
                  <a:cubicBezTo>
                    <a:pt x="432949" y="688934"/>
                    <a:pt x="422891" y="698878"/>
                    <a:pt x="417309" y="712041"/>
                  </a:cubicBezTo>
                  <a:cubicBezTo>
                    <a:pt x="411613" y="725453"/>
                    <a:pt x="409727" y="744798"/>
                    <a:pt x="419033" y="755609"/>
                  </a:cubicBezTo>
                  <a:cubicBezTo>
                    <a:pt x="423043" y="760266"/>
                    <a:pt x="428501" y="762714"/>
                    <a:pt x="434550" y="762714"/>
                  </a:cubicBezTo>
                  <a:cubicBezTo>
                    <a:pt x="436531" y="762714"/>
                    <a:pt x="438579" y="762448"/>
                    <a:pt x="440655" y="761914"/>
                  </a:cubicBezTo>
                  <a:cubicBezTo>
                    <a:pt x="449818" y="759581"/>
                    <a:pt x="460800" y="751494"/>
                    <a:pt x="474764" y="738397"/>
                  </a:cubicBezTo>
                  <a:cubicBezTo>
                    <a:pt x="477279" y="742407"/>
                    <a:pt x="479765" y="745893"/>
                    <a:pt x="482565" y="748627"/>
                  </a:cubicBezTo>
                  <a:cubicBezTo>
                    <a:pt x="495538" y="761133"/>
                    <a:pt x="509292" y="752951"/>
                    <a:pt x="515893" y="749017"/>
                  </a:cubicBezTo>
                  <a:cubicBezTo>
                    <a:pt x="517808" y="747884"/>
                    <a:pt x="519817" y="746655"/>
                    <a:pt x="522018" y="745693"/>
                  </a:cubicBezTo>
                  <a:cubicBezTo>
                    <a:pt x="526180" y="743883"/>
                    <a:pt x="531190" y="742836"/>
                    <a:pt x="537810" y="742426"/>
                  </a:cubicBezTo>
                  <a:cubicBezTo>
                    <a:pt x="544630" y="742007"/>
                    <a:pt x="549812" y="736130"/>
                    <a:pt x="549383" y="729310"/>
                  </a:cubicBezTo>
                  <a:cubicBezTo>
                    <a:pt x="548964" y="722500"/>
                    <a:pt x="543458" y="717356"/>
                    <a:pt x="536267" y="717728"/>
                  </a:cubicBezTo>
                  <a:cubicBezTo>
                    <a:pt x="526809" y="718318"/>
                    <a:pt x="518903" y="720052"/>
                    <a:pt x="512121" y="723014"/>
                  </a:cubicBezTo>
                  <a:cubicBezTo>
                    <a:pt x="508968" y="724386"/>
                    <a:pt x="506035" y="726091"/>
                    <a:pt x="503263" y="727748"/>
                  </a:cubicBezTo>
                  <a:cubicBezTo>
                    <a:pt x="502015" y="728482"/>
                    <a:pt x="500320" y="729491"/>
                    <a:pt x="499091" y="730101"/>
                  </a:cubicBezTo>
                  <a:cubicBezTo>
                    <a:pt x="497386" y="728072"/>
                    <a:pt x="495119" y="724319"/>
                    <a:pt x="492890" y="720481"/>
                  </a:cubicBezTo>
                  <a:cubicBezTo>
                    <a:pt x="499462" y="713727"/>
                    <a:pt x="506587" y="706231"/>
                    <a:pt x="514312" y="698030"/>
                  </a:cubicBezTo>
                  <a:cubicBezTo>
                    <a:pt x="518998" y="693068"/>
                    <a:pt x="518779" y="685229"/>
                    <a:pt x="513807" y="680542"/>
                  </a:cubicBezTo>
                  <a:close/>
                  <a:moveTo>
                    <a:pt x="437350" y="736768"/>
                  </a:moveTo>
                  <a:cubicBezTo>
                    <a:pt x="437083" y="733244"/>
                    <a:pt x="437645" y="727443"/>
                    <a:pt x="440084" y="721709"/>
                  </a:cubicBezTo>
                  <a:cubicBezTo>
                    <a:pt x="443151" y="714489"/>
                    <a:pt x="448046" y="710175"/>
                    <a:pt x="451542" y="709089"/>
                  </a:cubicBezTo>
                  <a:cubicBezTo>
                    <a:pt x="452142" y="708898"/>
                    <a:pt x="452657" y="708822"/>
                    <a:pt x="453114" y="708822"/>
                  </a:cubicBezTo>
                  <a:cubicBezTo>
                    <a:pt x="453933" y="708822"/>
                    <a:pt x="454552" y="709089"/>
                    <a:pt x="455171" y="709479"/>
                  </a:cubicBezTo>
                  <a:cubicBezTo>
                    <a:pt x="457152" y="710746"/>
                    <a:pt x="459400" y="713451"/>
                    <a:pt x="461677" y="716709"/>
                  </a:cubicBezTo>
                  <a:cubicBezTo>
                    <a:pt x="451952" y="726119"/>
                    <a:pt x="443160" y="733749"/>
                    <a:pt x="437350" y="736768"/>
                  </a:cubicBezTo>
                  <a:close/>
                  <a:moveTo>
                    <a:pt x="586931" y="658016"/>
                  </a:moveTo>
                  <a:cubicBezTo>
                    <a:pt x="608933" y="696154"/>
                    <a:pt x="609009" y="743369"/>
                    <a:pt x="587150" y="781231"/>
                  </a:cubicBezTo>
                  <a:cubicBezTo>
                    <a:pt x="570243" y="810549"/>
                    <a:pt x="542763" y="831066"/>
                    <a:pt x="509788" y="839000"/>
                  </a:cubicBezTo>
                  <a:cubicBezTo>
                    <a:pt x="500110" y="841334"/>
                    <a:pt x="490357" y="842477"/>
                    <a:pt x="480689" y="842477"/>
                  </a:cubicBezTo>
                  <a:cubicBezTo>
                    <a:pt x="467973" y="842477"/>
                    <a:pt x="455428" y="840419"/>
                    <a:pt x="443360" y="836495"/>
                  </a:cubicBezTo>
                  <a:lnTo>
                    <a:pt x="443446" y="836714"/>
                  </a:lnTo>
                  <a:cubicBezTo>
                    <a:pt x="445865" y="843105"/>
                    <a:pt x="442636" y="850240"/>
                    <a:pt x="436245" y="852659"/>
                  </a:cubicBezTo>
                  <a:cubicBezTo>
                    <a:pt x="434807" y="853202"/>
                    <a:pt x="433321" y="853459"/>
                    <a:pt x="431873" y="853459"/>
                  </a:cubicBezTo>
                  <a:cubicBezTo>
                    <a:pt x="426882" y="853459"/>
                    <a:pt x="422167" y="850411"/>
                    <a:pt x="420300" y="845449"/>
                  </a:cubicBezTo>
                  <a:lnTo>
                    <a:pt x="409432" y="816674"/>
                  </a:lnTo>
                  <a:cubicBezTo>
                    <a:pt x="409327" y="816388"/>
                    <a:pt x="409375" y="816083"/>
                    <a:pt x="409289" y="815797"/>
                  </a:cubicBezTo>
                  <a:cubicBezTo>
                    <a:pt x="409042" y="814969"/>
                    <a:pt x="408946" y="814140"/>
                    <a:pt x="408880" y="813283"/>
                  </a:cubicBezTo>
                  <a:cubicBezTo>
                    <a:pt x="408823" y="812521"/>
                    <a:pt x="408765" y="811806"/>
                    <a:pt x="408842" y="811054"/>
                  </a:cubicBezTo>
                  <a:cubicBezTo>
                    <a:pt x="408927" y="810235"/>
                    <a:pt x="409165" y="809463"/>
                    <a:pt x="409413" y="808663"/>
                  </a:cubicBezTo>
                  <a:cubicBezTo>
                    <a:pt x="409575" y="808149"/>
                    <a:pt x="409556" y="807596"/>
                    <a:pt x="409794" y="807101"/>
                  </a:cubicBezTo>
                  <a:cubicBezTo>
                    <a:pt x="409918" y="806825"/>
                    <a:pt x="410175" y="806653"/>
                    <a:pt x="410318" y="806396"/>
                  </a:cubicBezTo>
                  <a:cubicBezTo>
                    <a:pt x="410461" y="806139"/>
                    <a:pt x="410470" y="805853"/>
                    <a:pt x="410632" y="805596"/>
                  </a:cubicBezTo>
                  <a:cubicBezTo>
                    <a:pt x="410928" y="805139"/>
                    <a:pt x="411385" y="804882"/>
                    <a:pt x="411728" y="804472"/>
                  </a:cubicBezTo>
                  <a:cubicBezTo>
                    <a:pt x="412271" y="803824"/>
                    <a:pt x="412794" y="803224"/>
                    <a:pt x="413461" y="802700"/>
                  </a:cubicBezTo>
                  <a:cubicBezTo>
                    <a:pt x="414128" y="802176"/>
                    <a:pt x="414833" y="801805"/>
                    <a:pt x="415585" y="801434"/>
                  </a:cubicBezTo>
                  <a:cubicBezTo>
                    <a:pt x="416052" y="801205"/>
                    <a:pt x="416414" y="800814"/>
                    <a:pt x="416909" y="800643"/>
                  </a:cubicBezTo>
                  <a:lnTo>
                    <a:pt x="445008" y="790737"/>
                  </a:lnTo>
                  <a:cubicBezTo>
                    <a:pt x="451428" y="788460"/>
                    <a:pt x="458514" y="791851"/>
                    <a:pt x="460781" y="798290"/>
                  </a:cubicBezTo>
                  <a:cubicBezTo>
                    <a:pt x="463001" y="804558"/>
                    <a:pt x="459791" y="811340"/>
                    <a:pt x="453685" y="813797"/>
                  </a:cubicBezTo>
                  <a:cubicBezTo>
                    <a:pt x="469859" y="818531"/>
                    <a:pt x="487051" y="819026"/>
                    <a:pt x="504006" y="814940"/>
                  </a:cubicBezTo>
                  <a:cubicBezTo>
                    <a:pt x="530314" y="808606"/>
                    <a:pt x="552231" y="792242"/>
                    <a:pt x="565718" y="768858"/>
                  </a:cubicBezTo>
                  <a:cubicBezTo>
                    <a:pt x="583178" y="738616"/>
                    <a:pt x="583082" y="700878"/>
                    <a:pt x="565499" y="670370"/>
                  </a:cubicBezTo>
                  <a:cubicBezTo>
                    <a:pt x="562089" y="664445"/>
                    <a:pt x="564109" y="656882"/>
                    <a:pt x="570043" y="653472"/>
                  </a:cubicBezTo>
                  <a:cubicBezTo>
                    <a:pt x="575939" y="650053"/>
                    <a:pt x="583530" y="652081"/>
                    <a:pt x="586931" y="658006"/>
                  </a:cubicBezTo>
                  <a:close/>
                  <a:moveTo>
                    <a:pt x="396488" y="769477"/>
                  </a:moveTo>
                  <a:cubicBezTo>
                    <a:pt x="399907" y="775392"/>
                    <a:pt x="397897" y="782965"/>
                    <a:pt x="391982" y="786384"/>
                  </a:cubicBezTo>
                  <a:cubicBezTo>
                    <a:pt x="390030" y="787517"/>
                    <a:pt x="387896" y="788051"/>
                    <a:pt x="385791" y="788051"/>
                  </a:cubicBezTo>
                  <a:cubicBezTo>
                    <a:pt x="381524" y="788051"/>
                    <a:pt x="377371" y="785841"/>
                    <a:pt x="375075" y="781888"/>
                  </a:cubicBezTo>
                  <a:cubicBezTo>
                    <a:pt x="353016" y="743826"/>
                    <a:pt x="352920" y="696601"/>
                    <a:pt x="374847" y="658635"/>
                  </a:cubicBezTo>
                  <a:cubicBezTo>
                    <a:pt x="391763" y="629307"/>
                    <a:pt x="419262" y="608790"/>
                    <a:pt x="452257" y="600856"/>
                  </a:cubicBezTo>
                  <a:cubicBezTo>
                    <a:pt x="474631" y="595474"/>
                    <a:pt x="497348" y="596551"/>
                    <a:pt x="518551" y="603447"/>
                  </a:cubicBezTo>
                  <a:lnTo>
                    <a:pt x="518446" y="603161"/>
                  </a:lnTo>
                  <a:cubicBezTo>
                    <a:pt x="516026" y="596770"/>
                    <a:pt x="519255" y="589636"/>
                    <a:pt x="525647" y="587216"/>
                  </a:cubicBezTo>
                  <a:cubicBezTo>
                    <a:pt x="532038" y="584797"/>
                    <a:pt x="539182" y="588016"/>
                    <a:pt x="541592" y="594417"/>
                  </a:cubicBezTo>
                  <a:lnTo>
                    <a:pt x="552469" y="623192"/>
                  </a:lnTo>
                  <a:cubicBezTo>
                    <a:pt x="552574" y="623478"/>
                    <a:pt x="552526" y="623792"/>
                    <a:pt x="552621" y="624088"/>
                  </a:cubicBezTo>
                  <a:cubicBezTo>
                    <a:pt x="552869" y="624916"/>
                    <a:pt x="552964" y="625735"/>
                    <a:pt x="553031" y="626593"/>
                  </a:cubicBezTo>
                  <a:cubicBezTo>
                    <a:pt x="553088" y="627345"/>
                    <a:pt x="553145" y="628069"/>
                    <a:pt x="553069" y="628822"/>
                  </a:cubicBezTo>
                  <a:cubicBezTo>
                    <a:pt x="552983" y="629650"/>
                    <a:pt x="552745" y="630431"/>
                    <a:pt x="552488" y="631241"/>
                  </a:cubicBezTo>
                  <a:cubicBezTo>
                    <a:pt x="552326" y="631746"/>
                    <a:pt x="552345" y="632289"/>
                    <a:pt x="552117" y="632765"/>
                  </a:cubicBezTo>
                  <a:cubicBezTo>
                    <a:pt x="551993" y="633031"/>
                    <a:pt x="551745" y="633203"/>
                    <a:pt x="551612" y="633460"/>
                  </a:cubicBezTo>
                  <a:cubicBezTo>
                    <a:pt x="551469" y="633727"/>
                    <a:pt x="551450" y="634032"/>
                    <a:pt x="551288" y="634289"/>
                  </a:cubicBezTo>
                  <a:cubicBezTo>
                    <a:pt x="550983" y="634756"/>
                    <a:pt x="550516" y="635022"/>
                    <a:pt x="550164" y="635432"/>
                  </a:cubicBezTo>
                  <a:cubicBezTo>
                    <a:pt x="549631" y="636060"/>
                    <a:pt x="549116" y="636651"/>
                    <a:pt x="548469" y="637156"/>
                  </a:cubicBezTo>
                  <a:cubicBezTo>
                    <a:pt x="547792" y="637680"/>
                    <a:pt x="547087" y="638061"/>
                    <a:pt x="546335" y="638432"/>
                  </a:cubicBezTo>
                  <a:cubicBezTo>
                    <a:pt x="545878" y="638661"/>
                    <a:pt x="545516" y="639042"/>
                    <a:pt x="545030" y="639213"/>
                  </a:cubicBezTo>
                  <a:lnTo>
                    <a:pt x="517036" y="649110"/>
                  </a:lnTo>
                  <a:cubicBezTo>
                    <a:pt x="515674" y="649596"/>
                    <a:pt x="514283" y="649824"/>
                    <a:pt x="512912" y="649824"/>
                  </a:cubicBezTo>
                  <a:cubicBezTo>
                    <a:pt x="507816" y="649824"/>
                    <a:pt x="503044" y="646652"/>
                    <a:pt x="501244" y="641566"/>
                  </a:cubicBezTo>
                  <a:cubicBezTo>
                    <a:pt x="499034" y="635308"/>
                    <a:pt x="502215" y="628545"/>
                    <a:pt x="508302" y="626069"/>
                  </a:cubicBezTo>
                  <a:cubicBezTo>
                    <a:pt x="492147" y="621335"/>
                    <a:pt x="474974" y="620830"/>
                    <a:pt x="458057" y="624897"/>
                  </a:cubicBezTo>
                  <a:cubicBezTo>
                    <a:pt x="431730" y="631222"/>
                    <a:pt x="409804" y="647586"/>
                    <a:pt x="396307" y="670979"/>
                  </a:cubicBezTo>
                  <a:cubicBezTo>
                    <a:pt x="378800" y="701307"/>
                    <a:pt x="378876" y="739045"/>
                    <a:pt x="396516" y="7694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/>
            </a:p>
          </p:txBody>
        </p:sp>
      </p:grp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EB909374-20A3-B69E-B459-0FA8771DC2EF}"/>
              </a:ext>
            </a:extLst>
          </p:cNvPr>
          <p:cNvGrpSpPr/>
          <p:nvPr/>
        </p:nvGrpSpPr>
        <p:grpSpPr>
          <a:xfrm>
            <a:off x="3708582" y="4603127"/>
            <a:ext cx="4832303" cy="1074314"/>
            <a:chOff x="3708582" y="4671223"/>
            <a:chExt cx="4832303" cy="1074314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E78330B3-424E-CA53-4BF7-3DF61C467940}"/>
                </a:ext>
              </a:extLst>
            </p:cNvPr>
            <p:cNvSpPr/>
            <p:nvPr/>
          </p:nvSpPr>
          <p:spPr>
            <a:xfrm>
              <a:off x="3708582" y="4671223"/>
              <a:ext cx="4832303" cy="1074314"/>
            </a:xfrm>
            <a:prstGeom prst="roundRect">
              <a:avLst>
                <a:gd name="adj" fmla="val 5874"/>
              </a:avLst>
            </a:prstGeom>
            <a:solidFill>
              <a:srgbClr val="F1EFEC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13" name="Rectangle 1">
              <a:extLst>
                <a:ext uri="{FF2B5EF4-FFF2-40B4-BE49-F238E27FC236}">
                  <a16:creationId xmlns:a16="http://schemas.microsoft.com/office/drawing/2014/main" id="{11812D2F-4947-DFD4-3E22-EBE1D9AC12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8705" y="4860991"/>
              <a:ext cx="3832180" cy="64312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lvl="2">
                <a:lnSpc>
                  <a:spcPct val="120000"/>
                </a:lnSpc>
              </a:pPr>
              <a:r>
                <a:rPr lang="pt-BR" b="1" noProof="0" dirty="0">
                  <a:latin typeface="+mj-lt"/>
                </a:rPr>
                <a:t>se houver alteração mais favorável ao segurado (</a:t>
              </a:r>
              <a:r>
                <a:rPr lang="pt-BR" b="1" noProof="0" dirty="0"/>
                <a:t>a qualquer momento)</a:t>
              </a:r>
              <a:endParaRPr lang="pt-BR" sz="1400" noProof="0" dirty="0">
                <a:solidFill>
                  <a:srgbClr val="123458"/>
                </a:solidFill>
                <a:latin typeface="+mj-lt"/>
              </a:endParaRPr>
            </a:p>
          </p:txBody>
        </p:sp>
        <p:grpSp>
          <p:nvGrpSpPr>
            <p:cNvPr id="45" name="Agrupar 44">
              <a:extLst>
                <a:ext uri="{FF2B5EF4-FFF2-40B4-BE49-F238E27FC236}">
                  <a16:creationId xmlns:a16="http://schemas.microsoft.com/office/drawing/2014/main" id="{1A85545F-4292-FEEA-F3D5-5B530F6DD549}"/>
                </a:ext>
              </a:extLst>
            </p:cNvPr>
            <p:cNvGrpSpPr/>
            <p:nvPr/>
          </p:nvGrpSpPr>
          <p:grpSpPr>
            <a:xfrm>
              <a:off x="3834075" y="4870175"/>
              <a:ext cx="696331" cy="693216"/>
              <a:chOff x="7341963" y="4209013"/>
              <a:chExt cx="696331" cy="693216"/>
            </a:xfrm>
          </p:grpSpPr>
          <p:sp>
            <p:nvSpPr>
              <p:cNvPr id="31" name="Forma Livre: Forma 30">
                <a:extLst>
                  <a:ext uri="{FF2B5EF4-FFF2-40B4-BE49-F238E27FC236}">
                    <a16:creationId xmlns:a16="http://schemas.microsoft.com/office/drawing/2014/main" id="{82911185-AC73-0332-5507-CDC5318EA3FD}"/>
                  </a:ext>
                </a:extLst>
              </p:cNvPr>
              <p:cNvSpPr/>
              <p:nvPr/>
            </p:nvSpPr>
            <p:spPr>
              <a:xfrm>
                <a:off x="7769792" y="4333736"/>
                <a:ext cx="18859" cy="35586"/>
              </a:xfrm>
              <a:custGeom>
                <a:avLst/>
                <a:gdLst>
                  <a:gd name="csX0" fmla="*/ 9430 w 18859"/>
                  <a:gd name="csY0" fmla="*/ 35587 h 35586"/>
                  <a:gd name="csX1" fmla="*/ 18860 w 18859"/>
                  <a:gd name="csY1" fmla="*/ 26157 h 35586"/>
                  <a:gd name="csX2" fmla="*/ 18860 w 18859"/>
                  <a:gd name="csY2" fmla="*/ 9430 h 35586"/>
                  <a:gd name="csX3" fmla="*/ 9430 w 18859"/>
                  <a:gd name="csY3" fmla="*/ 0 h 35586"/>
                  <a:gd name="csX4" fmla="*/ 0 w 18859"/>
                  <a:gd name="csY4" fmla="*/ 9430 h 35586"/>
                  <a:gd name="csX5" fmla="*/ 0 w 18859"/>
                  <a:gd name="csY5" fmla="*/ 26157 h 35586"/>
                  <a:gd name="csX6" fmla="*/ 9430 w 18859"/>
                  <a:gd name="csY6" fmla="*/ 35587 h 355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18859" h="35586">
                    <a:moveTo>
                      <a:pt x="9430" y="35587"/>
                    </a:moveTo>
                    <a:cubicBezTo>
                      <a:pt x="14594" y="35587"/>
                      <a:pt x="18860" y="31321"/>
                      <a:pt x="18860" y="26157"/>
                    </a:cubicBezTo>
                    <a:lnTo>
                      <a:pt x="18860" y="9430"/>
                    </a:lnTo>
                    <a:cubicBezTo>
                      <a:pt x="18860" y="4266"/>
                      <a:pt x="14594" y="0"/>
                      <a:pt x="9430" y="0"/>
                    </a:cubicBezTo>
                    <a:cubicBezTo>
                      <a:pt x="4266" y="0"/>
                      <a:pt x="0" y="4266"/>
                      <a:pt x="0" y="9430"/>
                    </a:cubicBezTo>
                    <a:lnTo>
                      <a:pt x="0" y="26157"/>
                    </a:lnTo>
                    <a:cubicBezTo>
                      <a:pt x="112" y="31321"/>
                      <a:pt x="4266" y="35587"/>
                      <a:pt x="9430" y="35587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113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32" name="Forma Livre: Forma 31">
                <a:extLst>
                  <a:ext uri="{FF2B5EF4-FFF2-40B4-BE49-F238E27FC236}">
                    <a16:creationId xmlns:a16="http://schemas.microsoft.com/office/drawing/2014/main" id="{04CEB374-DF31-480B-3BEE-84AA6010BF4C}"/>
                  </a:ext>
                </a:extLst>
              </p:cNvPr>
              <p:cNvSpPr/>
              <p:nvPr/>
            </p:nvSpPr>
            <p:spPr>
              <a:xfrm>
                <a:off x="7769905" y="4737542"/>
                <a:ext cx="18859" cy="35587"/>
              </a:xfrm>
              <a:custGeom>
                <a:avLst/>
                <a:gdLst>
                  <a:gd name="csX0" fmla="*/ 0 w 18859"/>
                  <a:gd name="csY0" fmla="*/ 9430 h 35587"/>
                  <a:gd name="csX1" fmla="*/ 0 w 18859"/>
                  <a:gd name="csY1" fmla="*/ 26157 h 35587"/>
                  <a:gd name="csX2" fmla="*/ 9430 w 18859"/>
                  <a:gd name="csY2" fmla="*/ 35587 h 35587"/>
                  <a:gd name="csX3" fmla="*/ 18860 w 18859"/>
                  <a:gd name="csY3" fmla="*/ 26157 h 35587"/>
                  <a:gd name="csX4" fmla="*/ 18860 w 18859"/>
                  <a:gd name="csY4" fmla="*/ 9430 h 35587"/>
                  <a:gd name="csX5" fmla="*/ 9430 w 18859"/>
                  <a:gd name="csY5" fmla="*/ 0 h 35587"/>
                  <a:gd name="csX6" fmla="*/ 0 w 18859"/>
                  <a:gd name="csY6" fmla="*/ 9430 h 355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18859" h="35587">
                    <a:moveTo>
                      <a:pt x="0" y="9430"/>
                    </a:moveTo>
                    <a:lnTo>
                      <a:pt x="0" y="26157"/>
                    </a:lnTo>
                    <a:cubicBezTo>
                      <a:pt x="0" y="31321"/>
                      <a:pt x="4266" y="35587"/>
                      <a:pt x="9430" y="35587"/>
                    </a:cubicBezTo>
                    <a:cubicBezTo>
                      <a:pt x="14594" y="35587"/>
                      <a:pt x="18860" y="31321"/>
                      <a:pt x="18860" y="26157"/>
                    </a:cubicBezTo>
                    <a:lnTo>
                      <a:pt x="18860" y="9430"/>
                    </a:lnTo>
                    <a:cubicBezTo>
                      <a:pt x="18860" y="4266"/>
                      <a:pt x="14594" y="0"/>
                      <a:pt x="9430" y="0"/>
                    </a:cubicBezTo>
                    <a:cubicBezTo>
                      <a:pt x="4266" y="0"/>
                      <a:pt x="0" y="4154"/>
                      <a:pt x="0" y="943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113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33" name="Forma Livre: Forma 32">
                <a:extLst>
                  <a:ext uri="{FF2B5EF4-FFF2-40B4-BE49-F238E27FC236}">
                    <a16:creationId xmlns:a16="http://schemas.microsoft.com/office/drawing/2014/main" id="{B3A18544-4E8C-1383-17E5-CCBA56172A96}"/>
                  </a:ext>
                </a:extLst>
              </p:cNvPr>
              <p:cNvSpPr/>
              <p:nvPr/>
            </p:nvSpPr>
            <p:spPr>
              <a:xfrm>
                <a:off x="7906555" y="4395059"/>
                <a:ext cx="30815" cy="30843"/>
              </a:xfrm>
              <a:custGeom>
                <a:avLst/>
                <a:gdLst>
                  <a:gd name="csX0" fmla="*/ 9514 w 30815"/>
                  <a:gd name="csY0" fmla="*/ 30844 h 30843"/>
                  <a:gd name="csX1" fmla="*/ 16138 w 30815"/>
                  <a:gd name="csY1" fmla="*/ 28037 h 30843"/>
                  <a:gd name="csX2" fmla="*/ 28037 w 30815"/>
                  <a:gd name="csY2" fmla="*/ 16138 h 30843"/>
                  <a:gd name="csX3" fmla="*/ 28037 w 30815"/>
                  <a:gd name="csY3" fmla="*/ 2778 h 30843"/>
                  <a:gd name="csX4" fmla="*/ 14678 w 30815"/>
                  <a:gd name="csY4" fmla="*/ 2778 h 30843"/>
                  <a:gd name="csX5" fmla="*/ 2778 w 30815"/>
                  <a:gd name="csY5" fmla="*/ 14678 h 30843"/>
                  <a:gd name="csX6" fmla="*/ 2778 w 30815"/>
                  <a:gd name="csY6" fmla="*/ 28037 h 30843"/>
                  <a:gd name="csX7" fmla="*/ 9514 w 30815"/>
                  <a:gd name="csY7" fmla="*/ 30844 h 308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0815" h="30843">
                    <a:moveTo>
                      <a:pt x="9514" y="30844"/>
                    </a:moveTo>
                    <a:cubicBezTo>
                      <a:pt x="11872" y="30844"/>
                      <a:pt x="14341" y="29946"/>
                      <a:pt x="16138" y="28037"/>
                    </a:cubicBezTo>
                    <a:lnTo>
                      <a:pt x="28037" y="16138"/>
                    </a:lnTo>
                    <a:cubicBezTo>
                      <a:pt x="31742" y="12433"/>
                      <a:pt x="31742" y="6483"/>
                      <a:pt x="28037" y="2778"/>
                    </a:cubicBezTo>
                    <a:cubicBezTo>
                      <a:pt x="24333" y="-926"/>
                      <a:pt x="18383" y="-926"/>
                      <a:pt x="14678" y="2778"/>
                    </a:cubicBezTo>
                    <a:lnTo>
                      <a:pt x="2778" y="14678"/>
                    </a:lnTo>
                    <a:cubicBezTo>
                      <a:pt x="-926" y="18383"/>
                      <a:pt x="-926" y="24333"/>
                      <a:pt x="2778" y="28037"/>
                    </a:cubicBezTo>
                    <a:cubicBezTo>
                      <a:pt x="4687" y="29946"/>
                      <a:pt x="7157" y="30844"/>
                      <a:pt x="9514" y="308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113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34" name="Forma Livre: Forma 33">
                <a:extLst>
                  <a:ext uri="{FF2B5EF4-FFF2-40B4-BE49-F238E27FC236}">
                    <a16:creationId xmlns:a16="http://schemas.microsoft.com/office/drawing/2014/main" id="{EFAC0202-965C-8AC3-F08B-7B402462C648}"/>
                  </a:ext>
                </a:extLst>
              </p:cNvPr>
              <p:cNvSpPr/>
              <p:nvPr/>
            </p:nvSpPr>
            <p:spPr>
              <a:xfrm>
                <a:off x="7963332" y="4543890"/>
                <a:ext cx="35586" cy="18859"/>
              </a:xfrm>
              <a:custGeom>
                <a:avLst/>
                <a:gdLst>
                  <a:gd name="csX0" fmla="*/ 26157 w 35586"/>
                  <a:gd name="csY0" fmla="*/ 18860 h 18859"/>
                  <a:gd name="csX1" fmla="*/ 35587 w 35586"/>
                  <a:gd name="csY1" fmla="*/ 9430 h 18859"/>
                  <a:gd name="csX2" fmla="*/ 26157 w 35586"/>
                  <a:gd name="csY2" fmla="*/ 0 h 18859"/>
                  <a:gd name="csX3" fmla="*/ 9430 w 35586"/>
                  <a:gd name="csY3" fmla="*/ 0 h 18859"/>
                  <a:gd name="csX4" fmla="*/ 0 w 35586"/>
                  <a:gd name="csY4" fmla="*/ 9430 h 18859"/>
                  <a:gd name="csX5" fmla="*/ 9430 w 35586"/>
                  <a:gd name="csY5" fmla="*/ 18860 h 18859"/>
                  <a:gd name="csX6" fmla="*/ 26157 w 35586"/>
                  <a:gd name="csY6" fmla="*/ 18860 h 188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5586" h="18859">
                    <a:moveTo>
                      <a:pt x="26157" y="18860"/>
                    </a:moveTo>
                    <a:cubicBezTo>
                      <a:pt x="31321" y="18860"/>
                      <a:pt x="35587" y="14594"/>
                      <a:pt x="35587" y="9430"/>
                    </a:cubicBezTo>
                    <a:cubicBezTo>
                      <a:pt x="35587" y="4266"/>
                      <a:pt x="31321" y="0"/>
                      <a:pt x="26157" y="0"/>
                    </a:cubicBezTo>
                    <a:lnTo>
                      <a:pt x="9430" y="0"/>
                    </a:lnTo>
                    <a:cubicBezTo>
                      <a:pt x="4266" y="0"/>
                      <a:pt x="0" y="4266"/>
                      <a:pt x="0" y="9430"/>
                    </a:cubicBezTo>
                    <a:cubicBezTo>
                      <a:pt x="0" y="14594"/>
                      <a:pt x="4266" y="18860"/>
                      <a:pt x="9430" y="18860"/>
                    </a:cubicBezTo>
                    <a:lnTo>
                      <a:pt x="26157" y="18860"/>
                    </a:lnTo>
                    <a:close/>
                  </a:path>
                </a:pathLst>
              </a:custGeom>
              <a:solidFill>
                <a:srgbClr val="000000"/>
              </a:solidFill>
              <a:ln w="11113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35" name="Forma Livre: Forma 34">
                <a:extLst>
                  <a:ext uri="{FF2B5EF4-FFF2-40B4-BE49-F238E27FC236}">
                    <a16:creationId xmlns:a16="http://schemas.microsoft.com/office/drawing/2014/main" id="{562E4F90-F7D0-C504-E5AA-70A717349916}"/>
                  </a:ext>
                </a:extLst>
              </p:cNvPr>
              <p:cNvSpPr/>
              <p:nvPr/>
            </p:nvSpPr>
            <p:spPr>
              <a:xfrm>
                <a:off x="7559526" y="4543890"/>
                <a:ext cx="35586" cy="18859"/>
              </a:xfrm>
              <a:custGeom>
                <a:avLst/>
                <a:gdLst>
                  <a:gd name="csX0" fmla="*/ 26157 w 35586"/>
                  <a:gd name="csY0" fmla="*/ 18860 h 18859"/>
                  <a:gd name="csX1" fmla="*/ 35587 w 35586"/>
                  <a:gd name="csY1" fmla="*/ 9430 h 18859"/>
                  <a:gd name="csX2" fmla="*/ 26157 w 35586"/>
                  <a:gd name="csY2" fmla="*/ 0 h 18859"/>
                  <a:gd name="csX3" fmla="*/ 9430 w 35586"/>
                  <a:gd name="csY3" fmla="*/ 0 h 18859"/>
                  <a:gd name="csX4" fmla="*/ 0 w 35586"/>
                  <a:gd name="csY4" fmla="*/ 9430 h 18859"/>
                  <a:gd name="csX5" fmla="*/ 9430 w 35586"/>
                  <a:gd name="csY5" fmla="*/ 18860 h 18859"/>
                  <a:gd name="csX6" fmla="*/ 26157 w 35586"/>
                  <a:gd name="csY6" fmla="*/ 18860 h 188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5586" h="18859">
                    <a:moveTo>
                      <a:pt x="26157" y="18860"/>
                    </a:moveTo>
                    <a:cubicBezTo>
                      <a:pt x="31321" y="18860"/>
                      <a:pt x="35587" y="14594"/>
                      <a:pt x="35587" y="9430"/>
                    </a:cubicBezTo>
                    <a:cubicBezTo>
                      <a:pt x="35587" y="4266"/>
                      <a:pt x="31321" y="0"/>
                      <a:pt x="26157" y="0"/>
                    </a:cubicBezTo>
                    <a:lnTo>
                      <a:pt x="9430" y="0"/>
                    </a:lnTo>
                    <a:cubicBezTo>
                      <a:pt x="4266" y="0"/>
                      <a:pt x="0" y="4266"/>
                      <a:pt x="0" y="9430"/>
                    </a:cubicBezTo>
                    <a:cubicBezTo>
                      <a:pt x="0" y="14594"/>
                      <a:pt x="4266" y="18860"/>
                      <a:pt x="9430" y="18860"/>
                    </a:cubicBezTo>
                    <a:lnTo>
                      <a:pt x="26157" y="18860"/>
                    </a:lnTo>
                    <a:close/>
                  </a:path>
                </a:pathLst>
              </a:custGeom>
              <a:solidFill>
                <a:srgbClr val="000000"/>
              </a:solidFill>
              <a:ln w="11113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36" name="Forma Livre: Forma 35">
                <a:extLst>
                  <a:ext uri="{FF2B5EF4-FFF2-40B4-BE49-F238E27FC236}">
                    <a16:creationId xmlns:a16="http://schemas.microsoft.com/office/drawing/2014/main" id="{7AC492AF-9D53-B931-E616-68D19C1E72B0}"/>
                  </a:ext>
                </a:extLst>
              </p:cNvPr>
              <p:cNvSpPr/>
              <p:nvPr/>
            </p:nvSpPr>
            <p:spPr>
              <a:xfrm>
                <a:off x="7906653" y="4680765"/>
                <a:ext cx="30717" cy="30843"/>
              </a:xfrm>
              <a:custGeom>
                <a:avLst/>
                <a:gdLst>
                  <a:gd name="csX0" fmla="*/ 2793 w 30717"/>
                  <a:gd name="csY0" fmla="*/ 16138 h 30843"/>
                  <a:gd name="csX1" fmla="*/ 14692 w 30717"/>
                  <a:gd name="csY1" fmla="*/ 28037 h 30843"/>
                  <a:gd name="csX2" fmla="*/ 21316 w 30717"/>
                  <a:gd name="csY2" fmla="*/ 30844 h 30843"/>
                  <a:gd name="csX3" fmla="*/ 27939 w 30717"/>
                  <a:gd name="csY3" fmla="*/ 28037 h 30843"/>
                  <a:gd name="csX4" fmla="*/ 27939 w 30717"/>
                  <a:gd name="csY4" fmla="*/ 14678 h 30843"/>
                  <a:gd name="csX5" fmla="*/ 16040 w 30717"/>
                  <a:gd name="csY5" fmla="*/ 2778 h 30843"/>
                  <a:gd name="csX6" fmla="*/ 2680 w 30717"/>
                  <a:gd name="csY6" fmla="*/ 2778 h 30843"/>
                  <a:gd name="csX7" fmla="*/ 2793 w 30717"/>
                  <a:gd name="csY7" fmla="*/ 16138 h 308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0717" h="30843">
                    <a:moveTo>
                      <a:pt x="2793" y="16138"/>
                    </a:moveTo>
                    <a:lnTo>
                      <a:pt x="14692" y="28037"/>
                    </a:lnTo>
                    <a:cubicBezTo>
                      <a:pt x="16489" y="29834"/>
                      <a:pt x="18958" y="30844"/>
                      <a:pt x="21316" y="30844"/>
                    </a:cubicBezTo>
                    <a:cubicBezTo>
                      <a:pt x="23673" y="30844"/>
                      <a:pt x="26143" y="29946"/>
                      <a:pt x="27939" y="28037"/>
                    </a:cubicBezTo>
                    <a:cubicBezTo>
                      <a:pt x="31644" y="24333"/>
                      <a:pt x="31644" y="18383"/>
                      <a:pt x="27939" y="14678"/>
                    </a:cubicBezTo>
                    <a:lnTo>
                      <a:pt x="16040" y="2778"/>
                    </a:lnTo>
                    <a:cubicBezTo>
                      <a:pt x="12335" y="-926"/>
                      <a:pt x="6385" y="-926"/>
                      <a:pt x="2680" y="2778"/>
                    </a:cubicBezTo>
                    <a:cubicBezTo>
                      <a:pt x="-912" y="6483"/>
                      <a:pt x="-912" y="12433"/>
                      <a:pt x="2793" y="1613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113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37" name="Forma Livre: Forma 36">
                <a:extLst>
                  <a:ext uri="{FF2B5EF4-FFF2-40B4-BE49-F238E27FC236}">
                    <a16:creationId xmlns:a16="http://schemas.microsoft.com/office/drawing/2014/main" id="{30AE78A6-37C3-EA6C-8DF3-8BD7CD03269F}"/>
                  </a:ext>
                </a:extLst>
              </p:cNvPr>
              <p:cNvSpPr/>
              <p:nvPr/>
            </p:nvSpPr>
            <p:spPr>
              <a:xfrm>
                <a:off x="7620961" y="4395059"/>
                <a:ext cx="30815" cy="30843"/>
              </a:xfrm>
              <a:custGeom>
                <a:avLst/>
                <a:gdLst>
                  <a:gd name="csX0" fmla="*/ 21414 w 30815"/>
                  <a:gd name="csY0" fmla="*/ 30844 h 30843"/>
                  <a:gd name="csX1" fmla="*/ 28037 w 30815"/>
                  <a:gd name="csY1" fmla="*/ 28037 h 30843"/>
                  <a:gd name="csX2" fmla="*/ 28037 w 30815"/>
                  <a:gd name="csY2" fmla="*/ 14678 h 30843"/>
                  <a:gd name="csX3" fmla="*/ 16138 w 30815"/>
                  <a:gd name="csY3" fmla="*/ 2778 h 30843"/>
                  <a:gd name="csX4" fmla="*/ 2778 w 30815"/>
                  <a:gd name="csY4" fmla="*/ 2778 h 30843"/>
                  <a:gd name="csX5" fmla="*/ 2778 w 30815"/>
                  <a:gd name="csY5" fmla="*/ 16138 h 30843"/>
                  <a:gd name="csX6" fmla="*/ 14678 w 30815"/>
                  <a:gd name="csY6" fmla="*/ 28037 h 30843"/>
                  <a:gd name="csX7" fmla="*/ 21414 w 30815"/>
                  <a:gd name="csY7" fmla="*/ 30844 h 308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30815" h="30843">
                    <a:moveTo>
                      <a:pt x="21414" y="30844"/>
                    </a:moveTo>
                    <a:cubicBezTo>
                      <a:pt x="23771" y="30844"/>
                      <a:pt x="26241" y="29946"/>
                      <a:pt x="28037" y="28037"/>
                    </a:cubicBezTo>
                    <a:cubicBezTo>
                      <a:pt x="31742" y="24333"/>
                      <a:pt x="31742" y="18383"/>
                      <a:pt x="28037" y="14678"/>
                    </a:cubicBezTo>
                    <a:lnTo>
                      <a:pt x="16138" y="2778"/>
                    </a:lnTo>
                    <a:cubicBezTo>
                      <a:pt x="12433" y="-926"/>
                      <a:pt x="6483" y="-926"/>
                      <a:pt x="2778" y="2778"/>
                    </a:cubicBezTo>
                    <a:cubicBezTo>
                      <a:pt x="-926" y="6483"/>
                      <a:pt x="-926" y="12433"/>
                      <a:pt x="2778" y="16138"/>
                    </a:cubicBezTo>
                    <a:lnTo>
                      <a:pt x="14678" y="28037"/>
                    </a:lnTo>
                    <a:cubicBezTo>
                      <a:pt x="16587" y="29946"/>
                      <a:pt x="19056" y="30844"/>
                      <a:pt x="21414" y="308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113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38" name="Forma Livre: Forma 37">
                <a:extLst>
                  <a:ext uri="{FF2B5EF4-FFF2-40B4-BE49-F238E27FC236}">
                    <a16:creationId xmlns:a16="http://schemas.microsoft.com/office/drawing/2014/main" id="{CC7F3096-8D42-1FCA-EB6F-CAA45C0B2EEA}"/>
                  </a:ext>
                </a:extLst>
              </p:cNvPr>
              <p:cNvSpPr/>
              <p:nvPr/>
            </p:nvSpPr>
            <p:spPr>
              <a:xfrm>
                <a:off x="7738471" y="4406931"/>
                <a:ext cx="156492" cy="187252"/>
              </a:xfrm>
              <a:custGeom>
                <a:avLst/>
                <a:gdLst>
                  <a:gd name="csX0" fmla="*/ 0 w 156492"/>
                  <a:gd name="csY0" fmla="*/ 146389 h 187252"/>
                  <a:gd name="csX1" fmla="*/ 40863 w 156492"/>
                  <a:gd name="csY1" fmla="*/ 187253 h 187252"/>
                  <a:gd name="csX2" fmla="*/ 80379 w 156492"/>
                  <a:gd name="csY2" fmla="*/ 155819 h 187252"/>
                  <a:gd name="csX3" fmla="*/ 147063 w 156492"/>
                  <a:gd name="csY3" fmla="*/ 155819 h 187252"/>
                  <a:gd name="csX4" fmla="*/ 156493 w 156492"/>
                  <a:gd name="csY4" fmla="*/ 146389 h 187252"/>
                  <a:gd name="csX5" fmla="*/ 147063 w 156492"/>
                  <a:gd name="csY5" fmla="*/ 136959 h 187252"/>
                  <a:gd name="csX6" fmla="*/ 80492 w 156492"/>
                  <a:gd name="csY6" fmla="*/ 136959 h 187252"/>
                  <a:gd name="csX7" fmla="*/ 78471 w 156492"/>
                  <a:gd name="csY7" fmla="*/ 130897 h 187252"/>
                  <a:gd name="csX8" fmla="*/ 77797 w 156492"/>
                  <a:gd name="csY8" fmla="*/ 129550 h 187252"/>
                  <a:gd name="csX9" fmla="*/ 75103 w 156492"/>
                  <a:gd name="csY9" fmla="*/ 124498 h 187252"/>
                  <a:gd name="csX10" fmla="*/ 74093 w 156492"/>
                  <a:gd name="csY10" fmla="*/ 122927 h 187252"/>
                  <a:gd name="csX11" fmla="*/ 64214 w 156492"/>
                  <a:gd name="csY11" fmla="*/ 113048 h 187252"/>
                  <a:gd name="csX12" fmla="*/ 62642 w 156492"/>
                  <a:gd name="csY12" fmla="*/ 112037 h 187252"/>
                  <a:gd name="csX13" fmla="*/ 57590 w 156492"/>
                  <a:gd name="csY13" fmla="*/ 109343 h 187252"/>
                  <a:gd name="csX14" fmla="*/ 56243 w 156492"/>
                  <a:gd name="csY14" fmla="*/ 108669 h 187252"/>
                  <a:gd name="csX15" fmla="*/ 50181 w 156492"/>
                  <a:gd name="csY15" fmla="*/ 106649 h 187252"/>
                  <a:gd name="csX16" fmla="*/ 50181 w 156492"/>
                  <a:gd name="csY16" fmla="*/ 9430 h 187252"/>
                  <a:gd name="csX17" fmla="*/ 40751 w 156492"/>
                  <a:gd name="csY17" fmla="*/ 0 h 187252"/>
                  <a:gd name="csX18" fmla="*/ 31321 w 156492"/>
                  <a:gd name="csY18" fmla="*/ 9430 h 187252"/>
                  <a:gd name="csX19" fmla="*/ 31321 w 156492"/>
                  <a:gd name="csY19" fmla="*/ 106761 h 187252"/>
                  <a:gd name="csX20" fmla="*/ 0 w 156492"/>
                  <a:gd name="csY20" fmla="*/ 146389 h 187252"/>
                  <a:gd name="csX21" fmla="*/ 40751 w 156492"/>
                  <a:gd name="csY21" fmla="*/ 124498 h 187252"/>
                  <a:gd name="csX22" fmla="*/ 62642 w 156492"/>
                  <a:gd name="csY22" fmla="*/ 146389 h 187252"/>
                  <a:gd name="csX23" fmla="*/ 40751 w 156492"/>
                  <a:gd name="csY23" fmla="*/ 168393 h 187252"/>
                  <a:gd name="csX24" fmla="*/ 18748 w 156492"/>
                  <a:gd name="csY24" fmla="*/ 146389 h 187252"/>
                  <a:gd name="csX25" fmla="*/ 40751 w 156492"/>
                  <a:gd name="csY25" fmla="*/ 124498 h 1872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</a:cxnLst>
                <a:rect l="l" t="t" r="r" b="b"/>
                <a:pathLst>
                  <a:path w="156492" h="187252">
                    <a:moveTo>
                      <a:pt x="0" y="146389"/>
                    </a:moveTo>
                    <a:cubicBezTo>
                      <a:pt x="0" y="168842"/>
                      <a:pt x="18299" y="187253"/>
                      <a:pt x="40863" y="187253"/>
                    </a:cubicBezTo>
                    <a:cubicBezTo>
                      <a:pt x="60060" y="187253"/>
                      <a:pt x="76114" y="173781"/>
                      <a:pt x="80379" y="155819"/>
                    </a:cubicBezTo>
                    <a:lnTo>
                      <a:pt x="147063" y="155819"/>
                    </a:lnTo>
                    <a:cubicBezTo>
                      <a:pt x="152227" y="155819"/>
                      <a:pt x="156493" y="151553"/>
                      <a:pt x="156493" y="146389"/>
                    </a:cubicBezTo>
                    <a:cubicBezTo>
                      <a:pt x="156493" y="141225"/>
                      <a:pt x="152227" y="136959"/>
                      <a:pt x="147063" y="136959"/>
                    </a:cubicBezTo>
                    <a:lnTo>
                      <a:pt x="80492" y="136959"/>
                    </a:lnTo>
                    <a:cubicBezTo>
                      <a:pt x="80043" y="134826"/>
                      <a:pt x="79257" y="132918"/>
                      <a:pt x="78471" y="130897"/>
                    </a:cubicBezTo>
                    <a:cubicBezTo>
                      <a:pt x="78246" y="130448"/>
                      <a:pt x="78022" y="129999"/>
                      <a:pt x="77797" y="129550"/>
                    </a:cubicBezTo>
                    <a:cubicBezTo>
                      <a:pt x="77012" y="127866"/>
                      <a:pt x="76114" y="126182"/>
                      <a:pt x="75103" y="124498"/>
                    </a:cubicBezTo>
                    <a:cubicBezTo>
                      <a:pt x="74766" y="123937"/>
                      <a:pt x="74430" y="123376"/>
                      <a:pt x="74093" y="122927"/>
                    </a:cubicBezTo>
                    <a:cubicBezTo>
                      <a:pt x="71398" y="119110"/>
                      <a:pt x="68031" y="115742"/>
                      <a:pt x="64214" y="113048"/>
                    </a:cubicBezTo>
                    <a:cubicBezTo>
                      <a:pt x="63652" y="112711"/>
                      <a:pt x="63203" y="112374"/>
                      <a:pt x="62642" y="112037"/>
                    </a:cubicBezTo>
                    <a:cubicBezTo>
                      <a:pt x="61070" y="111027"/>
                      <a:pt x="59386" y="110129"/>
                      <a:pt x="57590" y="109343"/>
                    </a:cubicBezTo>
                    <a:cubicBezTo>
                      <a:pt x="57141" y="109118"/>
                      <a:pt x="56692" y="108894"/>
                      <a:pt x="56243" y="108669"/>
                    </a:cubicBezTo>
                    <a:cubicBezTo>
                      <a:pt x="54335" y="107884"/>
                      <a:pt x="52314" y="107210"/>
                      <a:pt x="50181" y="106649"/>
                    </a:cubicBezTo>
                    <a:lnTo>
                      <a:pt x="50181" y="9430"/>
                    </a:lnTo>
                    <a:cubicBezTo>
                      <a:pt x="50181" y="4266"/>
                      <a:pt x="45915" y="0"/>
                      <a:pt x="40751" y="0"/>
                    </a:cubicBezTo>
                    <a:cubicBezTo>
                      <a:pt x="35587" y="0"/>
                      <a:pt x="31321" y="4266"/>
                      <a:pt x="31321" y="9430"/>
                    </a:cubicBezTo>
                    <a:lnTo>
                      <a:pt x="31321" y="106761"/>
                    </a:lnTo>
                    <a:cubicBezTo>
                      <a:pt x="13471" y="111139"/>
                      <a:pt x="0" y="127193"/>
                      <a:pt x="0" y="146389"/>
                    </a:cubicBezTo>
                    <a:close/>
                    <a:moveTo>
                      <a:pt x="40751" y="124498"/>
                    </a:moveTo>
                    <a:cubicBezTo>
                      <a:pt x="52875" y="124498"/>
                      <a:pt x="62642" y="134377"/>
                      <a:pt x="62642" y="146389"/>
                    </a:cubicBezTo>
                    <a:cubicBezTo>
                      <a:pt x="62642" y="158514"/>
                      <a:pt x="52763" y="168393"/>
                      <a:pt x="40751" y="168393"/>
                    </a:cubicBezTo>
                    <a:cubicBezTo>
                      <a:pt x="28627" y="168393"/>
                      <a:pt x="18748" y="158514"/>
                      <a:pt x="18748" y="146389"/>
                    </a:cubicBezTo>
                    <a:cubicBezTo>
                      <a:pt x="18860" y="134377"/>
                      <a:pt x="28627" y="124498"/>
                      <a:pt x="40751" y="12449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113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39" name="Forma Livre: Forma 38">
                <a:extLst>
                  <a:ext uri="{FF2B5EF4-FFF2-40B4-BE49-F238E27FC236}">
                    <a16:creationId xmlns:a16="http://schemas.microsoft.com/office/drawing/2014/main" id="{BE746195-2B0E-CE97-8F4F-C7DA537F71D2}"/>
                  </a:ext>
                </a:extLst>
              </p:cNvPr>
              <p:cNvSpPr/>
              <p:nvPr/>
            </p:nvSpPr>
            <p:spPr>
              <a:xfrm>
                <a:off x="7520262" y="4209013"/>
                <a:ext cx="518032" cy="601498"/>
              </a:xfrm>
              <a:custGeom>
                <a:avLst/>
                <a:gdLst>
                  <a:gd name="csX0" fmla="*/ 455867 w 518032"/>
                  <a:gd name="csY0" fmla="*/ 159636 h 601498"/>
                  <a:gd name="csX1" fmla="*/ 474390 w 518032"/>
                  <a:gd name="csY1" fmla="*/ 178159 h 601498"/>
                  <a:gd name="csX2" fmla="*/ 492465 w 518032"/>
                  <a:gd name="csY2" fmla="*/ 185681 h 601498"/>
                  <a:gd name="csX3" fmla="*/ 510539 w 518032"/>
                  <a:gd name="csY3" fmla="*/ 178159 h 601498"/>
                  <a:gd name="csX4" fmla="*/ 510539 w 518032"/>
                  <a:gd name="csY4" fmla="*/ 142011 h 601498"/>
                  <a:gd name="csX5" fmla="*/ 457663 w 518032"/>
                  <a:gd name="csY5" fmla="*/ 89136 h 601498"/>
                  <a:gd name="csX6" fmla="*/ 421515 w 518032"/>
                  <a:gd name="csY6" fmla="*/ 89136 h 601498"/>
                  <a:gd name="csX7" fmla="*/ 421515 w 518032"/>
                  <a:gd name="csY7" fmla="*/ 125284 h 601498"/>
                  <a:gd name="csX8" fmla="*/ 442508 w 518032"/>
                  <a:gd name="csY8" fmla="*/ 146277 h 601498"/>
                  <a:gd name="csX9" fmla="*/ 433303 w 518032"/>
                  <a:gd name="csY9" fmla="*/ 155483 h 601498"/>
                  <a:gd name="csX10" fmla="*/ 288485 w 518032"/>
                  <a:gd name="csY10" fmla="*/ 88911 h 601498"/>
                  <a:gd name="csX11" fmla="*/ 288485 w 518032"/>
                  <a:gd name="csY11" fmla="*/ 59948 h 601498"/>
                  <a:gd name="csX12" fmla="*/ 306671 w 518032"/>
                  <a:gd name="csY12" fmla="*/ 59948 h 601498"/>
                  <a:gd name="csX13" fmla="*/ 336645 w 518032"/>
                  <a:gd name="csY13" fmla="*/ 29974 h 601498"/>
                  <a:gd name="csX14" fmla="*/ 306671 w 518032"/>
                  <a:gd name="csY14" fmla="*/ 0 h 601498"/>
                  <a:gd name="csX15" fmla="*/ 211361 w 518032"/>
                  <a:gd name="csY15" fmla="*/ 0 h 601498"/>
                  <a:gd name="csX16" fmla="*/ 181387 w 518032"/>
                  <a:gd name="csY16" fmla="*/ 29974 h 601498"/>
                  <a:gd name="csX17" fmla="*/ 211361 w 518032"/>
                  <a:gd name="csY17" fmla="*/ 59948 h 601498"/>
                  <a:gd name="csX18" fmla="*/ 229547 w 518032"/>
                  <a:gd name="csY18" fmla="*/ 59948 h 601498"/>
                  <a:gd name="csX19" fmla="*/ 229547 w 518032"/>
                  <a:gd name="csY19" fmla="*/ 88911 h 601498"/>
                  <a:gd name="csX20" fmla="*/ 84842 w 518032"/>
                  <a:gd name="csY20" fmla="*/ 155483 h 601498"/>
                  <a:gd name="csX21" fmla="*/ 75524 w 518032"/>
                  <a:gd name="csY21" fmla="*/ 146165 h 601498"/>
                  <a:gd name="csX22" fmla="*/ 96517 w 518032"/>
                  <a:gd name="csY22" fmla="*/ 125172 h 601498"/>
                  <a:gd name="csX23" fmla="*/ 96517 w 518032"/>
                  <a:gd name="csY23" fmla="*/ 89024 h 601498"/>
                  <a:gd name="csX24" fmla="*/ 60369 w 518032"/>
                  <a:gd name="csY24" fmla="*/ 89024 h 601498"/>
                  <a:gd name="csX25" fmla="*/ 7493 w 518032"/>
                  <a:gd name="csY25" fmla="*/ 141899 h 601498"/>
                  <a:gd name="csX26" fmla="*/ 7493 w 518032"/>
                  <a:gd name="csY26" fmla="*/ 178047 h 601498"/>
                  <a:gd name="csX27" fmla="*/ 25568 w 518032"/>
                  <a:gd name="csY27" fmla="*/ 185569 h 601498"/>
                  <a:gd name="csX28" fmla="*/ 43642 w 518032"/>
                  <a:gd name="csY28" fmla="*/ 178047 h 601498"/>
                  <a:gd name="csX29" fmla="*/ 62165 w 518032"/>
                  <a:gd name="csY29" fmla="*/ 159524 h 601498"/>
                  <a:gd name="csX30" fmla="*/ 71370 w 518032"/>
                  <a:gd name="csY30" fmla="*/ 168730 h 601498"/>
                  <a:gd name="csX31" fmla="*/ 1880 w 518032"/>
                  <a:gd name="csY31" fmla="*/ 344307 h 601498"/>
                  <a:gd name="csX32" fmla="*/ 11310 w 518032"/>
                  <a:gd name="csY32" fmla="*/ 353737 h 601498"/>
                  <a:gd name="csX33" fmla="*/ 20740 w 518032"/>
                  <a:gd name="csY33" fmla="*/ 344307 h 601498"/>
                  <a:gd name="csX34" fmla="*/ 259072 w 518032"/>
                  <a:gd name="csY34" fmla="*/ 105975 h 601498"/>
                  <a:gd name="csX35" fmla="*/ 497292 w 518032"/>
                  <a:gd name="csY35" fmla="*/ 344307 h 601498"/>
                  <a:gd name="csX36" fmla="*/ 259072 w 518032"/>
                  <a:gd name="csY36" fmla="*/ 582639 h 601498"/>
                  <a:gd name="csX37" fmla="*/ 170834 w 518032"/>
                  <a:gd name="csY37" fmla="*/ 565800 h 601498"/>
                  <a:gd name="csX38" fmla="*/ 158598 w 518032"/>
                  <a:gd name="csY38" fmla="*/ 571076 h 601498"/>
                  <a:gd name="csX39" fmla="*/ 163874 w 518032"/>
                  <a:gd name="csY39" fmla="*/ 583312 h 601498"/>
                  <a:gd name="csX40" fmla="*/ 259072 w 518032"/>
                  <a:gd name="csY40" fmla="*/ 601499 h 601498"/>
                  <a:gd name="csX41" fmla="*/ 516152 w 518032"/>
                  <a:gd name="csY41" fmla="*/ 344419 h 601498"/>
                  <a:gd name="csX42" fmla="*/ 446662 w 518032"/>
                  <a:gd name="csY42" fmla="*/ 168842 h 601498"/>
                  <a:gd name="csX43" fmla="*/ 455867 w 518032"/>
                  <a:gd name="csY43" fmla="*/ 159636 h 601498"/>
                  <a:gd name="csX44" fmla="*/ 434762 w 518032"/>
                  <a:gd name="csY44" fmla="*/ 102495 h 601498"/>
                  <a:gd name="csX45" fmla="*/ 439477 w 518032"/>
                  <a:gd name="csY45" fmla="*/ 100587 h 601498"/>
                  <a:gd name="csX46" fmla="*/ 444192 w 518032"/>
                  <a:gd name="csY46" fmla="*/ 102495 h 601498"/>
                  <a:gd name="csX47" fmla="*/ 497067 w 518032"/>
                  <a:gd name="csY47" fmla="*/ 155370 h 601498"/>
                  <a:gd name="csX48" fmla="*/ 497067 w 518032"/>
                  <a:gd name="csY48" fmla="*/ 164913 h 601498"/>
                  <a:gd name="csX49" fmla="*/ 487525 w 518032"/>
                  <a:gd name="csY49" fmla="*/ 164913 h 601498"/>
                  <a:gd name="csX50" fmla="*/ 434762 w 518032"/>
                  <a:gd name="csY50" fmla="*/ 111925 h 601498"/>
                  <a:gd name="csX51" fmla="*/ 434762 w 518032"/>
                  <a:gd name="csY51" fmla="*/ 102495 h 601498"/>
                  <a:gd name="csX52" fmla="*/ 30283 w 518032"/>
                  <a:gd name="csY52" fmla="*/ 164800 h 601498"/>
                  <a:gd name="csX53" fmla="*/ 20740 w 518032"/>
                  <a:gd name="csY53" fmla="*/ 164800 h 601498"/>
                  <a:gd name="csX54" fmla="*/ 20740 w 518032"/>
                  <a:gd name="csY54" fmla="*/ 155258 h 601498"/>
                  <a:gd name="csX55" fmla="*/ 73616 w 518032"/>
                  <a:gd name="csY55" fmla="*/ 102383 h 601498"/>
                  <a:gd name="csX56" fmla="*/ 78331 w 518032"/>
                  <a:gd name="csY56" fmla="*/ 100474 h 601498"/>
                  <a:gd name="csX57" fmla="*/ 83046 w 518032"/>
                  <a:gd name="csY57" fmla="*/ 102383 h 601498"/>
                  <a:gd name="csX58" fmla="*/ 83046 w 518032"/>
                  <a:gd name="csY58" fmla="*/ 111925 h 601498"/>
                  <a:gd name="csX59" fmla="*/ 30283 w 518032"/>
                  <a:gd name="csY59" fmla="*/ 164800 h 601498"/>
                  <a:gd name="csX60" fmla="*/ 200247 w 518032"/>
                  <a:gd name="csY60" fmla="*/ 30086 h 601498"/>
                  <a:gd name="csX61" fmla="*/ 211361 w 518032"/>
                  <a:gd name="csY61" fmla="*/ 18972 h 601498"/>
                  <a:gd name="csX62" fmla="*/ 306671 w 518032"/>
                  <a:gd name="csY62" fmla="*/ 18972 h 601498"/>
                  <a:gd name="csX63" fmla="*/ 317785 w 518032"/>
                  <a:gd name="csY63" fmla="*/ 30086 h 601498"/>
                  <a:gd name="csX64" fmla="*/ 306671 w 518032"/>
                  <a:gd name="csY64" fmla="*/ 41200 h 601498"/>
                  <a:gd name="csX65" fmla="*/ 211361 w 518032"/>
                  <a:gd name="csY65" fmla="*/ 41200 h 601498"/>
                  <a:gd name="csX66" fmla="*/ 200247 w 518032"/>
                  <a:gd name="csY66" fmla="*/ 30086 h 601498"/>
                  <a:gd name="csX67" fmla="*/ 248295 w 518032"/>
                  <a:gd name="csY67" fmla="*/ 87564 h 601498"/>
                  <a:gd name="csX68" fmla="*/ 248295 w 518032"/>
                  <a:gd name="csY68" fmla="*/ 59948 h 601498"/>
                  <a:gd name="csX69" fmla="*/ 269625 w 518032"/>
                  <a:gd name="csY69" fmla="*/ 59948 h 601498"/>
                  <a:gd name="csX70" fmla="*/ 269625 w 518032"/>
                  <a:gd name="csY70" fmla="*/ 87452 h 601498"/>
                  <a:gd name="csX71" fmla="*/ 260756 w 518032"/>
                  <a:gd name="csY71" fmla="*/ 87227 h 601498"/>
                  <a:gd name="csX72" fmla="*/ 258960 w 518032"/>
                  <a:gd name="csY72" fmla="*/ 87227 h 601498"/>
                  <a:gd name="csX73" fmla="*/ 258960 w 518032"/>
                  <a:gd name="csY73" fmla="*/ 87227 h 601498"/>
                  <a:gd name="csX74" fmla="*/ 248295 w 518032"/>
                  <a:gd name="csY74" fmla="*/ 87564 h 6014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</a:cxnLst>
                <a:rect l="l" t="t" r="r" b="b"/>
                <a:pathLst>
                  <a:path w="518032" h="601498">
                    <a:moveTo>
                      <a:pt x="455867" y="159636"/>
                    </a:moveTo>
                    <a:lnTo>
                      <a:pt x="474390" y="178159"/>
                    </a:lnTo>
                    <a:cubicBezTo>
                      <a:pt x="479330" y="183099"/>
                      <a:pt x="485953" y="185681"/>
                      <a:pt x="492465" y="185681"/>
                    </a:cubicBezTo>
                    <a:cubicBezTo>
                      <a:pt x="498976" y="185681"/>
                      <a:pt x="505487" y="183211"/>
                      <a:pt x="510539" y="178159"/>
                    </a:cubicBezTo>
                    <a:cubicBezTo>
                      <a:pt x="520530" y="168168"/>
                      <a:pt x="520530" y="152002"/>
                      <a:pt x="510539" y="142011"/>
                    </a:cubicBezTo>
                    <a:lnTo>
                      <a:pt x="457663" y="89136"/>
                    </a:lnTo>
                    <a:cubicBezTo>
                      <a:pt x="447672" y="79145"/>
                      <a:pt x="431506" y="79145"/>
                      <a:pt x="421515" y="89136"/>
                    </a:cubicBezTo>
                    <a:cubicBezTo>
                      <a:pt x="411524" y="99127"/>
                      <a:pt x="411524" y="115293"/>
                      <a:pt x="421515" y="125284"/>
                    </a:cubicBezTo>
                    <a:lnTo>
                      <a:pt x="442508" y="146277"/>
                    </a:lnTo>
                    <a:lnTo>
                      <a:pt x="433303" y="155483"/>
                    </a:lnTo>
                    <a:cubicBezTo>
                      <a:pt x="394235" y="119447"/>
                      <a:pt x="344054" y="95310"/>
                      <a:pt x="288485" y="88911"/>
                    </a:cubicBezTo>
                    <a:lnTo>
                      <a:pt x="288485" y="59948"/>
                    </a:lnTo>
                    <a:lnTo>
                      <a:pt x="306671" y="59948"/>
                    </a:lnTo>
                    <a:cubicBezTo>
                      <a:pt x="323174" y="59948"/>
                      <a:pt x="336645" y="46476"/>
                      <a:pt x="336645" y="29974"/>
                    </a:cubicBezTo>
                    <a:cubicBezTo>
                      <a:pt x="336645" y="13471"/>
                      <a:pt x="323174" y="0"/>
                      <a:pt x="306671" y="0"/>
                    </a:cubicBezTo>
                    <a:lnTo>
                      <a:pt x="211361" y="0"/>
                    </a:lnTo>
                    <a:cubicBezTo>
                      <a:pt x="194858" y="0"/>
                      <a:pt x="181387" y="13471"/>
                      <a:pt x="181387" y="29974"/>
                    </a:cubicBezTo>
                    <a:cubicBezTo>
                      <a:pt x="181387" y="46476"/>
                      <a:pt x="194858" y="59948"/>
                      <a:pt x="211361" y="59948"/>
                    </a:cubicBezTo>
                    <a:lnTo>
                      <a:pt x="229547" y="59948"/>
                    </a:lnTo>
                    <a:lnTo>
                      <a:pt x="229547" y="88911"/>
                    </a:lnTo>
                    <a:cubicBezTo>
                      <a:pt x="173978" y="95310"/>
                      <a:pt x="123797" y="119447"/>
                      <a:pt x="84842" y="155483"/>
                    </a:cubicBezTo>
                    <a:lnTo>
                      <a:pt x="75524" y="146165"/>
                    </a:lnTo>
                    <a:lnTo>
                      <a:pt x="96517" y="125172"/>
                    </a:lnTo>
                    <a:cubicBezTo>
                      <a:pt x="106508" y="115181"/>
                      <a:pt x="106508" y="99015"/>
                      <a:pt x="96517" y="89024"/>
                    </a:cubicBezTo>
                    <a:cubicBezTo>
                      <a:pt x="86526" y="79032"/>
                      <a:pt x="70360" y="79032"/>
                      <a:pt x="60369" y="89024"/>
                    </a:cubicBezTo>
                    <a:lnTo>
                      <a:pt x="7493" y="141899"/>
                    </a:lnTo>
                    <a:cubicBezTo>
                      <a:pt x="-2498" y="151890"/>
                      <a:pt x="-2498" y="168056"/>
                      <a:pt x="7493" y="178047"/>
                    </a:cubicBezTo>
                    <a:cubicBezTo>
                      <a:pt x="12433" y="182987"/>
                      <a:pt x="19056" y="185569"/>
                      <a:pt x="25568" y="185569"/>
                    </a:cubicBezTo>
                    <a:cubicBezTo>
                      <a:pt x="32079" y="185569"/>
                      <a:pt x="38590" y="183099"/>
                      <a:pt x="43642" y="178047"/>
                    </a:cubicBezTo>
                    <a:lnTo>
                      <a:pt x="62165" y="159524"/>
                    </a:lnTo>
                    <a:lnTo>
                      <a:pt x="71370" y="168730"/>
                    </a:lnTo>
                    <a:cubicBezTo>
                      <a:pt x="28262" y="214757"/>
                      <a:pt x="1880" y="276501"/>
                      <a:pt x="1880" y="344307"/>
                    </a:cubicBezTo>
                    <a:cubicBezTo>
                      <a:pt x="1880" y="349471"/>
                      <a:pt x="6146" y="353737"/>
                      <a:pt x="11310" y="353737"/>
                    </a:cubicBezTo>
                    <a:cubicBezTo>
                      <a:pt x="16474" y="353737"/>
                      <a:pt x="20740" y="349471"/>
                      <a:pt x="20740" y="344307"/>
                    </a:cubicBezTo>
                    <a:cubicBezTo>
                      <a:pt x="20740" y="212848"/>
                      <a:pt x="127614" y="105975"/>
                      <a:pt x="259072" y="105975"/>
                    </a:cubicBezTo>
                    <a:cubicBezTo>
                      <a:pt x="390419" y="105975"/>
                      <a:pt x="497292" y="212848"/>
                      <a:pt x="497292" y="344307"/>
                    </a:cubicBezTo>
                    <a:cubicBezTo>
                      <a:pt x="497292" y="475766"/>
                      <a:pt x="390419" y="582639"/>
                      <a:pt x="259072" y="582639"/>
                    </a:cubicBezTo>
                    <a:cubicBezTo>
                      <a:pt x="228537" y="582639"/>
                      <a:pt x="198900" y="576913"/>
                      <a:pt x="170834" y="565800"/>
                    </a:cubicBezTo>
                    <a:cubicBezTo>
                      <a:pt x="165895" y="563891"/>
                      <a:pt x="160506" y="566249"/>
                      <a:pt x="158598" y="571076"/>
                    </a:cubicBezTo>
                    <a:cubicBezTo>
                      <a:pt x="156689" y="575903"/>
                      <a:pt x="159047" y="581404"/>
                      <a:pt x="163874" y="583312"/>
                    </a:cubicBezTo>
                    <a:cubicBezTo>
                      <a:pt x="194185" y="595437"/>
                      <a:pt x="226180" y="601499"/>
                      <a:pt x="259072" y="601499"/>
                    </a:cubicBezTo>
                    <a:cubicBezTo>
                      <a:pt x="400747" y="601499"/>
                      <a:pt x="516152" y="486094"/>
                      <a:pt x="516152" y="344419"/>
                    </a:cubicBezTo>
                    <a:cubicBezTo>
                      <a:pt x="516152" y="276613"/>
                      <a:pt x="489658" y="214869"/>
                      <a:pt x="446662" y="168842"/>
                    </a:cubicBezTo>
                    <a:lnTo>
                      <a:pt x="455867" y="159636"/>
                    </a:lnTo>
                    <a:close/>
                    <a:moveTo>
                      <a:pt x="434762" y="102495"/>
                    </a:moveTo>
                    <a:cubicBezTo>
                      <a:pt x="436109" y="101148"/>
                      <a:pt x="437793" y="100587"/>
                      <a:pt x="439477" y="100587"/>
                    </a:cubicBezTo>
                    <a:cubicBezTo>
                      <a:pt x="441161" y="100587"/>
                      <a:pt x="442957" y="101260"/>
                      <a:pt x="444192" y="102495"/>
                    </a:cubicBezTo>
                    <a:lnTo>
                      <a:pt x="497067" y="155370"/>
                    </a:lnTo>
                    <a:cubicBezTo>
                      <a:pt x="499649" y="157952"/>
                      <a:pt x="499649" y="162218"/>
                      <a:pt x="497067" y="164913"/>
                    </a:cubicBezTo>
                    <a:cubicBezTo>
                      <a:pt x="494485" y="167495"/>
                      <a:pt x="490219" y="167495"/>
                      <a:pt x="487525" y="164913"/>
                    </a:cubicBezTo>
                    <a:lnTo>
                      <a:pt x="434762" y="111925"/>
                    </a:lnTo>
                    <a:cubicBezTo>
                      <a:pt x="432180" y="109343"/>
                      <a:pt x="432180" y="105077"/>
                      <a:pt x="434762" y="102495"/>
                    </a:cubicBezTo>
                    <a:close/>
                    <a:moveTo>
                      <a:pt x="30283" y="164800"/>
                    </a:moveTo>
                    <a:cubicBezTo>
                      <a:pt x="27701" y="167382"/>
                      <a:pt x="23435" y="167382"/>
                      <a:pt x="20740" y="164800"/>
                    </a:cubicBezTo>
                    <a:cubicBezTo>
                      <a:pt x="18158" y="162218"/>
                      <a:pt x="18158" y="157952"/>
                      <a:pt x="20740" y="155258"/>
                    </a:cubicBezTo>
                    <a:lnTo>
                      <a:pt x="73616" y="102383"/>
                    </a:lnTo>
                    <a:cubicBezTo>
                      <a:pt x="74963" y="101036"/>
                      <a:pt x="76647" y="100474"/>
                      <a:pt x="78331" y="100474"/>
                    </a:cubicBezTo>
                    <a:cubicBezTo>
                      <a:pt x="80015" y="100474"/>
                      <a:pt x="81811" y="101148"/>
                      <a:pt x="83046" y="102383"/>
                    </a:cubicBezTo>
                    <a:cubicBezTo>
                      <a:pt x="85628" y="104965"/>
                      <a:pt x="85628" y="109231"/>
                      <a:pt x="83046" y="111925"/>
                    </a:cubicBezTo>
                    <a:lnTo>
                      <a:pt x="30283" y="164800"/>
                    </a:lnTo>
                    <a:close/>
                    <a:moveTo>
                      <a:pt x="200247" y="30086"/>
                    </a:moveTo>
                    <a:cubicBezTo>
                      <a:pt x="200247" y="23912"/>
                      <a:pt x="205187" y="18972"/>
                      <a:pt x="211361" y="18972"/>
                    </a:cubicBezTo>
                    <a:lnTo>
                      <a:pt x="306671" y="18972"/>
                    </a:lnTo>
                    <a:cubicBezTo>
                      <a:pt x="312846" y="18972"/>
                      <a:pt x="317785" y="23912"/>
                      <a:pt x="317785" y="30086"/>
                    </a:cubicBezTo>
                    <a:cubicBezTo>
                      <a:pt x="317785" y="36261"/>
                      <a:pt x="312846" y="41200"/>
                      <a:pt x="306671" y="41200"/>
                    </a:cubicBezTo>
                    <a:lnTo>
                      <a:pt x="211361" y="41200"/>
                    </a:lnTo>
                    <a:cubicBezTo>
                      <a:pt x="205187" y="41200"/>
                      <a:pt x="200247" y="36148"/>
                      <a:pt x="200247" y="30086"/>
                    </a:cubicBezTo>
                    <a:close/>
                    <a:moveTo>
                      <a:pt x="248295" y="87564"/>
                    </a:moveTo>
                    <a:lnTo>
                      <a:pt x="248295" y="59948"/>
                    </a:lnTo>
                    <a:lnTo>
                      <a:pt x="269625" y="59948"/>
                    </a:lnTo>
                    <a:lnTo>
                      <a:pt x="269625" y="87452"/>
                    </a:lnTo>
                    <a:cubicBezTo>
                      <a:pt x="266594" y="87340"/>
                      <a:pt x="263675" y="87227"/>
                      <a:pt x="260756" y="87227"/>
                    </a:cubicBezTo>
                    <a:cubicBezTo>
                      <a:pt x="260195" y="87227"/>
                      <a:pt x="259521" y="87227"/>
                      <a:pt x="258960" y="87227"/>
                    </a:cubicBezTo>
                    <a:cubicBezTo>
                      <a:pt x="258960" y="87227"/>
                      <a:pt x="258960" y="87227"/>
                      <a:pt x="258960" y="87227"/>
                    </a:cubicBezTo>
                    <a:cubicBezTo>
                      <a:pt x="255480" y="87227"/>
                      <a:pt x="252000" y="87340"/>
                      <a:pt x="248295" y="8756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113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40" name="Forma Livre: Forma 39">
                <a:extLst>
                  <a:ext uri="{FF2B5EF4-FFF2-40B4-BE49-F238E27FC236}">
                    <a16:creationId xmlns:a16="http://schemas.microsoft.com/office/drawing/2014/main" id="{6900094F-A27C-A9D6-ED1C-C546522F8C8F}"/>
                  </a:ext>
                </a:extLst>
              </p:cNvPr>
              <p:cNvSpPr/>
              <p:nvPr/>
            </p:nvSpPr>
            <p:spPr>
              <a:xfrm>
                <a:off x="7341963" y="4585876"/>
                <a:ext cx="316129" cy="316353"/>
              </a:xfrm>
              <a:custGeom>
                <a:avLst/>
                <a:gdLst>
                  <a:gd name="csX0" fmla="*/ 158065 w 316129"/>
                  <a:gd name="csY0" fmla="*/ 0 h 316353"/>
                  <a:gd name="csX1" fmla="*/ 0 w 316129"/>
                  <a:gd name="csY1" fmla="*/ 158065 h 316353"/>
                  <a:gd name="csX2" fmla="*/ 49844 w 316129"/>
                  <a:gd name="csY2" fmla="*/ 273021 h 316353"/>
                  <a:gd name="csX3" fmla="*/ 32331 w 316129"/>
                  <a:gd name="csY3" fmla="*/ 273021 h 316353"/>
                  <a:gd name="csX4" fmla="*/ 22901 w 316129"/>
                  <a:gd name="csY4" fmla="*/ 282451 h 316353"/>
                  <a:gd name="csX5" fmla="*/ 32331 w 316129"/>
                  <a:gd name="csY5" fmla="*/ 291881 h 316353"/>
                  <a:gd name="csX6" fmla="*/ 76114 w 316129"/>
                  <a:gd name="csY6" fmla="*/ 291881 h 316353"/>
                  <a:gd name="csX7" fmla="*/ 85544 w 316129"/>
                  <a:gd name="csY7" fmla="*/ 282451 h 316353"/>
                  <a:gd name="csX8" fmla="*/ 85544 w 316129"/>
                  <a:gd name="csY8" fmla="*/ 238669 h 316353"/>
                  <a:gd name="csX9" fmla="*/ 76114 w 316129"/>
                  <a:gd name="csY9" fmla="*/ 229239 h 316353"/>
                  <a:gd name="csX10" fmla="*/ 66684 w 316129"/>
                  <a:gd name="csY10" fmla="*/ 238669 h 316353"/>
                  <a:gd name="csX11" fmla="*/ 66684 w 316129"/>
                  <a:gd name="csY11" fmla="*/ 263029 h 316353"/>
                  <a:gd name="csX12" fmla="*/ 18748 w 316129"/>
                  <a:gd name="csY12" fmla="*/ 158177 h 316353"/>
                  <a:gd name="csX13" fmla="*/ 158065 w 316129"/>
                  <a:gd name="csY13" fmla="*/ 18860 h 316353"/>
                  <a:gd name="csX14" fmla="*/ 297269 w 316129"/>
                  <a:gd name="csY14" fmla="*/ 158177 h 316353"/>
                  <a:gd name="csX15" fmla="*/ 158065 w 316129"/>
                  <a:gd name="csY15" fmla="*/ 297494 h 316353"/>
                  <a:gd name="csX16" fmla="*/ 148635 w 316129"/>
                  <a:gd name="csY16" fmla="*/ 306924 h 316353"/>
                  <a:gd name="csX17" fmla="*/ 158065 w 316129"/>
                  <a:gd name="csY17" fmla="*/ 316354 h 316353"/>
                  <a:gd name="csX18" fmla="*/ 316129 w 316129"/>
                  <a:gd name="csY18" fmla="*/ 158289 h 316353"/>
                  <a:gd name="csX19" fmla="*/ 158065 w 316129"/>
                  <a:gd name="csY19" fmla="*/ 0 h 3163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316129" h="316353">
                    <a:moveTo>
                      <a:pt x="158065" y="0"/>
                    </a:moveTo>
                    <a:cubicBezTo>
                      <a:pt x="70837" y="0"/>
                      <a:pt x="0" y="70949"/>
                      <a:pt x="0" y="158065"/>
                    </a:cubicBezTo>
                    <a:cubicBezTo>
                      <a:pt x="0" y="202184"/>
                      <a:pt x="18411" y="243384"/>
                      <a:pt x="49844" y="273021"/>
                    </a:cubicBezTo>
                    <a:lnTo>
                      <a:pt x="32331" y="273021"/>
                    </a:lnTo>
                    <a:cubicBezTo>
                      <a:pt x="27167" y="273021"/>
                      <a:pt x="22901" y="277287"/>
                      <a:pt x="22901" y="282451"/>
                    </a:cubicBezTo>
                    <a:cubicBezTo>
                      <a:pt x="22901" y="287615"/>
                      <a:pt x="27167" y="291881"/>
                      <a:pt x="32331" y="291881"/>
                    </a:cubicBezTo>
                    <a:lnTo>
                      <a:pt x="76114" y="291881"/>
                    </a:lnTo>
                    <a:cubicBezTo>
                      <a:pt x="81278" y="291881"/>
                      <a:pt x="85544" y="287615"/>
                      <a:pt x="85544" y="282451"/>
                    </a:cubicBezTo>
                    <a:lnTo>
                      <a:pt x="85544" y="238669"/>
                    </a:lnTo>
                    <a:cubicBezTo>
                      <a:pt x="85544" y="233505"/>
                      <a:pt x="81278" y="229239"/>
                      <a:pt x="76114" y="229239"/>
                    </a:cubicBezTo>
                    <a:cubicBezTo>
                      <a:pt x="70949" y="229239"/>
                      <a:pt x="66684" y="233505"/>
                      <a:pt x="66684" y="238669"/>
                    </a:cubicBezTo>
                    <a:lnTo>
                      <a:pt x="66684" y="263029"/>
                    </a:lnTo>
                    <a:cubicBezTo>
                      <a:pt x="36485" y="236760"/>
                      <a:pt x="18748" y="198816"/>
                      <a:pt x="18748" y="158177"/>
                    </a:cubicBezTo>
                    <a:cubicBezTo>
                      <a:pt x="18748" y="81390"/>
                      <a:pt x="81278" y="18860"/>
                      <a:pt x="158065" y="18860"/>
                    </a:cubicBezTo>
                    <a:cubicBezTo>
                      <a:pt x="234852" y="18860"/>
                      <a:pt x="297269" y="81390"/>
                      <a:pt x="297269" y="158177"/>
                    </a:cubicBezTo>
                    <a:cubicBezTo>
                      <a:pt x="297269" y="234964"/>
                      <a:pt x="234852" y="297494"/>
                      <a:pt x="158065" y="297494"/>
                    </a:cubicBezTo>
                    <a:cubicBezTo>
                      <a:pt x="152901" y="297494"/>
                      <a:pt x="148635" y="301760"/>
                      <a:pt x="148635" y="306924"/>
                    </a:cubicBezTo>
                    <a:cubicBezTo>
                      <a:pt x="148635" y="312088"/>
                      <a:pt x="152901" y="316354"/>
                      <a:pt x="158065" y="316354"/>
                    </a:cubicBezTo>
                    <a:cubicBezTo>
                      <a:pt x="245180" y="316354"/>
                      <a:pt x="316129" y="245404"/>
                      <a:pt x="316129" y="158289"/>
                    </a:cubicBezTo>
                    <a:cubicBezTo>
                      <a:pt x="316129" y="71174"/>
                      <a:pt x="245292" y="0"/>
                      <a:pt x="1580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113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41" name="Forma Livre: Forma 40">
                <a:extLst>
                  <a:ext uri="{FF2B5EF4-FFF2-40B4-BE49-F238E27FC236}">
                    <a16:creationId xmlns:a16="http://schemas.microsoft.com/office/drawing/2014/main" id="{065D3032-3A9A-E74F-DFD1-F1EABCBC1E43}"/>
                  </a:ext>
                </a:extLst>
              </p:cNvPr>
              <p:cNvSpPr/>
              <p:nvPr/>
            </p:nvSpPr>
            <p:spPr>
              <a:xfrm>
                <a:off x="7415719" y="4659520"/>
                <a:ext cx="168841" cy="168841"/>
              </a:xfrm>
              <a:custGeom>
                <a:avLst/>
                <a:gdLst>
                  <a:gd name="csX0" fmla="*/ 168842 w 168841"/>
                  <a:gd name="csY0" fmla="*/ 84309 h 168841"/>
                  <a:gd name="csX1" fmla="*/ 84533 w 168841"/>
                  <a:gd name="csY1" fmla="*/ 0 h 168841"/>
                  <a:gd name="csX2" fmla="*/ 0 w 168841"/>
                  <a:gd name="csY2" fmla="*/ 84309 h 168841"/>
                  <a:gd name="csX3" fmla="*/ 84533 w 168841"/>
                  <a:gd name="csY3" fmla="*/ 168842 h 168841"/>
                  <a:gd name="csX4" fmla="*/ 168842 w 168841"/>
                  <a:gd name="csY4" fmla="*/ 84309 h 168841"/>
                  <a:gd name="csX5" fmla="*/ 18635 w 168841"/>
                  <a:gd name="csY5" fmla="*/ 84309 h 168841"/>
                  <a:gd name="csX6" fmla="*/ 84421 w 168841"/>
                  <a:gd name="csY6" fmla="*/ 18748 h 168841"/>
                  <a:gd name="csX7" fmla="*/ 149982 w 168841"/>
                  <a:gd name="csY7" fmla="*/ 84309 h 168841"/>
                  <a:gd name="csX8" fmla="*/ 84421 w 168841"/>
                  <a:gd name="csY8" fmla="*/ 150094 h 168841"/>
                  <a:gd name="csX9" fmla="*/ 18635 w 168841"/>
                  <a:gd name="csY9" fmla="*/ 84309 h 16884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168841" h="168841">
                    <a:moveTo>
                      <a:pt x="168842" y="84309"/>
                    </a:moveTo>
                    <a:cubicBezTo>
                      <a:pt x="168842" y="37832"/>
                      <a:pt x="131010" y="0"/>
                      <a:pt x="84533" y="0"/>
                    </a:cubicBezTo>
                    <a:cubicBezTo>
                      <a:pt x="37944" y="0"/>
                      <a:pt x="0" y="37832"/>
                      <a:pt x="0" y="84309"/>
                    </a:cubicBezTo>
                    <a:cubicBezTo>
                      <a:pt x="0" y="130897"/>
                      <a:pt x="37944" y="168842"/>
                      <a:pt x="84533" y="168842"/>
                    </a:cubicBezTo>
                    <a:cubicBezTo>
                      <a:pt x="131010" y="168842"/>
                      <a:pt x="168842" y="130897"/>
                      <a:pt x="168842" y="84309"/>
                    </a:cubicBezTo>
                    <a:close/>
                    <a:moveTo>
                      <a:pt x="18635" y="84309"/>
                    </a:moveTo>
                    <a:cubicBezTo>
                      <a:pt x="18635" y="48160"/>
                      <a:pt x="48160" y="18748"/>
                      <a:pt x="84421" y="18748"/>
                    </a:cubicBezTo>
                    <a:cubicBezTo>
                      <a:pt x="120569" y="18748"/>
                      <a:pt x="149982" y="48160"/>
                      <a:pt x="149982" y="84309"/>
                    </a:cubicBezTo>
                    <a:cubicBezTo>
                      <a:pt x="149982" y="120569"/>
                      <a:pt x="120569" y="150094"/>
                      <a:pt x="84421" y="150094"/>
                    </a:cubicBezTo>
                    <a:cubicBezTo>
                      <a:pt x="48160" y="150094"/>
                      <a:pt x="18635" y="120569"/>
                      <a:pt x="18635" y="8430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113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42" name="Forma Livre: Forma 41">
                <a:extLst>
                  <a:ext uri="{FF2B5EF4-FFF2-40B4-BE49-F238E27FC236}">
                    <a16:creationId xmlns:a16="http://schemas.microsoft.com/office/drawing/2014/main" id="{A8498FDF-9EC8-C4CD-81AF-A6475637B1A4}"/>
                  </a:ext>
                </a:extLst>
              </p:cNvPr>
              <p:cNvSpPr/>
              <p:nvPr/>
            </p:nvSpPr>
            <p:spPr>
              <a:xfrm>
                <a:off x="7459753" y="4712199"/>
                <a:ext cx="80408" cy="63512"/>
              </a:xfrm>
              <a:custGeom>
                <a:avLst/>
                <a:gdLst>
                  <a:gd name="csX0" fmla="*/ 77657 w 80408"/>
                  <a:gd name="csY0" fmla="*/ 2778 h 63512"/>
                  <a:gd name="csX1" fmla="*/ 64298 w 80408"/>
                  <a:gd name="csY1" fmla="*/ 2778 h 63512"/>
                  <a:gd name="csX2" fmla="*/ 26353 w 80408"/>
                  <a:gd name="csY2" fmla="*/ 40723 h 63512"/>
                  <a:gd name="csX3" fmla="*/ 16138 w 80408"/>
                  <a:gd name="csY3" fmla="*/ 30507 h 63512"/>
                  <a:gd name="csX4" fmla="*/ 2778 w 80408"/>
                  <a:gd name="csY4" fmla="*/ 30507 h 63512"/>
                  <a:gd name="csX5" fmla="*/ 2778 w 80408"/>
                  <a:gd name="csY5" fmla="*/ 43866 h 63512"/>
                  <a:gd name="csX6" fmla="*/ 19618 w 80408"/>
                  <a:gd name="csY6" fmla="*/ 60706 h 63512"/>
                  <a:gd name="csX7" fmla="*/ 26241 w 80408"/>
                  <a:gd name="csY7" fmla="*/ 63512 h 63512"/>
                  <a:gd name="csX8" fmla="*/ 32865 w 80408"/>
                  <a:gd name="csY8" fmla="*/ 60706 h 63512"/>
                  <a:gd name="csX9" fmla="*/ 77433 w 80408"/>
                  <a:gd name="csY9" fmla="*/ 16138 h 63512"/>
                  <a:gd name="csX10" fmla="*/ 77657 w 80408"/>
                  <a:gd name="csY10" fmla="*/ 2778 h 635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80408" h="63512">
                    <a:moveTo>
                      <a:pt x="77657" y="2778"/>
                    </a:moveTo>
                    <a:cubicBezTo>
                      <a:pt x="73952" y="-926"/>
                      <a:pt x="68003" y="-926"/>
                      <a:pt x="64298" y="2778"/>
                    </a:cubicBezTo>
                    <a:lnTo>
                      <a:pt x="26353" y="40723"/>
                    </a:lnTo>
                    <a:lnTo>
                      <a:pt x="16138" y="30507"/>
                    </a:lnTo>
                    <a:cubicBezTo>
                      <a:pt x="12433" y="26803"/>
                      <a:pt x="6483" y="26803"/>
                      <a:pt x="2778" y="30507"/>
                    </a:cubicBezTo>
                    <a:cubicBezTo>
                      <a:pt x="-926" y="34212"/>
                      <a:pt x="-926" y="40162"/>
                      <a:pt x="2778" y="43866"/>
                    </a:cubicBezTo>
                    <a:lnTo>
                      <a:pt x="19618" y="60706"/>
                    </a:lnTo>
                    <a:cubicBezTo>
                      <a:pt x="21414" y="62502"/>
                      <a:pt x="23884" y="63512"/>
                      <a:pt x="26241" y="63512"/>
                    </a:cubicBezTo>
                    <a:cubicBezTo>
                      <a:pt x="28599" y="63512"/>
                      <a:pt x="31068" y="62614"/>
                      <a:pt x="32865" y="60706"/>
                    </a:cubicBezTo>
                    <a:lnTo>
                      <a:pt x="77433" y="16138"/>
                    </a:lnTo>
                    <a:cubicBezTo>
                      <a:pt x="81362" y="12433"/>
                      <a:pt x="81362" y="6483"/>
                      <a:pt x="77657" y="277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113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</p:grpSp>
      </p:grpSp>
      <p:sp>
        <p:nvSpPr>
          <p:cNvPr id="46" name="Rectangle 1">
            <a:extLst>
              <a:ext uri="{FF2B5EF4-FFF2-40B4-BE49-F238E27FC236}">
                <a16:creationId xmlns:a16="http://schemas.microsoft.com/office/drawing/2014/main" id="{64403469-FFEF-674F-5D80-47DC25485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643" y="4000484"/>
            <a:ext cx="6819461" cy="46788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b="1" noProof="0" dirty="0">
                <a:solidFill>
                  <a:srgbClr val="123458"/>
                </a:solidFill>
                <a:latin typeface="+mj-lt"/>
              </a:rPr>
              <a:t>Liberdade contratual: </a:t>
            </a:r>
            <a:r>
              <a:rPr lang="pt-BR" noProof="0" dirty="0">
                <a:solidFill>
                  <a:srgbClr val="123458"/>
                </a:solidFill>
                <a:latin typeface="+mj-lt"/>
              </a:rPr>
              <a:t>alteração do corretor de seguros pelo segurado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888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/>
      </p:transition>
    </mc:Choice>
    <mc:Fallback xmlns="">
      <p:transition spd="slow">
        <p:push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88062" y="105286"/>
            <a:ext cx="6019563" cy="1507485"/>
          </a:xfrm>
          <a:prstGeom prst="rect">
            <a:avLst/>
          </a:prstGeom>
        </p:spPr>
        <p:txBody>
          <a:bodyPr vert="horz" lIns="76200" tIns="38100" rIns="76200" bIns="3810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500"/>
              </a:spcAft>
            </a:pPr>
            <a:r>
              <a:rPr lang="pt-BR" sz="5000" b="1" noProof="0" dirty="0">
                <a:solidFill>
                  <a:srgbClr val="1D4F87"/>
                </a:solidFill>
              </a:rPr>
              <a:t>Dever de Informar:</a:t>
            </a:r>
            <a:r>
              <a:rPr lang="pt-BR" sz="4800" b="1" noProof="0" dirty="0"/>
              <a:t>  </a:t>
            </a:r>
            <a:br>
              <a:rPr lang="pt-BR" sz="4800" b="1" noProof="0" dirty="0"/>
            </a:br>
            <a:r>
              <a:rPr lang="pt-BR" sz="4400" b="1" noProof="0" dirty="0"/>
              <a:t>A Grande Inovação</a:t>
            </a:r>
            <a:endParaRPr lang="pt-BR" sz="4800" b="1" noProof="0" dirty="0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1D72926D-D9AF-AB43-FCB5-1ACABE3F18F8}"/>
              </a:ext>
            </a:extLst>
          </p:cNvPr>
          <p:cNvSpPr/>
          <p:nvPr/>
        </p:nvSpPr>
        <p:spPr>
          <a:xfrm>
            <a:off x="6870561" y="1374593"/>
            <a:ext cx="5454383" cy="5687688"/>
          </a:xfrm>
          <a:prstGeom prst="roundRect">
            <a:avLst>
              <a:gd name="adj" fmla="val 5874"/>
            </a:avLst>
          </a:prstGeom>
          <a:solidFill>
            <a:srgbClr val="F1EFE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5E88003F-866C-3719-1B74-86D4B0CD7A3B}"/>
              </a:ext>
            </a:extLst>
          </p:cNvPr>
          <p:cNvSpPr/>
          <p:nvPr/>
        </p:nvSpPr>
        <p:spPr>
          <a:xfrm>
            <a:off x="8970892" y="485450"/>
            <a:ext cx="3159502" cy="2655867"/>
          </a:xfrm>
          <a:prstGeom prst="roundRect">
            <a:avLst>
              <a:gd name="adj" fmla="val 8414"/>
            </a:avLst>
          </a:prstGeom>
          <a:solidFill>
            <a:srgbClr val="123458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grpSp>
        <p:nvGrpSpPr>
          <p:cNvPr id="20" name="Gráfico 17">
            <a:extLst>
              <a:ext uri="{FF2B5EF4-FFF2-40B4-BE49-F238E27FC236}">
                <a16:creationId xmlns:a16="http://schemas.microsoft.com/office/drawing/2014/main" id="{5EB4DDB7-70D9-EBB3-120D-30C2F18C7B4B}"/>
              </a:ext>
            </a:extLst>
          </p:cNvPr>
          <p:cNvGrpSpPr/>
          <p:nvPr/>
        </p:nvGrpSpPr>
        <p:grpSpPr>
          <a:xfrm>
            <a:off x="9838672" y="987425"/>
            <a:ext cx="1651921" cy="1651918"/>
            <a:chOff x="9935678" y="902127"/>
            <a:chExt cx="1737219" cy="1737216"/>
          </a:xfrm>
          <a:solidFill>
            <a:schemeClr val="bg1"/>
          </a:solidFill>
        </p:grpSpPr>
        <p:sp>
          <p:nvSpPr>
            <p:cNvPr id="21" name="Forma Livre: Forma 20">
              <a:extLst>
                <a:ext uri="{FF2B5EF4-FFF2-40B4-BE49-F238E27FC236}">
                  <a16:creationId xmlns:a16="http://schemas.microsoft.com/office/drawing/2014/main" id="{13886095-178E-B245-E95C-AA9F57728326}"/>
                </a:ext>
              </a:extLst>
            </p:cNvPr>
            <p:cNvSpPr/>
            <p:nvPr/>
          </p:nvSpPr>
          <p:spPr>
            <a:xfrm>
              <a:off x="9935678" y="2096463"/>
              <a:ext cx="651456" cy="542880"/>
            </a:xfrm>
            <a:custGeom>
              <a:avLst/>
              <a:gdLst>
                <a:gd name="csX0" fmla="*/ 624312 w 651456"/>
                <a:gd name="csY0" fmla="*/ 542880 h 542880"/>
                <a:gd name="csX1" fmla="*/ 27144 w 651456"/>
                <a:gd name="csY1" fmla="*/ 542880 h 542880"/>
                <a:gd name="csX2" fmla="*/ 0 w 651456"/>
                <a:gd name="csY2" fmla="*/ 515736 h 542880"/>
                <a:gd name="csX3" fmla="*/ 0 w 651456"/>
                <a:gd name="csY3" fmla="*/ 325728 h 542880"/>
                <a:gd name="csX4" fmla="*/ 325728 w 651456"/>
                <a:gd name="csY4" fmla="*/ 0 h 542880"/>
                <a:gd name="csX5" fmla="*/ 651456 w 651456"/>
                <a:gd name="csY5" fmla="*/ 325728 h 542880"/>
                <a:gd name="csX6" fmla="*/ 651456 w 651456"/>
                <a:gd name="csY6" fmla="*/ 515736 h 542880"/>
                <a:gd name="csX7" fmla="*/ 624312 w 651456"/>
                <a:gd name="csY7" fmla="*/ 542880 h 542880"/>
                <a:gd name="csX8" fmla="*/ 54288 w 651456"/>
                <a:gd name="csY8" fmla="*/ 488592 h 542880"/>
                <a:gd name="csX9" fmla="*/ 597168 w 651456"/>
                <a:gd name="csY9" fmla="*/ 488592 h 542880"/>
                <a:gd name="csX10" fmla="*/ 597168 w 651456"/>
                <a:gd name="csY10" fmla="*/ 325728 h 542880"/>
                <a:gd name="csX11" fmla="*/ 325728 w 651456"/>
                <a:gd name="csY11" fmla="*/ 54288 h 542880"/>
                <a:gd name="csX12" fmla="*/ 54288 w 651456"/>
                <a:gd name="csY12" fmla="*/ 325728 h 542880"/>
                <a:gd name="csX13" fmla="*/ 54288 w 651456"/>
                <a:gd name="csY13" fmla="*/ 488592 h 5428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651456" h="542880">
                  <a:moveTo>
                    <a:pt x="624312" y="542880"/>
                  </a:moveTo>
                  <a:lnTo>
                    <a:pt x="27144" y="542880"/>
                  </a:lnTo>
                  <a:cubicBezTo>
                    <a:pt x="12154" y="542880"/>
                    <a:pt x="0" y="530726"/>
                    <a:pt x="0" y="515736"/>
                  </a:cubicBezTo>
                  <a:lnTo>
                    <a:pt x="0" y="325728"/>
                  </a:lnTo>
                  <a:cubicBezTo>
                    <a:pt x="0" y="146120"/>
                    <a:pt x="146120" y="0"/>
                    <a:pt x="325728" y="0"/>
                  </a:cubicBezTo>
                  <a:cubicBezTo>
                    <a:pt x="505336" y="0"/>
                    <a:pt x="651456" y="146120"/>
                    <a:pt x="651456" y="325728"/>
                  </a:cubicBezTo>
                  <a:lnTo>
                    <a:pt x="651456" y="515736"/>
                  </a:lnTo>
                  <a:cubicBezTo>
                    <a:pt x="651456" y="530726"/>
                    <a:pt x="639302" y="542880"/>
                    <a:pt x="624312" y="542880"/>
                  </a:cubicBezTo>
                  <a:close/>
                  <a:moveTo>
                    <a:pt x="54288" y="488592"/>
                  </a:moveTo>
                  <a:lnTo>
                    <a:pt x="597168" y="488592"/>
                  </a:lnTo>
                  <a:lnTo>
                    <a:pt x="597168" y="325728"/>
                  </a:lnTo>
                  <a:cubicBezTo>
                    <a:pt x="597168" y="176056"/>
                    <a:pt x="475400" y="54288"/>
                    <a:pt x="325728" y="54288"/>
                  </a:cubicBezTo>
                  <a:cubicBezTo>
                    <a:pt x="176056" y="54288"/>
                    <a:pt x="54288" y="176056"/>
                    <a:pt x="54288" y="325728"/>
                  </a:cubicBezTo>
                  <a:lnTo>
                    <a:pt x="54288" y="488592"/>
                  </a:lnTo>
                  <a:close/>
                </a:path>
              </a:pathLst>
            </a:custGeom>
            <a:grpFill/>
            <a:ln w="3377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22" name="Forma Livre: Forma 21">
              <a:extLst>
                <a:ext uri="{FF2B5EF4-FFF2-40B4-BE49-F238E27FC236}">
                  <a16:creationId xmlns:a16="http://schemas.microsoft.com/office/drawing/2014/main" id="{E626FBB0-CFCD-D989-F532-7BA269329D58}"/>
                </a:ext>
              </a:extLst>
            </p:cNvPr>
            <p:cNvSpPr/>
            <p:nvPr/>
          </p:nvSpPr>
          <p:spPr>
            <a:xfrm>
              <a:off x="10071398" y="1770735"/>
              <a:ext cx="380016" cy="380016"/>
            </a:xfrm>
            <a:custGeom>
              <a:avLst/>
              <a:gdLst>
                <a:gd name="csX0" fmla="*/ 190008 w 380016"/>
                <a:gd name="csY0" fmla="*/ 380016 h 380016"/>
                <a:gd name="csX1" fmla="*/ 0 w 380016"/>
                <a:gd name="csY1" fmla="*/ 190008 h 380016"/>
                <a:gd name="csX2" fmla="*/ 190008 w 380016"/>
                <a:gd name="csY2" fmla="*/ 0 h 380016"/>
                <a:gd name="csX3" fmla="*/ 380016 w 380016"/>
                <a:gd name="csY3" fmla="*/ 190008 h 380016"/>
                <a:gd name="csX4" fmla="*/ 190008 w 380016"/>
                <a:gd name="csY4" fmla="*/ 380016 h 380016"/>
                <a:gd name="csX5" fmla="*/ 190008 w 380016"/>
                <a:gd name="csY5" fmla="*/ 54288 h 380016"/>
                <a:gd name="csX6" fmla="*/ 54288 w 380016"/>
                <a:gd name="csY6" fmla="*/ 190008 h 380016"/>
                <a:gd name="csX7" fmla="*/ 190008 w 380016"/>
                <a:gd name="csY7" fmla="*/ 325728 h 380016"/>
                <a:gd name="csX8" fmla="*/ 325728 w 380016"/>
                <a:gd name="csY8" fmla="*/ 190008 h 380016"/>
                <a:gd name="csX9" fmla="*/ 190008 w 380016"/>
                <a:gd name="csY9" fmla="*/ 54288 h 38001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380016" h="380016">
                  <a:moveTo>
                    <a:pt x="190008" y="380016"/>
                  </a:moveTo>
                  <a:cubicBezTo>
                    <a:pt x="85239" y="380016"/>
                    <a:pt x="0" y="294780"/>
                    <a:pt x="0" y="190008"/>
                  </a:cubicBezTo>
                  <a:cubicBezTo>
                    <a:pt x="0" y="85236"/>
                    <a:pt x="85239" y="0"/>
                    <a:pt x="190008" y="0"/>
                  </a:cubicBezTo>
                  <a:cubicBezTo>
                    <a:pt x="294777" y="0"/>
                    <a:pt x="380016" y="85236"/>
                    <a:pt x="380016" y="190008"/>
                  </a:cubicBezTo>
                  <a:cubicBezTo>
                    <a:pt x="380016" y="294780"/>
                    <a:pt x="294777" y="380016"/>
                    <a:pt x="190008" y="380016"/>
                  </a:cubicBezTo>
                  <a:close/>
                  <a:moveTo>
                    <a:pt x="190008" y="54288"/>
                  </a:moveTo>
                  <a:cubicBezTo>
                    <a:pt x="115172" y="54288"/>
                    <a:pt x="54288" y="115172"/>
                    <a:pt x="54288" y="190008"/>
                  </a:cubicBezTo>
                  <a:cubicBezTo>
                    <a:pt x="54288" y="264844"/>
                    <a:pt x="115172" y="325728"/>
                    <a:pt x="190008" y="325728"/>
                  </a:cubicBezTo>
                  <a:cubicBezTo>
                    <a:pt x="264844" y="325728"/>
                    <a:pt x="325728" y="264844"/>
                    <a:pt x="325728" y="190008"/>
                  </a:cubicBezTo>
                  <a:cubicBezTo>
                    <a:pt x="325728" y="115172"/>
                    <a:pt x="264844" y="54288"/>
                    <a:pt x="190008" y="54288"/>
                  </a:cubicBezTo>
                  <a:close/>
                </a:path>
              </a:pathLst>
            </a:custGeom>
            <a:grpFill/>
            <a:ln w="3377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23" name="Forma Livre: Forma 22">
              <a:extLst>
                <a:ext uri="{FF2B5EF4-FFF2-40B4-BE49-F238E27FC236}">
                  <a16:creationId xmlns:a16="http://schemas.microsoft.com/office/drawing/2014/main" id="{F01E1A91-1612-002C-A233-B6A0AA6BDC5B}"/>
                </a:ext>
              </a:extLst>
            </p:cNvPr>
            <p:cNvSpPr/>
            <p:nvPr/>
          </p:nvSpPr>
          <p:spPr>
            <a:xfrm>
              <a:off x="11021438" y="2096463"/>
              <a:ext cx="651456" cy="542880"/>
            </a:xfrm>
            <a:custGeom>
              <a:avLst/>
              <a:gdLst>
                <a:gd name="csX0" fmla="*/ 624312 w 651456"/>
                <a:gd name="csY0" fmla="*/ 542880 h 542880"/>
                <a:gd name="csX1" fmla="*/ 27144 w 651456"/>
                <a:gd name="csY1" fmla="*/ 542880 h 542880"/>
                <a:gd name="csX2" fmla="*/ 0 w 651456"/>
                <a:gd name="csY2" fmla="*/ 515736 h 542880"/>
                <a:gd name="csX3" fmla="*/ 0 w 651456"/>
                <a:gd name="csY3" fmla="*/ 325728 h 542880"/>
                <a:gd name="csX4" fmla="*/ 325728 w 651456"/>
                <a:gd name="csY4" fmla="*/ 0 h 542880"/>
                <a:gd name="csX5" fmla="*/ 651456 w 651456"/>
                <a:gd name="csY5" fmla="*/ 325728 h 542880"/>
                <a:gd name="csX6" fmla="*/ 651456 w 651456"/>
                <a:gd name="csY6" fmla="*/ 515736 h 542880"/>
                <a:gd name="csX7" fmla="*/ 624312 w 651456"/>
                <a:gd name="csY7" fmla="*/ 542880 h 542880"/>
                <a:gd name="csX8" fmla="*/ 54288 w 651456"/>
                <a:gd name="csY8" fmla="*/ 488592 h 542880"/>
                <a:gd name="csX9" fmla="*/ 597168 w 651456"/>
                <a:gd name="csY9" fmla="*/ 488592 h 542880"/>
                <a:gd name="csX10" fmla="*/ 597168 w 651456"/>
                <a:gd name="csY10" fmla="*/ 325728 h 542880"/>
                <a:gd name="csX11" fmla="*/ 325728 w 651456"/>
                <a:gd name="csY11" fmla="*/ 54288 h 542880"/>
                <a:gd name="csX12" fmla="*/ 54288 w 651456"/>
                <a:gd name="csY12" fmla="*/ 325728 h 542880"/>
                <a:gd name="csX13" fmla="*/ 54288 w 651456"/>
                <a:gd name="csY13" fmla="*/ 488592 h 5428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651456" h="542880">
                  <a:moveTo>
                    <a:pt x="624312" y="542880"/>
                  </a:moveTo>
                  <a:lnTo>
                    <a:pt x="27144" y="542880"/>
                  </a:lnTo>
                  <a:cubicBezTo>
                    <a:pt x="12154" y="542880"/>
                    <a:pt x="0" y="530726"/>
                    <a:pt x="0" y="515736"/>
                  </a:cubicBezTo>
                  <a:lnTo>
                    <a:pt x="0" y="325728"/>
                  </a:lnTo>
                  <a:cubicBezTo>
                    <a:pt x="0" y="146120"/>
                    <a:pt x="146120" y="0"/>
                    <a:pt x="325728" y="0"/>
                  </a:cubicBezTo>
                  <a:cubicBezTo>
                    <a:pt x="505336" y="0"/>
                    <a:pt x="651456" y="146120"/>
                    <a:pt x="651456" y="325728"/>
                  </a:cubicBezTo>
                  <a:lnTo>
                    <a:pt x="651456" y="515736"/>
                  </a:lnTo>
                  <a:cubicBezTo>
                    <a:pt x="651456" y="530726"/>
                    <a:pt x="639302" y="542880"/>
                    <a:pt x="624312" y="542880"/>
                  </a:cubicBezTo>
                  <a:close/>
                  <a:moveTo>
                    <a:pt x="54288" y="488592"/>
                  </a:moveTo>
                  <a:lnTo>
                    <a:pt x="597168" y="488592"/>
                  </a:lnTo>
                  <a:lnTo>
                    <a:pt x="597168" y="325728"/>
                  </a:lnTo>
                  <a:cubicBezTo>
                    <a:pt x="597168" y="176056"/>
                    <a:pt x="475400" y="54288"/>
                    <a:pt x="325728" y="54288"/>
                  </a:cubicBezTo>
                  <a:cubicBezTo>
                    <a:pt x="176056" y="54288"/>
                    <a:pt x="54288" y="176056"/>
                    <a:pt x="54288" y="325728"/>
                  </a:cubicBezTo>
                  <a:lnTo>
                    <a:pt x="54288" y="488592"/>
                  </a:lnTo>
                  <a:close/>
                </a:path>
              </a:pathLst>
            </a:custGeom>
            <a:grpFill/>
            <a:ln w="3377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24" name="Forma Livre: Forma 23">
              <a:extLst>
                <a:ext uri="{FF2B5EF4-FFF2-40B4-BE49-F238E27FC236}">
                  <a16:creationId xmlns:a16="http://schemas.microsoft.com/office/drawing/2014/main" id="{5E894019-EB05-5106-E79C-705E365768DB}"/>
                </a:ext>
              </a:extLst>
            </p:cNvPr>
            <p:cNvSpPr/>
            <p:nvPr/>
          </p:nvSpPr>
          <p:spPr>
            <a:xfrm>
              <a:off x="11157158" y="1770735"/>
              <a:ext cx="380016" cy="380016"/>
            </a:xfrm>
            <a:custGeom>
              <a:avLst/>
              <a:gdLst>
                <a:gd name="csX0" fmla="*/ 190008 w 380016"/>
                <a:gd name="csY0" fmla="*/ 380016 h 380016"/>
                <a:gd name="csX1" fmla="*/ 0 w 380016"/>
                <a:gd name="csY1" fmla="*/ 190008 h 380016"/>
                <a:gd name="csX2" fmla="*/ 190008 w 380016"/>
                <a:gd name="csY2" fmla="*/ 0 h 380016"/>
                <a:gd name="csX3" fmla="*/ 380016 w 380016"/>
                <a:gd name="csY3" fmla="*/ 190008 h 380016"/>
                <a:gd name="csX4" fmla="*/ 190008 w 380016"/>
                <a:gd name="csY4" fmla="*/ 380016 h 380016"/>
                <a:gd name="csX5" fmla="*/ 190008 w 380016"/>
                <a:gd name="csY5" fmla="*/ 54288 h 380016"/>
                <a:gd name="csX6" fmla="*/ 54288 w 380016"/>
                <a:gd name="csY6" fmla="*/ 190008 h 380016"/>
                <a:gd name="csX7" fmla="*/ 190008 w 380016"/>
                <a:gd name="csY7" fmla="*/ 325728 h 380016"/>
                <a:gd name="csX8" fmla="*/ 325728 w 380016"/>
                <a:gd name="csY8" fmla="*/ 190008 h 380016"/>
                <a:gd name="csX9" fmla="*/ 190008 w 380016"/>
                <a:gd name="csY9" fmla="*/ 54288 h 38001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380016" h="380016">
                  <a:moveTo>
                    <a:pt x="190008" y="380016"/>
                  </a:moveTo>
                  <a:cubicBezTo>
                    <a:pt x="85236" y="380016"/>
                    <a:pt x="0" y="294780"/>
                    <a:pt x="0" y="190008"/>
                  </a:cubicBezTo>
                  <a:cubicBezTo>
                    <a:pt x="0" y="85236"/>
                    <a:pt x="85236" y="0"/>
                    <a:pt x="190008" y="0"/>
                  </a:cubicBezTo>
                  <a:cubicBezTo>
                    <a:pt x="294780" y="0"/>
                    <a:pt x="380016" y="85236"/>
                    <a:pt x="380016" y="190008"/>
                  </a:cubicBezTo>
                  <a:cubicBezTo>
                    <a:pt x="380016" y="294780"/>
                    <a:pt x="294780" y="380016"/>
                    <a:pt x="190008" y="380016"/>
                  </a:cubicBezTo>
                  <a:close/>
                  <a:moveTo>
                    <a:pt x="190008" y="54288"/>
                  </a:moveTo>
                  <a:cubicBezTo>
                    <a:pt x="115172" y="54288"/>
                    <a:pt x="54288" y="115172"/>
                    <a:pt x="54288" y="190008"/>
                  </a:cubicBezTo>
                  <a:cubicBezTo>
                    <a:pt x="54288" y="264844"/>
                    <a:pt x="115172" y="325728"/>
                    <a:pt x="190008" y="325728"/>
                  </a:cubicBezTo>
                  <a:cubicBezTo>
                    <a:pt x="264844" y="325728"/>
                    <a:pt x="325728" y="264844"/>
                    <a:pt x="325728" y="190008"/>
                  </a:cubicBezTo>
                  <a:cubicBezTo>
                    <a:pt x="325728" y="115172"/>
                    <a:pt x="264844" y="54288"/>
                    <a:pt x="190008" y="54288"/>
                  </a:cubicBezTo>
                  <a:close/>
                </a:path>
              </a:pathLst>
            </a:custGeom>
            <a:grpFill/>
            <a:ln w="3377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25" name="Forma Livre: Forma 24">
              <a:extLst>
                <a:ext uri="{FF2B5EF4-FFF2-40B4-BE49-F238E27FC236}">
                  <a16:creationId xmlns:a16="http://schemas.microsoft.com/office/drawing/2014/main" id="{1AE4C9BE-90A8-FBD0-9FAB-59F3E4F837F9}"/>
                </a:ext>
              </a:extLst>
            </p:cNvPr>
            <p:cNvSpPr/>
            <p:nvPr/>
          </p:nvSpPr>
          <p:spPr>
            <a:xfrm>
              <a:off x="10684412" y="1010703"/>
              <a:ext cx="988484" cy="760032"/>
            </a:xfrm>
            <a:custGeom>
              <a:avLst/>
              <a:gdLst>
                <a:gd name="csX0" fmla="*/ 445601 w 988484"/>
                <a:gd name="csY0" fmla="*/ 760032 h 760032"/>
                <a:gd name="csX1" fmla="*/ 8468 w 988484"/>
                <a:gd name="csY1" fmla="*/ 606007 h 760032"/>
                <a:gd name="csX2" fmla="*/ 7446 w 988484"/>
                <a:gd name="csY2" fmla="*/ 567632 h 760032"/>
                <a:gd name="csX3" fmla="*/ 45821 w 988484"/>
                <a:gd name="csY3" fmla="*/ 566611 h 760032"/>
                <a:gd name="csX4" fmla="*/ 445601 w 988484"/>
                <a:gd name="csY4" fmla="*/ 705744 h 760032"/>
                <a:gd name="csX5" fmla="*/ 783178 w 988484"/>
                <a:gd name="csY5" fmla="*/ 614863 h 760032"/>
                <a:gd name="csX6" fmla="*/ 804411 w 988484"/>
                <a:gd name="csY6" fmla="*/ 611381 h 760032"/>
                <a:gd name="csX7" fmla="*/ 922325 w 988484"/>
                <a:gd name="csY7" fmla="*/ 640863 h 760032"/>
                <a:gd name="csX8" fmla="*/ 890889 w 988484"/>
                <a:gd name="csY8" fmla="*/ 530862 h 760032"/>
                <a:gd name="csX9" fmla="*/ 894237 w 988484"/>
                <a:gd name="csY9" fmla="*/ 508597 h 760032"/>
                <a:gd name="csX10" fmla="*/ 934193 w 988484"/>
                <a:gd name="csY10" fmla="*/ 380016 h 760032"/>
                <a:gd name="csX11" fmla="*/ 445601 w 988484"/>
                <a:gd name="csY11" fmla="*/ 54288 h 760032"/>
                <a:gd name="csX12" fmla="*/ 221521 w 988484"/>
                <a:gd name="csY12" fmla="*/ 90783 h 760032"/>
                <a:gd name="csX13" fmla="*/ 186963 w 988484"/>
                <a:gd name="csY13" fmla="*/ 74059 h 760032"/>
                <a:gd name="csX14" fmla="*/ 203687 w 988484"/>
                <a:gd name="csY14" fmla="*/ 39505 h 760032"/>
                <a:gd name="csX15" fmla="*/ 445601 w 988484"/>
                <a:gd name="csY15" fmla="*/ 0 h 760032"/>
                <a:gd name="csX16" fmla="*/ 825614 w 988484"/>
                <a:gd name="csY16" fmla="*/ 108091 h 760032"/>
                <a:gd name="csX17" fmla="*/ 988481 w 988484"/>
                <a:gd name="csY17" fmla="*/ 380016 h 760032"/>
                <a:gd name="csX18" fmla="*/ 946405 w 988484"/>
                <a:gd name="csY18" fmla="*/ 527544 h 760032"/>
                <a:gd name="csX19" fmla="*/ 987440 w 988484"/>
                <a:gd name="csY19" fmla="*/ 671142 h 760032"/>
                <a:gd name="csX20" fmla="*/ 980850 w 988484"/>
                <a:gd name="csY20" fmla="*/ 697472 h 760032"/>
                <a:gd name="csX21" fmla="*/ 954758 w 988484"/>
                <a:gd name="csY21" fmla="*/ 704933 h 760032"/>
                <a:gd name="csX22" fmla="*/ 802436 w 988484"/>
                <a:gd name="csY22" fmla="*/ 666847 h 760032"/>
                <a:gd name="csX23" fmla="*/ 445601 w 988484"/>
                <a:gd name="csY23" fmla="*/ 760032 h 76003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</a:cxnLst>
              <a:rect l="l" t="t" r="r" b="b"/>
              <a:pathLst>
                <a:path w="988484" h="760032">
                  <a:moveTo>
                    <a:pt x="445601" y="760032"/>
                  </a:moveTo>
                  <a:cubicBezTo>
                    <a:pt x="273597" y="760032"/>
                    <a:pt x="110180" y="702453"/>
                    <a:pt x="8468" y="606007"/>
                  </a:cubicBezTo>
                  <a:cubicBezTo>
                    <a:pt x="-2410" y="595692"/>
                    <a:pt x="-2868" y="578510"/>
                    <a:pt x="7446" y="567632"/>
                  </a:cubicBezTo>
                  <a:cubicBezTo>
                    <a:pt x="17758" y="556751"/>
                    <a:pt x="34940" y="556296"/>
                    <a:pt x="45821" y="566611"/>
                  </a:cubicBezTo>
                  <a:cubicBezTo>
                    <a:pt x="137697" y="653733"/>
                    <a:pt x="287152" y="705744"/>
                    <a:pt x="445601" y="705744"/>
                  </a:cubicBezTo>
                  <a:cubicBezTo>
                    <a:pt x="571868" y="705744"/>
                    <a:pt x="691753" y="673470"/>
                    <a:pt x="783178" y="614863"/>
                  </a:cubicBezTo>
                  <a:cubicBezTo>
                    <a:pt x="789472" y="610825"/>
                    <a:pt x="797150" y="609563"/>
                    <a:pt x="804411" y="611381"/>
                  </a:cubicBezTo>
                  <a:lnTo>
                    <a:pt x="922325" y="640863"/>
                  </a:lnTo>
                  <a:lnTo>
                    <a:pt x="890889" y="530862"/>
                  </a:lnTo>
                  <a:cubicBezTo>
                    <a:pt x="888731" y="523306"/>
                    <a:pt x="889952" y="515186"/>
                    <a:pt x="894237" y="508597"/>
                  </a:cubicBezTo>
                  <a:cubicBezTo>
                    <a:pt x="920750" y="467854"/>
                    <a:pt x="934193" y="424593"/>
                    <a:pt x="934193" y="380016"/>
                  </a:cubicBezTo>
                  <a:cubicBezTo>
                    <a:pt x="934193" y="200408"/>
                    <a:pt x="715012" y="54288"/>
                    <a:pt x="445601" y="54288"/>
                  </a:cubicBezTo>
                  <a:cubicBezTo>
                    <a:pt x="366555" y="54288"/>
                    <a:pt x="291159" y="66567"/>
                    <a:pt x="221521" y="90783"/>
                  </a:cubicBezTo>
                  <a:cubicBezTo>
                    <a:pt x="207341" y="95710"/>
                    <a:pt x="191893" y="88218"/>
                    <a:pt x="186963" y="74059"/>
                  </a:cubicBezTo>
                  <a:cubicBezTo>
                    <a:pt x="182040" y="59900"/>
                    <a:pt x="189528" y="44431"/>
                    <a:pt x="203687" y="39505"/>
                  </a:cubicBezTo>
                  <a:cubicBezTo>
                    <a:pt x="279080" y="13290"/>
                    <a:pt x="360468" y="0"/>
                    <a:pt x="445601" y="0"/>
                  </a:cubicBezTo>
                  <a:cubicBezTo>
                    <a:pt x="588779" y="0"/>
                    <a:pt x="723739" y="38388"/>
                    <a:pt x="825614" y="108091"/>
                  </a:cubicBezTo>
                  <a:cubicBezTo>
                    <a:pt x="930641" y="179955"/>
                    <a:pt x="988481" y="276526"/>
                    <a:pt x="988481" y="380016"/>
                  </a:cubicBezTo>
                  <a:cubicBezTo>
                    <a:pt x="988481" y="431349"/>
                    <a:pt x="974333" y="480920"/>
                    <a:pt x="946405" y="527544"/>
                  </a:cubicBezTo>
                  <a:lnTo>
                    <a:pt x="987440" y="671142"/>
                  </a:lnTo>
                  <a:cubicBezTo>
                    <a:pt x="990103" y="680466"/>
                    <a:pt x="987592" y="690503"/>
                    <a:pt x="980850" y="697472"/>
                  </a:cubicBezTo>
                  <a:cubicBezTo>
                    <a:pt x="974112" y="704441"/>
                    <a:pt x="964154" y="707284"/>
                    <a:pt x="954758" y="704933"/>
                  </a:cubicBezTo>
                  <a:lnTo>
                    <a:pt x="802436" y="666847"/>
                  </a:lnTo>
                  <a:cubicBezTo>
                    <a:pt x="703778" y="727008"/>
                    <a:pt x="577599" y="760032"/>
                    <a:pt x="445601" y="760032"/>
                  </a:cubicBezTo>
                  <a:close/>
                </a:path>
              </a:pathLst>
            </a:custGeom>
            <a:grpFill/>
            <a:ln w="3377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26" name="Forma Livre: Forma 25">
              <a:extLst>
                <a:ext uri="{FF2B5EF4-FFF2-40B4-BE49-F238E27FC236}">
                  <a16:creationId xmlns:a16="http://schemas.microsoft.com/office/drawing/2014/main" id="{7607B4FA-F248-78E6-C360-AD33DCF57FAA}"/>
                </a:ext>
              </a:extLst>
            </p:cNvPr>
            <p:cNvSpPr/>
            <p:nvPr/>
          </p:nvSpPr>
          <p:spPr>
            <a:xfrm>
              <a:off x="9935678" y="902127"/>
              <a:ext cx="1085760" cy="760032"/>
            </a:xfrm>
            <a:custGeom>
              <a:avLst/>
              <a:gdLst>
                <a:gd name="csX0" fmla="*/ 542880 w 1085760"/>
                <a:gd name="csY0" fmla="*/ 760032 h 760032"/>
                <a:gd name="csX1" fmla="*/ 186048 w 1085760"/>
                <a:gd name="csY1" fmla="*/ 666847 h 760032"/>
                <a:gd name="csX2" fmla="*/ 33726 w 1085760"/>
                <a:gd name="csY2" fmla="*/ 704933 h 760032"/>
                <a:gd name="csX3" fmla="*/ 7634 w 1085760"/>
                <a:gd name="csY3" fmla="*/ 697472 h 760032"/>
                <a:gd name="csX4" fmla="*/ 1045 w 1085760"/>
                <a:gd name="csY4" fmla="*/ 671142 h 760032"/>
                <a:gd name="csX5" fmla="*/ 42077 w 1085760"/>
                <a:gd name="csY5" fmla="*/ 527544 h 760032"/>
                <a:gd name="csX6" fmla="*/ 0 w 1085760"/>
                <a:gd name="csY6" fmla="*/ 380016 h 760032"/>
                <a:gd name="csX7" fmla="*/ 162867 w 1085760"/>
                <a:gd name="csY7" fmla="*/ 108091 h 760032"/>
                <a:gd name="csX8" fmla="*/ 542880 w 1085760"/>
                <a:gd name="csY8" fmla="*/ 0 h 760032"/>
                <a:gd name="csX9" fmla="*/ 922893 w 1085760"/>
                <a:gd name="csY9" fmla="*/ 108091 h 760032"/>
                <a:gd name="csX10" fmla="*/ 1085760 w 1085760"/>
                <a:gd name="csY10" fmla="*/ 380016 h 760032"/>
                <a:gd name="csX11" fmla="*/ 922893 w 1085760"/>
                <a:gd name="csY11" fmla="*/ 651941 h 760032"/>
                <a:gd name="csX12" fmla="*/ 542880 w 1085760"/>
                <a:gd name="csY12" fmla="*/ 760032 h 760032"/>
                <a:gd name="csX13" fmla="*/ 190649 w 1085760"/>
                <a:gd name="csY13" fmla="*/ 610570 h 760032"/>
                <a:gd name="csX14" fmla="*/ 205300 w 1085760"/>
                <a:gd name="csY14" fmla="*/ 614863 h 760032"/>
                <a:gd name="csX15" fmla="*/ 542880 w 1085760"/>
                <a:gd name="csY15" fmla="*/ 705744 h 760032"/>
                <a:gd name="csX16" fmla="*/ 1031472 w 1085760"/>
                <a:gd name="csY16" fmla="*/ 380016 h 760032"/>
                <a:gd name="csX17" fmla="*/ 542880 w 1085760"/>
                <a:gd name="csY17" fmla="*/ 54288 h 760032"/>
                <a:gd name="csX18" fmla="*/ 54288 w 1085760"/>
                <a:gd name="csY18" fmla="*/ 380016 h 760032"/>
                <a:gd name="csX19" fmla="*/ 94241 w 1085760"/>
                <a:gd name="csY19" fmla="*/ 508597 h 760032"/>
                <a:gd name="csX20" fmla="*/ 97586 w 1085760"/>
                <a:gd name="csY20" fmla="*/ 530859 h 760032"/>
                <a:gd name="csX21" fmla="*/ 66153 w 1085760"/>
                <a:gd name="csY21" fmla="*/ 640863 h 760032"/>
                <a:gd name="csX22" fmla="*/ 184063 w 1085760"/>
                <a:gd name="csY22" fmla="*/ 611381 h 760032"/>
                <a:gd name="csX23" fmla="*/ 190649 w 1085760"/>
                <a:gd name="csY23" fmla="*/ 610570 h 76003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</a:cxnLst>
              <a:rect l="l" t="t" r="r" b="b"/>
              <a:pathLst>
                <a:path w="1085760" h="760032">
                  <a:moveTo>
                    <a:pt x="542880" y="760032"/>
                  </a:moveTo>
                  <a:cubicBezTo>
                    <a:pt x="410886" y="760032"/>
                    <a:pt x="284707" y="727008"/>
                    <a:pt x="186048" y="666847"/>
                  </a:cubicBezTo>
                  <a:lnTo>
                    <a:pt x="33726" y="704933"/>
                  </a:lnTo>
                  <a:cubicBezTo>
                    <a:pt x="24314" y="707281"/>
                    <a:pt x="14369" y="704438"/>
                    <a:pt x="7634" y="697472"/>
                  </a:cubicBezTo>
                  <a:cubicBezTo>
                    <a:pt x="892" y="690503"/>
                    <a:pt x="-1618" y="680466"/>
                    <a:pt x="1045" y="671142"/>
                  </a:cubicBezTo>
                  <a:lnTo>
                    <a:pt x="42077" y="527544"/>
                  </a:lnTo>
                  <a:cubicBezTo>
                    <a:pt x="14149" y="480920"/>
                    <a:pt x="0" y="431349"/>
                    <a:pt x="0" y="380016"/>
                  </a:cubicBezTo>
                  <a:cubicBezTo>
                    <a:pt x="0" y="276526"/>
                    <a:pt x="57840" y="179955"/>
                    <a:pt x="162867" y="108091"/>
                  </a:cubicBezTo>
                  <a:cubicBezTo>
                    <a:pt x="264746" y="38388"/>
                    <a:pt x="399702" y="0"/>
                    <a:pt x="542880" y="0"/>
                  </a:cubicBezTo>
                  <a:cubicBezTo>
                    <a:pt x="686058" y="0"/>
                    <a:pt x="821014" y="38388"/>
                    <a:pt x="922893" y="108091"/>
                  </a:cubicBezTo>
                  <a:cubicBezTo>
                    <a:pt x="1027920" y="179955"/>
                    <a:pt x="1085760" y="276526"/>
                    <a:pt x="1085760" y="380016"/>
                  </a:cubicBezTo>
                  <a:cubicBezTo>
                    <a:pt x="1085760" y="483506"/>
                    <a:pt x="1027920" y="580077"/>
                    <a:pt x="922893" y="651941"/>
                  </a:cubicBezTo>
                  <a:cubicBezTo>
                    <a:pt x="821014" y="721644"/>
                    <a:pt x="686058" y="760032"/>
                    <a:pt x="542880" y="760032"/>
                  </a:cubicBezTo>
                  <a:close/>
                  <a:moveTo>
                    <a:pt x="190649" y="610570"/>
                  </a:moveTo>
                  <a:cubicBezTo>
                    <a:pt x="195800" y="610570"/>
                    <a:pt x="200889" y="612036"/>
                    <a:pt x="205300" y="614863"/>
                  </a:cubicBezTo>
                  <a:cubicBezTo>
                    <a:pt x="296728" y="673470"/>
                    <a:pt x="416616" y="705744"/>
                    <a:pt x="542880" y="705744"/>
                  </a:cubicBezTo>
                  <a:cubicBezTo>
                    <a:pt x="812291" y="705744"/>
                    <a:pt x="1031472" y="559624"/>
                    <a:pt x="1031472" y="380016"/>
                  </a:cubicBezTo>
                  <a:cubicBezTo>
                    <a:pt x="1031472" y="200408"/>
                    <a:pt x="812291" y="54288"/>
                    <a:pt x="542880" y="54288"/>
                  </a:cubicBezTo>
                  <a:cubicBezTo>
                    <a:pt x="273469" y="54288"/>
                    <a:pt x="54288" y="200408"/>
                    <a:pt x="54288" y="380016"/>
                  </a:cubicBezTo>
                  <a:cubicBezTo>
                    <a:pt x="54288" y="424593"/>
                    <a:pt x="67731" y="467854"/>
                    <a:pt x="94241" y="508597"/>
                  </a:cubicBezTo>
                  <a:cubicBezTo>
                    <a:pt x="98526" y="515183"/>
                    <a:pt x="99747" y="523302"/>
                    <a:pt x="97586" y="530859"/>
                  </a:cubicBezTo>
                  <a:lnTo>
                    <a:pt x="66153" y="640863"/>
                  </a:lnTo>
                  <a:lnTo>
                    <a:pt x="184063" y="611381"/>
                  </a:lnTo>
                  <a:cubicBezTo>
                    <a:pt x="186242" y="610838"/>
                    <a:pt x="188451" y="610570"/>
                    <a:pt x="190649" y="610570"/>
                  </a:cubicBezTo>
                  <a:close/>
                </a:path>
              </a:pathLst>
            </a:custGeom>
            <a:grpFill/>
            <a:ln w="3377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27" name="Forma Livre: Forma 26">
              <a:extLst>
                <a:ext uri="{FF2B5EF4-FFF2-40B4-BE49-F238E27FC236}">
                  <a16:creationId xmlns:a16="http://schemas.microsoft.com/office/drawing/2014/main" id="{3CF1EC73-208D-804A-D535-BD641C645C3A}"/>
                </a:ext>
              </a:extLst>
            </p:cNvPr>
            <p:cNvSpPr/>
            <p:nvPr/>
          </p:nvSpPr>
          <p:spPr>
            <a:xfrm>
              <a:off x="10152830" y="1200711"/>
              <a:ext cx="162864" cy="162864"/>
            </a:xfrm>
            <a:custGeom>
              <a:avLst/>
              <a:gdLst>
                <a:gd name="csX0" fmla="*/ 81432 w 162864"/>
                <a:gd name="csY0" fmla="*/ 162864 h 162864"/>
                <a:gd name="csX1" fmla="*/ 0 w 162864"/>
                <a:gd name="csY1" fmla="*/ 81432 h 162864"/>
                <a:gd name="csX2" fmla="*/ 81432 w 162864"/>
                <a:gd name="csY2" fmla="*/ 0 h 162864"/>
                <a:gd name="csX3" fmla="*/ 162864 w 162864"/>
                <a:gd name="csY3" fmla="*/ 81432 h 162864"/>
                <a:gd name="csX4" fmla="*/ 81432 w 162864"/>
                <a:gd name="csY4" fmla="*/ 162864 h 162864"/>
                <a:gd name="csX5" fmla="*/ 81432 w 162864"/>
                <a:gd name="csY5" fmla="*/ 54288 h 162864"/>
                <a:gd name="csX6" fmla="*/ 54288 w 162864"/>
                <a:gd name="csY6" fmla="*/ 81432 h 162864"/>
                <a:gd name="csX7" fmla="*/ 81432 w 162864"/>
                <a:gd name="csY7" fmla="*/ 108576 h 162864"/>
                <a:gd name="csX8" fmla="*/ 108576 w 162864"/>
                <a:gd name="csY8" fmla="*/ 81432 h 162864"/>
                <a:gd name="csX9" fmla="*/ 81432 w 162864"/>
                <a:gd name="csY9" fmla="*/ 54288 h 1628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62864" h="162864">
                  <a:moveTo>
                    <a:pt x="81432" y="162864"/>
                  </a:moveTo>
                  <a:cubicBezTo>
                    <a:pt x="36529" y="162864"/>
                    <a:pt x="0" y="126335"/>
                    <a:pt x="0" y="81432"/>
                  </a:cubicBezTo>
                  <a:cubicBezTo>
                    <a:pt x="0" y="36529"/>
                    <a:pt x="36529" y="0"/>
                    <a:pt x="81432" y="0"/>
                  </a:cubicBezTo>
                  <a:cubicBezTo>
                    <a:pt x="126335" y="0"/>
                    <a:pt x="162864" y="36529"/>
                    <a:pt x="162864" y="81432"/>
                  </a:cubicBezTo>
                  <a:cubicBezTo>
                    <a:pt x="162864" y="126335"/>
                    <a:pt x="126335" y="162864"/>
                    <a:pt x="81432" y="162864"/>
                  </a:cubicBezTo>
                  <a:close/>
                  <a:moveTo>
                    <a:pt x="81432" y="54288"/>
                  </a:moveTo>
                  <a:cubicBezTo>
                    <a:pt x="66465" y="54288"/>
                    <a:pt x="54288" y="66465"/>
                    <a:pt x="54288" y="81432"/>
                  </a:cubicBezTo>
                  <a:cubicBezTo>
                    <a:pt x="54288" y="96399"/>
                    <a:pt x="66465" y="108576"/>
                    <a:pt x="81432" y="108576"/>
                  </a:cubicBezTo>
                  <a:cubicBezTo>
                    <a:pt x="96399" y="108576"/>
                    <a:pt x="108576" y="96399"/>
                    <a:pt x="108576" y="81432"/>
                  </a:cubicBezTo>
                  <a:cubicBezTo>
                    <a:pt x="108576" y="66465"/>
                    <a:pt x="96399" y="54288"/>
                    <a:pt x="81432" y="54288"/>
                  </a:cubicBezTo>
                  <a:close/>
                </a:path>
              </a:pathLst>
            </a:custGeom>
            <a:grpFill/>
            <a:ln w="3377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28" name="Forma Livre: Forma 27">
              <a:extLst>
                <a:ext uri="{FF2B5EF4-FFF2-40B4-BE49-F238E27FC236}">
                  <a16:creationId xmlns:a16="http://schemas.microsoft.com/office/drawing/2014/main" id="{5AE974DD-5BBB-2B47-50FD-57F12EC421F7}"/>
                </a:ext>
              </a:extLst>
            </p:cNvPr>
            <p:cNvSpPr/>
            <p:nvPr/>
          </p:nvSpPr>
          <p:spPr>
            <a:xfrm>
              <a:off x="10369982" y="1200711"/>
              <a:ext cx="162864" cy="162864"/>
            </a:xfrm>
            <a:custGeom>
              <a:avLst/>
              <a:gdLst>
                <a:gd name="csX0" fmla="*/ 81432 w 162864"/>
                <a:gd name="csY0" fmla="*/ 162864 h 162864"/>
                <a:gd name="csX1" fmla="*/ 0 w 162864"/>
                <a:gd name="csY1" fmla="*/ 81432 h 162864"/>
                <a:gd name="csX2" fmla="*/ 81432 w 162864"/>
                <a:gd name="csY2" fmla="*/ 0 h 162864"/>
                <a:gd name="csX3" fmla="*/ 162864 w 162864"/>
                <a:gd name="csY3" fmla="*/ 81432 h 162864"/>
                <a:gd name="csX4" fmla="*/ 81432 w 162864"/>
                <a:gd name="csY4" fmla="*/ 162864 h 162864"/>
                <a:gd name="csX5" fmla="*/ 81432 w 162864"/>
                <a:gd name="csY5" fmla="*/ 54288 h 162864"/>
                <a:gd name="csX6" fmla="*/ 54288 w 162864"/>
                <a:gd name="csY6" fmla="*/ 81432 h 162864"/>
                <a:gd name="csX7" fmla="*/ 81432 w 162864"/>
                <a:gd name="csY7" fmla="*/ 108576 h 162864"/>
                <a:gd name="csX8" fmla="*/ 108576 w 162864"/>
                <a:gd name="csY8" fmla="*/ 81432 h 162864"/>
                <a:gd name="csX9" fmla="*/ 81432 w 162864"/>
                <a:gd name="csY9" fmla="*/ 54288 h 1628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62864" h="162864">
                  <a:moveTo>
                    <a:pt x="81432" y="162864"/>
                  </a:moveTo>
                  <a:cubicBezTo>
                    <a:pt x="36529" y="162864"/>
                    <a:pt x="0" y="126335"/>
                    <a:pt x="0" y="81432"/>
                  </a:cubicBezTo>
                  <a:cubicBezTo>
                    <a:pt x="0" y="36529"/>
                    <a:pt x="36529" y="0"/>
                    <a:pt x="81432" y="0"/>
                  </a:cubicBezTo>
                  <a:cubicBezTo>
                    <a:pt x="126335" y="0"/>
                    <a:pt x="162864" y="36529"/>
                    <a:pt x="162864" y="81432"/>
                  </a:cubicBezTo>
                  <a:cubicBezTo>
                    <a:pt x="162864" y="126335"/>
                    <a:pt x="126335" y="162864"/>
                    <a:pt x="81432" y="162864"/>
                  </a:cubicBezTo>
                  <a:close/>
                  <a:moveTo>
                    <a:pt x="81432" y="54288"/>
                  </a:moveTo>
                  <a:cubicBezTo>
                    <a:pt x="66465" y="54288"/>
                    <a:pt x="54288" y="66465"/>
                    <a:pt x="54288" y="81432"/>
                  </a:cubicBezTo>
                  <a:cubicBezTo>
                    <a:pt x="54288" y="96399"/>
                    <a:pt x="66465" y="108576"/>
                    <a:pt x="81432" y="108576"/>
                  </a:cubicBezTo>
                  <a:cubicBezTo>
                    <a:pt x="96399" y="108576"/>
                    <a:pt x="108576" y="96399"/>
                    <a:pt x="108576" y="81432"/>
                  </a:cubicBezTo>
                  <a:cubicBezTo>
                    <a:pt x="108576" y="66465"/>
                    <a:pt x="96399" y="54288"/>
                    <a:pt x="81432" y="54288"/>
                  </a:cubicBezTo>
                  <a:close/>
                </a:path>
              </a:pathLst>
            </a:custGeom>
            <a:grpFill/>
            <a:ln w="3377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29" name="Forma Livre: Forma 28">
              <a:extLst>
                <a:ext uri="{FF2B5EF4-FFF2-40B4-BE49-F238E27FC236}">
                  <a16:creationId xmlns:a16="http://schemas.microsoft.com/office/drawing/2014/main" id="{515F2407-8B76-0761-5F63-399C41F8D696}"/>
                </a:ext>
              </a:extLst>
            </p:cNvPr>
            <p:cNvSpPr/>
            <p:nvPr/>
          </p:nvSpPr>
          <p:spPr>
            <a:xfrm>
              <a:off x="10587134" y="1200711"/>
              <a:ext cx="162864" cy="162864"/>
            </a:xfrm>
            <a:custGeom>
              <a:avLst/>
              <a:gdLst>
                <a:gd name="csX0" fmla="*/ 81432 w 162864"/>
                <a:gd name="csY0" fmla="*/ 162864 h 162864"/>
                <a:gd name="csX1" fmla="*/ 0 w 162864"/>
                <a:gd name="csY1" fmla="*/ 81432 h 162864"/>
                <a:gd name="csX2" fmla="*/ 81432 w 162864"/>
                <a:gd name="csY2" fmla="*/ 0 h 162864"/>
                <a:gd name="csX3" fmla="*/ 162864 w 162864"/>
                <a:gd name="csY3" fmla="*/ 81432 h 162864"/>
                <a:gd name="csX4" fmla="*/ 81432 w 162864"/>
                <a:gd name="csY4" fmla="*/ 162864 h 162864"/>
                <a:gd name="csX5" fmla="*/ 81432 w 162864"/>
                <a:gd name="csY5" fmla="*/ 54288 h 162864"/>
                <a:gd name="csX6" fmla="*/ 54288 w 162864"/>
                <a:gd name="csY6" fmla="*/ 81432 h 162864"/>
                <a:gd name="csX7" fmla="*/ 81432 w 162864"/>
                <a:gd name="csY7" fmla="*/ 108576 h 162864"/>
                <a:gd name="csX8" fmla="*/ 108576 w 162864"/>
                <a:gd name="csY8" fmla="*/ 81432 h 162864"/>
                <a:gd name="csX9" fmla="*/ 81432 w 162864"/>
                <a:gd name="csY9" fmla="*/ 54288 h 1628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62864" h="162864">
                  <a:moveTo>
                    <a:pt x="81432" y="162864"/>
                  </a:moveTo>
                  <a:cubicBezTo>
                    <a:pt x="36529" y="162864"/>
                    <a:pt x="0" y="126335"/>
                    <a:pt x="0" y="81432"/>
                  </a:cubicBezTo>
                  <a:cubicBezTo>
                    <a:pt x="0" y="36529"/>
                    <a:pt x="36529" y="0"/>
                    <a:pt x="81432" y="0"/>
                  </a:cubicBezTo>
                  <a:cubicBezTo>
                    <a:pt x="126335" y="0"/>
                    <a:pt x="162864" y="36529"/>
                    <a:pt x="162864" y="81432"/>
                  </a:cubicBezTo>
                  <a:cubicBezTo>
                    <a:pt x="162864" y="126335"/>
                    <a:pt x="126335" y="162864"/>
                    <a:pt x="81432" y="162864"/>
                  </a:cubicBezTo>
                  <a:close/>
                  <a:moveTo>
                    <a:pt x="81432" y="54288"/>
                  </a:moveTo>
                  <a:cubicBezTo>
                    <a:pt x="66465" y="54288"/>
                    <a:pt x="54288" y="66465"/>
                    <a:pt x="54288" y="81432"/>
                  </a:cubicBezTo>
                  <a:cubicBezTo>
                    <a:pt x="54288" y="96399"/>
                    <a:pt x="66465" y="108576"/>
                    <a:pt x="81432" y="108576"/>
                  </a:cubicBezTo>
                  <a:cubicBezTo>
                    <a:pt x="96399" y="108576"/>
                    <a:pt x="108576" y="96399"/>
                    <a:pt x="108576" y="81432"/>
                  </a:cubicBezTo>
                  <a:cubicBezTo>
                    <a:pt x="108576" y="66465"/>
                    <a:pt x="96399" y="54288"/>
                    <a:pt x="81432" y="54288"/>
                  </a:cubicBezTo>
                  <a:close/>
                </a:path>
              </a:pathLst>
            </a:custGeom>
            <a:grpFill/>
            <a:ln w="3377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30" name="Forma Livre: Forma 29">
              <a:extLst>
                <a:ext uri="{FF2B5EF4-FFF2-40B4-BE49-F238E27FC236}">
                  <a16:creationId xmlns:a16="http://schemas.microsoft.com/office/drawing/2014/main" id="{1C32216F-D4E6-FA59-B84D-27B22B58079B}"/>
                </a:ext>
              </a:extLst>
            </p:cNvPr>
            <p:cNvSpPr/>
            <p:nvPr/>
          </p:nvSpPr>
          <p:spPr>
            <a:xfrm>
              <a:off x="11102870" y="1254999"/>
              <a:ext cx="325728" cy="54288"/>
            </a:xfrm>
            <a:custGeom>
              <a:avLst/>
              <a:gdLst>
                <a:gd name="csX0" fmla="*/ 298584 w 325728"/>
                <a:gd name="csY0" fmla="*/ 54288 h 54288"/>
                <a:gd name="csX1" fmla="*/ 27144 w 325728"/>
                <a:gd name="csY1" fmla="*/ 54288 h 54288"/>
                <a:gd name="csX2" fmla="*/ 0 w 325728"/>
                <a:gd name="csY2" fmla="*/ 27144 h 54288"/>
                <a:gd name="csX3" fmla="*/ 27144 w 325728"/>
                <a:gd name="csY3" fmla="*/ 0 h 54288"/>
                <a:gd name="csX4" fmla="*/ 298584 w 325728"/>
                <a:gd name="csY4" fmla="*/ 0 h 54288"/>
                <a:gd name="csX5" fmla="*/ 325728 w 325728"/>
                <a:gd name="csY5" fmla="*/ 27144 h 54288"/>
                <a:gd name="csX6" fmla="*/ 298584 w 325728"/>
                <a:gd name="csY6" fmla="*/ 54288 h 5428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325728" h="54288">
                  <a:moveTo>
                    <a:pt x="298584" y="54288"/>
                  </a:moveTo>
                  <a:lnTo>
                    <a:pt x="27144" y="54288"/>
                  </a:lnTo>
                  <a:cubicBezTo>
                    <a:pt x="12154" y="54288"/>
                    <a:pt x="0" y="42134"/>
                    <a:pt x="0" y="27144"/>
                  </a:cubicBezTo>
                  <a:cubicBezTo>
                    <a:pt x="0" y="12154"/>
                    <a:pt x="12154" y="0"/>
                    <a:pt x="27144" y="0"/>
                  </a:cubicBezTo>
                  <a:lnTo>
                    <a:pt x="298584" y="0"/>
                  </a:lnTo>
                  <a:cubicBezTo>
                    <a:pt x="313574" y="0"/>
                    <a:pt x="325728" y="12154"/>
                    <a:pt x="325728" y="27144"/>
                  </a:cubicBezTo>
                  <a:cubicBezTo>
                    <a:pt x="325728" y="42134"/>
                    <a:pt x="313574" y="54288"/>
                    <a:pt x="298584" y="54288"/>
                  </a:cubicBezTo>
                  <a:close/>
                </a:path>
              </a:pathLst>
            </a:custGeom>
            <a:grpFill/>
            <a:ln w="3377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31" name="Forma Livre: Forma 30">
              <a:extLst>
                <a:ext uri="{FF2B5EF4-FFF2-40B4-BE49-F238E27FC236}">
                  <a16:creationId xmlns:a16="http://schemas.microsoft.com/office/drawing/2014/main" id="{AA2FBFF3-2FA7-5923-0382-A73122EA4D39}"/>
                </a:ext>
              </a:extLst>
            </p:cNvPr>
            <p:cNvSpPr/>
            <p:nvPr/>
          </p:nvSpPr>
          <p:spPr>
            <a:xfrm>
              <a:off x="11102870" y="1363575"/>
              <a:ext cx="325728" cy="54288"/>
            </a:xfrm>
            <a:custGeom>
              <a:avLst/>
              <a:gdLst>
                <a:gd name="csX0" fmla="*/ 298584 w 325728"/>
                <a:gd name="csY0" fmla="*/ 54288 h 54288"/>
                <a:gd name="csX1" fmla="*/ 27144 w 325728"/>
                <a:gd name="csY1" fmla="*/ 54288 h 54288"/>
                <a:gd name="csX2" fmla="*/ 0 w 325728"/>
                <a:gd name="csY2" fmla="*/ 27144 h 54288"/>
                <a:gd name="csX3" fmla="*/ 27144 w 325728"/>
                <a:gd name="csY3" fmla="*/ 0 h 54288"/>
                <a:gd name="csX4" fmla="*/ 298584 w 325728"/>
                <a:gd name="csY4" fmla="*/ 0 h 54288"/>
                <a:gd name="csX5" fmla="*/ 325728 w 325728"/>
                <a:gd name="csY5" fmla="*/ 27144 h 54288"/>
                <a:gd name="csX6" fmla="*/ 298584 w 325728"/>
                <a:gd name="csY6" fmla="*/ 54288 h 5428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325728" h="54288">
                  <a:moveTo>
                    <a:pt x="298584" y="54288"/>
                  </a:moveTo>
                  <a:lnTo>
                    <a:pt x="27144" y="54288"/>
                  </a:lnTo>
                  <a:cubicBezTo>
                    <a:pt x="12154" y="54288"/>
                    <a:pt x="0" y="42134"/>
                    <a:pt x="0" y="27144"/>
                  </a:cubicBezTo>
                  <a:cubicBezTo>
                    <a:pt x="0" y="12154"/>
                    <a:pt x="12154" y="0"/>
                    <a:pt x="27144" y="0"/>
                  </a:cubicBezTo>
                  <a:lnTo>
                    <a:pt x="298584" y="0"/>
                  </a:lnTo>
                  <a:cubicBezTo>
                    <a:pt x="313574" y="0"/>
                    <a:pt x="325728" y="12154"/>
                    <a:pt x="325728" y="27144"/>
                  </a:cubicBezTo>
                  <a:cubicBezTo>
                    <a:pt x="325728" y="42134"/>
                    <a:pt x="313574" y="54288"/>
                    <a:pt x="298584" y="54288"/>
                  </a:cubicBezTo>
                  <a:close/>
                </a:path>
              </a:pathLst>
            </a:custGeom>
            <a:grpFill/>
            <a:ln w="3377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>
                <a:solidFill>
                  <a:schemeClr val="bg1"/>
                </a:solidFill>
              </a:endParaRPr>
            </a:p>
          </p:txBody>
        </p:sp>
        <p:sp>
          <p:nvSpPr>
            <p:cNvPr id="32" name="Forma Livre: Forma 31">
              <a:extLst>
                <a:ext uri="{FF2B5EF4-FFF2-40B4-BE49-F238E27FC236}">
                  <a16:creationId xmlns:a16="http://schemas.microsoft.com/office/drawing/2014/main" id="{0D1331A9-B0FB-4450-5398-3057C3BAC1DE}"/>
                </a:ext>
              </a:extLst>
            </p:cNvPr>
            <p:cNvSpPr/>
            <p:nvPr/>
          </p:nvSpPr>
          <p:spPr>
            <a:xfrm>
              <a:off x="11102870" y="1472151"/>
              <a:ext cx="325728" cy="54288"/>
            </a:xfrm>
            <a:custGeom>
              <a:avLst/>
              <a:gdLst>
                <a:gd name="csX0" fmla="*/ 298584 w 325728"/>
                <a:gd name="csY0" fmla="*/ 54288 h 54288"/>
                <a:gd name="csX1" fmla="*/ 27144 w 325728"/>
                <a:gd name="csY1" fmla="*/ 54288 h 54288"/>
                <a:gd name="csX2" fmla="*/ 0 w 325728"/>
                <a:gd name="csY2" fmla="*/ 27144 h 54288"/>
                <a:gd name="csX3" fmla="*/ 27144 w 325728"/>
                <a:gd name="csY3" fmla="*/ 0 h 54288"/>
                <a:gd name="csX4" fmla="*/ 298584 w 325728"/>
                <a:gd name="csY4" fmla="*/ 0 h 54288"/>
                <a:gd name="csX5" fmla="*/ 325728 w 325728"/>
                <a:gd name="csY5" fmla="*/ 27144 h 54288"/>
                <a:gd name="csX6" fmla="*/ 298584 w 325728"/>
                <a:gd name="csY6" fmla="*/ 54288 h 5428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325728" h="54288">
                  <a:moveTo>
                    <a:pt x="298584" y="54288"/>
                  </a:moveTo>
                  <a:lnTo>
                    <a:pt x="27144" y="54288"/>
                  </a:lnTo>
                  <a:cubicBezTo>
                    <a:pt x="12154" y="54288"/>
                    <a:pt x="0" y="42134"/>
                    <a:pt x="0" y="27144"/>
                  </a:cubicBezTo>
                  <a:cubicBezTo>
                    <a:pt x="0" y="12154"/>
                    <a:pt x="12154" y="0"/>
                    <a:pt x="27144" y="0"/>
                  </a:cubicBezTo>
                  <a:lnTo>
                    <a:pt x="298584" y="0"/>
                  </a:lnTo>
                  <a:cubicBezTo>
                    <a:pt x="313574" y="0"/>
                    <a:pt x="325728" y="12154"/>
                    <a:pt x="325728" y="27144"/>
                  </a:cubicBezTo>
                  <a:cubicBezTo>
                    <a:pt x="325728" y="42134"/>
                    <a:pt x="313574" y="54288"/>
                    <a:pt x="298584" y="54288"/>
                  </a:cubicBezTo>
                  <a:close/>
                </a:path>
              </a:pathLst>
            </a:custGeom>
            <a:grpFill/>
            <a:ln w="3377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Text 1"/>
          <p:cNvSpPr/>
          <p:nvPr/>
        </p:nvSpPr>
        <p:spPr>
          <a:xfrm>
            <a:off x="403879" y="1796862"/>
            <a:ext cx="8409984" cy="931339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/>
          <a:p>
            <a:pPr indent="-152394" defTabSz="761970">
              <a:lnSpc>
                <a:spcPct val="114000"/>
              </a:lnSpc>
              <a:buClr>
                <a:schemeClr val="accent1"/>
              </a:buClr>
            </a:pPr>
            <a:r>
              <a:rPr lang="pt-BR" sz="2300" noProof="0" dirty="0">
                <a:solidFill>
                  <a:srgbClr val="0E2537"/>
                </a:solidFill>
              </a:rPr>
              <a:t>O Artigo 46 formaliza e expande substancialmente o dever de transparência do corretor em todas as fases da contratação.</a:t>
            </a:r>
          </a:p>
        </p:txBody>
      </p:sp>
      <p:sp>
        <p:nvSpPr>
          <p:cNvPr id="35" name="Retângulo: Cantos Diagonais Arredondados 34">
            <a:extLst>
              <a:ext uri="{FF2B5EF4-FFF2-40B4-BE49-F238E27FC236}">
                <a16:creationId xmlns:a16="http://schemas.microsoft.com/office/drawing/2014/main" id="{05D8B391-698F-C1F9-279E-A3304DC15C8C}"/>
              </a:ext>
            </a:extLst>
          </p:cNvPr>
          <p:cNvSpPr/>
          <p:nvPr/>
        </p:nvSpPr>
        <p:spPr>
          <a:xfrm rot="10800000">
            <a:off x="402255" y="1590556"/>
            <a:ext cx="5760000" cy="72000"/>
          </a:xfrm>
          <a:prstGeom prst="round2DiagRect">
            <a:avLst/>
          </a:prstGeom>
          <a:solidFill>
            <a:srgbClr val="3656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91B2E79-D66C-D1B0-82FF-71D41B596C5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0368" y="2003352"/>
            <a:ext cx="7422270" cy="4598329"/>
          </a:xfrm>
          <a:prstGeom prst="rect">
            <a:avLst/>
          </a:prstGeom>
        </p:spPr>
      </p:pic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0A232C35-E514-1E9A-EA71-301543489B68}"/>
              </a:ext>
            </a:extLst>
          </p:cNvPr>
          <p:cNvSpPr/>
          <p:nvPr/>
        </p:nvSpPr>
        <p:spPr>
          <a:xfrm>
            <a:off x="388064" y="2754750"/>
            <a:ext cx="5145962" cy="3997964"/>
          </a:xfrm>
          <a:prstGeom prst="roundRect">
            <a:avLst>
              <a:gd name="adj" fmla="val 7518"/>
            </a:avLst>
          </a:prstGeom>
          <a:solidFill>
            <a:srgbClr val="123458">
              <a:alpha val="75000"/>
            </a:srgb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C8CD8E30-F5FA-D688-FE20-830E05E23586}"/>
              </a:ext>
            </a:extLst>
          </p:cNvPr>
          <p:cNvSpPr/>
          <p:nvPr/>
        </p:nvSpPr>
        <p:spPr>
          <a:xfrm>
            <a:off x="603361" y="2862506"/>
            <a:ext cx="4761928" cy="3932829"/>
          </a:xfrm>
          <a:prstGeom prst="rect">
            <a:avLst/>
          </a:prstGeom>
        </p:spPr>
        <p:txBody>
          <a:bodyPr vert="horz" lIns="76200" tIns="38100" rIns="76200" bIns="38100" rtlCol="0">
            <a:noAutofit/>
          </a:bodyPr>
          <a:lstStyle/>
          <a:p>
            <a:pPr fontAlgn="t">
              <a:lnSpc>
                <a:spcPct val="110000"/>
              </a:lnSpc>
            </a:pPr>
            <a:r>
              <a:rPr lang="pt-BR" sz="2150" noProof="0" dirty="0">
                <a:solidFill>
                  <a:schemeClr val="bg1"/>
                </a:solidFill>
              </a:rPr>
              <a:t>A informação não deve apenas ser transmitida, mas também compreendida pelo consumidor. O corretor deve comunicar de forma clara e transparente tudo o que está no contrato, demonstrando boa-fé objetiva. Quando isso não ocorre e há falhas na prestação do serviço de intermediação, o segurado pode buscar seus direitos contra o corretor.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d"/>
      </p:transition>
    </mc:Choice>
    <mc:Fallback xmlns="">
      <p:transition spd="slow">
        <p:push dir="d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03CD72E7-923A-A9A6-75CB-414C76717E4E}"/>
              </a:ext>
            </a:extLst>
          </p:cNvPr>
          <p:cNvSpPr/>
          <p:nvPr/>
        </p:nvSpPr>
        <p:spPr>
          <a:xfrm>
            <a:off x="235154" y="5515191"/>
            <a:ext cx="2085543" cy="1212741"/>
          </a:xfrm>
          <a:prstGeom prst="roundRect">
            <a:avLst>
              <a:gd name="adj" fmla="val 3701"/>
            </a:avLst>
          </a:prstGeom>
          <a:noFill/>
          <a:ln w="76200">
            <a:solidFill>
              <a:srgbClr val="1D4F8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8B58341E-FE2E-BAFD-C1F7-F37345E83DE1}"/>
              </a:ext>
            </a:extLst>
          </p:cNvPr>
          <p:cNvSpPr/>
          <p:nvPr/>
        </p:nvSpPr>
        <p:spPr>
          <a:xfrm>
            <a:off x="4425697" y="1731403"/>
            <a:ext cx="7531150" cy="4824515"/>
          </a:xfrm>
          <a:prstGeom prst="roundRect">
            <a:avLst>
              <a:gd name="adj" fmla="val 2692"/>
            </a:avLst>
          </a:prstGeom>
          <a:solidFill>
            <a:srgbClr val="0E2537">
              <a:alpha val="84000"/>
            </a:srgb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6" name="Text 3"/>
          <p:cNvSpPr/>
          <p:nvPr/>
        </p:nvSpPr>
        <p:spPr>
          <a:xfrm>
            <a:off x="5038344" y="1853583"/>
            <a:ext cx="5325019" cy="414088"/>
          </a:xfrm>
          <a:prstGeom prst="rect">
            <a:avLst/>
          </a:prstGeom>
          <a:noFill/>
          <a:ln/>
          <a:effectLst/>
        </p:spPr>
        <p:txBody>
          <a:bodyPr wrap="none" lIns="0" tIns="0" rIns="0" bIns="0" rtlCol="0" anchor="t"/>
          <a:lstStyle/>
          <a:p>
            <a:pPr algn="ctr">
              <a:lnSpc>
                <a:spcPct val="114000"/>
              </a:lnSpc>
            </a:pPr>
            <a:r>
              <a:rPr lang="pt-BR" sz="2400" b="1" noProof="0" dirty="0">
                <a:solidFill>
                  <a:srgbClr val="DBF7F0"/>
                </a:solidFill>
                <a:latin typeface="+mj-lt"/>
              </a:rPr>
              <a:t>Dever de Alertar </a:t>
            </a:r>
          </a:p>
        </p:txBody>
      </p:sp>
      <p:sp>
        <p:nvSpPr>
          <p:cNvPr id="7" name="Text 4"/>
          <p:cNvSpPr/>
          <p:nvPr/>
        </p:nvSpPr>
        <p:spPr>
          <a:xfrm>
            <a:off x="5038344" y="2357790"/>
            <a:ext cx="6727707" cy="2294626"/>
          </a:xfrm>
          <a:prstGeom prst="rect">
            <a:avLst/>
          </a:prstGeom>
          <a:noFill/>
          <a:ln/>
          <a:effectLst/>
        </p:spPr>
        <p:txBody>
          <a:bodyPr wrap="square" lIns="0" tIns="0" rIns="0" bIns="0" rtlCol="0" anchor="t"/>
          <a:lstStyle/>
          <a:p>
            <a:pPr>
              <a:lnSpc>
                <a:spcPct val="114000"/>
              </a:lnSpc>
            </a:pPr>
            <a:r>
              <a:rPr lang="pt-BR" sz="2400" noProof="0" dirty="0">
                <a:solidFill>
                  <a:schemeClr val="bg1"/>
                </a:solidFill>
              </a:rPr>
              <a:t>O corretor deve garantir que o cliente compreenda plenamente a importância de responder ao questionário de risco com total precisão e honestidade, traduzindo as exigências da seguradora de forma clara e acessível.</a:t>
            </a:r>
          </a:p>
        </p:txBody>
      </p:sp>
      <p:sp>
        <p:nvSpPr>
          <p:cNvPr id="8" name="Text 5"/>
          <p:cNvSpPr/>
          <p:nvPr/>
        </p:nvSpPr>
        <p:spPr>
          <a:xfrm>
            <a:off x="5069875" y="4709824"/>
            <a:ext cx="6727707" cy="1880558"/>
          </a:xfrm>
          <a:prstGeom prst="rect">
            <a:avLst/>
          </a:prstGeom>
          <a:noFill/>
          <a:ln/>
          <a:effectLst/>
        </p:spPr>
        <p:txBody>
          <a:bodyPr wrap="square" lIns="0" tIns="0" rIns="0" bIns="0" rtlCol="0" anchor="t"/>
          <a:lstStyle/>
          <a:p>
            <a:pPr>
              <a:lnSpc>
                <a:spcPct val="114000"/>
              </a:lnSpc>
            </a:pPr>
            <a:r>
              <a:rPr lang="pt-BR" sz="2400" b="1" noProof="0" dirty="0">
                <a:solidFill>
                  <a:srgbClr val="DBF7F0"/>
                </a:solidFill>
                <a:latin typeface="+mj-lt"/>
              </a:rPr>
              <a:t>Responsabilidade: </a:t>
            </a:r>
            <a:r>
              <a:rPr lang="pt-BR" sz="2400" noProof="0" dirty="0">
                <a:solidFill>
                  <a:schemeClr val="bg1"/>
                </a:solidFill>
              </a:rPr>
              <a:t>Alertar sobre todas as consequências legais de omissões ou informações incorretas, não bastando apenas entregar formulários.</a:t>
            </a: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51DEB51D-A1AE-4EF5-EFFF-5C09C17096AA}"/>
              </a:ext>
            </a:extLst>
          </p:cNvPr>
          <p:cNvSpPr/>
          <p:nvPr/>
        </p:nvSpPr>
        <p:spPr>
          <a:xfrm>
            <a:off x="589493" y="133799"/>
            <a:ext cx="8230738" cy="1507485"/>
          </a:xfrm>
          <a:prstGeom prst="rect">
            <a:avLst/>
          </a:prstGeom>
        </p:spPr>
        <p:txBody>
          <a:bodyPr vert="horz" lIns="76200" tIns="38100" rIns="76200" bIns="3810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500"/>
              </a:spcAft>
            </a:pPr>
            <a:r>
              <a:rPr lang="pt-BR" sz="4800" b="1" noProof="0" dirty="0"/>
              <a:t>Fase de Proposta: </a:t>
            </a:r>
            <a:br>
              <a:rPr lang="pt-BR" sz="4400" b="1" noProof="0" dirty="0"/>
            </a:br>
            <a:r>
              <a:rPr lang="pt-BR" sz="4000" b="1" noProof="0" dirty="0">
                <a:solidFill>
                  <a:srgbClr val="1D4F87"/>
                </a:solidFill>
              </a:rPr>
              <a:t>Responsabilidade sobre Omissões</a:t>
            </a:r>
            <a:endParaRPr lang="pt-BR" sz="5000" b="1" noProof="0" dirty="0">
              <a:solidFill>
                <a:srgbClr val="1D4F87"/>
              </a:solidFill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494C9DC5-5491-73A4-AEEE-EDAE8F5A635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2483" y="1731403"/>
            <a:ext cx="3159785" cy="4779574"/>
          </a:xfrm>
          <a:prstGeom prst="roundRect">
            <a:avLst>
              <a:gd name="adj" fmla="val 2801"/>
            </a:avLst>
          </a:prstGeom>
        </p:spPr>
      </p:pic>
      <p:sp>
        <p:nvSpPr>
          <p:cNvPr id="15" name="Retângulo: Cantos Diagonais Arredondados 14">
            <a:extLst>
              <a:ext uri="{FF2B5EF4-FFF2-40B4-BE49-F238E27FC236}">
                <a16:creationId xmlns:a16="http://schemas.microsoft.com/office/drawing/2014/main" id="{97AB53B7-049E-2C17-53DE-D09E12EC8F61}"/>
              </a:ext>
            </a:extLst>
          </p:cNvPr>
          <p:cNvSpPr/>
          <p:nvPr/>
        </p:nvSpPr>
        <p:spPr>
          <a:xfrm rot="16200000" flipV="1">
            <a:off x="-141159" y="964554"/>
            <a:ext cx="1213003" cy="45719"/>
          </a:xfrm>
          <a:prstGeom prst="round2DiagRect">
            <a:avLst/>
          </a:prstGeom>
          <a:solidFill>
            <a:srgbClr val="3656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FB9DF-4153-3A7D-EFB2-4C6D63A9E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FC1BC545-3659-DD1C-7F96-C74656522183}"/>
              </a:ext>
            </a:extLst>
          </p:cNvPr>
          <p:cNvSpPr/>
          <p:nvPr/>
        </p:nvSpPr>
        <p:spPr>
          <a:xfrm>
            <a:off x="738002" y="1544301"/>
            <a:ext cx="3888000" cy="4824515"/>
          </a:xfrm>
          <a:prstGeom prst="roundRect">
            <a:avLst>
              <a:gd name="adj" fmla="val 2605"/>
            </a:avLst>
          </a:prstGeom>
          <a:solidFill>
            <a:srgbClr val="F3F4EE"/>
          </a:solidFill>
          <a:ln w="38100">
            <a:noFill/>
          </a:ln>
          <a:effectLst>
            <a:outerShdw blurRad="762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FBBFDF03-3C85-4CF4-9F52-FD98FA356642}"/>
              </a:ext>
            </a:extLst>
          </p:cNvPr>
          <p:cNvSpPr/>
          <p:nvPr/>
        </p:nvSpPr>
        <p:spPr>
          <a:xfrm>
            <a:off x="710257" y="207672"/>
            <a:ext cx="10725763" cy="848323"/>
          </a:xfrm>
          <a:prstGeom prst="rect">
            <a:avLst/>
          </a:prstGeom>
        </p:spPr>
        <p:txBody>
          <a:bodyPr vert="horz" lIns="76200" tIns="38100" rIns="76200" bIns="38100" rtlCol="0" anchor="b">
            <a:noAutofit/>
          </a:bodyPr>
          <a:lstStyle/>
          <a:p>
            <a:pPr>
              <a:lnSpc>
                <a:spcPts val="4583"/>
              </a:lnSpc>
            </a:pPr>
            <a:r>
              <a:rPr lang="pt-BR" sz="4000" b="1" noProof="0" dirty="0">
                <a:solidFill>
                  <a:srgbClr val="1D4F87"/>
                </a:solidFill>
              </a:rPr>
              <a:t>Consequências das Omissões </a:t>
            </a:r>
            <a:r>
              <a:rPr lang="pt-BR" sz="4000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(Art. 44)</a:t>
            </a:r>
          </a:p>
        </p:txBody>
      </p:sp>
      <p:sp>
        <p:nvSpPr>
          <p:cNvPr id="15" name="Retângulo: Cantos Diagonais Arredondados 14">
            <a:extLst>
              <a:ext uri="{FF2B5EF4-FFF2-40B4-BE49-F238E27FC236}">
                <a16:creationId xmlns:a16="http://schemas.microsoft.com/office/drawing/2014/main" id="{B288CDA9-34B2-038A-C4AA-1260A3599F20}"/>
              </a:ext>
            </a:extLst>
          </p:cNvPr>
          <p:cNvSpPr/>
          <p:nvPr/>
        </p:nvSpPr>
        <p:spPr>
          <a:xfrm>
            <a:off x="738001" y="1090147"/>
            <a:ext cx="8758423" cy="45719"/>
          </a:xfrm>
          <a:prstGeom prst="round2DiagRect">
            <a:avLst/>
          </a:prstGeom>
          <a:solidFill>
            <a:srgbClr val="3656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9" name="Forma Livre: Forma 18">
            <a:extLst>
              <a:ext uri="{FF2B5EF4-FFF2-40B4-BE49-F238E27FC236}">
                <a16:creationId xmlns:a16="http://schemas.microsoft.com/office/drawing/2014/main" id="{AB32C3F0-3591-2990-8130-ED87214F8032}"/>
              </a:ext>
            </a:extLst>
          </p:cNvPr>
          <p:cNvSpPr/>
          <p:nvPr/>
        </p:nvSpPr>
        <p:spPr>
          <a:xfrm>
            <a:off x="-1300314" y="595596"/>
            <a:ext cx="640695" cy="783634"/>
          </a:xfrm>
          <a:custGeom>
            <a:avLst/>
            <a:gdLst>
              <a:gd name="csX0" fmla="*/ 585967 w 1069042"/>
              <a:gd name="csY0" fmla="*/ 409294 h 1355709"/>
              <a:gd name="csX1" fmla="*/ 355926 w 1069042"/>
              <a:gd name="csY1" fmla="*/ 409294 h 1355709"/>
              <a:gd name="csX2" fmla="*/ 337975 w 1069042"/>
              <a:gd name="csY2" fmla="*/ 416116 h 1355709"/>
              <a:gd name="csX3" fmla="*/ 329431 w 1069042"/>
              <a:gd name="csY3" fmla="*/ 403730 h 1355709"/>
              <a:gd name="csX4" fmla="*/ 405672 w 1069042"/>
              <a:gd name="csY4" fmla="*/ 258864 h 1355709"/>
              <a:gd name="csX5" fmla="*/ 229673 w 1069042"/>
              <a:gd name="csY5" fmla="*/ 82866 h 1355709"/>
              <a:gd name="csX6" fmla="*/ 53675 w 1069042"/>
              <a:gd name="csY6" fmla="*/ 258864 h 1355709"/>
              <a:gd name="csX7" fmla="*/ 99181 w 1069042"/>
              <a:gd name="csY7" fmla="*/ 376770 h 1355709"/>
              <a:gd name="csX8" fmla="*/ 51158 w 1069042"/>
              <a:gd name="csY8" fmla="*/ 444797 h 1355709"/>
              <a:gd name="csX9" fmla="*/ 39964 w 1069042"/>
              <a:gd name="csY9" fmla="*/ 450824 h 1355709"/>
              <a:gd name="csX10" fmla="*/ 2141 w 1069042"/>
              <a:gd name="csY10" fmla="*/ 504545 h 1355709"/>
              <a:gd name="csX11" fmla="*/ 10818 w 1069042"/>
              <a:gd name="csY11" fmla="*/ 565087 h 1355709"/>
              <a:gd name="csX12" fmla="*/ 21 w 1069042"/>
              <a:gd name="csY12" fmla="*/ 678488 h 1355709"/>
              <a:gd name="csX13" fmla="*/ 21 w 1069042"/>
              <a:gd name="csY13" fmla="*/ 793214 h 1355709"/>
              <a:gd name="csX14" fmla="*/ 21 w 1069042"/>
              <a:gd name="csY14" fmla="*/ 793346 h 1355709"/>
              <a:gd name="csX15" fmla="*/ 21 w 1069042"/>
              <a:gd name="csY15" fmla="*/ 1328617 h 1355709"/>
              <a:gd name="csX16" fmla="*/ 27114 w 1069042"/>
              <a:gd name="csY16" fmla="*/ 1355709 h 1355709"/>
              <a:gd name="csX17" fmla="*/ 414483 w 1069042"/>
              <a:gd name="csY17" fmla="*/ 1355709 h 1355709"/>
              <a:gd name="csX18" fmla="*/ 441576 w 1069042"/>
              <a:gd name="csY18" fmla="*/ 1328617 h 1355709"/>
              <a:gd name="csX19" fmla="*/ 441576 w 1069042"/>
              <a:gd name="csY19" fmla="*/ 1276884 h 1355709"/>
              <a:gd name="csX20" fmla="*/ 405608 w 1069042"/>
              <a:gd name="csY20" fmla="*/ 1210712 h 1355709"/>
              <a:gd name="csX21" fmla="*/ 405608 w 1069042"/>
              <a:gd name="csY21" fmla="*/ 793345 h 1355709"/>
              <a:gd name="csX22" fmla="*/ 405608 w 1069042"/>
              <a:gd name="csY22" fmla="*/ 793212 h 1355709"/>
              <a:gd name="csX23" fmla="*/ 405608 w 1069042"/>
              <a:gd name="csY23" fmla="*/ 738564 h 1355709"/>
              <a:gd name="csX24" fmla="*/ 515896 w 1069042"/>
              <a:gd name="csY24" fmla="*/ 739160 h 1355709"/>
              <a:gd name="csX25" fmla="*/ 516028 w 1069042"/>
              <a:gd name="csY25" fmla="*/ 739160 h 1355709"/>
              <a:gd name="csX26" fmla="*/ 542325 w 1069042"/>
              <a:gd name="csY26" fmla="*/ 718759 h 1355709"/>
              <a:gd name="csX27" fmla="*/ 612208 w 1069042"/>
              <a:gd name="csY27" fmla="*/ 443137 h 1355709"/>
              <a:gd name="csX28" fmla="*/ 607306 w 1069042"/>
              <a:gd name="csY28" fmla="*/ 419821 h 1355709"/>
              <a:gd name="csX29" fmla="*/ 585911 w 1069042"/>
              <a:gd name="csY29" fmla="*/ 409355 h 1355709"/>
              <a:gd name="csX30" fmla="*/ 388772 w 1069042"/>
              <a:gd name="csY30" fmla="*/ 662600 h 1355709"/>
              <a:gd name="csX31" fmla="*/ 281067 w 1069042"/>
              <a:gd name="csY31" fmla="*/ 684194 h 1355709"/>
              <a:gd name="csX32" fmla="*/ 280802 w 1069042"/>
              <a:gd name="csY32" fmla="*/ 684260 h 1355709"/>
              <a:gd name="csX33" fmla="*/ 249604 w 1069042"/>
              <a:gd name="csY33" fmla="*/ 690486 h 1355709"/>
              <a:gd name="csX34" fmla="*/ 118982 w 1069042"/>
              <a:gd name="csY34" fmla="*/ 634580 h 1355709"/>
              <a:gd name="csX35" fmla="*/ 62811 w 1069042"/>
              <a:gd name="csY35" fmla="*/ 546018 h 1355709"/>
              <a:gd name="csX36" fmla="*/ 62016 w 1069042"/>
              <a:gd name="csY36" fmla="*/ 544759 h 1355709"/>
              <a:gd name="csX37" fmla="*/ 59168 w 1069042"/>
              <a:gd name="csY37" fmla="*/ 540255 h 1355709"/>
              <a:gd name="csX38" fmla="*/ 55061 w 1069042"/>
              <a:gd name="csY38" fmla="*/ 516410 h 1355709"/>
              <a:gd name="csX39" fmla="*/ 68971 w 1069042"/>
              <a:gd name="csY39" fmla="*/ 496604 h 1355709"/>
              <a:gd name="csX40" fmla="*/ 85729 w 1069042"/>
              <a:gd name="csY40" fmla="*/ 491769 h 1355709"/>
              <a:gd name="csX41" fmla="*/ 92817 w 1069042"/>
              <a:gd name="csY41" fmla="*/ 492563 h 1355709"/>
              <a:gd name="csX42" fmla="*/ 112689 w 1069042"/>
              <a:gd name="csY42" fmla="*/ 506474 h 1355709"/>
              <a:gd name="csX43" fmla="*/ 180253 w 1069042"/>
              <a:gd name="csY43" fmla="*/ 613053 h 1355709"/>
              <a:gd name="csX44" fmla="*/ 206881 w 1069042"/>
              <a:gd name="csY44" fmla="*/ 625373 h 1355709"/>
              <a:gd name="csX45" fmla="*/ 321871 w 1069042"/>
              <a:gd name="csY45" fmla="*/ 609410 h 1355709"/>
              <a:gd name="csX46" fmla="*/ 323593 w 1069042"/>
              <a:gd name="csY46" fmla="*/ 609145 h 1355709"/>
              <a:gd name="csX47" fmla="*/ 364396 w 1069042"/>
              <a:gd name="csY47" fmla="*/ 603448 h 1355709"/>
              <a:gd name="csX48" fmla="*/ 368701 w 1069042"/>
              <a:gd name="csY48" fmla="*/ 602455 h 1355709"/>
              <a:gd name="csX49" fmla="*/ 407186 w 1069042"/>
              <a:gd name="csY49" fmla="*/ 624512 h 1355709"/>
              <a:gd name="csX50" fmla="*/ 388838 w 1069042"/>
              <a:gd name="csY50" fmla="*/ 662534 h 1355709"/>
              <a:gd name="csX51" fmla="*/ 256162 w 1069042"/>
              <a:gd name="csY51" fmla="*/ 1197939 h 1355709"/>
              <a:gd name="csX52" fmla="*/ 256162 w 1069042"/>
              <a:gd name="csY52" fmla="*/ 893642 h 1355709"/>
              <a:gd name="csX53" fmla="*/ 229070 w 1069042"/>
              <a:gd name="csY53" fmla="*/ 866549 h 1355709"/>
              <a:gd name="csX54" fmla="*/ 201977 w 1069042"/>
              <a:gd name="csY54" fmla="*/ 893642 h 1355709"/>
              <a:gd name="csX55" fmla="*/ 201977 w 1069042"/>
              <a:gd name="csY55" fmla="*/ 1197939 h 1355709"/>
              <a:gd name="csX56" fmla="*/ 54265 w 1069042"/>
              <a:gd name="csY56" fmla="*/ 1197939 h 1355709"/>
              <a:gd name="csX57" fmla="*/ 54265 w 1069042"/>
              <a:gd name="csY57" fmla="*/ 836598 h 1355709"/>
              <a:gd name="csX58" fmla="*/ 202905 w 1069042"/>
              <a:gd name="csY58" fmla="*/ 866273 h 1355709"/>
              <a:gd name="csX59" fmla="*/ 351545 w 1069042"/>
              <a:gd name="csY59" fmla="*/ 836598 h 1355709"/>
              <a:gd name="csX60" fmla="*/ 351545 w 1069042"/>
              <a:gd name="csY60" fmla="*/ 1197939 h 1355709"/>
              <a:gd name="csX61" fmla="*/ 314915 w 1069042"/>
              <a:gd name="csY61" fmla="*/ 487653 h 1355709"/>
              <a:gd name="csX62" fmla="*/ 297031 w 1069042"/>
              <a:gd name="csY62" fmla="*/ 558131 h 1355709"/>
              <a:gd name="csX63" fmla="*/ 216616 w 1069042"/>
              <a:gd name="csY63" fmla="*/ 569325 h 1355709"/>
              <a:gd name="csX64" fmla="*/ 158392 w 1069042"/>
              <a:gd name="csY64" fmla="*/ 477451 h 1355709"/>
              <a:gd name="csX65" fmla="*/ 115138 w 1069042"/>
              <a:gd name="csY65" fmla="*/ 442741 h 1355709"/>
              <a:gd name="csX66" fmla="*/ 141567 w 1069042"/>
              <a:gd name="csY66" fmla="*/ 411013 h 1355709"/>
              <a:gd name="csX67" fmla="*/ 229665 w 1069042"/>
              <a:gd name="csY67" fmla="*/ 434792 h 1355709"/>
              <a:gd name="csX68" fmla="*/ 279410 w 1069042"/>
              <a:gd name="csY68" fmla="*/ 427572 h 1355709"/>
              <a:gd name="csX69" fmla="*/ 314915 w 1069042"/>
              <a:gd name="csY69" fmla="*/ 487651 h 1355709"/>
              <a:gd name="csX70" fmla="*/ 229667 w 1069042"/>
              <a:gd name="csY70" fmla="*/ 137046 h 1355709"/>
              <a:gd name="csX71" fmla="*/ 351480 w 1069042"/>
              <a:gd name="csY71" fmla="*/ 258860 h 1355709"/>
              <a:gd name="csX72" fmla="*/ 229667 w 1069042"/>
              <a:gd name="csY72" fmla="*/ 380674 h 1355709"/>
              <a:gd name="csX73" fmla="*/ 107853 w 1069042"/>
              <a:gd name="csY73" fmla="*/ 258860 h 1355709"/>
              <a:gd name="csX74" fmla="*/ 229667 w 1069042"/>
              <a:gd name="csY74" fmla="*/ 137046 h 1355709"/>
              <a:gd name="csX75" fmla="*/ 229070 w 1069042"/>
              <a:gd name="csY75" fmla="*/ 1301530 h 1355709"/>
              <a:gd name="csX76" fmla="*/ 54259 w 1069042"/>
              <a:gd name="csY76" fmla="*/ 1301530 h 1355709"/>
              <a:gd name="csX77" fmla="*/ 54259 w 1069042"/>
              <a:gd name="csY77" fmla="*/ 1252181 h 1355709"/>
              <a:gd name="csX78" fmla="*/ 233310 w 1069042"/>
              <a:gd name="csY78" fmla="*/ 1252181 h 1355709"/>
              <a:gd name="csX79" fmla="*/ 258016 w 1069042"/>
              <a:gd name="csY79" fmla="*/ 1276888 h 1355709"/>
              <a:gd name="csX80" fmla="*/ 258016 w 1069042"/>
              <a:gd name="csY80" fmla="*/ 1301528 h 1355709"/>
              <a:gd name="csX81" fmla="*/ 387447 w 1069042"/>
              <a:gd name="csY81" fmla="*/ 1301530 h 1355709"/>
              <a:gd name="csX82" fmla="*/ 312200 w 1069042"/>
              <a:gd name="csY82" fmla="*/ 1301530 h 1355709"/>
              <a:gd name="csX83" fmla="*/ 312200 w 1069042"/>
              <a:gd name="csY83" fmla="*/ 1276890 h 1355709"/>
              <a:gd name="csX84" fmla="*/ 308225 w 1069042"/>
              <a:gd name="csY84" fmla="*/ 1252183 h 1355709"/>
              <a:gd name="csX85" fmla="*/ 362807 w 1069042"/>
              <a:gd name="csY85" fmla="*/ 1252183 h 1355709"/>
              <a:gd name="csX86" fmla="*/ 387447 w 1069042"/>
              <a:gd name="csY86" fmla="*/ 1276890 h 1355709"/>
              <a:gd name="csX87" fmla="*/ 351479 w 1069042"/>
              <a:gd name="csY87" fmla="*/ 777180 h 1355709"/>
              <a:gd name="csX88" fmla="*/ 54271 w 1069042"/>
              <a:gd name="csY88" fmla="*/ 777180 h 1355709"/>
              <a:gd name="csX89" fmla="*/ 54271 w 1069042"/>
              <a:gd name="csY89" fmla="*/ 678484 h 1355709"/>
              <a:gd name="csX90" fmla="*/ 55860 w 1069042"/>
              <a:gd name="csY90" fmla="*/ 636356 h 1355709"/>
              <a:gd name="csX91" fmla="*/ 73148 w 1069042"/>
              <a:gd name="csY91" fmla="*/ 663647 h 1355709"/>
              <a:gd name="csX92" fmla="*/ 223046 w 1069042"/>
              <a:gd name="csY92" fmla="*/ 747439 h 1355709"/>
              <a:gd name="csX93" fmla="*/ 260272 w 1069042"/>
              <a:gd name="csY93" fmla="*/ 743663 h 1355709"/>
              <a:gd name="csX94" fmla="*/ 289020 w 1069042"/>
              <a:gd name="csY94" fmla="*/ 737900 h 1355709"/>
              <a:gd name="csX95" fmla="*/ 351550 w 1069042"/>
              <a:gd name="csY95" fmla="*/ 738232 h 1355709"/>
              <a:gd name="csX96" fmla="*/ 351550 w 1069042"/>
              <a:gd name="csY96" fmla="*/ 777181 h 1355709"/>
              <a:gd name="csX97" fmla="*/ 495018 w 1069042"/>
              <a:gd name="csY97" fmla="*/ 684777 h 1355709"/>
              <a:gd name="csX98" fmla="*/ 447657 w 1069042"/>
              <a:gd name="csY98" fmla="*/ 684512 h 1355709"/>
              <a:gd name="csX99" fmla="*/ 458851 w 1069042"/>
              <a:gd name="csY99" fmla="*/ 608403 h 1355709"/>
              <a:gd name="csX100" fmla="*/ 355055 w 1069042"/>
              <a:gd name="csY100" fmla="*/ 549980 h 1355709"/>
              <a:gd name="csX101" fmla="*/ 376980 w 1069042"/>
              <a:gd name="csY101" fmla="*/ 463406 h 1355709"/>
              <a:gd name="csX102" fmla="*/ 551131 w 1069042"/>
              <a:gd name="csY102" fmla="*/ 463406 h 1355709"/>
              <a:gd name="csX103" fmla="*/ 495026 w 1069042"/>
              <a:gd name="csY103" fmla="*/ 684714 h 1355709"/>
              <a:gd name="csX104" fmla="*/ 913386 w 1069042"/>
              <a:gd name="csY104" fmla="*/ 304834 h 1355709"/>
              <a:gd name="csX105" fmla="*/ 913452 w 1069042"/>
              <a:gd name="csY105" fmla="*/ 27092 h 1355709"/>
              <a:gd name="csX106" fmla="*/ 886360 w 1069042"/>
              <a:gd name="csY106" fmla="*/ 0 h 1355709"/>
              <a:gd name="csX107" fmla="*/ 460446 w 1069042"/>
              <a:gd name="csY107" fmla="*/ 0 h 1355709"/>
              <a:gd name="csX108" fmla="*/ 433354 w 1069042"/>
              <a:gd name="csY108" fmla="*/ 27092 h 1355709"/>
              <a:gd name="csX109" fmla="*/ 433354 w 1069042"/>
              <a:gd name="csY109" fmla="*/ 304834 h 1355709"/>
              <a:gd name="csX110" fmla="*/ 460446 w 1069042"/>
              <a:gd name="csY110" fmla="*/ 331927 h 1355709"/>
              <a:gd name="csX111" fmla="*/ 546358 w 1069042"/>
              <a:gd name="csY111" fmla="*/ 331927 h 1355709"/>
              <a:gd name="csX112" fmla="*/ 546954 w 1069042"/>
              <a:gd name="csY112" fmla="*/ 359085 h 1355709"/>
              <a:gd name="csX113" fmla="*/ 561659 w 1069042"/>
              <a:gd name="csY113" fmla="*/ 382600 h 1355709"/>
              <a:gd name="csX114" fmla="*/ 574046 w 1069042"/>
              <a:gd name="csY114" fmla="*/ 385581 h 1355709"/>
              <a:gd name="csX115" fmla="*/ 589414 w 1069042"/>
              <a:gd name="csY115" fmla="*/ 380811 h 1355709"/>
              <a:gd name="csX116" fmla="*/ 660554 w 1069042"/>
              <a:gd name="csY116" fmla="*/ 331927 h 1355709"/>
              <a:gd name="csX117" fmla="*/ 886356 w 1069042"/>
              <a:gd name="csY117" fmla="*/ 331927 h 1355709"/>
              <a:gd name="csX118" fmla="*/ 913448 w 1069042"/>
              <a:gd name="csY118" fmla="*/ 304835 h 1355709"/>
              <a:gd name="csX119" fmla="*/ 859203 w 1069042"/>
              <a:gd name="csY119" fmla="*/ 277742 h 1355709"/>
              <a:gd name="csX120" fmla="*/ 652071 w 1069042"/>
              <a:gd name="csY120" fmla="*/ 277742 h 1355709"/>
              <a:gd name="csX121" fmla="*/ 636703 w 1069042"/>
              <a:gd name="csY121" fmla="*/ 282511 h 1355709"/>
              <a:gd name="csX122" fmla="*/ 599940 w 1069042"/>
              <a:gd name="csY122" fmla="*/ 307748 h 1355709"/>
              <a:gd name="csX123" fmla="*/ 599874 w 1069042"/>
              <a:gd name="csY123" fmla="*/ 304238 h 1355709"/>
              <a:gd name="csX124" fmla="*/ 572781 w 1069042"/>
              <a:gd name="csY124" fmla="*/ 277742 h 1355709"/>
              <a:gd name="csX125" fmla="*/ 487466 w 1069042"/>
              <a:gd name="csY125" fmla="*/ 277742 h 1355709"/>
              <a:gd name="csX126" fmla="*/ 487599 w 1069042"/>
              <a:gd name="csY126" fmla="*/ 54179 h 1355709"/>
              <a:gd name="csX127" fmla="*/ 859334 w 1069042"/>
              <a:gd name="csY127" fmla="*/ 54179 h 1355709"/>
              <a:gd name="csX128" fmla="*/ 859334 w 1069042"/>
              <a:gd name="csY128" fmla="*/ 277742 h 1355709"/>
              <a:gd name="csX129" fmla="*/ 591924 w 1069042"/>
              <a:gd name="csY129" fmla="*/ 180901 h 1355709"/>
              <a:gd name="csX130" fmla="*/ 591924 w 1069042"/>
              <a:gd name="csY130" fmla="*/ 142549 h 1355709"/>
              <a:gd name="csX131" fmla="*/ 630276 w 1069042"/>
              <a:gd name="csY131" fmla="*/ 142549 h 1355709"/>
              <a:gd name="csX132" fmla="*/ 652797 w 1069042"/>
              <a:gd name="csY132" fmla="*/ 165070 h 1355709"/>
              <a:gd name="csX133" fmla="*/ 716518 w 1069042"/>
              <a:gd name="csY133" fmla="*/ 101348 h 1355709"/>
              <a:gd name="csX134" fmla="*/ 754870 w 1069042"/>
              <a:gd name="csY134" fmla="*/ 101348 h 1355709"/>
              <a:gd name="csX135" fmla="*/ 754870 w 1069042"/>
              <a:gd name="csY135" fmla="*/ 139700 h 1355709"/>
              <a:gd name="csX136" fmla="*/ 672006 w 1069042"/>
              <a:gd name="csY136" fmla="*/ 222565 h 1355709"/>
              <a:gd name="csX137" fmla="*/ 652863 w 1069042"/>
              <a:gd name="csY137" fmla="*/ 230513 h 1355709"/>
              <a:gd name="csX138" fmla="*/ 633720 w 1069042"/>
              <a:gd name="csY138" fmla="*/ 222565 h 1355709"/>
              <a:gd name="csX139" fmla="*/ 592056 w 1069042"/>
              <a:gd name="csY139" fmla="*/ 180901 h 1355709"/>
              <a:gd name="csX140" fmla="*/ 1041950 w 1069042"/>
              <a:gd name="csY140" fmla="*/ 350863 h 1355709"/>
              <a:gd name="csX141" fmla="*/ 784015 w 1069042"/>
              <a:gd name="csY141" fmla="*/ 350863 h 1355709"/>
              <a:gd name="csX142" fmla="*/ 756922 w 1069042"/>
              <a:gd name="csY142" fmla="*/ 377955 h 1355709"/>
              <a:gd name="csX143" fmla="*/ 756922 w 1069042"/>
              <a:gd name="csY143" fmla="*/ 635891 h 1355709"/>
              <a:gd name="csX144" fmla="*/ 784015 w 1069042"/>
              <a:gd name="csY144" fmla="*/ 662984 h 1355709"/>
              <a:gd name="csX145" fmla="*/ 1041950 w 1069042"/>
              <a:gd name="csY145" fmla="*/ 662984 h 1355709"/>
              <a:gd name="csX146" fmla="*/ 1069043 w 1069042"/>
              <a:gd name="csY146" fmla="*/ 635891 h 1355709"/>
              <a:gd name="csX147" fmla="*/ 1069043 w 1069042"/>
              <a:gd name="csY147" fmla="*/ 377955 h 1355709"/>
              <a:gd name="csX148" fmla="*/ 1041950 w 1069042"/>
              <a:gd name="csY148" fmla="*/ 350863 h 1355709"/>
              <a:gd name="csX149" fmla="*/ 1014858 w 1069042"/>
              <a:gd name="csY149" fmla="*/ 608799 h 1355709"/>
              <a:gd name="csX150" fmla="*/ 811100 w 1069042"/>
              <a:gd name="csY150" fmla="*/ 608799 h 1355709"/>
              <a:gd name="csX151" fmla="*/ 811100 w 1069042"/>
              <a:gd name="csY151" fmla="*/ 405041 h 1355709"/>
              <a:gd name="csX152" fmla="*/ 1014858 w 1069042"/>
              <a:gd name="csY152" fmla="*/ 405041 h 1355709"/>
              <a:gd name="csX153" fmla="*/ 1041950 w 1069042"/>
              <a:gd name="csY153" fmla="*/ 699811 h 1355709"/>
              <a:gd name="csX154" fmla="*/ 784015 w 1069042"/>
              <a:gd name="csY154" fmla="*/ 699811 h 1355709"/>
              <a:gd name="csX155" fmla="*/ 756922 w 1069042"/>
              <a:gd name="csY155" fmla="*/ 726904 h 1355709"/>
              <a:gd name="csX156" fmla="*/ 756922 w 1069042"/>
              <a:gd name="csY156" fmla="*/ 984839 h 1355709"/>
              <a:gd name="csX157" fmla="*/ 784015 w 1069042"/>
              <a:gd name="csY157" fmla="*/ 1011932 h 1355709"/>
              <a:gd name="csX158" fmla="*/ 1041950 w 1069042"/>
              <a:gd name="csY158" fmla="*/ 1011932 h 1355709"/>
              <a:gd name="csX159" fmla="*/ 1069043 w 1069042"/>
              <a:gd name="csY159" fmla="*/ 984839 h 1355709"/>
              <a:gd name="csX160" fmla="*/ 1069043 w 1069042"/>
              <a:gd name="csY160" fmla="*/ 726904 h 1355709"/>
              <a:gd name="csX161" fmla="*/ 1041950 w 1069042"/>
              <a:gd name="csY161" fmla="*/ 699811 h 1355709"/>
              <a:gd name="csX162" fmla="*/ 1014858 w 1069042"/>
              <a:gd name="csY162" fmla="*/ 957747 h 1355709"/>
              <a:gd name="csX163" fmla="*/ 811100 w 1069042"/>
              <a:gd name="csY163" fmla="*/ 957747 h 1355709"/>
              <a:gd name="csX164" fmla="*/ 811100 w 1069042"/>
              <a:gd name="csY164" fmla="*/ 753989 h 1355709"/>
              <a:gd name="csX165" fmla="*/ 1014858 w 1069042"/>
              <a:gd name="csY165" fmla="*/ 753989 h 1355709"/>
              <a:gd name="csX166" fmla="*/ 1036717 w 1069042"/>
              <a:gd name="csY166" fmla="*/ 1054059 h 1355709"/>
              <a:gd name="csX167" fmla="*/ 789244 w 1069042"/>
              <a:gd name="csY167" fmla="*/ 1054059 h 1355709"/>
              <a:gd name="csX168" fmla="*/ 762152 w 1069042"/>
              <a:gd name="csY168" fmla="*/ 1081151 h 1355709"/>
              <a:gd name="csX169" fmla="*/ 762152 w 1069042"/>
              <a:gd name="csY169" fmla="*/ 1328557 h 1355709"/>
              <a:gd name="csX170" fmla="*/ 789244 w 1069042"/>
              <a:gd name="csY170" fmla="*/ 1355649 h 1355709"/>
              <a:gd name="csX171" fmla="*/ 1036717 w 1069042"/>
              <a:gd name="csY171" fmla="*/ 1355649 h 1355709"/>
              <a:gd name="csX172" fmla="*/ 1063810 w 1069042"/>
              <a:gd name="csY172" fmla="*/ 1328557 h 1355709"/>
              <a:gd name="csX173" fmla="*/ 1063810 w 1069042"/>
              <a:gd name="csY173" fmla="*/ 1081151 h 1355709"/>
              <a:gd name="csX174" fmla="*/ 1036717 w 1069042"/>
              <a:gd name="csY174" fmla="*/ 1054059 h 1355709"/>
              <a:gd name="csX175" fmla="*/ 1009625 w 1069042"/>
              <a:gd name="csY175" fmla="*/ 1301464 h 1355709"/>
              <a:gd name="csX176" fmla="*/ 816347 w 1069042"/>
              <a:gd name="csY176" fmla="*/ 1301464 h 1355709"/>
              <a:gd name="csX177" fmla="*/ 816347 w 1069042"/>
              <a:gd name="csY177" fmla="*/ 1108237 h 1355709"/>
              <a:gd name="csX178" fmla="*/ 1009625 w 1069042"/>
              <a:gd name="csY178" fmla="*/ 1108237 h 1355709"/>
              <a:gd name="csX179" fmla="*/ 831574 w 1069042"/>
              <a:gd name="csY179" fmla="*/ 525741 h 1355709"/>
              <a:gd name="csX180" fmla="*/ 831574 w 1069042"/>
              <a:gd name="csY180" fmla="*/ 487389 h 1355709"/>
              <a:gd name="csX181" fmla="*/ 869926 w 1069042"/>
              <a:gd name="csY181" fmla="*/ 487389 h 1355709"/>
              <a:gd name="csX182" fmla="*/ 892447 w 1069042"/>
              <a:gd name="csY182" fmla="*/ 509909 h 1355709"/>
              <a:gd name="csX183" fmla="*/ 956169 w 1069042"/>
              <a:gd name="csY183" fmla="*/ 446254 h 1355709"/>
              <a:gd name="csX184" fmla="*/ 994521 w 1069042"/>
              <a:gd name="csY184" fmla="*/ 446254 h 1355709"/>
              <a:gd name="csX185" fmla="*/ 994521 w 1069042"/>
              <a:gd name="csY185" fmla="*/ 484606 h 1355709"/>
              <a:gd name="csX186" fmla="*/ 911656 w 1069042"/>
              <a:gd name="csY186" fmla="*/ 567404 h 1355709"/>
              <a:gd name="csX187" fmla="*/ 892513 w 1069042"/>
              <a:gd name="csY187" fmla="*/ 575353 h 1355709"/>
              <a:gd name="csX188" fmla="*/ 873370 w 1069042"/>
              <a:gd name="csY188" fmla="*/ 567404 h 1355709"/>
              <a:gd name="csX189" fmla="*/ 831707 w 1069042"/>
              <a:gd name="csY189" fmla="*/ 525741 h 1355709"/>
              <a:gd name="csX190" fmla="*/ 852374 w 1069042"/>
              <a:gd name="csY190" fmla="*/ 878128 h 1355709"/>
              <a:gd name="csX191" fmla="*/ 874630 w 1069042"/>
              <a:gd name="csY191" fmla="*/ 855872 h 1355709"/>
              <a:gd name="csX192" fmla="*/ 852374 w 1069042"/>
              <a:gd name="csY192" fmla="*/ 833615 h 1355709"/>
              <a:gd name="csX193" fmla="*/ 852374 w 1069042"/>
              <a:gd name="csY193" fmla="*/ 795263 h 1355709"/>
              <a:gd name="csX194" fmla="*/ 890726 w 1069042"/>
              <a:gd name="csY194" fmla="*/ 795263 h 1355709"/>
              <a:gd name="csX195" fmla="*/ 912982 w 1069042"/>
              <a:gd name="csY195" fmla="*/ 817519 h 1355709"/>
              <a:gd name="csX196" fmla="*/ 935239 w 1069042"/>
              <a:gd name="csY196" fmla="*/ 795263 h 1355709"/>
              <a:gd name="csX197" fmla="*/ 973591 w 1069042"/>
              <a:gd name="csY197" fmla="*/ 795263 h 1355709"/>
              <a:gd name="csX198" fmla="*/ 973591 w 1069042"/>
              <a:gd name="csY198" fmla="*/ 833615 h 1355709"/>
              <a:gd name="csX199" fmla="*/ 951334 w 1069042"/>
              <a:gd name="csY199" fmla="*/ 855872 h 1355709"/>
              <a:gd name="csX200" fmla="*/ 973591 w 1069042"/>
              <a:gd name="csY200" fmla="*/ 878128 h 1355709"/>
              <a:gd name="csX201" fmla="*/ 973591 w 1069042"/>
              <a:gd name="csY201" fmla="*/ 916480 h 1355709"/>
              <a:gd name="csX202" fmla="*/ 954448 w 1069042"/>
              <a:gd name="csY202" fmla="*/ 924429 h 1355709"/>
              <a:gd name="csX203" fmla="*/ 935305 w 1069042"/>
              <a:gd name="csY203" fmla="*/ 916480 h 1355709"/>
              <a:gd name="csX204" fmla="*/ 913048 w 1069042"/>
              <a:gd name="csY204" fmla="*/ 894224 h 1355709"/>
              <a:gd name="csX205" fmla="*/ 890792 w 1069042"/>
              <a:gd name="csY205" fmla="*/ 916480 h 1355709"/>
              <a:gd name="csX206" fmla="*/ 871649 w 1069042"/>
              <a:gd name="csY206" fmla="*/ 924429 h 1355709"/>
              <a:gd name="csX207" fmla="*/ 852506 w 1069042"/>
              <a:gd name="csY207" fmla="*/ 916480 h 1355709"/>
              <a:gd name="csX208" fmla="*/ 852506 w 1069042"/>
              <a:gd name="csY208" fmla="*/ 878128 h 1355709"/>
              <a:gd name="csX209" fmla="*/ 852374 w 1069042"/>
              <a:gd name="csY209" fmla="*/ 1227073 h 1355709"/>
              <a:gd name="csX210" fmla="*/ 874630 w 1069042"/>
              <a:gd name="csY210" fmla="*/ 1204817 h 1355709"/>
              <a:gd name="csX211" fmla="*/ 852374 w 1069042"/>
              <a:gd name="csY211" fmla="*/ 1182560 h 1355709"/>
              <a:gd name="csX212" fmla="*/ 852374 w 1069042"/>
              <a:gd name="csY212" fmla="*/ 1144208 h 1355709"/>
              <a:gd name="csX213" fmla="*/ 890726 w 1069042"/>
              <a:gd name="csY213" fmla="*/ 1144208 h 1355709"/>
              <a:gd name="csX214" fmla="*/ 912982 w 1069042"/>
              <a:gd name="csY214" fmla="*/ 1166465 h 1355709"/>
              <a:gd name="csX215" fmla="*/ 935239 w 1069042"/>
              <a:gd name="csY215" fmla="*/ 1144208 h 1355709"/>
              <a:gd name="csX216" fmla="*/ 973591 w 1069042"/>
              <a:gd name="csY216" fmla="*/ 1144208 h 1355709"/>
              <a:gd name="csX217" fmla="*/ 973591 w 1069042"/>
              <a:gd name="csY217" fmla="*/ 1182560 h 1355709"/>
              <a:gd name="csX218" fmla="*/ 951334 w 1069042"/>
              <a:gd name="csY218" fmla="*/ 1204817 h 1355709"/>
              <a:gd name="csX219" fmla="*/ 973591 w 1069042"/>
              <a:gd name="csY219" fmla="*/ 1227073 h 1355709"/>
              <a:gd name="csX220" fmla="*/ 973591 w 1069042"/>
              <a:gd name="csY220" fmla="*/ 1265425 h 1355709"/>
              <a:gd name="csX221" fmla="*/ 954448 w 1069042"/>
              <a:gd name="csY221" fmla="*/ 1273374 h 1355709"/>
              <a:gd name="csX222" fmla="*/ 935305 w 1069042"/>
              <a:gd name="csY222" fmla="*/ 1265425 h 1355709"/>
              <a:gd name="csX223" fmla="*/ 913048 w 1069042"/>
              <a:gd name="csY223" fmla="*/ 1243169 h 1355709"/>
              <a:gd name="csX224" fmla="*/ 890792 w 1069042"/>
              <a:gd name="csY224" fmla="*/ 1265425 h 1355709"/>
              <a:gd name="csX225" fmla="*/ 871649 w 1069042"/>
              <a:gd name="csY225" fmla="*/ 1273374 h 1355709"/>
              <a:gd name="csX226" fmla="*/ 852506 w 1069042"/>
              <a:gd name="csY226" fmla="*/ 1265425 h 1355709"/>
              <a:gd name="csX227" fmla="*/ 852506 w 1069042"/>
              <a:gd name="csY227" fmla="*/ 1227073 h 135570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</a:cxnLst>
            <a:rect l="l" t="t" r="r" b="b"/>
            <a:pathLst>
              <a:path w="1069042" h="1355709">
                <a:moveTo>
                  <a:pt x="585967" y="409294"/>
                </a:moveTo>
                <a:lnTo>
                  <a:pt x="355926" y="409294"/>
                </a:lnTo>
                <a:cubicBezTo>
                  <a:pt x="349170" y="409294"/>
                  <a:pt x="342811" y="411811"/>
                  <a:pt x="337975" y="416116"/>
                </a:cubicBezTo>
                <a:cubicBezTo>
                  <a:pt x="335193" y="411877"/>
                  <a:pt x="332345" y="407704"/>
                  <a:pt x="329431" y="403730"/>
                </a:cubicBezTo>
                <a:cubicBezTo>
                  <a:pt x="375466" y="371935"/>
                  <a:pt x="405672" y="318878"/>
                  <a:pt x="405672" y="258864"/>
                </a:cubicBezTo>
                <a:cubicBezTo>
                  <a:pt x="405672" y="161824"/>
                  <a:pt x="326716" y="82866"/>
                  <a:pt x="229673" y="82866"/>
                </a:cubicBezTo>
                <a:cubicBezTo>
                  <a:pt x="132632" y="82866"/>
                  <a:pt x="53675" y="161822"/>
                  <a:pt x="53675" y="258864"/>
                </a:cubicBezTo>
                <a:cubicBezTo>
                  <a:pt x="53675" y="304172"/>
                  <a:pt x="70896" y="345572"/>
                  <a:pt x="99181" y="376770"/>
                </a:cubicBezTo>
                <a:cubicBezTo>
                  <a:pt x="81296" y="394919"/>
                  <a:pt x="65068" y="417970"/>
                  <a:pt x="51158" y="444797"/>
                </a:cubicBezTo>
                <a:cubicBezTo>
                  <a:pt x="47316" y="446519"/>
                  <a:pt x="43541" y="448506"/>
                  <a:pt x="39964" y="450824"/>
                </a:cubicBezTo>
                <a:cubicBezTo>
                  <a:pt x="20622" y="463079"/>
                  <a:pt x="7175" y="482156"/>
                  <a:pt x="2141" y="504545"/>
                </a:cubicBezTo>
                <a:cubicBezTo>
                  <a:pt x="-2562" y="525344"/>
                  <a:pt x="551" y="546673"/>
                  <a:pt x="10818" y="565087"/>
                </a:cubicBezTo>
                <a:cubicBezTo>
                  <a:pt x="3664" y="601452"/>
                  <a:pt x="21" y="639539"/>
                  <a:pt x="21" y="678488"/>
                </a:cubicBezTo>
                <a:lnTo>
                  <a:pt x="21" y="793214"/>
                </a:lnTo>
                <a:lnTo>
                  <a:pt x="21" y="793346"/>
                </a:lnTo>
                <a:lnTo>
                  <a:pt x="21" y="1328617"/>
                </a:lnTo>
                <a:cubicBezTo>
                  <a:pt x="21" y="1343587"/>
                  <a:pt x="12143" y="1355709"/>
                  <a:pt x="27114" y="1355709"/>
                </a:cubicBezTo>
                <a:lnTo>
                  <a:pt x="414483" y="1355709"/>
                </a:lnTo>
                <a:cubicBezTo>
                  <a:pt x="429453" y="1355709"/>
                  <a:pt x="441576" y="1343588"/>
                  <a:pt x="441576" y="1328617"/>
                </a:cubicBezTo>
                <a:lnTo>
                  <a:pt x="441576" y="1276884"/>
                </a:lnTo>
                <a:cubicBezTo>
                  <a:pt x="441576" y="1249196"/>
                  <a:pt x="427202" y="1224820"/>
                  <a:pt x="405608" y="1210712"/>
                </a:cubicBezTo>
                <a:lnTo>
                  <a:pt x="405608" y="793345"/>
                </a:lnTo>
                <a:lnTo>
                  <a:pt x="405608" y="793212"/>
                </a:lnTo>
                <a:lnTo>
                  <a:pt x="405608" y="738564"/>
                </a:lnTo>
                <a:lnTo>
                  <a:pt x="515896" y="739160"/>
                </a:lnTo>
                <a:lnTo>
                  <a:pt x="516028" y="739160"/>
                </a:lnTo>
                <a:cubicBezTo>
                  <a:pt x="528415" y="739160"/>
                  <a:pt x="539212" y="730748"/>
                  <a:pt x="542325" y="718759"/>
                </a:cubicBezTo>
                <a:lnTo>
                  <a:pt x="612208" y="443137"/>
                </a:lnTo>
                <a:cubicBezTo>
                  <a:pt x="614261" y="435056"/>
                  <a:pt x="612473" y="426445"/>
                  <a:pt x="607306" y="419821"/>
                </a:cubicBezTo>
                <a:cubicBezTo>
                  <a:pt x="602139" y="413197"/>
                  <a:pt x="594257" y="409355"/>
                  <a:pt x="585911" y="409355"/>
                </a:cubicBezTo>
                <a:close/>
                <a:moveTo>
                  <a:pt x="388772" y="662600"/>
                </a:moveTo>
                <a:lnTo>
                  <a:pt x="281067" y="684194"/>
                </a:lnTo>
                <a:cubicBezTo>
                  <a:pt x="281001" y="684194"/>
                  <a:pt x="280868" y="684260"/>
                  <a:pt x="280802" y="684260"/>
                </a:cubicBezTo>
                <a:lnTo>
                  <a:pt x="249604" y="690486"/>
                </a:lnTo>
                <a:cubicBezTo>
                  <a:pt x="197475" y="700952"/>
                  <a:pt x="147398" y="679557"/>
                  <a:pt x="118982" y="634580"/>
                </a:cubicBezTo>
                <a:lnTo>
                  <a:pt x="62811" y="546018"/>
                </a:lnTo>
                <a:cubicBezTo>
                  <a:pt x="62546" y="545621"/>
                  <a:pt x="62281" y="545157"/>
                  <a:pt x="62016" y="544759"/>
                </a:cubicBezTo>
                <a:lnTo>
                  <a:pt x="59168" y="540255"/>
                </a:lnTo>
                <a:cubicBezTo>
                  <a:pt x="54664" y="533168"/>
                  <a:pt x="53206" y="524689"/>
                  <a:pt x="55061" y="516410"/>
                </a:cubicBezTo>
                <a:cubicBezTo>
                  <a:pt x="56915" y="508131"/>
                  <a:pt x="61883" y="501109"/>
                  <a:pt x="68971" y="496604"/>
                </a:cubicBezTo>
                <a:cubicBezTo>
                  <a:pt x="74005" y="493425"/>
                  <a:pt x="79768" y="491769"/>
                  <a:pt x="85729" y="491769"/>
                </a:cubicBezTo>
                <a:cubicBezTo>
                  <a:pt x="88114" y="491769"/>
                  <a:pt x="90499" y="492033"/>
                  <a:pt x="92817" y="492563"/>
                </a:cubicBezTo>
                <a:cubicBezTo>
                  <a:pt x="101097" y="494418"/>
                  <a:pt x="108184" y="499386"/>
                  <a:pt x="112689" y="506474"/>
                </a:cubicBezTo>
                <a:lnTo>
                  <a:pt x="180253" y="613053"/>
                </a:lnTo>
                <a:cubicBezTo>
                  <a:pt x="185950" y="621995"/>
                  <a:pt x="196349" y="626831"/>
                  <a:pt x="206881" y="625373"/>
                </a:cubicBezTo>
                <a:lnTo>
                  <a:pt x="321871" y="609410"/>
                </a:lnTo>
                <a:cubicBezTo>
                  <a:pt x="322467" y="609343"/>
                  <a:pt x="322997" y="609277"/>
                  <a:pt x="323593" y="609145"/>
                </a:cubicBezTo>
                <a:lnTo>
                  <a:pt x="364396" y="603448"/>
                </a:lnTo>
                <a:cubicBezTo>
                  <a:pt x="365853" y="603249"/>
                  <a:pt x="367310" y="602918"/>
                  <a:pt x="368701" y="602455"/>
                </a:cubicBezTo>
                <a:cubicBezTo>
                  <a:pt x="396654" y="593711"/>
                  <a:pt x="406192" y="621333"/>
                  <a:pt x="407186" y="624512"/>
                </a:cubicBezTo>
                <a:cubicBezTo>
                  <a:pt x="409305" y="631335"/>
                  <a:pt x="414141" y="653923"/>
                  <a:pt x="388838" y="662534"/>
                </a:cubicBezTo>
                <a:close/>
                <a:moveTo>
                  <a:pt x="256162" y="1197939"/>
                </a:moveTo>
                <a:lnTo>
                  <a:pt x="256162" y="893642"/>
                </a:lnTo>
                <a:cubicBezTo>
                  <a:pt x="256162" y="878672"/>
                  <a:pt x="244040" y="866549"/>
                  <a:pt x="229070" y="866549"/>
                </a:cubicBezTo>
                <a:cubicBezTo>
                  <a:pt x="214099" y="866549"/>
                  <a:pt x="201977" y="878671"/>
                  <a:pt x="201977" y="893642"/>
                </a:cubicBezTo>
                <a:lnTo>
                  <a:pt x="201977" y="1197939"/>
                </a:lnTo>
                <a:lnTo>
                  <a:pt x="54265" y="1197939"/>
                </a:lnTo>
                <a:lnTo>
                  <a:pt x="54265" y="836598"/>
                </a:lnTo>
                <a:cubicBezTo>
                  <a:pt x="101228" y="856072"/>
                  <a:pt x="151835" y="866273"/>
                  <a:pt x="202905" y="866273"/>
                </a:cubicBezTo>
                <a:cubicBezTo>
                  <a:pt x="253909" y="866273"/>
                  <a:pt x="304516" y="856072"/>
                  <a:pt x="351545" y="836598"/>
                </a:cubicBezTo>
                <a:lnTo>
                  <a:pt x="351545" y="1197939"/>
                </a:lnTo>
                <a:close/>
                <a:moveTo>
                  <a:pt x="314915" y="487653"/>
                </a:moveTo>
                <a:lnTo>
                  <a:pt x="297031" y="558131"/>
                </a:lnTo>
                <a:lnTo>
                  <a:pt x="216616" y="569325"/>
                </a:lnTo>
                <a:lnTo>
                  <a:pt x="158392" y="477451"/>
                </a:lnTo>
                <a:cubicBezTo>
                  <a:pt x="148125" y="461222"/>
                  <a:pt x="133022" y="449232"/>
                  <a:pt x="115138" y="442741"/>
                </a:cubicBezTo>
                <a:cubicBezTo>
                  <a:pt x="123418" y="430421"/>
                  <a:pt x="132293" y="419756"/>
                  <a:pt x="141567" y="411013"/>
                </a:cubicBezTo>
                <a:cubicBezTo>
                  <a:pt x="167466" y="426115"/>
                  <a:pt x="197606" y="434792"/>
                  <a:pt x="229665" y="434792"/>
                </a:cubicBezTo>
                <a:cubicBezTo>
                  <a:pt x="246953" y="434792"/>
                  <a:pt x="263645" y="432275"/>
                  <a:pt x="279410" y="427572"/>
                </a:cubicBezTo>
                <a:cubicBezTo>
                  <a:pt x="292658" y="443999"/>
                  <a:pt x="304714" y="464401"/>
                  <a:pt x="314915" y="487651"/>
                </a:cubicBezTo>
                <a:close/>
                <a:moveTo>
                  <a:pt x="229667" y="137046"/>
                </a:moveTo>
                <a:cubicBezTo>
                  <a:pt x="296832" y="137046"/>
                  <a:pt x="351480" y="191694"/>
                  <a:pt x="351480" y="258860"/>
                </a:cubicBezTo>
                <a:cubicBezTo>
                  <a:pt x="351480" y="326026"/>
                  <a:pt x="296832" y="380674"/>
                  <a:pt x="229667" y="380674"/>
                </a:cubicBezTo>
                <a:cubicBezTo>
                  <a:pt x="162501" y="380674"/>
                  <a:pt x="107853" y="326026"/>
                  <a:pt x="107853" y="258860"/>
                </a:cubicBezTo>
                <a:cubicBezTo>
                  <a:pt x="107853" y="191694"/>
                  <a:pt x="162501" y="137046"/>
                  <a:pt x="229667" y="137046"/>
                </a:cubicBezTo>
                <a:close/>
                <a:moveTo>
                  <a:pt x="229070" y="1301530"/>
                </a:moveTo>
                <a:lnTo>
                  <a:pt x="54259" y="1301530"/>
                </a:lnTo>
                <a:lnTo>
                  <a:pt x="54259" y="1252181"/>
                </a:lnTo>
                <a:lnTo>
                  <a:pt x="233310" y="1252181"/>
                </a:lnTo>
                <a:cubicBezTo>
                  <a:pt x="246955" y="1252181"/>
                  <a:pt x="258016" y="1263243"/>
                  <a:pt x="258016" y="1276888"/>
                </a:cubicBezTo>
                <a:lnTo>
                  <a:pt x="258016" y="1301528"/>
                </a:lnTo>
                <a:close/>
                <a:moveTo>
                  <a:pt x="387447" y="1301530"/>
                </a:moveTo>
                <a:lnTo>
                  <a:pt x="312200" y="1301530"/>
                </a:lnTo>
                <a:lnTo>
                  <a:pt x="312200" y="1276890"/>
                </a:lnTo>
                <a:cubicBezTo>
                  <a:pt x="312200" y="1268279"/>
                  <a:pt x="310809" y="1259933"/>
                  <a:pt x="308225" y="1252183"/>
                </a:cubicBezTo>
                <a:lnTo>
                  <a:pt x="362807" y="1252183"/>
                </a:lnTo>
                <a:cubicBezTo>
                  <a:pt x="376386" y="1252183"/>
                  <a:pt x="387447" y="1263245"/>
                  <a:pt x="387447" y="1276890"/>
                </a:cubicBezTo>
                <a:close/>
                <a:moveTo>
                  <a:pt x="351479" y="777180"/>
                </a:moveTo>
                <a:cubicBezTo>
                  <a:pt x="257353" y="824143"/>
                  <a:pt x="148383" y="824143"/>
                  <a:pt x="54271" y="777180"/>
                </a:cubicBezTo>
                <a:lnTo>
                  <a:pt x="54271" y="678484"/>
                </a:lnTo>
                <a:cubicBezTo>
                  <a:pt x="54271" y="664243"/>
                  <a:pt x="54801" y="650200"/>
                  <a:pt x="55860" y="636356"/>
                </a:cubicBezTo>
                <a:lnTo>
                  <a:pt x="73148" y="663647"/>
                </a:lnTo>
                <a:cubicBezTo>
                  <a:pt x="106996" y="717167"/>
                  <a:pt x="162372" y="747439"/>
                  <a:pt x="223046" y="747439"/>
                </a:cubicBezTo>
                <a:cubicBezTo>
                  <a:pt x="235301" y="747439"/>
                  <a:pt x="247753" y="746180"/>
                  <a:pt x="260272" y="743663"/>
                </a:cubicBezTo>
                <a:lnTo>
                  <a:pt x="289020" y="737900"/>
                </a:lnTo>
                <a:lnTo>
                  <a:pt x="351550" y="738232"/>
                </a:lnTo>
                <a:lnTo>
                  <a:pt x="351550" y="777181"/>
                </a:lnTo>
                <a:close/>
                <a:moveTo>
                  <a:pt x="495018" y="684777"/>
                </a:moveTo>
                <a:lnTo>
                  <a:pt x="447657" y="684512"/>
                </a:lnTo>
                <a:cubicBezTo>
                  <a:pt x="463819" y="662454"/>
                  <a:pt x="466734" y="633640"/>
                  <a:pt x="458851" y="608403"/>
                </a:cubicBezTo>
                <a:cubicBezTo>
                  <a:pt x="446531" y="568925"/>
                  <a:pt x="406125" y="535540"/>
                  <a:pt x="355055" y="549980"/>
                </a:cubicBezTo>
                <a:lnTo>
                  <a:pt x="376980" y="463406"/>
                </a:lnTo>
                <a:lnTo>
                  <a:pt x="551131" y="463406"/>
                </a:lnTo>
                <a:lnTo>
                  <a:pt x="495026" y="684714"/>
                </a:lnTo>
                <a:close/>
                <a:moveTo>
                  <a:pt x="913386" y="304834"/>
                </a:moveTo>
                <a:lnTo>
                  <a:pt x="913452" y="27092"/>
                </a:lnTo>
                <a:cubicBezTo>
                  <a:pt x="913452" y="12123"/>
                  <a:pt x="901331" y="0"/>
                  <a:pt x="886360" y="0"/>
                </a:cubicBezTo>
                <a:lnTo>
                  <a:pt x="460446" y="0"/>
                </a:lnTo>
                <a:cubicBezTo>
                  <a:pt x="445476" y="0"/>
                  <a:pt x="433354" y="12122"/>
                  <a:pt x="433354" y="27092"/>
                </a:cubicBezTo>
                <a:lnTo>
                  <a:pt x="433354" y="304834"/>
                </a:lnTo>
                <a:cubicBezTo>
                  <a:pt x="433354" y="319804"/>
                  <a:pt x="445475" y="331927"/>
                  <a:pt x="460446" y="331927"/>
                </a:cubicBezTo>
                <a:lnTo>
                  <a:pt x="546358" y="331927"/>
                </a:lnTo>
                <a:lnTo>
                  <a:pt x="546954" y="359085"/>
                </a:lnTo>
                <a:cubicBezTo>
                  <a:pt x="547153" y="369021"/>
                  <a:pt x="552850" y="378096"/>
                  <a:pt x="561659" y="382600"/>
                </a:cubicBezTo>
                <a:cubicBezTo>
                  <a:pt x="565567" y="384587"/>
                  <a:pt x="569807" y="385581"/>
                  <a:pt x="574046" y="385581"/>
                </a:cubicBezTo>
                <a:cubicBezTo>
                  <a:pt x="579411" y="385581"/>
                  <a:pt x="584777" y="383991"/>
                  <a:pt x="589414" y="380811"/>
                </a:cubicBezTo>
                <a:lnTo>
                  <a:pt x="660554" y="331927"/>
                </a:lnTo>
                <a:lnTo>
                  <a:pt x="886356" y="331927"/>
                </a:lnTo>
                <a:cubicBezTo>
                  <a:pt x="901326" y="331927"/>
                  <a:pt x="913448" y="319806"/>
                  <a:pt x="913448" y="304835"/>
                </a:cubicBezTo>
                <a:close/>
                <a:moveTo>
                  <a:pt x="859203" y="277742"/>
                </a:moveTo>
                <a:lnTo>
                  <a:pt x="652071" y="277742"/>
                </a:lnTo>
                <a:cubicBezTo>
                  <a:pt x="646573" y="277742"/>
                  <a:pt x="641207" y="279398"/>
                  <a:pt x="636703" y="282511"/>
                </a:cubicBezTo>
                <a:lnTo>
                  <a:pt x="599940" y="307748"/>
                </a:lnTo>
                <a:lnTo>
                  <a:pt x="599874" y="304238"/>
                </a:lnTo>
                <a:cubicBezTo>
                  <a:pt x="599543" y="289533"/>
                  <a:pt x="587553" y="277742"/>
                  <a:pt x="572781" y="277742"/>
                </a:cubicBezTo>
                <a:lnTo>
                  <a:pt x="487466" y="277742"/>
                </a:lnTo>
                <a:lnTo>
                  <a:pt x="487599" y="54179"/>
                </a:lnTo>
                <a:lnTo>
                  <a:pt x="859334" y="54179"/>
                </a:lnTo>
                <a:lnTo>
                  <a:pt x="859334" y="277742"/>
                </a:lnTo>
                <a:close/>
                <a:moveTo>
                  <a:pt x="591924" y="180901"/>
                </a:moveTo>
                <a:cubicBezTo>
                  <a:pt x="581325" y="170303"/>
                  <a:pt x="581325" y="153147"/>
                  <a:pt x="591924" y="142549"/>
                </a:cubicBezTo>
                <a:cubicBezTo>
                  <a:pt x="602522" y="131951"/>
                  <a:pt x="619677" y="131951"/>
                  <a:pt x="630276" y="142549"/>
                </a:cubicBezTo>
                <a:lnTo>
                  <a:pt x="652797" y="165070"/>
                </a:lnTo>
                <a:lnTo>
                  <a:pt x="716518" y="101348"/>
                </a:lnTo>
                <a:cubicBezTo>
                  <a:pt x="727116" y="90750"/>
                  <a:pt x="744272" y="90750"/>
                  <a:pt x="754870" y="101348"/>
                </a:cubicBezTo>
                <a:cubicBezTo>
                  <a:pt x="765468" y="111946"/>
                  <a:pt x="765468" y="129102"/>
                  <a:pt x="754870" y="139700"/>
                </a:cubicBezTo>
                <a:lnTo>
                  <a:pt x="672006" y="222565"/>
                </a:lnTo>
                <a:cubicBezTo>
                  <a:pt x="666706" y="227864"/>
                  <a:pt x="659751" y="230513"/>
                  <a:pt x="652863" y="230513"/>
                </a:cubicBezTo>
                <a:cubicBezTo>
                  <a:pt x="645907" y="230513"/>
                  <a:pt x="639019" y="227864"/>
                  <a:pt x="633720" y="222565"/>
                </a:cubicBezTo>
                <a:lnTo>
                  <a:pt x="592056" y="180901"/>
                </a:lnTo>
                <a:close/>
                <a:moveTo>
                  <a:pt x="1041950" y="350863"/>
                </a:moveTo>
                <a:lnTo>
                  <a:pt x="784015" y="350863"/>
                </a:lnTo>
                <a:cubicBezTo>
                  <a:pt x="769045" y="350863"/>
                  <a:pt x="756922" y="362985"/>
                  <a:pt x="756922" y="377955"/>
                </a:cubicBezTo>
                <a:lnTo>
                  <a:pt x="756922" y="635891"/>
                </a:lnTo>
                <a:cubicBezTo>
                  <a:pt x="756922" y="650861"/>
                  <a:pt x="769044" y="662984"/>
                  <a:pt x="784015" y="662984"/>
                </a:cubicBezTo>
                <a:lnTo>
                  <a:pt x="1041950" y="662984"/>
                </a:lnTo>
                <a:cubicBezTo>
                  <a:pt x="1056920" y="662984"/>
                  <a:pt x="1069043" y="650862"/>
                  <a:pt x="1069043" y="635891"/>
                </a:cubicBezTo>
                <a:lnTo>
                  <a:pt x="1069043" y="377955"/>
                </a:lnTo>
                <a:cubicBezTo>
                  <a:pt x="1069043" y="362985"/>
                  <a:pt x="1056921" y="350863"/>
                  <a:pt x="1041950" y="350863"/>
                </a:cubicBezTo>
                <a:close/>
                <a:moveTo>
                  <a:pt x="1014858" y="608799"/>
                </a:moveTo>
                <a:lnTo>
                  <a:pt x="811100" y="608799"/>
                </a:lnTo>
                <a:lnTo>
                  <a:pt x="811100" y="405041"/>
                </a:lnTo>
                <a:lnTo>
                  <a:pt x="1014858" y="405041"/>
                </a:lnTo>
                <a:close/>
                <a:moveTo>
                  <a:pt x="1041950" y="699811"/>
                </a:moveTo>
                <a:lnTo>
                  <a:pt x="784015" y="699811"/>
                </a:lnTo>
                <a:cubicBezTo>
                  <a:pt x="769045" y="699811"/>
                  <a:pt x="756922" y="711933"/>
                  <a:pt x="756922" y="726904"/>
                </a:cubicBezTo>
                <a:lnTo>
                  <a:pt x="756922" y="984839"/>
                </a:lnTo>
                <a:cubicBezTo>
                  <a:pt x="756922" y="999809"/>
                  <a:pt x="769044" y="1011932"/>
                  <a:pt x="784015" y="1011932"/>
                </a:cubicBezTo>
                <a:lnTo>
                  <a:pt x="1041950" y="1011932"/>
                </a:lnTo>
                <a:cubicBezTo>
                  <a:pt x="1056920" y="1011932"/>
                  <a:pt x="1069043" y="999810"/>
                  <a:pt x="1069043" y="984839"/>
                </a:cubicBezTo>
                <a:lnTo>
                  <a:pt x="1069043" y="726904"/>
                </a:lnTo>
                <a:cubicBezTo>
                  <a:pt x="1069043" y="711934"/>
                  <a:pt x="1056921" y="699811"/>
                  <a:pt x="1041950" y="699811"/>
                </a:cubicBezTo>
                <a:close/>
                <a:moveTo>
                  <a:pt x="1014858" y="957747"/>
                </a:moveTo>
                <a:lnTo>
                  <a:pt x="811100" y="957747"/>
                </a:lnTo>
                <a:lnTo>
                  <a:pt x="811100" y="753989"/>
                </a:lnTo>
                <a:lnTo>
                  <a:pt x="1014858" y="753989"/>
                </a:lnTo>
                <a:close/>
                <a:moveTo>
                  <a:pt x="1036717" y="1054059"/>
                </a:moveTo>
                <a:lnTo>
                  <a:pt x="789244" y="1054059"/>
                </a:lnTo>
                <a:cubicBezTo>
                  <a:pt x="774274" y="1054059"/>
                  <a:pt x="762152" y="1066180"/>
                  <a:pt x="762152" y="1081151"/>
                </a:cubicBezTo>
                <a:lnTo>
                  <a:pt x="762152" y="1328557"/>
                </a:lnTo>
                <a:cubicBezTo>
                  <a:pt x="762152" y="1343526"/>
                  <a:pt x="774273" y="1355649"/>
                  <a:pt x="789244" y="1355649"/>
                </a:cubicBezTo>
                <a:lnTo>
                  <a:pt x="1036717" y="1355649"/>
                </a:lnTo>
                <a:cubicBezTo>
                  <a:pt x="1051687" y="1355649"/>
                  <a:pt x="1063810" y="1343527"/>
                  <a:pt x="1063810" y="1328557"/>
                </a:cubicBezTo>
                <a:lnTo>
                  <a:pt x="1063810" y="1081151"/>
                </a:lnTo>
                <a:cubicBezTo>
                  <a:pt x="1063810" y="1066181"/>
                  <a:pt x="1051688" y="1054059"/>
                  <a:pt x="1036717" y="1054059"/>
                </a:cubicBezTo>
                <a:close/>
                <a:moveTo>
                  <a:pt x="1009625" y="1301464"/>
                </a:moveTo>
                <a:lnTo>
                  <a:pt x="816347" y="1301464"/>
                </a:lnTo>
                <a:lnTo>
                  <a:pt x="816347" y="1108237"/>
                </a:lnTo>
                <a:lnTo>
                  <a:pt x="1009625" y="1108237"/>
                </a:lnTo>
                <a:close/>
                <a:moveTo>
                  <a:pt x="831574" y="525741"/>
                </a:moveTo>
                <a:cubicBezTo>
                  <a:pt x="820976" y="515142"/>
                  <a:pt x="820976" y="497987"/>
                  <a:pt x="831574" y="487389"/>
                </a:cubicBezTo>
                <a:cubicBezTo>
                  <a:pt x="842173" y="476790"/>
                  <a:pt x="859328" y="476790"/>
                  <a:pt x="869926" y="487389"/>
                </a:cubicBezTo>
                <a:lnTo>
                  <a:pt x="892447" y="509909"/>
                </a:lnTo>
                <a:lnTo>
                  <a:pt x="956169" y="446254"/>
                </a:lnTo>
                <a:cubicBezTo>
                  <a:pt x="966767" y="435656"/>
                  <a:pt x="983923" y="435722"/>
                  <a:pt x="994521" y="446254"/>
                </a:cubicBezTo>
                <a:cubicBezTo>
                  <a:pt x="1005119" y="456852"/>
                  <a:pt x="1005053" y="474008"/>
                  <a:pt x="994521" y="484606"/>
                </a:cubicBezTo>
                <a:lnTo>
                  <a:pt x="911656" y="567404"/>
                </a:lnTo>
                <a:cubicBezTo>
                  <a:pt x="906357" y="572704"/>
                  <a:pt x="899402" y="575353"/>
                  <a:pt x="892513" y="575353"/>
                </a:cubicBezTo>
                <a:cubicBezTo>
                  <a:pt x="885625" y="575353"/>
                  <a:pt x="878669" y="572704"/>
                  <a:pt x="873370" y="567404"/>
                </a:cubicBezTo>
                <a:lnTo>
                  <a:pt x="831707" y="525741"/>
                </a:lnTo>
                <a:close/>
                <a:moveTo>
                  <a:pt x="852374" y="878128"/>
                </a:moveTo>
                <a:lnTo>
                  <a:pt x="874630" y="855872"/>
                </a:lnTo>
                <a:lnTo>
                  <a:pt x="852374" y="833615"/>
                </a:lnTo>
                <a:cubicBezTo>
                  <a:pt x="841776" y="823017"/>
                  <a:pt x="841776" y="805861"/>
                  <a:pt x="852374" y="795263"/>
                </a:cubicBezTo>
                <a:cubicBezTo>
                  <a:pt x="862972" y="784665"/>
                  <a:pt x="880128" y="784665"/>
                  <a:pt x="890726" y="795263"/>
                </a:cubicBezTo>
                <a:lnTo>
                  <a:pt x="912982" y="817519"/>
                </a:lnTo>
                <a:lnTo>
                  <a:pt x="935239" y="795263"/>
                </a:lnTo>
                <a:cubicBezTo>
                  <a:pt x="945837" y="784665"/>
                  <a:pt x="962993" y="784665"/>
                  <a:pt x="973591" y="795263"/>
                </a:cubicBezTo>
                <a:cubicBezTo>
                  <a:pt x="984189" y="805861"/>
                  <a:pt x="984189" y="823017"/>
                  <a:pt x="973591" y="833615"/>
                </a:cubicBezTo>
                <a:lnTo>
                  <a:pt x="951334" y="855872"/>
                </a:lnTo>
                <a:lnTo>
                  <a:pt x="973591" y="878128"/>
                </a:lnTo>
                <a:cubicBezTo>
                  <a:pt x="984189" y="888726"/>
                  <a:pt x="984189" y="905882"/>
                  <a:pt x="973591" y="916480"/>
                </a:cubicBezTo>
                <a:cubicBezTo>
                  <a:pt x="968292" y="921779"/>
                  <a:pt x="961336" y="924429"/>
                  <a:pt x="954448" y="924429"/>
                </a:cubicBezTo>
                <a:cubicBezTo>
                  <a:pt x="947493" y="924429"/>
                  <a:pt x="940604" y="921779"/>
                  <a:pt x="935305" y="916480"/>
                </a:cubicBezTo>
                <a:lnTo>
                  <a:pt x="913048" y="894224"/>
                </a:lnTo>
                <a:lnTo>
                  <a:pt x="890792" y="916480"/>
                </a:lnTo>
                <a:cubicBezTo>
                  <a:pt x="885493" y="921779"/>
                  <a:pt x="878538" y="924429"/>
                  <a:pt x="871649" y="924429"/>
                </a:cubicBezTo>
                <a:cubicBezTo>
                  <a:pt x="864694" y="924429"/>
                  <a:pt x="857805" y="921779"/>
                  <a:pt x="852506" y="916480"/>
                </a:cubicBezTo>
                <a:cubicBezTo>
                  <a:pt x="841908" y="905882"/>
                  <a:pt x="841908" y="888726"/>
                  <a:pt x="852506" y="878128"/>
                </a:cubicBezTo>
                <a:close/>
                <a:moveTo>
                  <a:pt x="852374" y="1227073"/>
                </a:moveTo>
                <a:lnTo>
                  <a:pt x="874630" y="1204817"/>
                </a:lnTo>
                <a:lnTo>
                  <a:pt x="852374" y="1182560"/>
                </a:lnTo>
                <a:cubicBezTo>
                  <a:pt x="841776" y="1171962"/>
                  <a:pt x="841776" y="1154806"/>
                  <a:pt x="852374" y="1144208"/>
                </a:cubicBezTo>
                <a:cubicBezTo>
                  <a:pt x="862972" y="1133610"/>
                  <a:pt x="880128" y="1133610"/>
                  <a:pt x="890726" y="1144208"/>
                </a:cubicBezTo>
                <a:lnTo>
                  <a:pt x="912982" y="1166465"/>
                </a:lnTo>
                <a:lnTo>
                  <a:pt x="935239" y="1144208"/>
                </a:lnTo>
                <a:cubicBezTo>
                  <a:pt x="945837" y="1133610"/>
                  <a:pt x="962993" y="1133676"/>
                  <a:pt x="973591" y="1144208"/>
                </a:cubicBezTo>
                <a:cubicBezTo>
                  <a:pt x="984189" y="1154806"/>
                  <a:pt x="984123" y="1171962"/>
                  <a:pt x="973591" y="1182560"/>
                </a:cubicBezTo>
                <a:lnTo>
                  <a:pt x="951334" y="1204817"/>
                </a:lnTo>
                <a:lnTo>
                  <a:pt x="973591" y="1227073"/>
                </a:lnTo>
                <a:cubicBezTo>
                  <a:pt x="984189" y="1237671"/>
                  <a:pt x="984189" y="1254827"/>
                  <a:pt x="973591" y="1265425"/>
                </a:cubicBezTo>
                <a:cubicBezTo>
                  <a:pt x="968292" y="1270724"/>
                  <a:pt x="961336" y="1273374"/>
                  <a:pt x="954448" y="1273374"/>
                </a:cubicBezTo>
                <a:cubicBezTo>
                  <a:pt x="947493" y="1273374"/>
                  <a:pt x="940604" y="1270724"/>
                  <a:pt x="935305" y="1265425"/>
                </a:cubicBezTo>
                <a:lnTo>
                  <a:pt x="913048" y="1243169"/>
                </a:lnTo>
                <a:lnTo>
                  <a:pt x="890792" y="1265425"/>
                </a:lnTo>
                <a:cubicBezTo>
                  <a:pt x="885493" y="1270724"/>
                  <a:pt x="878538" y="1273374"/>
                  <a:pt x="871649" y="1273374"/>
                </a:cubicBezTo>
                <a:cubicBezTo>
                  <a:pt x="864761" y="1273374"/>
                  <a:pt x="857805" y="1270724"/>
                  <a:pt x="852506" y="1265425"/>
                </a:cubicBezTo>
                <a:cubicBezTo>
                  <a:pt x="841908" y="1254827"/>
                  <a:pt x="841974" y="1237671"/>
                  <a:pt x="852506" y="1227073"/>
                </a:cubicBezTo>
                <a:close/>
              </a:path>
            </a:pathLst>
          </a:custGeom>
          <a:solidFill>
            <a:srgbClr val="123458"/>
          </a:solidFill>
          <a:ln w="16885" cap="flat">
            <a:noFill/>
            <a:prstDash val="solid"/>
            <a:miter/>
          </a:ln>
        </p:spPr>
        <p:txBody>
          <a:bodyPr/>
          <a:lstStyle/>
          <a:p>
            <a:endParaRPr lang="pt-BR" noProof="0" dirty="0"/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0A4EAA8F-6DF0-DDF0-623B-CF61F8187327}"/>
              </a:ext>
            </a:extLst>
          </p:cNvPr>
          <p:cNvGrpSpPr/>
          <p:nvPr/>
        </p:nvGrpSpPr>
        <p:grpSpPr>
          <a:xfrm>
            <a:off x="4738893" y="1544301"/>
            <a:ext cx="3526978" cy="4824515"/>
            <a:chOff x="4597847" y="1725276"/>
            <a:chExt cx="3526978" cy="4824515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F7D4ACAC-85BC-9801-EC13-5E703492E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97847" y="1725276"/>
              <a:ext cx="3506188" cy="2310310"/>
            </a:xfrm>
            <a:prstGeom prst="roundRect">
              <a:avLst>
                <a:gd name="adj" fmla="val 4347"/>
              </a:avLst>
            </a:prstGeom>
          </p:spPr>
        </p:pic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B9FB8DE5-96D2-8A78-24C9-512CAC70A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99963" y="4143660"/>
              <a:ext cx="3524862" cy="2406131"/>
            </a:xfrm>
            <a:prstGeom prst="roundRect">
              <a:avLst>
                <a:gd name="adj" fmla="val 2812"/>
              </a:avLst>
            </a:prstGeom>
          </p:spPr>
        </p:pic>
      </p:grp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BF850C8C-6F24-97BE-25E3-1A90AFFE3D07}"/>
              </a:ext>
            </a:extLst>
          </p:cNvPr>
          <p:cNvSpPr/>
          <p:nvPr/>
        </p:nvSpPr>
        <p:spPr>
          <a:xfrm>
            <a:off x="8378762" y="1544301"/>
            <a:ext cx="3524862" cy="4824515"/>
          </a:xfrm>
          <a:prstGeom prst="roundRect">
            <a:avLst>
              <a:gd name="adj" fmla="val 3239"/>
            </a:avLst>
          </a:prstGeom>
          <a:solidFill>
            <a:srgbClr val="123458">
              <a:alpha val="84000"/>
            </a:srgbClr>
          </a:solidFill>
          <a:ln w="38100">
            <a:noFill/>
          </a:ln>
          <a:effectLst>
            <a:outerShdw blurRad="762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0A5495B5-1017-A8C7-8408-E1660D234B25}"/>
              </a:ext>
            </a:extLst>
          </p:cNvPr>
          <p:cNvSpPr/>
          <p:nvPr/>
        </p:nvSpPr>
        <p:spPr>
          <a:xfrm>
            <a:off x="819151" y="1672590"/>
            <a:ext cx="3699660" cy="48788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85725" algn="just" eaLnBrk="0" fontAlgn="base" hangingPunct="0">
              <a:lnSpc>
                <a:spcPct val="120000"/>
              </a:lnSpc>
              <a:spcBef>
                <a:spcPct val="0"/>
              </a:spcBef>
            </a:pPr>
            <a:r>
              <a:rPr lang="pt-BR" sz="2200" b="1" noProof="0" dirty="0">
                <a:solidFill>
                  <a:srgbClr val="123458"/>
                </a:solidFill>
                <a:latin typeface="+mj-lt"/>
              </a:rPr>
              <a:t>Descumprimento Doloso</a:t>
            </a:r>
          </a:p>
          <a:p>
            <a:pPr marL="85725" algn="just" eaLnBrk="0" fontAlgn="base" hangingPunct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</a:pPr>
            <a:r>
              <a:rPr lang="pt-BR" noProof="0" dirty="0">
                <a:solidFill>
                  <a:srgbClr val="123458"/>
                </a:solidFill>
                <a:latin typeface="+mj-lt"/>
              </a:rPr>
              <a:t>Com Má-Fé Comprovada</a:t>
            </a:r>
          </a:p>
          <a:p>
            <a:pPr marL="285750" indent="-285750" eaLnBrk="0" fontAlgn="base" hangingPunct="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1750" noProof="0" dirty="0">
                <a:solidFill>
                  <a:srgbClr val="123458"/>
                </a:solidFill>
                <a:latin typeface="+mj-lt"/>
              </a:rPr>
              <a:t>Perda total da garantia e direito à Indenização;</a:t>
            </a:r>
          </a:p>
          <a:p>
            <a:pPr marL="285750" indent="-285750" eaLnBrk="0" fontAlgn="base" hangingPunct="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1750" noProof="0" dirty="0">
                <a:solidFill>
                  <a:srgbClr val="123458"/>
                </a:solidFill>
                <a:latin typeface="+mj-lt"/>
              </a:rPr>
              <a:t>Ressarcimento de todas as despesas incorridas pela seguradora; e</a:t>
            </a:r>
          </a:p>
          <a:p>
            <a:pPr marL="285750" indent="-285750" eaLnBrk="0" fontAlgn="base" hangingPunct="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1750" noProof="0" dirty="0">
                <a:solidFill>
                  <a:srgbClr val="123458"/>
                </a:solidFill>
                <a:latin typeface="+mj-lt"/>
              </a:rPr>
              <a:t>Obrigação de pagar o prêmio devido integralmente.</a:t>
            </a:r>
          </a:p>
          <a:p>
            <a:pPr>
              <a:lnSpc>
                <a:spcPts val="2500"/>
              </a:lnSpc>
              <a:buSzPct val="100000"/>
            </a:pPr>
            <a:endParaRPr lang="pt-BR" sz="2000" noProof="0" dirty="0"/>
          </a:p>
          <a:p>
            <a:pPr marL="85725">
              <a:lnSpc>
                <a:spcPts val="2500"/>
              </a:lnSpc>
              <a:buSzPct val="100000"/>
            </a:pPr>
            <a:r>
              <a:rPr lang="pt-BR" sz="2050" b="1" noProof="0" dirty="0">
                <a:latin typeface="+mj-lt"/>
              </a:rPr>
              <a:t>Implicação para o corretor: </a:t>
            </a:r>
            <a:r>
              <a:rPr lang="pt-BR" noProof="0" dirty="0">
                <a:solidFill>
                  <a:srgbClr val="123458"/>
                </a:solidFill>
                <a:latin typeface="+mj-lt"/>
              </a:rPr>
              <a:t>Responsabilidade civil se não tiver alertado adequadamente sobre as consequências.</a:t>
            </a:r>
          </a:p>
          <a:p>
            <a:pPr>
              <a:lnSpc>
                <a:spcPts val="2292"/>
              </a:lnSpc>
            </a:pPr>
            <a:endParaRPr lang="pt-BR" sz="1833" noProof="0" dirty="0"/>
          </a:p>
        </p:txBody>
      </p:sp>
      <p:sp>
        <p:nvSpPr>
          <p:cNvPr id="17" name="Text 2">
            <a:extLst>
              <a:ext uri="{FF2B5EF4-FFF2-40B4-BE49-F238E27FC236}">
                <a16:creationId xmlns:a16="http://schemas.microsoft.com/office/drawing/2014/main" id="{76F9F657-F8B6-223F-BA08-A7B912C77C27}"/>
              </a:ext>
            </a:extLst>
          </p:cNvPr>
          <p:cNvSpPr/>
          <p:nvPr/>
        </p:nvSpPr>
        <p:spPr>
          <a:xfrm>
            <a:off x="8579149" y="1664392"/>
            <a:ext cx="3431875" cy="4584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just" eaLnBrk="0" fontAlgn="base" hangingPunct="0">
              <a:lnSpc>
                <a:spcPct val="120000"/>
              </a:lnSpc>
              <a:spcBef>
                <a:spcPct val="0"/>
              </a:spcBef>
            </a:pPr>
            <a:r>
              <a:rPr lang="pt-BR" sz="2200" b="1" noProof="0" dirty="0">
                <a:solidFill>
                  <a:schemeClr val="bg1"/>
                </a:solidFill>
                <a:latin typeface="+mj-lt"/>
              </a:rPr>
              <a:t>Descumprimento Culposo</a:t>
            </a:r>
          </a:p>
          <a:p>
            <a:pPr algn="just" eaLnBrk="0" fontAlgn="base" hangingPunct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</a:pPr>
            <a:r>
              <a:rPr lang="pt-BR" noProof="0" dirty="0">
                <a:solidFill>
                  <a:schemeClr val="bg1"/>
                </a:solidFill>
                <a:latin typeface="+mj-lt"/>
              </a:rPr>
              <a:t>Erro Não Intencional</a:t>
            </a:r>
          </a:p>
          <a:p>
            <a:pPr marL="285750" indent="-285750" eaLnBrk="0" fontAlgn="base" hangingPunct="0">
              <a:lnSpc>
                <a:spcPct val="120000"/>
              </a:lnSpc>
              <a:spcBef>
                <a:spcPct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pt-BR" noProof="0" dirty="0">
                <a:solidFill>
                  <a:schemeClr val="bg1"/>
                </a:solidFill>
                <a:latin typeface="+mj-lt"/>
              </a:rPr>
              <a:t>Garantia pode ser reduzida proporcionalmente;</a:t>
            </a:r>
          </a:p>
          <a:p>
            <a:pPr marL="285750" indent="-285750" eaLnBrk="0" fontAlgn="base" hangingPunct="0">
              <a:lnSpc>
                <a:spcPct val="120000"/>
              </a:lnSpc>
              <a:spcBef>
                <a:spcPct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pt-BR" noProof="0" dirty="0">
                <a:solidFill>
                  <a:schemeClr val="bg1"/>
                </a:solidFill>
                <a:latin typeface="+mj-lt"/>
              </a:rPr>
              <a:t>Cálculo baseado na diferença entre prêmio pago e devido; e</a:t>
            </a:r>
          </a:p>
          <a:p>
            <a:pPr marL="285750" indent="-285750" eaLnBrk="0" fontAlgn="base" hangingPunct="0">
              <a:lnSpc>
                <a:spcPct val="120000"/>
              </a:lnSpc>
              <a:spcBef>
                <a:spcPct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pt-BR" noProof="0" dirty="0">
                <a:solidFill>
                  <a:schemeClr val="bg1"/>
                </a:solidFill>
                <a:latin typeface="+mj-lt"/>
              </a:rPr>
              <a:t>Análise caso a caso das circunstâncias da omissão.</a:t>
            </a:r>
          </a:p>
          <a:p>
            <a:pPr>
              <a:lnSpc>
                <a:spcPts val="2500"/>
              </a:lnSpc>
              <a:buSzPct val="100000"/>
            </a:pPr>
            <a:endParaRPr lang="pt-BR" sz="2000" noProof="0" dirty="0">
              <a:solidFill>
                <a:schemeClr val="bg1"/>
              </a:solidFill>
            </a:endParaRPr>
          </a:p>
          <a:p>
            <a:pPr>
              <a:lnSpc>
                <a:spcPts val="2500"/>
              </a:lnSpc>
              <a:buSzPct val="100000"/>
            </a:pPr>
            <a:r>
              <a:rPr lang="pt-BR" sz="2050" b="1" noProof="0" dirty="0">
                <a:solidFill>
                  <a:schemeClr val="bg1"/>
                </a:solidFill>
                <a:latin typeface="+mj-lt"/>
              </a:rPr>
              <a:t>Proteção do corretor: </a:t>
            </a:r>
            <a:r>
              <a:rPr lang="pt-BR" noProof="0" dirty="0">
                <a:solidFill>
                  <a:schemeClr val="bg1"/>
                </a:solidFill>
                <a:latin typeface="+mj-lt"/>
              </a:rPr>
              <a:t>Demonstração de que prestou orientação adequada mitiga sua responsabilidade.</a:t>
            </a:r>
          </a:p>
        </p:txBody>
      </p:sp>
    </p:spTree>
    <p:extLst>
      <p:ext uri="{BB962C8B-B14F-4D97-AF65-F5344CB8AC3E}">
        <p14:creationId xmlns:p14="http://schemas.microsoft.com/office/powerpoint/2010/main" val="3145280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B324B-77C9-4D05-E434-69967F693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77993F80-F0B3-BDEC-9F19-B574D2091691}"/>
              </a:ext>
            </a:extLst>
          </p:cNvPr>
          <p:cNvSpPr/>
          <p:nvPr/>
        </p:nvSpPr>
        <p:spPr>
          <a:xfrm>
            <a:off x="710257" y="207672"/>
            <a:ext cx="10725763" cy="848323"/>
          </a:xfrm>
          <a:prstGeom prst="rect">
            <a:avLst/>
          </a:prstGeom>
        </p:spPr>
        <p:txBody>
          <a:bodyPr vert="horz" lIns="76200" tIns="38100" rIns="76200" bIns="38100" rtlCol="0" anchor="b">
            <a:noAutofit/>
          </a:bodyPr>
          <a:lstStyle/>
          <a:p>
            <a:pPr>
              <a:lnSpc>
                <a:spcPts val="4583"/>
              </a:lnSpc>
            </a:pPr>
            <a:r>
              <a:rPr lang="pt-BR" sz="4000" b="1" noProof="0" dirty="0">
                <a:solidFill>
                  <a:srgbClr val="002060"/>
                </a:solidFill>
              </a:rPr>
              <a:t>Papel Estratégico na Regulação de Sinistros</a:t>
            </a:r>
          </a:p>
        </p:txBody>
      </p:sp>
      <p:sp>
        <p:nvSpPr>
          <p:cNvPr id="15" name="Retângulo: Cantos Diagonais Arredondados 14">
            <a:extLst>
              <a:ext uri="{FF2B5EF4-FFF2-40B4-BE49-F238E27FC236}">
                <a16:creationId xmlns:a16="http://schemas.microsoft.com/office/drawing/2014/main" id="{4501E243-5910-D683-CB10-40F1E43EA51C}"/>
              </a:ext>
            </a:extLst>
          </p:cNvPr>
          <p:cNvSpPr/>
          <p:nvPr/>
        </p:nvSpPr>
        <p:spPr>
          <a:xfrm flipV="1">
            <a:off x="738001" y="1044428"/>
            <a:ext cx="10101449" cy="45719"/>
          </a:xfrm>
          <a:prstGeom prst="round2DiagRect">
            <a:avLst/>
          </a:prstGeom>
          <a:solidFill>
            <a:srgbClr val="3656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19EBB237-EA40-DBC2-5786-741BBF7F7AA4}"/>
              </a:ext>
            </a:extLst>
          </p:cNvPr>
          <p:cNvGrpSpPr/>
          <p:nvPr/>
        </p:nvGrpSpPr>
        <p:grpSpPr>
          <a:xfrm>
            <a:off x="696544" y="1614180"/>
            <a:ext cx="5048591" cy="2123688"/>
            <a:chOff x="4589828" y="891170"/>
            <a:chExt cx="5048591" cy="2123688"/>
          </a:xfrm>
        </p:grpSpPr>
        <p:sp>
          <p:nvSpPr>
            <p:cNvPr id="58" name="Retângulo: Cantos Arredondados 57">
              <a:extLst>
                <a:ext uri="{FF2B5EF4-FFF2-40B4-BE49-F238E27FC236}">
                  <a16:creationId xmlns:a16="http://schemas.microsoft.com/office/drawing/2014/main" id="{1AB435B0-D433-FE13-2827-CEF82133A6A3}"/>
                </a:ext>
              </a:extLst>
            </p:cNvPr>
            <p:cNvSpPr/>
            <p:nvPr/>
          </p:nvSpPr>
          <p:spPr>
            <a:xfrm>
              <a:off x="4589828" y="1489098"/>
              <a:ext cx="5048591" cy="1525760"/>
            </a:xfrm>
            <a:prstGeom prst="roundRect">
              <a:avLst>
                <a:gd name="adj" fmla="val 3701"/>
              </a:avLst>
            </a:prstGeom>
            <a:solidFill>
              <a:srgbClr val="F3F4EE"/>
            </a:solidFill>
            <a:ln w="762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8" name="Text 1">
              <a:extLst>
                <a:ext uri="{FF2B5EF4-FFF2-40B4-BE49-F238E27FC236}">
                  <a16:creationId xmlns:a16="http://schemas.microsoft.com/office/drawing/2014/main" id="{18AA5560-5479-80BE-95AA-F13662101DB0}"/>
                </a:ext>
              </a:extLst>
            </p:cNvPr>
            <p:cNvSpPr/>
            <p:nvPr/>
          </p:nvSpPr>
          <p:spPr>
            <a:xfrm>
              <a:off x="5592014" y="1046472"/>
              <a:ext cx="3262285" cy="43200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 anchorCtr="0"/>
            <a:lstStyle/>
            <a:p>
              <a:r>
                <a:rPr lang="pt-BR" sz="2200" b="1" noProof="0" dirty="0">
                  <a:solidFill>
                    <a:srgbClr val="123458"/>
                  </a:solidFill>
                  <a:latin typeface="+mj-lt"/>
                </a:rPr>
                <a:t>Apoio na Gestão</a:t>
              </a:r>
            </a:p>
          </p:txBody>
        </p:sp>
        <p:sp>
          <p:nvSpPr>
            <p:cNvPr id="10" name="Text 2">
              <a:extLst>
                <a:ext uri="{FF2B5EF4-FFF2-40B4-BE49-F238E27FC236}">
                  <a16:creationId xmlns:a16="http://schemas.microsoft.com/office/drawing/2014/main" id="{8A807B67-5C2C-AA51-D475-C1EF7747C34F}"/>
                </a:ext>
              </a:extLst>
            </p:cNvPr>
            <p:cNvSpPr/>
            <p:nvPr/>
          </p:nvSpPr>
          <p:spPr>
            <a:xfrm>
              <a:off x="4853314" y="1575170"/>
              <a:ext cx="4614775" cy="123687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85725">
                <a:lnSpc>
                  <a:spcPts val="2500"/>
                </a:lnSpc>
                <a:buSzPct val="100000"/>
              </a:pPr>
              <a:r>
                <a:rPr lang="pt-BR" noProof="0" dirty="0">
                  <a:solidFill>
                    <a:srgbClr val="123458"/>
                  </a:solidFill>
                  <a:latin typeface="+mj-lt"/>
                </a:rPr>
                <a:t>O corretor atua como agente estratégico consultivo, garantindo que o segurado cumpra seus deveres pós-sinistro e receba tratamento adequado da seguradora.</a:t>
              </a:r>
            </a:p>
          </p:txBody>
        </p:sp>
        <p:grpSp>
          <p:nvGrpSpPr>
            <p:cNvPr id="71" name="Agrupar 70">
              <a:extLst>
                <a:ext uri="{FF2B5EF4-FFF2-40B4-BE49-F238E27FC236}">
                  <a16:creationId xmlns:a16="http://schemas.microsoft.com/office/drawing/2014/main" id="{85CDA570-8C13-5DB5-4F38-4D546A86A7DF}"/>
                </a:ext>
              </a:extLst>
            </p:cNvPr>
            <p:cNvGrpSpPr/>
            <p:nvPr/>
          </p:nvGrpSpPr>
          <p:grpSpPr>
            <a:xfrm>
              <a:off x="4726484" y="891170"/>
              <a:ext cx="720000" cy="684000"/>
              <a:chOff x="3812679" y="1505673"/>
              <a:chExt cx="720000" cy="684000"/>
            </a:xfrm>
          </p:grpSpPr>
          <p:sp>
            <p:nvSpPr>
              <p:cNvPr id="28" name="Retângulo: Cantos Arredondados 27">
                <a:extLst>
                  <a:ext uri="{FF2B5EF4-FFF2-40B4-BE49-F238E27FC236}">
                    <a16:creationId xmlns:a16="http://schemas.microsoft.com/office/drawing/2014/main" id="{41116AF1-E839-EE6B-2FD4-FCB517DE16D8}"/>
                  </a:ext>
                </a:extLst>
              </p:cNvPr>
              <p:cNvSpPr/>
              <p:nvPr/>
            </p:nvSpPr>
            <p:spPr>
              <a:xfrm>
                <a:off x="3812679" y="1505673"/>
                <a:ext cx="720000" cy="684000"/>
              </a:xfrm>
              <a:prstGeom prst="roundRect">
                <a:avLst/>
              </a:prstGeom>
              <a:solidFill>
                <a:srgbClr val="12345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id="{76779682-3E3B-0167-F1AE-2B1D7926538E}"/>
                  </a:ext>
                </a:extLst>
              </p:cNvPr>
              <p:cNvSpPr/>
              <p:nvPr/>
            </p:nvSpPr>
            <p:spPr>
              <a:xfrm>
                <a:off x="3924300" y="1647153"/>
                <a:ext cx="480177" cy="410089"/>
              </a:xfrm>
              <a:custGeom>
                <a:avLst/>
                <a:gdLst>
                  <a:gd name="csX0" fmla="*/ 551820 w 902340"/>
                  <a:gd name="csY0" fmla="*/ 122304 h 770632"/>
                  <a:gd name="csX1" fmla="*/ 542035 w 902340"/>
                  <a:gd name="csY1" fmla="*/ 131680 h 770632"/>
                  <a:gd name="csX2" fmla="*/ 596989 w 902340"/>
                  <a:gd name="csY2" fmla="*/ 140647 h 770632"/>
                  <a:gd name="csX3" fmla="*/ 590404 w 902340"/>
                  <a:gd name="csY3" fmla="*/ 85358 h 770632"/>
                  <a:gd name="csX4" fmla="*/ 580395 w 902340"/>
                  <a:gd name="csY4" fmla="*/ 94957 h 770632"/>
                  <a:gd name="csX5" fmla="*/ 580432 w 902340"/>
                  <a:gd name="csY5" fmla="*/ 94920 h 770632"/>
                  <a:gd name="csX6" fmla="*/ 565847 w 902340"/>
                  <a:gd name="csY6" fmla="*/ 94920 h 770632"/>
                  <a:gd name="csX7" fmla="*/ 474243 w 902340"/>
                  <a:gd name="csY7" fmla="*/ 56597 h 770632"/>
                  <a:gd name="csX8" fmla="*/ 493108 w 902340"/>
                  <a:gd name="csY8" fmla="*/ 64150 h 770632"/>
                  <a:gd name="csX9" fmla="*/ 493108 w 902340"/>
                  <a:gd name="csY9" fmla="*/ 64113 h 770632"/>
                  <a:gd name="csX10" fmla="*/ 552602 w 902340"/>
                  <a:gd name="csY10" fmla="*/ 107272 h 770632"/>
                  <a:gd name="csX11" fmla="*/ 552007 w 902340"/>
                  <a:gd name="csY11" fmla="*/ 122192 h 770632"/>
                  <a:gd name="csX12" fmla="*/ 551895 w 902340"/>
                  <a:gd name="csY12" fmla="*/ 122304 h 770632"/>
                  <a:gd name="csX13" fmla="*/ 708420 w 902340"/>
                  <a:gd name="csY13" fmla="*/ 313061 h 770632"/>
                  <a:gd name="csX14" fmla="*/ 698189 w 902340"/>
                  <a:gd name="csY14" fmla="*/ 302494 h 770632"/>
                  <a:gd name="csX15" fmla="*/ 708420 w 902340"/>
                  <a:gd name="csY15" fmla="*/ 291927 h 770632"/>
                  <a:gd name="csX16" fmla="*/ 827330 w 902340"/>
                  <a:gd name="csY16" fmla="*/ 291927 h 770632"/>
                  <a:gd name="csX17" fmla="*/ 835032 w 902340"/>
                  <a:gd name="csY17" fmla="*/ 294904 h 770632"/>
                  <a:gd name="csX18" fmla="*/ 838232 w 902340"/>
                  <a:gd name="csY18" fmla="*/ 302494 h 770632"/>
                  <a:gd name="csX19" fmla="*/ 835032 w 902340"/>
                  <a:gd name="csY19" fmla="*/ 310084 h 770632"/>
                  <a:gd name="csX20" fmla="*/ 827330 w 902340"/>
                  <a:gd name="csY20" fmla="*/ 313061 h 770632"/>
                  <a:gd name="csX21" fmla="*/ 708420 w 902340"/>
                  <a:gd name="csY21" fmla="*/ 264357 h 770632"/>
                  <a:gd name="csX22" fmla="*/ 698189 w 902340"/>
                  <a:gd name="csY22" fmla="*/ 253790 h 770632"/>
                  <a:gd name="csX23" fmla="*/ 708420 w 902340"/>
                  <a:gd name="csY23" fmla="*/ 243223 h 770632"/>
                  <a:gd name="csX24" fmla="*/ 827330 w 902340"/>
                  <a:gd name="csY24" fmla="*/ 243223 h 770632"/>
                  <a:gd name="csX25" fmla="*/ 835032 w 902340"/>
                  <a:gd name="csY25" fmla="*/ 246200 h 770632"/>
                  <a:gd name="csX26" fmla="*/ 838232 w 902340"/>
                  <a:gd name="csY26" fmla="*/ 253790 h 770632"/>
                  <a:gd name="csX27" fmla="*/ 835032 w 902340"/>
                  <a:gd name="csY27" fmla="*/ 261380 h 770632"/>
                  <a:gd name="csX28" fmla="*/ 827330 w 902340"/>
                  <a:gd name="csY28" fmla="*/ 264357 h 770632"/>
                  <a:gd name="csX29" fmla="*/ 708420 w 902340"/>
                  <a:gd name="csY29" fmla="*/ 215690 h 770632"/>
                  <a:gd name="csX30" fmla="*/ 697853 w 902340"/>
                  <a:gd name="csY30" fmla="*/ 205123 h 770632"/>
                  <a:gd name="csX31" fmla="*/ 708420 w 902340"/>
                  <a:gd name="csY31" fmla="*/ 194519 h 770632"/>
                  <a:gd name="csX32" fmla="*/ 827330 w 902340"/>
                  <a:gd name="csY32" fmla="*/ 194519 h 770632"/>
                  <a:gd name="csX33" fmla="*/ 837935 w 902340"/>
                  <a:gd name="csY33" fmla="*/ 205123 h 770632"/>
                  <a:gd name="csX34" fmla="*/ 827330 w 902340"/>
                  <a:gd name="csY34" fmla="*/ 215690 h 770632"/>
                  <a:gd name="csX35" fmla="*/ 708420 w 902340"/>
                  <a:gd name="csY35" fmla="*/ 166986 h 770632"/>
                  <a:gd name="csX36" fmla="*/ 698189 w 902340"/>
                  <a:gd name="csY36" fmla="*/ 156419 h 770632"/>
                  <a:gd name="csX37" fmla="*/ 708420 w 902340"/>
                  <a:gd name="csY37" fmla="*/ 145852 h 770632"/>
                  <a:gd name="csX38" fmla="*/ 827330 w 902340"/>
                  <a:gd name="csY38" fmla="*/ 145852 h 770632"/>
                  <a:gd name="csX39" fmla="*/ 835032 w 902340"/>
                  <a:gd name="csY39" fmla="*/ 148828 h 770632"/>
                  <a:gd name="csX40" fmla="*/ 838232 w 902340"/>
                  <a:gd name="csY40" fmla="*/ 156419 h 770632"/>
                  <a:gd name="csX41" fmla="*/ 835032 w 902340"/>
                  <a:gd name="csY41" fmla="*/ 164009 h 770632"/>
                  <a:gd name="csX42" fmla="*/ 827330 w 902340"/>
                  <a:gd name="csY42" fmla="*/ 166986 h 770632"/>
                  <a:gd name="csX43" fmla="*/ 669093 w 902340"/>
                  <a:gd name="csY43" fmla="*/ 46323 h 770632"/>
                  <a:gd name="csX44" fmla="*/ 866622 w 902340"/>
                  <a:gd name="csY44" fmla="*/ 46323 h 770632"/>
                  <a:gd name="csX45" fmla="*/ 879124 w 902340"/>
                  <a:gd name="csY45" fmla="*/ 51458 h 770632"/>
                  <a:gd name="csX46" fmla="*/ 884295 w 902340"/>
                  <a:gd name="csY46" fmla="*/ 63922 h 770632"/>
                  <a:gd name="csX47" fmla="*/ 884295 w 902340"/>
                  <a:gd name="csY47" fmla="*/ 352873 h 770632"/>
                  <a:gd name="csX48" fmla="*/ 866696 w 902340"/>
                  <a:gd name="csY48" fmla="*/ 370472 h 770632"/>
                  <a:gd name="csX49" fmla="*/ 829490 w 902340"/>
                  <a:gd name="csY49" fmla="*/ 370472 h 770632"/>
                  <a:gd name="csX50" fmla="*/ 829490 w 902340"/>
                  <a:gd name="csY50" fmla="*/ 439975 h 770632"/>
                  <a:gd name="csX51" fmla="*/ 869338 w 902340"/>
                  <a:gd name="csY51" fmla="*/ 439975 h 770632"/>
                  <a:gd name="csX52" fmla="*/ 902341 w 902340"/>
                  <a:gd name="csY52" fmla="*/ 472977 h 770632"/>
                  <a:gd name="csX53" fmla="*/ 902341 w 902340"/>
                  <a:gd name="csY53" fmla="*/ 680889 h 770632"/>
                  <a:gd name="csX54" fmla="*/ 869338 w 902340"/>
                  <a:gd name="csY54" fmla="*/ 713891 h 770632"/>
                  <a:gd name="csX55" fmla="*/ 661465 w 902340"/>
                  <a:gd name="csY55" fmla="*/ 713891 h 770632"/>
                  <a:gd name="csX56" fmla="*/ 628463 w 902340"/>
                  <a:gd name="csY56" fmla="*/ 680889 h 770632"/>
                  <a:gd name="csX57" fmla="*/ 628463 w 902340"/>
                  <a:gd name="csY57" fmla="*/ 631776 h 770632"/>
                  <a:gd name="csX58" fmla="*/ 556988 w 902340"/>
                  <a:gd name="csY58" fmla="*/ 631776 h 770632"/>
                  <a:gd name="csX59" fmla="*/ 556988 w 902340"/>
                  <a:gd name="csY59" fmla="*/ 679959 h 770632"/>
                  <a:gd name="csX60" fmla="*/ 571201 w 902340"/>
                  <a:gd name="csY60" fmla="*/ 679959 h 770632"/>
                  <a:gd name="csX61" fmla="*/ 571164 w 902340"/>
                  <a:gd name="csY61" fmla="*/ 679996 h 770632"/>
                  <a:gd name="csX62" fmla="*/ 630955 w 902340"/>
                  <a:gd name="csY62" fmla="*/ 739751 h 770632"/>
                  <a:gd name="csX63" fmla="*/ 630955 w 902340"/>
                  <a:gd name="csY63" fmla="*/ 760065 h 770632"/>
                  <a:gd name="csX64" fmla="*/ 620351 w 902340"/>
                  <a:gd name="csY64" fmla="*/ 770633 h 770632"/>
                  <a:gd name="csX65" fmla="*/ 314732 w 902340"/>
                  <a:gd name="csY65" fmla="*/ 770633 h 770632"/>
                  <a:gd name="csX66" fmla="*/ 304165 w 902340"/>
                  <a:gd name="csY66" fmla="*/ 760065 h 770632"/>
                  <a:gd name="csX67" fmla="*/ 304165 w 902340"/>
                  <a:gd name="csY67" fmla="*/ 739751 h 770632"/>
                  <a:gd name="csX68" fmla="*/ 363956 w 902340"/>
                  <a:gd name="csY68" fmla="*/ 679996 h 770632"/>
                  <a:gd name="csX69" fmla="*/ 378169 w 902340"/>
                  <a:gd name="csY69" fmla="*/ 679996 h 770632"/>
                  <a:gd name="csX70" fmla="*/ 378132 w 902340"/>
                  <a:gd name="csY70" fmla="*/ 631776 h 770632"/>
                  <a:gd name="csX71" fmla="*/ 137330 w 902340"/>
                  <a:gd name="csY71" fmla="*/ 631776 h 770632"/>
                  <a:gd name="csX72" fmla="*/ 105630 w 902340"/>
                  <a:gd name="csY72" fmla="*/ 600076 h 770632"/>
                  <a:gd name="csX73" fmla="*/ 105630 w 902340"/>
                  <a:gd name="csY73" fmla="*/ 288056 h 770632"/>
                  <a:gd name="csX74" fmla="*/ 97445 w 902340"/>
                  <a:gd name="csY74" fmla="*/ 283591 h 770632"/>
                  <a:gd name="csX75" fmla="*/ 81818 w 902340"/>
                  <a:gd name="csY75" fmla="*/ 299218 h 770632"/>
                  <a:gd name="csX76" fmla="*/ 81855 w 902340"/>
                  <a:gd name="csY76" fmla="*/ 299218 h 770632"/>
                  <a:gd name="csX77" fmla="*/ 80553 w 902340"/>
                  <a:gd name="csY77" fmla="*/ 300297 h 770632"/>
                  <a:gd name="csX78" fmla="*/ 63698 w 902340"/>
                  <a:gd name="csY78" fmla="*/ 299218 h 770632"/>
                  <a:gd name="csX79" fmla="*/ 33859 w 902340"/>
                  <a:gd name="csY79" fmla="*/ 269341 h 770632"/>
                  <a:gd name="csX80" fmla="*/ 30101 w 902340"/>
                  <a:gd name="csY80" fmla="*/ 260299 h 770632"/>
                  <a:gd name="csX81" fmla="*/ 33859 w 902340"/>
                  <a:gd name="csY81" fmla="*/ 251221 h 770632"/>
                  <a:gd name="csX82" fmla="*/ 49485 w 902340"/>
                  <a:gd name="csY82" fmla="*/ 235594 h 770632"/>
                  <a:gd name="csX83" fmla="*/ 49448 w 902340"/>
                  <a:gd name="csY83" fmla="*/ 235594 h 770632"/>
                  <a:gd name="csX84" fmla="*/ 40928 w 902340"/>
                  <a:gd name="csY84" fmla="*/ 218553 h 770632"/>
                  <a:gd name="csX85" fmla="*/ 40704 w 902340"/>
                  <a:gd name="csY85" fmla="*/ 217995 h 770632"/>
                  <a:gd name="csX86" fmla="*/ 34900 w 902340"/>
                  <a:gd name="csY86" fmla="*/ 200508 h 770632"/>
                  <a:gd name="csX87" fmla="*/ 12836 w 902340"/>
                  <a:gd name="csY87" fmla="*/ 200508 h 770632"/>
                  <a:gd name="csX88" fmla="*/ 3832 w 902340"/>
                  <a:gd name="csY88" fmla="*/ 196713 h 770632"/>
                  <a:gd name="csX89" fmla="*/ 3758 w 902340"/>
                  <a:gd name="csY89" fmla="*/ 196639 h 770632"/>
                  <a:gd name="csX90" fmla="*/ 3758 w 902340"/>
                  <a:gd name="csY90" fmla="*/ 196676 h 770632"/>
                  <a:gd name="csX91" fmla="*/ 0 w 902340"/>
                  <a:gd name="csY91" fmla="*/ 187634 h 770632"/>
                  <a:gd name="csX92" fmla="*/ 0 w 902340"/>
                  <a:gd name="csY92" fmla="*/ 145441 h 770632"/>
                  <a:gd name="csX93" fmla="*/ 3795 w 902340"/>
                  <a:gd name="csY93" fmla="*/ 136400 h 770632"/>
                  <a:gd name="csX94" fmla="*/ 3870 w 902340"/>
                  <a:gd name="csY94" fmla="*/ 136326 h 770632"/>
                  <a:gd name="csX95" fmla="*/ 3832 w 902340"/>
                  <a:gd name="csY95" fmla="*/ 136326 h 770632"/>
                  <a:gd name="csX96" fmla="*/ 12874 w 902340"/>
                  <a:gd name="csY96" fmla="*/ 132605 h 770632"/>
                  <a:gd name="csX97" fmla="*/ 34937 w 902340"/>
                  <a:gd name="csY97" fmla="*/ 132605 h 770632"/>
                  <a:gd name="csX98" fmla="*/ 40928 w 902340"/>
                  <a:gd name="csY98" fmla="*/ 114560 h 770632"/>
                  <a:gd name="csX99" fmla="*/ 49485 w 902340"/>
                  <a:gd name="csY99" fmla="*/ 97519 h 770632"/>
                  <a:gd name="csX100" fmla="*/ 33859 w 902340"/>
                  <a:gd name="csY100" fmla="*/ 81855 h 770632"/>
                  <a:gd name="csX101" fmla="*/ 33859 w 902340"/>
                  <a:gd name="csY101" fmla="*/ 63698 h 770632"/>
                  <a:gd name="csX102" fmla="*/ 63699 w 902340"/>
                  <a:gd name="csY102" fmla="*/ 33858 h 770632"/>
                  <a:gd name="csX103" fmla="*/ 63661 w 902340"/>
                  <a:gd name="csY103" fmla="*/ 33858 h 770632"/>
                  <a:gd name="csX104" fmla="*/ 72740 w 902340"/>
                  <a:gd name="csY104" fmla="*/ 30101 h 770632"/>
                  <a:gd name="csX105" fmla="*/ 81781 w 902340"/>
                  <a:gd name="csY105" fmla="*/ 33858 h 770632"/>
                  <a:gd name="csX106" fmla="*/ 97445 w 902340"/>
                  <a:gd name="csY106" fmla="*/ 49448 h 770632"/>
                  <a:gd name="csX107" fmla="*/ 114486 w 902340"/>
                  <a:gd name="csY107" fmla="*/ 40890 h 770632"/>
                  <a:gd name="csX108" fmla="*/ 115044 w 902340"/>
                  <a:gd name="csY108" fmla="*/ 40667 h 770632"/>
                  <a:gd name="csX109" fmla="*/ 115044 w 902340"/>
                  <a:gd name="csY109" fmla="*/ 40704 h 770632"/>
                  <a:gd name="csX110" fmla="*/ 132568 w 902340"/>
                  <a:gd name="csY110" fmla="*/ 34900 h 770632"/>
                  <a:gd name="csX111" fmla="*/ 132568 w 902340"/>
                  <a:gd name="csY111" fmla="*/ 12836 h 770632"/>
                  <a:gd name="csX112" fmla="*/ 136326 w 902340"/>
                  <a:gd name="csY112" fmla="*/ 3795 h 770632"/>
                  <a:gd name="csX113" fmla="*/ 136401 w 902340"/>
                  <a:gd name="csY113" fmla="*/ 3721 h 770632"/>
                  <a:gd name="csX114" fmla="*/ 145368 w 902340"/>
                  <a:gd name="csY114" fmla="*/ 0 h 770632"/>
                  <a:gd name="csX115" fmla="*/ 187561 w 902340"/>
                  <a:gd name="csY115" fmla="*/ 0 h 770632"/>
                  <a:gd name="csX116" fmla="*/ 196565 w 902340"/>
                  <a:gd name="csY116" fmla="*/ 3758 h 770632"/>
                  <a:gd name="csX117" fmla="*/ 196639 w 902340"/>
                  <a:gd name="csY117" fmla="*/ 3832 h 770632"/>
                  <a:gd name="csX118" fmla="*/ 200397 w 902340"/>
                  <a:gd name="csY118" fmla="*/ 12874 h 770632"/>
                  <a:gd name="csX119" fmla="*/ 200397 w 902340"/>
                  <a:gd name="csY119" fmla="*/ 34937 h 770632"/>
                  <a:gd name="csX120" fmla="*/ 200397 w 902340"/>
                  <a:gd name="csY120" fmla="*/ 34900 h 770632"/>
                  <a:gd name="csX121" fmla="*/ 218442 w 902340"/>
                  <a:gd name="csY121" fmla="*/ 40928 h 770632"/>
                  <a:gd name="csX122" fmla="*/ 235595 w 902340"/>
                  <a:gd name="csY122" fmla="*/ 49448 h 770632"/>
                  <a:gd name="csX123" fmla="*/ 251184 w 902340"/>
                  <a:gd name="csY123" fmla="*/ 33821 h 770632"/>
                  <a:gd name="csX124" fmla="*/ 251221 w 902340"/>
                  <a:gd name="csY124" fmla="*/ 33821 h 770632"/>
                  <a:gd name="csX125" fmla="*/ 269378 w 902340"/>
                  <a:gd name="csY125" fmla="*/ 33821 h 770632"/>
                  <a:gd name="csX126" fmla="*/ 299181 w 902340"/>
                  <a:gd name="csY126" fmla="*/ 63661 h 770632"/>
                  <a:gd name="csX127" fmla="*/ 300967 w 902340"/>
                  <a:gd name="csY127" fmla="*/ 79512 h 770632"/>
                  <a:gd name="csX128" fmla="*/ 475427 w 902340"/>
                  <a:gd name="csY128" fmla="*/ 79512 h 770632"/>
                  <a:gd name="csX129" fmla="*/ 415337 w 902340"/>
                  <a:gd name="csY129" fmla="*/ 65745 h 770632"/>
                  <a:gd name="csX130" fmla="*/ 405365 w 902340"/>
                  <a:gd name="csY130" fmla="*/ 56518 h 770632"/>
                  <a:gd name="csX131" fmla="*/ 412733 w 902340"/>
                  <a:gd name="csY131" fmla="*/ 45133 h 770632"/>
                  <a:gd name="csX132" fmla="*/ 503890 w 902340"/>
                  <a:gd name="csY132" fmla="*/ 38584 h 770632"/>
                  <a:gd name="csX133" fmla="*/ 572834 w 902340"/>
                  <a:gd name="csY133" fmla="*/ 72890 h 770632"/>
                  <a:gd name="csX134" fmla="*/ 590619 w 902340"/>
                  <a:gd name="csY134" fmla="*/ 55848 h 770632"/>
                  <a:gd name="csX135" fmla="*/ 601670 w 902340"/>
                  <a:gd name="csY135" fmla="*/ 53021 h 770632"/>
                  <a:gd name="csX136" fmla="*/ 608889 w 902340"/>
                  <a:gd name="csY136" fmla="*/ 61802 h 770632"/>
                  <a:gd name="csX137" fmla="*/ 611009 w 902340"/>
                  <a:gd name="csY137" fmla="*/ 79512 h 770632"/>
                  <a:gd name="csX138" fmla="*/ 651454 w 902340"/>
                  <a:gd name="csY138" fmla="*/ 79512 h 770632"/>
                  <a:gd name="csX139" fmla="*/ 651491 w 902340"/>
                  <a:gd name="csY139" fmla="*/ 63923 h 770632"/>
                  <a:gd name="csX140" fmla="*/ 669090 w 902340"/>
                  <a:gd name="csY140" fmla="*/ 46323 h 770632"/>
                  <a:gd name="csX141" fmla="*/ 808358 w 902340"/>
                  <a:gd name="csY141" fmla="*/ 370469 h 770632"/>
                  <a:gd name="csX142" fmla="*/ 791875 w 902340"/>
                  <a:gd name="csY142" fmla="*/ 370469 h 770632"/>
                  <a:gd name="csX143" fmla="*/ 791875 w 902340"/>
                  <a:gd name="csY143" fmla="*/ 439971 h 770632"/>
                  <a:gd name="csX144" fmla="*/ 808358 w 902340"/>
                  <a:gd name="csY144" fmla="*/ 439971 h 770632"/>
                  <a:gd name="csX145" fmla="*/ 770704 w 902340"/>
                  <a:gd name="csY145" fmla="*/ 370469 h 770632"/>
                  <a:gd name="csX146" fmla="*/ 770704 w 902340"/>
                  <a:gd name="csY146" fmla="*/ 439971 h 770632"/>
                  <a:gd name="csX147" fmla="*/ 661424 w 902340"/>
                  <a:gd name="csY147" fmla="*/ 439971 h 770632"/>
                  <a:gd name="csX148" fmla="*/ 628422 w 902340"/>
                  <a:gd name="csY148" fmla="*/ 472974 h 770632"/>
                  <a:gd name="csX149" fmla="*/ 628422 w 902340"/>
                  <a:gd name="csY149" fmla="*/ 573024 h 770632"/>
                  <a:gd name="csX150" fmla="*/ 164411 w 902340"/>
                  <a:gd name="csY150" fmla="*/ 573024 h 770632"/>
                  <a:gd name="csX151" fmla="*/ 164411 w 902340"/>
                  <a:gd name="csY151" fmla="*/ 333042 h 770632"/>
                  <a:gd name="csX152" fmla="*/ 187591 w 902340"/>
                  <a:gd name="csY152" fmla="*/ 333042 h 770632"/>
                  <a:gd name="csX153" fmla="*/ 196633 w 902340"/>
                  <a:gd name="csY153" fmla="*/ 329284 h 770632"/>
                  <a:gd name="csX154" fmla="*/ 196707 w 902340"/>
                  <a:gd name="csY154" fmla="*/ 329210 h 770632"/>
                  <a:gd name="csX155" fmla="*/ 196670 w 902340"/>
                  <a:gd name="csY155" fmla="*/ 329210 h 770632"/>
                  <a:gd name="csX156" fmla="*/ 200465 w 902340"/>
                  <a:gd name="csY156" fmla="*/ 320206 h 770632"/>
                  <a:gd name="csX157" fmla="*/ 200465 w 902340"/>
                  <a:gd name="csY157" fmla="*/ 298105 h 770632"/>
                  <a:gd name="csX158" fmla="*/ 218510 w 902340"/>
                  <a:gd name="csY158" fmla="*/ 292077 h 770632"/>
                  <a:gd name="csX159" fmla="*/ 235551 w 902340"/>
                  <a:gd name="csY159" fmla="*/ 283557 h 770632"/>
                  <a:gd name="csX160" fmla="*/ 251178 w 902340"/>
                  <a:gd name="csY160" fmla="*/ 299184 h 770632"/>
                  <a:gd name="csX161" fmla="*/ 269335 w 902340"/>
                  <a:gd name="csY161" fmla="*/ 299184 h 770632"/>
                  <a:gd name="csX162" fmla="*/ 299137 w 902340"/>
                  <a:gd name="csY162" fmla="*/ 269344 h 770632"/>
                  <a:gd name="csX163" fmla="*/ 302933 w 902340"/>
                  <a:gd name="csY163" fmla="*/ 260265 h 770632"/>
                  <a:gd name="csX164" fmla="*/ 299137 w 902340"/>
                  <a:gd name="csY164" fmla="*/ 251187 h 770632"/>
                  <a:gd name="csX165" fmla="*/ 283548 w 902340"/>
                  <a:gd name="csY165" fmla="*/ 235560 h 770632"/>
                  <a:gd name="csX166" fmla="*/ 292068 w 902340"/>
                  <a:gd name="csY166" fmla="*/ 218519 h 770632"/>
                  <a:gd name="csX167" fmla="*/ 298096 w 902340"/>
                  <a:gd name="csY167" fmla="*/ 200474 h 770632"/>
                  <a:gd name="csX168" fmla="*/ 320160 w 902340"/>
                  <a:gd name="csY168" fmla="*/ 200474 h 770632"/>
                  <a:gd name="csX169" fmla="*/ 329164 w 902340"/>
                  <a:gd name="csY169" fmla="*/ 196753 h 770632"/>
                  <a:gd name="csX170" fmla="*/ 329238 w 902340"/>
                  <a:gd name="csY170" fmla="*/ 196679 h 770632"/>
                  <a:gd name="csX171" fmla="*/ 332996 w 902340"/>
                  <a:gd name="csY171" fmla="*/ 187674 h 770632"/>
                  <a:gd name="csX172" fmla="*/ 332996 w 902340"/>
                  <a:gd name="csY172" fmla="*/ 145444 h 770632"/>
                  <a:gd name="csX173" fmla="*/ 330801 w 902340"/>
                  <a:gd name="csY173" fmla="*/ 138301 h 770632"/>
                  <a:gd name="csX174" fmla="*/ 508947 w 902340"/>
                  <a:gd name="csY174" fmla="*/ 138301 h 770632"/>
                  <a:gd name="csX175" fmla="*/ 517765 w 902340"/>
                  <a:gd name="csY175" fmla="*/ 149091 h 770632"/>
                  <a:gd name="csX176" fmla="*/ 607471 w 902340"/>
                  <a:gd name="csY176" fmla="*/ 163751 h 770632"/>
                  <a:gd name="csX177" fmla="*/ 619563 w 902340"/>
                  <a:gd name="csY177" fmla="*/ 155007 h 770632"/>
                  <a:gd name="csX178" fmla="*/ 619638 w 902340"/>
                  <a:gd name="csY178" fmla="*/ 152105 h 770632"/>
                  <a:gd name="csX179" fmla="*/ 618001 w 902340"/>
                  <a:gd name="csY179" fmla="*/ 138375 h 770632"/>
                  <a:gd name="csX180" fmla="*/ 651487 w 902340"/>
                  <a:gd name="csY180" fmla="*/ 138375 h 770632"/>
                  <a:gd name="csX181" fmla="*/ 651487 w 902340"/>
                  <a:gd name="csY181" fmla="*/ 352945 h 770632"/>
                  <a:gd name="csX182" fmla="*/ 651449 w 902340"/>
                  <a:gd name="csY182" fmla="*/ 352908 h 770632"/>
                  <a:gd name="csX183" fmla="*/ 669086 w 902340"/>
                  <a:gd name="csY183" fmla="*/ 370544 h 770632"/>
                  <a:gd name="csX184" fmla="*/ 651489 w 902340"/>
                  <a:gd name="csY184" fmla="*/ 117161 h 770632"/>
                  <a:gd name="csX185" fmla="*/ 651489 w 902340"/>
                  <a:gd name="csY185" fmla="*/ 100678 h 770632"/>
                  <a:gd name="csX186" fmla="*/ 613538 w 902340"/>
                  <a:gd name="csY186" fmla="*/ 100678 h 770632"/>
                  <a:gd name="csX187" fmla="*/ 615547 w 902340"/>
                  <a:gd name="csY187" fmla="*/ 117161 h 770632"/>
                  <a:gd name="csX188" fmla="*/ 863164 w 902340"/>
                  <a:gd name="csY188" fmla="*/ 67490 h 770632"/>
                  <a:gd name="csX189" fmla="*/ 672664 w 902340"/>
                  <a:gd name="csY189" fmla="*/ 67490 h 770632"/>
                  <a:gd name="csX190" fmla="*/ 672664 w 902340"/>
                  <a:gd name="csY190" fmla="*/ 349334 h 770632"/>
                  <a:gd name="csX191" fmla="*/ 863164 w 902340"/>
                  <a:gd name="csY191" fmla="*/ 349334 h 770632"/>
                  <a:gd name="csX192" fmla="*/ 708420 w 902340"/>
                  <a:gd name="csY192" fmla="*/ 118314 h 770632"/>
                  <a:gd name="csX193" fmla="*/ 827330 w 902340"/>
                  <a:gd name="csY193" fmla="*/ 118314 h 770632"/>
                  <a:gd name="csX194" fmla="*/ 835032 w 902340"/>
                  <a:gd name="csY194" fmla="*/ 115338 h 770632"/>
                  <a:gd name="csX195" fmla="*/ 838232 w 902340"/>
                  <a:gd name="csY195" fmla="*/ 107747 h 770632"/>
                  <a:gd name="csX196" fmla="*/ 835032 w 902340"/>
                  <a:gd name="csY196" fmla="*/ 100157 h 770632"/>
                  <a:gd name="csX197" fmla="*/ 827330 w 902340"/>
                  <a:gd name="csY197" fmla="*/ 97180 h 770632"/>
                  <a:gd name="csX198" fmla="*/ 708420 w 902340"/>
                  <a:gd name="csY198" fmla="*/ 97180 h 770632"/>
                  <a:gd name="csX199" fmla="*/ 698189 w 902340"/>
                  <a:gd name="csY199" fmla="*/ 107747 h 770632"/>
                  <a:gd name="csX200" fmla="*/ 708420 w 902340"/>
                  <a:gd name="csY200" fmla="*/ 118315 h 770632"/>
                  <a:gd name="csX201" fmla="*/ 246753 w 902340"/>
                  <a:gd name="csY201" fmla="*/ 432230 h 770632"/>
                  <a:gd name="csX202" fmla="*/ 258138 w 902340"/>
                  <a:gd name="csY202" fmla="*/ 425644 h 770632"/>
                  <a:gd name="csX203" fmla="*/ 206867 w 902340"/>
                  <a:gd name="csY203" fmla="*/ 403877 h 770632"/>
                  <a:gd name="csX204" fmla="*/ 200096 w 902340"/>
                  <a:gd name="csY204" fmla="*/ 459167 h 770632"/>
                  <a:gd name="csX205" fmla="*/ 212113 w 902340"/>
                  <a:gd name="csY205" fmla="*/ 452209 h 770632"/>
                  <a:gd name="csX206" fmla="*/ 226252 w 902340"/>
                  <a:gd name="csY206" fmla="*/ 455670 h 770632"/>
                  <a:gd name="csX207" fmla="*/ 306061 w 902340"/>
                  <a:gd name="csY207" fmla="*/ 514717 h 770632"/>
                  <a:gd name="csX208" fmla="*/ 289578 w 902340"/>
                  <a:gd name="csY208" fmla="*/ 502922 h 770632"/>
                  <a:gd name="csX209" fmla="*/ 289541 w 902340"/>
                  <a:gd name="csY209" fmla="*/ 502922 h 770632"/>
                  <a:gd name="csX210" fmla="*/ 242065 w 902340"/>
                  <a:gd name="csY210" fmla="*/ 446814 h 770632"/>
                  <a:gd name="csX211" fmla="*/ 246232 w 902340"/>
                  <a:gd name="csY211" fmla="*/ 432490 h 770632"/>
                  <a:gd name="csX212" fmla="*/ 246715 w 902340"/>
                  <a:gd name="csY212" fmla="*/ 432266 h 770632"/>
                  <a:gd name="csX213" fmla="*/ 286974 w 902340"/>
                  <a:gd name="csY213" fmla="*/ 433309 h 770632"/>
                  <a:gd name="csX214" fmla="*/ 286974 w 902340"/>
                  <a:gd name="csY214" fmla="*/ 433346 h 770632"/>
                  <a:gd name="csX215" fmla="*/ 292221 w 902340"/>
                  <a:gd name="csY215" fmla="*/ 423598 h 770632"/>
                  <a:gd name="csX216" fmla="*/ 285821 w 902340"/>
                  <a:gd name="csY216" fmla="*/ 414519 h 770632"/>
                  <a:gd name="csX217" fmla="*/ 202217 w 902340"/>
                  <a:gd name="csY217" fmla="*/ 378986 h 770632"/>
                  <a:gd name="csX218" fmla="*/ 202217 w 902340"/>
                  <a:gd name="csY218" fmla="*/ 379024 h 770632"/>
                  <a:gd name="csX219" fmla="*/ 192804 w 902340"/>
                  <a:gd name="csY219" fmla="*/ 379582 h 770632"/>
                  <a:gd name="csX220" fmla="*/ 187595 w 902340"/>
                  <a:gd name="csY220" fmla="*/ 387432 h 770632"/>
                  <a:gd name="csX221" fmla="*/ 176544 w 902340"/>
                  <a:gd name="csY221" fmla="*/ 477548 h 770632"/>
                  <a:gd name="csX222" fmla="*/ 181604 w 902340"/>
                  <a:gd name="csY222" fmla="*/ 487891 h 770632"/>
                  <a:gd name="csX223" fmla="*/ 193101 w 902340"/>
                  <a:gd name="csY223" fmla="*/ 487481 h 770632"/>
                  <a:gd name="csX224" fmla="*/ 214159 w 902340"/>
                  <a:gd name="csY224" fmla="*/ 475315 h 770632"/>
                  <a:gd name="csX225" fmla="*/ 272984 w 902340"/>
                  <a:gd name="csY225" fmla="*/ 525099 h 770632"/>
                  <a:gd name="csX226" fmla="*/ 363025 w 902340"/>
                  <a:gd name="csY226" fmla="*/ 540391 h 770632"/>
                  <a:gd name="csX227" fmla="*/ 372922 w 902340"/>
                  <a:gd name="csY227" fmla="*/ 531312 h 770632"/>
                  <a:gd name="csX228" fmla="*/ 365890 w 902340"/>
                  <a:gd name="csY228" fmla="*/ 519890 h 770632"/>
                  <a:gd name="csX229" fmla="*/ 302713 w 902340"/>
                  <a:gd name="csY229" fmla="*/ 486330 h 770632"/>
                  <a:gd name="csX230" fmla="*/ 265840 w 902340"/>
                  <a:gd name="csY230" fmla="*/ 445476 h 770632"/>
                  <a:gd name="csX231" fmla="*/ 286899 w 902340"/>
                  <a:gd name="csY231" fmla="*/ 433310 h 770632"/>
                  <a:gd name="csX232" fmla="*/ 166502 w 902340"/>
                  <a:gd name="csY232" fmla="*/ 79064 h 770632"/>
                  <a:gd name="csX233" fmla="*/ 80740 w 902340"/>
                  <a:gd name="csY233" fmla="*/ 149460 h 770632"/>
                  <a:gd name="csX234" fmla="*/ 133053 w 902340"/>
                  <a:gd name="csY234" fmla="*/ 247310 h 770632"/>
                  <a:gd name="csX235" fmla="*/ 239209 w 902340"/>
                  <a:gd name="csY235" fmla="*/ 215089 h 770632"/>
                  <a:gd name="csX236" fmla="*/ 228345 w 902340"/>
                  <a:gd name="csY236" fmla="*/ 104656 h 770632"/>
                  <a:gd name="csX237" fmla="*/ 166507 w 902340"/>
                  <a:gd name="csY237" fmla="*/ 79058 h 770632"/>
                  <a:gd name="csX238" fmla="*/ 213383 w 902340"/>
                  <a:gd name="csY238" fmla="*/ 119620 h 770632"/>
                  <a:gd name="csX239" fmla="*/ 129630 w 902340"/>
                  <a:gd name="csY239" fmla="*/ 111360 h 770632"/>
                  <a:gd name="csX240" fmla="*/ 105222 w 902340"/>
                  <a:gd name="csY240" fmla="*/ 191876 h 770632"/>
                  <a:gd name="csX241" fmla="*/ 179413 w 902340"/>
                  <a:gd name="csY241" fmla="*/ 231539 h 770632"/>
                  <a:gd name="csX242" fmla="*/ 232806 w 902340"/>
                  <a:gd name="csY242" fmla="*/ 166501 h 770632"/>
                  <a:gd name="csX243" fmla="*/ 213383 w 902340"/>
                  <a:gd name="csY243" fmla="*/ 119620 h 770632"/>
                  <a:gd name="csX244" fmla="*/ 285379 w 902340"/>
                  <a:gd name="csY244" fmla="*/ 100644 h 770632"/>
                  <a:gd name="csX245" fmla="*/ 513788 w 902340"/>
                  <a:gd name="csY245" fmla="*/ 100644 h 770632"/>
                  <a:gd name="csX246" fmla="*/ 529825 w 902340"/>
                  <a:gd name="csY246" fmla="*/ 114151 h 770632"/>
                  <a:gd name="csX247" fmla="*/ 526737 w 902340"/>
                  <a:gd name="csY247" fmla="*/ 117164 h 770632"/>
                  <a:gd name="csX248" fmla="*/ 293117 w 902340"/>
                  <a:gd name="csY248" fmla="*/ 117164 h 770632"/>
                  <a:gd name="csX249" fmla="*/ 292112 w 902340"/>
                  <a:gd name="csY249" fmla="*/ 114560 h 770632"/>
                  <a:gd name="csX250" fmla="*/ 292149 w 902340"/>
                  <a:gd name="csY250" fmla="*/ 114560 h 770632"/>
                  <a:gd name="csX251" fmla="*/ 285452 w 902340"/>
                  <a:gd name="csY251" fmla="*/ 100682 h 770632"/>
                  <a:gd name="csX252" fmla="*/ 143247 w 902340"/>
                  <a:gd name="csY252" fmla="*/ 332854 h 770632"/>
                  <a:gd name="csX253" fmla="*/ 136364 w 902340"/>
                  <a:gd name="csY253" fmla="*/ 329245 h 770632"/>
                  <a:gd name="csX254" fmla="*/ 136364 w 902340"/>
                  <a:gd name="csY254" fmla="*/ 329171 h 770632"/>
                  <a:gd name="csX255" fmla="*/ 132606 w 902340"/>
                  <a:gd name="csY255" fmla="*/ 320129 h 770632"/>
                  <a:gd name="csX256" fmla="*/ 132606 w 902340"/>
                  <a:gd name="csY256" fmla="*/ 298103 h 770632"/>
                  <a:gd name="csX257" fmla="*/ 126801 w 902340"/>
                  <a:gd name="csY257" fmla="*/ 296466 h 770632"/>
                  <a:gd name="csX258" fmla="*/ 126801 w 902340"/>
                  <a:gd name="csY258" fmla="*/ 600075 h 770632"/>
                  <a:gd name="csX259" fmla="*/ 126801 w 902340"/>
                  <a:gd name="csY259" fmla="*/ 600038 h 770632"/>
                  <a:gd name="csX260" fmla="*/ 137331 w 902340"/>
                  <a:gd name="csY260" fmla="*/ 610642 h 770632"/>
                  <a:gd name="csX261" fmla="*/ 628459 w 902340"/>
                  <a:gd name="csY261" fmla="*/ 610642 h 770632"/>
                  <a:gd name="csX262" fmla="*/ 628459 w 902340"/>
                  <a:gd name="csY262" fmla="*/ 594159 h 770632"/>
                  <a:gd name="csX263" fmla="*/ 164411 w 902340"/>
                  <a:gd name="csY263" fmla="*/ 594159 h 770632"/>
                  <a:gd name="csX264" fmla="*/ 143240 w 902340"/>
                  <a:gd name="csY264" fmla="*/ 573025 h 770632"/>
                  <a:gd name="csX265" fmla="*/ 179263 w 902340"/>
                  <a:gd name="csY265" fmla="*/ 21168 h 770632"/>
                  <a:gd name="csX266" fmla="*/ 153702 w 902340"/>
                  <a:gd name="csY266" fmla="*/ 21168 h 770632"/>
                  <a:gd name="csX267" fmla="*/ 153702 w 902340"/>
                  <a:gd name="csY267" fmla="*/ 43417 h 770632"/>
                  <a:gd name="csX268" fmla="*/ 145107 w 902340"/>
                  <a:gd name="csY268" fmla="*/ 53797 h 770632"/>
                  <a:gd name="csX269" fmla="*/ 123117 w 902340"/>
                  <a:gd name="csY269" fmla="*/ 60271 h 770632"/>
                  <a:gd name="csX270" fmla="*/ 122634 w 902340"/>
                  <a:gd name="csY270" fmla="*/ 60495 h 770632"/>
                  <a:gd name="csX271" fmla="*/ 102467 w 902340"/>
                  <a:gd name="csY271" fmla="*/ 71322 h 770632"/>
                  <a:gd name="csX272" fmla="*/ 88477 w 902340"/>
                  <a:gd name="csY272" fmla="*/ 70429 h 770632"/>
                  <a:gd name="csX273" fmla="*/ 72776 w 902340"/>
                  <a:gd name="csY273" fmla="*/ 54691 h 770632"/>
                  <a:gd name="csX274" fmla="*/ 54731 w 902340"/>
                  <a:gd name="csY274" fmla="*/ 72736 h 770632"/>
                  <a:gd name="csX275" fmla="*/ 70395 w 902340"/>
                  <a:gd name="csY275" fmla="*/ 88549 h 770632"/>
                  <a:gd name="csX276" fmla="*/ 71623 w 902340"/>
                  <a:gd name="csY276" fmla="*/ 101943 h 770632"/>
                  <a:gd name="csX277" fmla="*/ 60423 w 902340"/>
                  <a:gd name="csY277" fmla="*/ 122630 h 770632"/>
                  <a:gd name="csX278" fmla="*/ 53875 w 902340"/>
                  <a:gd name="csY278" fmla="*/ 144434 h 770632"/>
                  <a:gd name="csX279" fmla="*/ 43382 w 902340"/>
                  <a:gd name="csY279" fmla="*/ 153736 h 770632"/>
                  <a:gd name="csX280" fmla="*/ 21132 w 902340"/>
                  <a:gd name="csY280" fmla="*/ 153736 h 770632"/>
                  <a:gd name="csX281" fmla="*/ 21132 w 902340"/>
                  <a:gd name="csY281" fmla="*/ 179297 h 770632"/>
                  <a:gd name="csX282" fmla="*/ 43345 w 902340"/>
                  <a:gd name="csY282" fmla="*/ 179334 h 770632"/>
                  <a:gd name="csX283" fmla="*/ 53725 w 902340"/>
                  <a:gd name="csY283" fmla="*/ 187929 h 770632"/>
                  <a:gd name="csX284" fmla="*/ 60199 w 902340"/>
                  <a:gd name="csY284" fmla="*/ 209919 h 770632"/>
                  <a:gd name="csX285" fmla="*/ 60422 w 902340"/>
                  <a:gd name="csY285" fmla="*/ 210402 h 770632"/>
                  <a:gd name="csX286" fmla="*/ 60422 w 902340"/>
                  <a:gd name="csY286" fmla="*/ 210439 h 770632"/>
                  <a:gd name="csX287" fmla="*/ 71249 w 902340"/>
                  <a:gd name="csY287" fmla="*/ 230569 h 770632"/>
                  <a:gd name="csX288" fmla="*/ 70394 w 902340"/>
                  <a:gd name="csY288" fmla="*/ 244559 h 770632"/>
                  <a:gd name="csX289" fmla="*/ 54656 w 902340"/>
                  <a:gd name="csY289" fmla="*/ 260260 h 770632"/>
                  <a:gd name="csX290" fmla="*/ 72701 w 902340"/>
                  <a:gd name="csY290" fmla="*/ 278305 h 770632"/>
                  <a:gd name="csX291" fmla="*/ 88402 w 902340"/>
                  <a:gd name="csY291" fmla="*/ 262604 h 770632"/>
                  <a:gd name="csX292" fmla="*/ 101834 w 902340"/>
                  <a:gd name="csY292" fmla="*/ 261339 h 770632"/>
                  <a:gd name="csX293" fmla="*/ 122521 w 902340"/>
                  <a:gd name="csY293" fmla="*/ 272539 h 770632"/>
                  <a:gd name="csX294" fmla="*/ 144325 w 902340"/>
                  <a:gd name="csY294" fmla="*/ 279087 h 770632"/>
                  <a:gd name="csX295" fmla="*/ 153664 w 902340"/>
                  <a:gd name="csY295" fmla="*/ 289617 h 770632"/>
                  <a:gd name="csX296" fmla="*/ 153664 w 902340"/>
                  <a:gd name="csY296" fmla="*/ 311829 h 770632"/>
                  <a:gd name="csX297" fmla="*/ 179225 w 902340"/>
                  <a:gd name="csY297" fmla="*/ 311829 h 770632"/>
                  <a:gd name="csX298" fmla="*/ 179225 w 902340"/>
                  <a:gd name="csY298" fmla="*/ 289654 h 770632"/>
                  <a:gd name="csX299" fmla="*/ 187820 w 902340"/>
                  <a:gd name="csY299" fmla="*/ 279311 h 770632"/>
                  <a:gd name="csX300" fmla="*/ 210330 w 902340"/>
                  <a:gd name="csY300" fmla="*/ 272576 h 770632"/>
                  <a:gd name="csX301" fmla="*/ 230608 w 902340"/>
                  <a:gd name="csY301" fmla="*/ 261749 h 770632"/>
                  <a:gd name="csX302" fmla="*/ 244560 w 902340"/>
                  <a:gd name="csY302" fmla="*/ 262642 h 770632"/>
                  <a:gd name="csX303" fmla="*/ 260261 w 902340"/>
                  <a:gd name="csY303" fmla="*/ 278343 h 770632"/>
                  <a:gd name="csX304" fmla="*/ 278306 w 902340"/>
                  <a:gd name="csY304" fmla="*/ 260298 h 770632"/>
                  <a:gd name="csX305" fmla="*/ 262605 w 902340"/>
                  <a:gd name="csY305" fmla="*/ 244560 h 770632"/>
                  <a:gd name="csX306" fmla="*/ 261378 w 902340"/>
                  <a:gd name="csY306" fmla="*/ 231128 h 770632"/>
                  <a:gd name="csX307" fmla="*/ 272577 w 902340"/>
                  <a:gd name="csY307" fmla="*/ 210441 h 770632"/>
                  <a:gd name="csX308" fmla="*/ 279126 w 902340"/>
                  <a:gd name="csY308" fmla="*/ 188637 h 770632"/>
                  <a:gd name="csX309" fmla="*/ 289618 w 902340"/>
                  <a:gd name="csY309" fmla="*/ 179298 h 770632"/>
                  <a:gd name="csX310" fmla="*/ 311793 w 902340"/>
                  <a:gd name="csY310" fmla="*/ 179298 h 770632"/>
                  <a:gd name="csX311" fmla="*/ 311793 w 902340"/>
                  <a:gd name="csY311" fmla="*/ 153699 h 770632"/>
                  <a:gd name="csX312" fmla="*/ 289655 w 902340"/>
                  <a:gd name="csY312" fmla="*/ 153699 h 770632"/>
                  <a:gd name="csX313" fmla="*/ 279275 w 902340"/>
                  <a:gd name="csY313" fmla="*/ 145105 h 770632"/>
                  <a:gd name="csX314" fmla="*/ 261751 w 902340"/>
                  <a:gd name="csY314" fmla="*/ 102428 h 770632"/>
                  <a:gd name="csX315" fmla="*/ 262607 w 902340"/>
                  <a:gd name="csY315" fmla="*/ 88476 h 770632"/>
                  <a:gd name="csX316" fmla="*/ 278308 w 902340"/>
                  <a:gd name="csY316" fmla="*/ 72775 h 770632"/>
                  <a:gd name="csX317" fmla="*/ 260263 w 902340"/>
                  <a:gd name="csY317" fmla="*/ 54730 h 770632"/>
                  <a:gd name="csX318" fmla="*/ 244524 w 902340"/>
                  <a:gd name="csY318" fmla="*/ 70393 h 770632"/>
                  <a:gd name="csX319" fmla="*/ 231130 w 902340"/>
                  <a:gd name="csY319" fmla="*/ 71658 h 770632"/>
                  <a:gd name="csX320" fmla="*/ 210406 w 902340"/>
                  <a:gd name="csY320" fmla="*/ 60459 h 770632"/>
                  <a:gd name="csX321" fmla="*/ 188602 w 902340"/>
                  <a:gd name="csY321" fmla="*/ 53910 h 770632"/>
                  <a:gd name="csX322" fmla="*/ 179263 w 902340"/>
                  <a:gd name="csY322" fmla="*/ 43418 h 770632"/>
                  <a:gd name="csX323" fmla="*/ 793625 w 902340"/>
                  <a:gd name="csY323" fmla="*/ 502437 h 770632"/>
                  <a:gd name="csX324" fmla="*/ 793625 w 902340"/>
                  <a:gd name="csY324" fmla="*/ 502400 h 770632"/>
                  <a:gd name="csX325" fmla="*/ 767506 w 902340"/>
                  <a:gd name="csY325" fmla="*/ 523831 h 770632"/>
                  <a:gd name="csX326" fmla="*/ 783431 w 902340"/>
                  <a:gd name="csY326" fmla="*/ 553634 h 770632"/>
                  <a:gd name="csX327" fmla="*/ 815763 w 902340"/>
                  <a:gd name="csY327" fmla="*/ 543849 h 770632"/>
                  <a:gd name="csX328" fmla="*/ 812452 w 902340"/>
                  <a:gd name="csY328" fmla="*/ 510214 h 770632"/>
                  <a:gd name="csX329" fmla="*/ 793625 w 902340"/>
                  <a:gd name="csY329" fmla="*/ 502401 h 770632"/>
                  <a:gd name="csX330" fmla="*/ 797495 w 902340"/>
                  <a:gd name="csY330" fmla="*/ 525171 h 770632"/>
                  <a:gd name="csX331" fmla="*/ 790574 w 902340"/>
                  <a:gd name="csY331" fmla="*/ 524464 h 770632"/>
                  <a:gd name="csX332" fmla="*/ 788528 w 902340"/>
                  <a:gd name="csY332" fmla="*/ 531124 h 770632"/>
                  <a:gd name="csX333" fmla="*/ 794667 w 902340"/>
                  <a:gd name="csY333" fmla="*/ 534435 h 770632"/>
                  <a:gd name="csX334" fmla="*/ 799095 w 902340"/>
                  <a:gd name="csY334" fmla="*/ 529040 h 770632"/>
                  <a:gd name="csX335" fmla="*/ 797495 w 902340"/>
                  <a:gd name="csY335" fmla="*/ 525171 h 770632"/>
                  <a:gd name="csX336" fmla="*/ 789235 w 902340"/>
                  <a:gd name="csY336" fmla="*/ 611639 h 770632"/>
                  <a:gd name="csX337" fmla="*/ 838051 w 902340"/>
                  <a:gd name="csY337" fmla="*/ 562787 h 770632"/>
                  <a:gd name="csX338" fmla="*/ 847761 w 902340"/>
                  <a:gd name="csY338" fmla="*/ 558731 h 770632"/>
                  <a:gd name="csX339" fmla="*/ 857472 w 902340"/>
                  <a:gd name="csY339" fmla="*/ 562787 h 770632"/>
                  <a:gd name="csX340" fmla="*/ 881136 w 902340"/>
                  <a:gd name="csY340" fmla="*/ 586451 h 770632"/>
                  <a:gd name="csX341" fmla="*/ 881173 w 902340"/>
                  <a:gd name="csY341" fmla="*/ 472970 h 770632"/>
                  <a:gd name="csX342" fmla="*/ 869304 w 902340"/>
                  <a:gd name="csY342" fmla="*/ 461101 h 770632"/>
                  <a:gd name="csX343" fmla="*/ 661469 w 902340"/>
                  <a:gd name="csY343" fmla="*/ 461101 h 770632"/>
                  <a:gd name="csX344" fmla="*/ 649599 w 902340"/>
                  <a:gd name="csY344" fmla="*/ 472970 h 770632"/>
                  <a:gd name="csX345" fmla="*/ 649599 w 902340"/>
                  <a:gd name="csY345" fmla="*/ 559922 h 770632"/>
                  <a:gd name="csX346" fmla="*/ 683792 w 902340"/>
                  <a:gd name="csY346" fmla="*/ 525692 h 770632"/>
                  <a:gd name="csX347" fmla="*/ 693540 w 902340"/>
                  <a:gd name="csY347" fmla="*/ 521636 h 770632"/>
                  <a:gd name="csX348" fmla="*/ 703288 w 902340"/>
                  <a:gd name="csY348" fmla="*/ 525692 h 770632"/>
                  <a:gd name="csX349" fmla="*/ 881210 w 902340"/>
                  <a:gd name="csY349" fmla="*/ 616402 h 770632"/>
                  <a:gd name="csX350" fmla="*/ 847798 w 902340"/>
                  <a:gd name="csY350" fmla="*/ 582990 h 770632"/>
                  <a:gd name="csX351" fmla="*/ 804192 w 902340"/>
                  <a:gd name="csY351" fmla="*/ 626597 h 770632"/>
                  <a:gd name="csX352" fmla="*/ 870272 w 902340"/>
                  <a:gd name="csY352" fmla="*/ 692713 h 770632"/>
                  <a:gd name="csX353" fmla="*/ 881173 w 902340"/>
                  <a:gd name="csY353" fmla="*/ 680881 h 770632"/>
                  <a:gd name="csX354" fmla="*/ 881173 w 902340"/>
                  <a:gd name="csY354" fmla="*/ 616402 h 770632"/>
                  <a:gd name="csX355" fmla="*/ 840432 w 902340"/>
                  <a:gd name="csY355" fmla="*/ 692751 h 770632"/>
                  <a:gd name="csX356" fmla="*/ 693575 w 902340"/>
                  <a:gd name="csY356" fmla="*/ 545856 h 770632"/>
                  <a:gd name="csX357" fmla="*/ 649596 w 902340"/>
                  <a:gd name="csY357" fmla="*/ 589835 h 770632"/>
                  <a:gd name="csX358" fmla="*/ 649596 w 902340"/>
                  <a:gd name="csY358" fmla="*/ 680881 h 770632"/>
                  <a:gd name="csX359" fmla="*/ 661466 w 902340"/>
                  <a:gd name="csY359" fmla="*/ 692712 h 770632"/>
                  <a:gd name="csX360" fmla="*/ 467547 w 902340"/>
                  <a:gd name="csY360" fmla="*/ 177172 h 770632"/>
                  <a:gd name="csX361" fmla="*/ 325977 w 902340"/>
                  <a:gd name="csY361" fmla="*/ 247009 h 770632"/>
                  <a:gd name="csX362" fmla="*/ 295169 w 902340"/>
                  <a:gd name="csY362" fmla="*/ 401828 h 770632"/>
                  <a:gd name="csX363" fmla="*/ 399278 w 902340"/>
                  <a:gd name="csY363" fmla="*/ 520519 h 770632"/>
                  <a:gd name="csX364" fmla="*/ 556812 w 902340"/>
                  <a:gd name="csY364" fmla="*/ 510176 h 770632"/>
                  <a:gd name="csX365" fmla="*/ 644508 w 902340"/>
                  <a:gd name="csY365" fmla="*/ 378950 h 770632"/>
                  <a:gd name="csX366" fmla="*/ 593758 w 902340"/>
                  <a:gd name="csY366" fmla="*/ 229455 h 770632"/>
                  <a:gd name="csX367" fmla="*/ 467552 w 902340"/>
                  <a:gd name="csY367" fmla="*/ 177179 h 770632"/>
                  <a:gd name="csX368" fmla="*/ 578837 w 902340"/>
                  <a:gd name="csY368" fmla="*/ 244405 h 770632"/>
                  <a:gd name="csX369" fmla="*/ 447087 w 902340"/>
                  <a:gd name="csY369" fmla="*/ 199719 h 770632"/>
                  <a:gd name="csX370" fmla="*/ 331406 w 902340"/>
                  <a:gd name="csY370" fmla="*/ 277073 h 770632"/>
                  <a:gd name="csX371" fmla="*/ 322328 w 902340"/>
                  <a:gd name="csY371" fmla="*/ 415890 h 770632"/>
                  <a:gd name="csX372" fmla="*/ 426950 w 902340"/>
                  <a:gd name="csY372" fmla="*/ 507643 h 770632"/>
                  <a:gd name="csX373" fmla="*/ 563425 w 902340"/>
                  <a:gd name="csY373" fmla="*/ 480481 h 770632"/>
                  <a:gd name="csX374" fmla="*/ 624965 w 902340"/>
                  <a:gd name="csY374" fmla="*/ 355685 h 770632"/>
                  <a:gd name="csX375" fmla="*/ 578827 w 902340"/>
                  <a:gd name="csY375" fmla="*/ 244394 h 770632"/>
                  <a:gd name="csX376" fmla="*/ 562317 w 902340"/>
                  <a:gd name="csY376" fmla="*/ 380174 h 770632"/>
                  <a:gd name="csX377" fmla="*/ 562912 w 902340"/>
                  <a:gd name="csY377" fmla="*/ 379877 h 770632"/>
                  <a:gd name="csX378" fmla="*/ 576940 w 902340"/>
                  <a:gd name="csY378" fmla="*/ 355655 h 770632"/>
                  <a:gd name="csX379" fmla="*/ 562912 w 902340"/>
                  <a:gd name="csY379" fmla="*/ 331433 h 770632"/>
                  <a:gd name="csX380" fmla="*/ 433058 w 902340"/>
                  <a:gd name="csY380" fmla="*/ 256497 h 770632"/>
                  <a:gd name="csX381" fmla="*/ 419068 w 902340"/>
                  <a:gd name="csY381" fmla="*/ 252665 h 770632"/>
                  <a:gd name="csX382" fmla="*/ 394808 w 902340"/>
                  <a:gd name="csY382" fmla="*/ 266730 h 770632"/>
                  <a:gd name="csX383" fmla="*/ 391088 w 902340"/>
                  <a:gd name="csY383" fmla="*/ 280757 h 770632"/>
                  <a:gd name="csX384" fmla="*/ 391088 w 902340"/>
                  <a:gd name="csY384" fmla="*/ 430585 h 770632"/>
                  <a:gd name="csX385" fmla="*/ 394399 w 902340"/>
                  <a:gd name="csY385" fmla="*/ 443868 h 770632"/>
                  <a:gd name="csX386" fmla="*/ 394809 w 902340"/>
                  <a:gd name="csY386" fmla="*/ 444612 h 770632"/>
                  <a:gd name="csX387" fmla="*/ 419068 w 902340"/>
                  <a:gd name="csY387" fmla="*/ 458640 h 770632"/>
                  <a:gd name="csX388" fmla="*/ 433058 w 902340"/>
                  <a:gd name="csY388" fmla="*/ 454845 h 770632"/>
                  <a:gd name="csX389" fmla="*/ 562312 w 902340"/>
                  <a:gd name="csY389" fmla="*/ 380208 h 770632"/>
                  <a:gd name="csX390" fmla="*/ 422566 w 902340"/>
                  <a:gd name="csY390" fmla="*/ 436580 h 770632"/>
                  <a:gd name="csX391" fmla="*/ 551820 w 902340"/>
                  <a:gd name="csY391" fmla="*/ 361981 h 770632"/>
                  <a:gd name="csX392" fmla="*/ 552379 w 902340"/>
                  <a:gd name="csY392" fmla="*/ 361646 h 770632"/>
                  <a:gd name="csX393" fmla="*/ 552304 w 902340"/>
                  <a:gd name="csY393" fmla="*/ 361609 h 770632"/>
                  <a:gd name="csX394" fmla="*/ 554909 w 902340"/>
                  <a:gd name="csY394" fmla="*/ 359116 h 770632"/>
                  <a:gd name="csX395" fmla="*/ 554909 w 902340"/>
                  <a:gd name="csY395" fmla="*/ 352195 h 770632"/>
                  <a:gd name="csX396" fmla="*/ 552304 w 902340"/>
                  <a:gd name="csY396" fmla="*/ 349702 h 770632"/>
                  <a:gd name="csX397" fmla="*/ 422526 w 902340"/>
                  <a:gd name="csY397" fmla="*/ 274730 h 770632"/>
                  <a:gd name="csX398" fmla="*/ 419066 w 902340"/>
                  <a:gd name="csY398" fmla="*/ 273725 h 770632"/>
                  <a:gd name="csX399" fmla="*/ 413075 w 902340"/>
                  <a:gd name="csY399" fmla="*/ 277186 h 770632"/>
                  <a:gd name="csX400" fmla="*/ 412257 w 902340"/>
                  <a:gd name="csY400" fmla="*/ 280646 h 770632"/>
                  <a:gd name="csX401" fmla="*/ 412257 w 902340"/>
                  <a:gd name="csY401" fmla="*/ 430588 h 770632"/>
                  <a:gd name="csX402" fmla="*/ 412889 w 902340"/>
                  <a:gd name="csY402" fmla="*/ 433751 h 770632"/>
                  <a:gd name="csX403" fmla="*/ 413075 w 902340"/>
                  <a:gd name="csY403" fmla="*/ 434049 h 770632"/>
                  <a:gd name="csX404" fmla="*/ 415680 w 902340"/>
                  <a:gd name="csY404" fmla="*/ 436542 h 770632"/>
                  <a:gd name="csX405" fmla="*/ 419103 w 902340"/>
                  <a:gd name="csY405" fmla="*/ 437546 h 770632"/>
                  <a:gd name="csX406" fmla="*/ 422563 w 902340"/>
                  <a:gd name="csY406" fmla="*/ 436542 h 770632"/>
                  <a:gd name="csX407" fmla="*/ 535866 w 902340"/>
                  <a:gd name="csY407" fmla="*/ 679992 h 770632"/>
                  <a:gd name="csX408" fmla="*/ 535829 w 902340"/>
                  <a:gd name="csY408" fmla="*/ 631772 h 770632"/>
                  <a:gd name="csX409" fmla="*/ 399317 w 902340"/>
                  <a:gd name="csY409" fmla="*/ 631772 h 770632"/>
                  <a:gd name="csX410" fmla="*/ 399317 w 902340"/>
                  <a:gd name="csY410" fmla="*/ 679955 h 770632"/>
                  <a:gd name="csX411" fmla="*/ 571175 w 902340"/>
                  <a:gd name="csY411" fmla="*/ 701126 h 770632"/>
                  <a:gd name="csX412" fmla="*/ 363968 w 902340"/>
                  <a:gd name="csY412" fmla="*/ 701126 h 770632"/>
                  <a:gd name="csX413" fmla="*/ 325347 w 902340"/>
                  <a:gd name="csY413" fmla="*/ 739747 h 770632"/>
                  <a:gd name="csX414" fmla="*/ 325347 w 902340"/>
                  <a:gd name="csY414" fmla="*/ 749458 h 770632"/>
                  <a:gd name="csX415" fmla="*/ 609792 w 902340"/>
                  <a:gd name="csY415" fmla="*/ 749495 h 770632"/>
                  <a:gd name="csX416" fmla="*/ 609792 w 902340"/>
                  <a:gd name="csY416" fmla="*/ 739747 h 770632"/>
                  <a:gd name="csX417" fmla="*/ 571171 w 902340"/>
                  <a:gd name="csY417" fmla="*/ 701126 h 77063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  <a:cxn ang="0">
                    <a:pos x="csX157" y="csY157"/>
                  </a:cxn>
                  <a:cxn ang="0">
                    <a:pos x="csX158" y="csY158"/>
                  </a:cxn>
                  <a:cxn ang="0">
                    <a:pos x="csX159" y="csY159"/>
                  </a:cxn>
                  <a:cxn ang="0">
                    <a:pos x="csX160" y="csY160"/>
                  </a:cxn>
                  <a:cxn ang="0">
                    <a:pos x="csX161" y="csY161"/>
                  </a:cxn>
                  <a:cxn ang="0">
                    <a:pos x="csX162" y="csY162"/>
                  </a:cxn>
                  <a:cxn ang="0">
                    <a:pos x="csX163" y="csY163"/>
                  </a:cxn>
                  <a:cxn ang="0">
                    <a:pos x="csX164" y="csY164"/>
                  </a:cxn>
                  <a:cxn ang="0">
                    <a:pos x="csX165" y="csY165"/>
                  </a:cxn>
                  <a:cxn ang="0">
                    <a:pos x="csX166" y="csY166"/>
                  </a:cxn>
                  <a:cxn ang="0">
                    <a:pos x="csX167" y="csY167"/>
                  </a:cxn>
                  <a:cxn ang="0">
                    <a:pos x="csX168" y="csY168"/>
                  </a:cxn>
                  <a:cxn ang="0">
                    <a:pos x="csX169" y="csY169"/>
                  </a:cxn>
                  <a:cxn ang="0">
                    <a:pos x="csX170" y="csY170"/>
                  </a:cxn>
                  <a:cxn ang="0">
                    <a:pos x="csX171" y="csY171"/>
                  </a:cxn>
                  <a:cxn ang="0">
                    <a:pos x="csX172" y="csY172"/>
                  </a:cxn>
                  <a:cxn ang="0">
                    <a:pos x="csX173" y="csY173"/>
                  </a:cxn>
                  <a:cxn ang="0">
                    <a:pos x="csX174" y="csY174"/>
                  </a:cxn>
                  <a:cxn ang="0">
                    <a:pos x="csX175" y="csY175"/>
                  </a:cxn>
                  <a:cxn ang="0">
                    <a:pos x="csX176" y="csY176"/>
                  </a:cxn>
                  <a:cxn ang="0">
                    <a:pos x="csX177" y="csY177"/>
                  </a:cxn>
                  <a:cxn ang="0">
                    <a:pos x="csX178" y="csY178"/>
                  </a:cxn>
                  <a:cxn ang="0">
                    <a:pos x="csX179" y="csY179"/>
                  </a:cxn>
                  <a:cxn ang="0">
                    <a:pos x="csX180" y="csY180"/>
                  </a:cxn>
                  <a:cxn ang="0">
                    <a:pos x="csX181" y="csY181"/>
                  </a:cxn>
                  <a:cxn ang="0">
                    <a:pos x="csX182" y="csY182"/>
                  </a:cxn>
                  <a:cxn ang="0">
                    <a:pos x="csX183" y="csY183"/>
                  </a:cxn>
                  <a:cxn ang="0">
                    <a:pos x="csX184" y="csY184"/>
                  </a:cxn>
                  <a:cxn ang="0">
                    <a:pos x="csX185" y="csY185"/>
                  </a:cxn>
                  <a:cxn ang="0">
                    <a:pos x="csX186" y="csY186"/>
                  </a:cxn>
                  <a:cxn ang="0">
                    <a:pos x="csX187" y="csY187"/>
                  </a:cxn>
                  <a:cxn ang="0">
                    <a:pos x="csX188" y="csY188"/>
                  </a:cxn>
                  <a:cxn ang="0">
                    <a:pos x="csX189" y="csY189"/>
                  </a:cxn>
                  <a:cxn ang="0">
                    <a:pos x="csX190" y="csY190"/>
                  </a:cxn>
                  <a:cxn ang="0">
                    <a:pos x="csX191" y="csY191"/>
                  </a:cxn>
                  <a:cxn ang="0">
                    <a:pos x="csX192" y="csY192"/>
                  </a:cxn>
                  <a:cxn ang="0">
                    <a:pos x="csX193" y="csY193"/>
                  </a:cxn>
                  <a:cxn ang="0">
                    <a:pos x="csX194" y="csY194"/>
                  </a:cxn>
                  <a:cxn ang="0">
                    <a:pos x="csX195" y="csY195"/>
                  </a:cxn>
                  <a:cxn ang="0">
                    <a:pos x="csX196" y="csY196"/>
                  </a:cxn>
                  <a:cxn ang="0">
                    <a:pos x="csX197" y="csY197"/>
                  </a:cxn>
                  <a:cxn ang="0">
                    <a:pos x="csX198" y="csY198"/>
                  </a:cxn>
                  <a:cxn ang="0">
                    <a:pos x="csX199" y="csY199"/>
                  </a:cxn>
                  <a:cxn ang="0">
                    <a:pos x="csX200" y="csY200"/>
                  </a:cxn>
                  <a:cxn ang="0">
                    <a:pos x="csX201" y="csY201"/>
                  </a:cxn>
                  <a:cxn ang="0">
                    <a:pos x="csX202" y="csY202"/>
                  </a:cxn>
                  <a:cxn ang="0">
                    <a:pos x="csX203" y="csY203"/>
                  </a:cxn>
                  <a:cxn ang="0">
                    <a:pos x="csX204" y="csY204"/>
                  </a:cxn>
                  <a:cxn ang="0">
                    <a:pos x="csX205" y="csY205"/>
                  </a:cxn>
                  <a:cxn ang="0">
                    <a:pos x="csX206" y="csY206"/>
                  </a:cxn>
                  <a:cxn ang="0">
                    <a:pos x="csX207" y="csY207"/>
                  </a:cxn>
                  <a:cxn ang="0">
                    <a:pos x="csX208" y="csY208"/>
                  </a:cxn>
                  <a:cxn ang="0">
                    <a:pos x="csX209" y="csY209"/>
                  </a:cxn>
                  <a:cxn ang="0">
                    <a:pos x="csX210" y="csY210"/>
                  </a:cxn>
                  <a:cxn ang="0">
                    <a:pos x="csX211" y="csY211"/>
                  </a:cxn>
                  <a:cxn ang="0">
                    <a:pos x="csX212" y="csY212"/>
                  </a:cxn>
                  <a:cxn ang="0">
                    <a:pos x="csX213" y="csY213"/>
                  </a:cxn>
                  <a:cxn ang="0">
                    <a:pos x="csX214" y="csY214"/>
                  </a:cxn>
                  <a:cxn ang="0">
                    <a:pos x="csX215" y="csY215"/>
                  </a:cxn>
                  <a:cxn ang="0">
                    <a:pos x="csX216" y="csY216"/>
                  </a:cxn>
                  <a:cxn ang="0">
                    <a:pos x="csX217" y="csY217"/>
                  </a:cxn>
                  <a:cxn ang="0">
                    <a:pos x="csX218" y="csY218"/>
                  </a:cxn>
                  <a:cxn ang="0">
                    <a:pos x="csX219" y="csY219"/>
                  </a:cxn>
                  <a:cxn ang="0">
                    <a:pos x="csX220" y="csY220"/>
                  </a:cxn>
                  <a:cxn ang="0">
                    <a:pos x="csX221" y="csY221"/>
                  </a:cxn>
                  <a:cxn ang="0">
                    <a:pos x="csX222" y="csY222"/>
                  </a:cxn>
                  <a:cxn ang="0">
                    <a:pos x="csX223" y="csY223"/>
                  </a:cxn>
                  <a:cxn ang="0">
                    <a:pos x="csX224" y="csY224"/>
                  </a:cxn>
                  <a:cxn ang="0">
                    <a:pos x="csX225" y="csY225"/>
                  </a:cxn>
                  <a:cxn ang="0">
                    <a:pos x="csX226" y="csY226"/>
                  </a:cxn>
                  <a:cxn ang="0">
                    <a:pos x="csX227" y="csY227"/>
                  </a:cxn>
                  <a:cxn ang="0">
                    <a:pos x="csX228" y="csY228"/>
                  </a:cxn>
                  <a:cxn ang="0">
                    <a:pos x="csX229" y="csY229"/>
                  </a:cxn>
                  <a:cxn ang="0">
                    <a:pos x="csX230" y="csY230"/>
                  </a:cxn>
                  <a:cxn ang="0">
                    <a:pos x="csX231" y="csY231"/>
                  </a:cxn>
                  <a:cxn ang="0">
                    <a:pos x="csX232" y="csY232"/>
                  </a:cxn>
                  <a:cxn ang="0">
                    <a:pos x="csX233" y="csY233"/>
                  </a:cxn>
                  <a:cxn ang="0">
                    <a:pos x="csX234" y="csY234"/>
                  </a:cxn>
                  <a:cxn ang="0">
                    <a:pos x="csX235" y="csY235"/>
                  </a:cxn>
                  <a:cxn ang="0">
                    <a:pos x="csX236" y="csY236"/>
                  </a:cxn>
                  <a:cxn ang="0">
                    <a:pos x="csX237" y="csY237"/>
                  </a:cxn>
                  <a:cxn ang="0">
                    <a:pos x="csX238" y="csY238"/>
                  </a:cxn>
                  <a:cxn ang="0">
                    <a:pos x="csX239" y="csY239"/>
                  </a:cxn>
                  <a:cxn ang="0">
                    <a:pos x="csX240" y="csY240"/>
                  </a:cxn>
                  <a:cxn ang="0">
                    <a:pos x="csX241" y="csY241"/>
                  </a:cxn>
                  <a:cxn ang="0">
                    <a:pos x="csX242" y="csY242"/>
                  </a:cxn>
                  <a:cxn ang="0">
                    <a:pos x="csX243" y="csY243"/>
                  </a:cxn>
                  <a:cxn ang="0">
                    <a:pos x="csX244" y="csY244"/>
                  </a:cxn>
                  <a:cxn ang="0">
                    <a:pos x="csX245" y="csY245"/>
                  </a:cxn>
                  <a:cxn ang="0">
                    <a:pos x="csX246" y="csY246"/>
                  </a:cxn>
                  <a:cxn ang="0">
                    <a:pos x="csX247" y="csY247"/>
                  </a:cxn>
                  <a:cxn ang="0">
                    <a:pos x="csX248" y="csY248"/>
                  </a:cxn>
                  <a:cxn ang="0">
                    <a:pos x="csX249" y="csY249"/>
                  </a:cxn>
                  <a:cxn ang="0">
                    <a:pos x="csX250" y="csY250"/>
                  </a:cxn>
                  <a:cxn ang="0">
                    <a:pos x="csX251" y="csY251"/>
                  </a:cxn>
                  <a:cxn ang="0">
                    <a:pos x="csX252" y="csY252"/>
                  </a:cxn>
                  <a:cxn ang="0">
                    <a:pos x="csX253" y="csY253"/>
                  </a:cxn>
                  <a:cxn ang="0">
                    <a:pos x="csX254" y="csY254"/>
                  </a:cxn>
                  <a:cxn ang="0">
                    <a:pos x="csX255" y="csY255"/>
                  </a:cxn>
                  <a:cxn ang="0">
                    <a:pos x="csX256" y="csY256"/>
                  </a:cxn>
                  <a:cxn ang="0">
                    <a:pos x="csX257" y="csY257"/>
                  </a:cxn>
                  <a:cxn ang="0">
                    <a:pos x="csX258" y="csY258"/>
                  </a:cxn>
                  <a:cxn ang="0">
                    <a:pos x="csX259" y="csY259"/>
                  </a:cxn>
                  <a:cxn ang="0">
                    <a:pos x="csX260" y="csY260"/>
                  </a:cxn>
                  <a:cxn ang="0">
                    <a:pos x="csX261" y="csY261"/>
                  </a:cxn>
                  <a:cxn ang="0">
                    <a:pos x="csX262" y="csY262"/>
                  </a:cxn>
                  <a:cxn ang="0">
                    <a:pos x="csX263" y="csY263"/>
                  </a:cxn>
                  <a:cxn ang="0">
                    <a:pos x="csX264" y="csY264"/>
                  </a:cxn>
                  <a:cxn ang="0">
                    <a:pos x="csX265" y="csY265"/>
                  </a:cxn>
                  <a:cxn ang="0">
                    <a:pos x="csX266" y="csY266"/>
                  </a:cxn>
                  <a:cxn ang="0">
                    <a:pos x="csX267" y="csY267"/>
                  </a:cxn>
                  <a:cxn ang="0">
                    <a:pos x="csX268" y="csY268"/>
                  </a:cxn>
                  <a:cxn ang="0">
                    <a:pos x="csX269" y="csY269"/>
                  </a:cxn>
                  <a:cxn ang="0">
                    <a:pos x="csX270" y="csY270"/>
                  </a:cxn>
                  <a:cxn ang="0">
                    <a:pos x="csX271" y="csY271"/>
                  </a:cxn>
                  <a:cxn ang="0">
                    <a:pos x="csX272" y="csY272"/>
                  </a:cxn>
                  <a:cxn ang="0">
                    <a:pos x="csX273" y="csY273"/>
                  </a:cxn>
                  <a:cxn ang="0">
                    <a:pos x="csX274" y="csY274"/>
                  </a:cxn>
                  <a:cxn ang="0">
                    <a:pos x="csX275" y="csY275"/>
                  </a:cxn>
                  <a:cxn ang="0">
                    <a:pos x="csX276" y="csY276"/>
                  </a:cxn>
                  <a:cxn ang="0">
                    <a:pos x="csX277" y="csY277"/>
                  </a:cxn>
                  <a:cxn ang="0">
                    <a:pos x="csX278" y="csY278"/>
                  </a:cxn>
                  <a:cxn ang="0">
                    <a:pos x="csX279" y="csY279"/>
                  </a:cxn>
                  <a:cxn ang="0">
                    <a:pos x="csX280" y="csY280"/>
                  </a:cxn>
                  <a:cxn ang="0">
                    <a:pos x="csX281" y="csY281"/>
                  </a:cxn>
                  <a:cxn ang="0">
                    <a:pos x="csX282" y="csY282"/>
                  </a:cxn>
                  <a:cxn ang="0">
                    <a:pos x="csX283" y="csY283"/>
                  </a:cxn>
                  <a:cxn ang="0">
                    <a:pos x="csX284" y="csY284"/>
                  </a:cxn>
                  <a:cxn ang="0">
                    <a:pos x="csX285" y="csY285"/>
                  </a:cxn>
                  <a:cxn ang="0">
                    <a:pos x="csX286" y="csY286"/>
                  </a:cxn>
                  <a:cxn ang="0">
                    <a:pos x="csX287" y="csY287"/>
                  </a:cxn>
                  <a:cxn ang="0">
                    <a:pos x="csX288" y="csY288"/>
                  </a:cxn>
                  <a:cxn ang="0">
                    <a:pos x="csX289" y="csY289"/>
                  </a:cxn>
                  <a:cxn ang="0">
                    <a:pos x="csX290" y="csY290"/>
                  </a:cxn>
                  <a:cxn ang="0">
                    <a:pos x="csX291" y="csY291"/>
                  </a:cxn>
                  <a:cxn ang="0">
                    <a:pos x="csX292" y="csY292"/>
                  </a:cxn>
                  <a:cxn ang="0">
                    <a:pos x="csX293" y="csY293"/>
                  </a:cxn>
                  <a:cxn ang="0">
                    <a:pos x="csX294" y="csY294"/>
                  </a:cxn>
                  <a:cxn ang="0">
                    <a:pos x="csX295" y="csY295"/>
                  </a:cxn>
                  <a:cxn ang="0">
                    <a:pos x="csX296" y="csY296"/>
                  </a:cxn>
                  <a:cxn ang="0">
                    <a:pos x="csX297" y="csY297"/>
                  </a:cxn>
                  <a:cxn ang="0">
                    <a:pos x="csX298" y="csY298"/>
                  </a:cxn>
                  <a:cxn ang="0">
                    <a:pos x="csX299" y="csY299"/>
                  </a:cxn>
                  <a:cxn ang="0">
                    <a:pos x="csX300" y="csY300"/>
                  </a:cxn>
                  <a:cxn ang="0">
                    <a:pos x="csX301" y="csY301"/>
                  </a:cxn>
                  <a:cxn ang="0">
                    <a:pos x="csX302" y="csY302"/>
                  </a:cxn>
                  <a:cxn ang="0">
                    <a:pos x="csX303" y="csY303"/>
                  </a:cxn>
                  <a:cxn ang="0">
                    <a:pos x="csX304" y="csY304"/>
                  </a:cxn>
                  <a:cxn ang="0">
                    <a:pos x="csX305" y="csY305"/>
                  </a:cxn>
                  <a:cxn ang="0">
                    <a:pos x="csX306" y="csY306"/>
                  </a:cxn>
                  <a:cxn ang="0">
                    <a:pos x="csX307" y="csY307"/>
                  </a:cxn>
                  <a:cxn ang="0">
                    <a:pos x="csX308" y="csY308"/>
                  </a:cxn>
                  <a:cxn ang="0">
                    <a:pos x="csX309" y="csY309"/>
                  </a:cxn>
                  <a:cxn ang="0">
                    <a:pos x="csX310" y="csY310"/>
                  </a:cxn>
                  <a:cxn ang="0">
                    <a:pos x="csX311" y="csY311"/>
                  </a:cxn>
                  <a:cxn ang="0">
                    <a:pos x="csX312" y="csY312"/>
                  </a:cxn>
                  <a:cxn ang="0">
                    <a:pos x="csX313" y="csY313"/>
                  </a:cxn>
                  <a:cxn ang="0">
                    <a:pos x="csX314" y="csY314"/>
                  </a:cxn>
                  <a:cxn ang="0">
                    <a:pos x="csX315" y="csY315"/>
                  </a:cxn>
                  <a:cxn ang="0">
                    <a:pos x="csX316" y="csY316"/>
                  </a:cxn>
                  <a:cxn ang="0">
                    <a:pos x="csX317" y="csY317"/>
                  </a:cxn>
                  <a:cxn ang="0">
                    <a:pos x="csX318" y="csY318"/>
                  </a:cxn>
                  <a:cxn ang="0">
                    <a:pos x="csX319" y="csY319"/>
                  </a:cxn>
                  <a:cxn ang="0">
                    <a:pos x="csX320" y="csY320"/>
                  </a:cxn>
                  <a:cxn ang="0">
                    <a:pos x="csX321" y="csY321"/>
                  </a:cxn>
                  <a:cxn ang="0">
                    <a:pos x="csX322" y="csY322"/>
                  </a:cxn>
                  <a:cxn ang="0">
                    <a:pos x="csX323" y="csY323"/>
                  </a:cxn>
                  <a:cxn ang="0">
                    <a:pos x="csX324" y="csY324"/>
                  </a:cxn>
                  <a:cxn ang="0">
                    <a:pos x="csX325" y="csY325"/>
                  </a:cxn>
                  <a:cxn ang="0">
                    <a:pos x="csX326" y="csY326"/>
                  </a:cxn>
                  <a:cxn ang="0">
                    <a:pos x="csX327" y="csY327"/>
                  </a:cxn>
                  <a:cxn ang="0">
                    <a:pos x="csX328" y="csY328"/>
                  </a:cxn>
                  <a:cxn ang="0">
                    <a:pos x="csX329" y="csY329"/>
                  </a:cxn>
                  <a:cxn ang="0">
                    <a:pos x="csX330" y="csY330"/>
                  </a:cxn>
                  <a:cxn ang="0">
                    <a:pos x="csX331" y="csY331"/>
                  </a:cxn>
                  <a:cxn ang="0">
                    <a:pos x="csX332" y="csY332"/>
                  </a:cxn>
                  <a:cxn ang="0">
                    <a:pos x="csX333" y="csY333"/>
                  </a:cxn>
                  <a:cxn ang="0">
                    <a:pos x="csX334" y="csY334"/>
                  </a:cxn>
                  <a:cxn ang="0">
                    <a:pos x="csX335" y="csY335"/>
                  </a:cxn>
                  <a:cxn ang="0">
                    <a:pos x="csX336" y="csY336"/>
                  </a:cxn>
                  <a:cxn ang="0">
                    <a:pos x="csX337" y="csY337"/>
                  </a:cxn>
                  <a:cxn ang="0">
                    <a:pos x="csX338" y="csY338"/>
                  </a:cxn>
                  <a:cxn ang="0">
                    <a:pos x="csX339" y="csY339"/>
                  </a:cxn>
                  <a:cxn ang="0">
                    <a:pos x="csX340" y="csY340"/>
                  </a:cxn>
                  <a:cxn ang="0">
                    <a:pos x="csX341" y="csY341"/>
                  </a:cxn>
                  <a:cxn ang="0">
                    <a:pos x="csX342" y="csY342"/>
                  </a:cxn>
                  <a:cxn ang="0">
                    <a:pos x="csX343" y="csY343"/>
                  </a:cxn>
                  <a:cxn ang="0">
                    <a:pos x="csX344" y="csY344"/>
                  </a:cxn>
                  <a:cxn ang="0">
                    <a:pos x="csX345" y="csY345"/>
                  </a:cxn>
                  <a:cxn ang="0">
                    <a:pos x="csX346" y="csY346"/>
                  </a:cxn>
                  <a:cxn ang="0">
                    <a:pos x="csX347" y="csY347"/>
                  </a:cxn>
                  <a:cxn ang="0">
                    <a:pos x="csX348" y="csY348"/>
                  </a:cxn>
                  <a:cxn ang="0">
                    <a:pos x="csX349" y="csY349"/>
                  </a:cxn>
                  <a:cxn ang="0">
                    <a:pos x="csX350" y="csY350"/>
                  </a:cxn>
                  <a:cxn ang="0">
                    <a:pos x="csX351" y="csY351"/>
                  </a:cxn>
                  <a:cxn ang="0">
                    <a:pos x="csX352" y="csY352"/>
                  </a:cxn>
                  <a:cxn ang="0">
                    <a:pos x="csX353" y="csY353"/>
                  </a:cxn>
                  <a:cxn ang="0">
                    <a:pos x="csX354" y="csY354"/>
                  </a:cxn>
                  <a:cxn ang="0">
                    <a:pos x="csX355" y="csY355"/>
                  </a:cxn>
                  <a:cxn ang="0">
                    <a:pos x="csX356" y="csY356"/>
                  </a:cxn>
                  <a:cxn ang="0">
                    <a:pos x="csX357" y="csY357"/>
                  </a:cxn>
                  <a:cxn ang="0">
                    <a:pos x="csX358" y="csY358"/>
                  </a:cxn>
                  <a:cxn ang="0">
                    <a:pos x="csX359" y="csY359"/>
                  </a:cxn>
                  <a:cxn ang="0">
                    <a:pos x="csX360" y="csY360"/>
                  </a:cxn>
                  <a:cxn ang="0">
                    <a:pos x="csX361" y="csY361"/>
                  </a:cxn>
                  <a:cxn ang="0">
                    <a:pos x="csX362" y="csY362"/>
                  </a:cxn>
                  <a:cxn ang="0">
                    <a:pos x="csX363" y="csY363"/>
                  </a:cxn>
                  <a:cxn ang="0">
                    <a:pos x="csX364" y="csY364"/>
                  </a:cxn>
                  <a:cxn ang="0">
                    <a:pos x="csX365" y="csY365"/>
                  </a:cxn>
                  <a:cxn ang="0">
                    <a:pos x="csX366" y="csY366"/>
                  </a:cxn>
                  <a:cxn ang="0">
                    <a:pos x="csX367" y="csY367"/>
                  </a:cxn>
                  <a:cxn ang="0">
                    <a:pos x="csX368" y="csY368"/>
                  </a:cxn>
                  <a:cxn ang="0">
                    <a:pos x="csX369" y="csY369"/>
                  </a:cxn>
                  <a:cxn ang="0">
                    <a:pos x="csX370" y="csY370"/>
                  </a:cxn>
                  <a:cxn ang="0">
                    <a:pos x="csX371" y="csY371"/>
                  </a:cxn>
                  <a:cxn ang="0">
                    <a:pos x="csX372" y="csY372"/>
                  </a:cxn>
                  <a:cxn ang="0">
                    <a:pos x="csX373" y="csY373"/>
                  </a:cxn>
                  <a:cxn ang="0">
                    <a:pos x="csX374" y="csY374"/>
                  </a:cxn>
                  <a:cxn ang="0">
                    <a:pos x="csX375" y="csY375"/>
                  </a:cxn>
                  <a:cxn ang="0">
                    <a:pos x="csX376" y="csY376"/>
                  </a:cxn>
                  <a:cxn ang="0">
                    <a:pos x="csX377" y="csY377"/>
                  </a:cxn>
                  <a:cxn ang="0">
                    <a:pos x="csX378" y="csY378"/>
                  </a:cxn>
                  <a:cxn ang="0">
                    <a:pos x="csX379" y="csY379"/>
                  </a:cxn>
                  <a:cxn ang="0">
                    <a:pos x="csX380" y="csY380"/>
                  </a:cxn>
                  <a:cxn ang="0">
                    <a:pos x="csX381" y="csY381"/>
                  </a:cxn>
                  <a:cxn ang="0">
                    <a:pos x="csX382" y="csY382"/>
                  </a:cxn>
                  <a:cxn ang="0">
                    <a:pos x="csX383" y="csY383"/>
                  </a:cxn>
                  <a:cxn ang="0">
                    <a:pos x="csX384" y="csY384"/>
                  </a:cxn>
                  <a:cxn ang="0">
                    <a:pos x="csX385" y="csY385"/>
                  </a:cxn>
                  <a:cxn ang="0">
                    <a:pos x="csX386" y="csY386"/>
                  </a:cxn>
                  <a:cxn ang="0">
                    <a:pos x="csX387" y="csY387"/>
                  </a:cxn>
                  <a:cxn ang="0">
                    <a:pos x="csX388" y="csY388"/>
                  </a:cxn>
                  <a:cxn ang="0">
                    <a:pos x="csX389" y="csY389"/>
                  </a:cxn>
                  <a:cxn ang="0">
                    <a:pos x="csX390" y="csY390"/>
                  </a:cxn>
                  <a:cxn ang="0">
                    <a:pos x="csX391" y="csY391"/>
                  </a:cxn>
                  <a:cxn ang="0">
                    <a:pos x="csX392" y="csY392"/>
                  </a:cxn>
                  <a:cxn ang="0">
                    <a:pos x="csX393" y="csY393"/>
                  </a:cxn>
                  <a:cxn ang="0">
                    <a:pos x="csX394" y="csY394"/>
                  </a:cxn>
                  <a:cxn ang="0">
                    <a:pos x="csX395" y="csY395"/>
                  </a:cxn>
                  <a:cxn ang="0">
                    <a:pos x="csX396" y="csY396"/>
                  </a:cxn>
                  <a:cxn ang="0">
                    <a:pos x="csX397" y="csY397"/>
                  </a:cxn>
                  <a:cxn ang="0">
                    <a:pos x="csX398" y="csY398"/>
                  </a:cxn>
                  <a:cxn ang="0">
                    <a:pos x="csX399" y="csY399"/>
                  </a:cxn>
                  <a:cxn ang="0">
                    <a:pos x="csX400" y="csY400"/>
                  </a:cxn>
                  <a:cxn ang="0">
                    <a:pos x="csX401" y="csY401"/>
                  </a:cxn>
                  <a:cxn ang="0">
                    <a:pos x="csX402" y="csY402"/>
                  </a:cxn>
                  <a:cxn ang="0">
                    <a:pos x="csX403" y="csY403"/>
                  </a:cxn>
                  <a:cxn ang="0">
                    <a:pos x="csX404" y="csY404"/>
                  </a:cxn>
                  <a:cxn ang="0">
                    <a:pos x="csX405" y="csY405"/>
                  </a:cxn>
                  <a:cxn ang="0">
                    <a:pos x="csX406" y="csY406"/>
                  </a:cxn>
                  <a:cxn ang="0">
                    <a:pos x="csX407" y="csY407"/>
                  </a:cxn>
                  <a:cxn ang="0">
                    <a:pos x="csX408" y="csY408"/>
                  </a:cxn>
                  <a:cxn ang="0">
                    <a:pos x="csX409" y="csY409"/>
                  </a:cxn>
                  <a:cxn ang="0">
                    <a:pos x="csX410" y="csY410"/>
                  </a:cxn>
                  <a:cxn ang="0">
                    <a:pos x="csX411" y="csY411"/>
                  </a:cxn>
                  <a:cxn ang="0">
                    <a:pos x="csX412" y="csY412"/>
                  </a:cxn>
                  <a:cxn ang="0">
                    <a:pos x="csX413" y="csY413"/>
                  </a:cxn>
                  <a:cxn ang="0">
                    <a:pos x="csX414" y="csY414"/>
                  </a:cxn>
                  <a:cxn ang="0">
                    <a:pos x="csX415" y="csY415"/>
                  </a:cxn>
                  <a:cxn ang="0">
                    <a:pos x="csX416" y="csY416"/>
                  </a:cxn>
                  <a:cxn ang="0">
                    <a:pos x="csX417" y="csY417"/>
                  </a:cxn>
                </a:cxnLst>
                <a:rect l="l" t="t" r="r" b="b"/>
                <a:pathLst>
                  <a:path w="902340" h="770632">
                    <a:moveTo>
                      <a:pt x="551820" y="122304"/>
                    </a:moveTo>
                    <a:lnTo>
                      <a:pt x="542035" y="131680"/>
                    </a:lnTo>
                    <a:lnTo>
                      <a:pt x="596989" y="140647"/>
                    </a:lnTo>
                    <a:lnTo>
                      <a:pt x="590404" y="85358"/>
                    </a:lnTo>
                    <a:lnTo>
                      <a:pt x="580395" y="94957"/>
                    </a:lnTo>
                    <a:lnTo>
                      <a:pt x="580432" y="94920"/>
                    </a:lnTo>
                    <a:cubicBezTo>
                      <a:pt x="576339" y="98789"/>
                      <a:pt x="569902" y="98789"/>
                      <a:pt x="565847" y="94920"/>
                    </a:cubicBezTo>
                    <a:cubicBezTo>
                      <a:pt x="541551" y="70549"/>
                      <a:pt x="508623" y="56782"/>
                      <a:pt x="474243" y="56597"/>
                    </a:cubicBezTo>
                    <a:cubicBezTo>
                      <a:pt x="480755" y="58829"/>
                      <a:pt x="487043" y="61359"/>
                      <a:pt x="493108" y="64150"/>
                    </a:cubicBezTo>
                    <a:lnTo>
                      <a:pt x="493108" y="64113"/>
                    </a:lnTo>
                    <a:cubicBezTo>
                      <a:pt x="515618" y="74381"/>
                      <a:pt x="535859" y="89079"/>
                      <a:pt x="552602" y="107272"/>
                    </a:cubicBezTo>
                    <a:cubicBezTo>
                      <a:pt x="556546" y="111588"/>
                      <a:pt x="556285" y="118248"/>
                      <a:pt x="552007" y="122192"/>
                    </a:cubicBezTo>
                    <a:lnTo>
                      <a:pt x="551895" y="122304"/>
                    </a:lnTo>
                    <a:close/>
                    <a:moveTo>
                      <a:pt x="708420" y="313061"/>
                    </a:moveTo>
                    <a:cubicBezTo>
                      <a:pt x="702728" y="312875"/>
                      <a:pt x="698189" y="308187"/>
                      <a:pt x="698189" y="302494"/>
                    </a:cubicBezTo>
                    <a:cubicBezTo>
                      <a:pt x="698189" y="296764"/>
                      <a:pt x="702728" y="292076"/>
                      <a:pt x="708420" y="291927"/>
                    </a:cubicBezTo>
                    <a:lnTo>
                      <a:pt x="827330" y="291927"/>
                    </a:lnTo>
                    <a:cubicBezTo>
                      <a:pt x="830195" y="291816"/>
                      <a:pt x="832986" y="292895"/>
                      <a:pt x="835032" y="294904"/>
                    </a:cubicBezTo>
                    <a:cubicBezTo>
                      <a:pt x="837079" y="296876"/>
                      <a:pt x="838232" y="299629"/>
                      <a:pt x="838232" y="302494"/>
                    </a:cubicBezTo>
                    <a:cubicBezTo>
                      <a:pt x="838232" y="305359"/>
                      <a:pt x="837079" y="308075"/>
                      <a:pt x="835032" y="310084"/>
                    </a:cubicBezTo>
                    <a:cubicBezTo>
                      <a:pt x="832986" y="312056"/>
                      <a:pt x="830195" y="313135"/>
                      <a:pt x="827330" y="313061"/>
                    </a:cubicBezTo>
                    <a:close/>
                    <a:moveTo>
                      <a:pt x="708420" y="264357"/>
                    </a:moveTo>
                    <a:cubicBezTo>
                      <a:pt x="702728" y="264208"/>
                      <a:pt x="698189" y="259520"/>
                      <a:pt x="698189" y="253790"/>
                    </a:cubicBezTo>
                    <a:cubicBezTo>
                      <a:pt x="698189" y="248097"/>
                      <a:pt x="702728" y="243410"/>
                      <a:pt x="708420" y="243223"/>
                    </a:cubicBezTo>
                    <a:lnTo>
                      <a:pt x="827330" y="243223"/>
                    </a:lnTo>
                    <a:cubicBezTo>
                      <a:pt x="830195" y="243149"/>
                      <a:pt x="832986" y="244228"/>
                      <a:pt x="835032" y="246200"/>
                    </a:cubicBezTo>
                    <a:cubicBezTo>
                      <a:pt x="837079" y="248209"/>
                      <a:pt x="838232" y="250925"/>
                      <a:pt x="838232" y="253790"/>
                    </a:cubicBezTo>
                    <a:cubicBezTo>
                      <a:pt x="838232" y="256655"/>
                      <a:pt x="837079" y="259408"/>
                      <a:pt x="835032" y="261380"/>
                    </a:cubicBezTo>
                    <a:cubicBezTo>
                      <a:pt x="832986" y="263389"/>
                      <a:pt x="830195" y="264468"/>
                      <a:pt x="827330" y="264357"/>
                    </a:cubicBezTo>
                    <a:close/>
                    <a:moveTo>
                      <a:pt x="708420" y="215690"/>
                    </a:moveTo>
                    <a:cubicBezTo>
                      <a:pt x="702579" y="215690"/>
                      <a:pt x="697853" y="210965"/>
                      <a:pt x="697853" y="205123"/>
                    </a:cubicBezTo>
                    <a:cubicBezTo>
                      <a:pt x="697853" y="199281"/>
                      <a:pt x="702579" y="194519"/>
                      <a:pt x="708420" y="194519"/>
                    </a:cubicBezTo>
                    <a:lnTo>
                      <a:pt x="827330" y="194519"/>
                    </a:lnTo>
                    <a:cubicBezTo>
                      <a:pt x="833172" y="194519"/>
                      <a:pt x="837935" y="199281"/>
                      <a:pt x="837935" y="205123"/>
                    </a:cubicBezTo>
                    <a:cubicBezTo>
                      <a:pt x="837935" y="210965"/>
                      <a:pt x="833172" y="215690"/>
                      <a:pt x="827330" y="215690"/>
                    </a:cubicBezTo>
                    <a:close/>
                    <a:moveTo>
                      <a:pt x="708420" y="166986"/>
                    </a:moveTo>
                    <a:cubicBezTo>
                      <a:pt x="702728" y="166837"/>
                      <a:pt x="698189" y="162149"/>
                      <a:pt x="698189" y="156419"/>
                    </a:cubicBezTo>
                    <a:cubicBezTo>
                      <a:pt x="698189" y="150726"/>
                      <a:pt x="702728" y="146039"/>
                      <a:pt x="708420" y="145852"/>
                    </a:cubicBezTo>
                    <a:lnTo>
                      <a:pt x="827330" y="145852"/>
                    </a:lnTo>
                    <a:cubicBezTo>
                      <a:pt x="830195" y="145777"/>
                      <a:pt x="832986" y="146856"/>
                      <a:pt x="835032" y="148828"/>
                    </a:cubicBezTo>
                    <a:cubicBezTo>
                      <a:pt x="837079" y="150838"/>
                      <a:pt x="838232" y="153554"/>
                      <a:pt x="838232" y="156419"/>
                    </a:cubicBezTo>
                    <a:cubicBezTo>
                      <a:pt x="838232" y="159284"/>
                      <a:pt x="837079" y="162037"/>
                      <a:pt x="835032" y="164009"/>
                    </a:cubicBezTo>
                    <a:cubicBezTo>
                      <a:pt x="832986" y="166018"/>
                      <a:pt x="830195" y="167097"/>
                      <a:pt x="827330" y="166986"/>
                    </a:cubicBezTo>
                    <a:close/>
                    <a:moveTo>
                      <a:pt x="669093" y="46323"/>
                    </a:moveTo>
                    <a:lnTo>
                      <a:pt x="866622" y="46323"/>
                    </a:lnTo>
                    <a:cubicBezTo>
                      <a:pt x="871310" y="46286"/>
                      <a:pt x="875812" y="48146"/>
                      <a:pt x="879124" y="51458"/>
                    </a:cubicBezTo>
                    <a:cubicBezTo>
                      <a:pt x="882435" y="54769"/>
                      <a:pt x="884295" y="59234"/>
                      <a:pt x="884295" y="63922"/>
                    </a:cubicBezTo>
                    <a:lnTo>
                      <a:pt x="884295" y="352873"/>
                    </a:lnTo>
                    <a:cubicBezTo>
                      <a:pt x="884295" y="362583"/>
                      <a:pt x="876408" y="370472"/>
                      <a:pt x="866696" y="370472"/>
                    </a:cubicBezTo>
                    <a:lnTo>
                      <a:pt x="829490" y="370472"/>
                    </a:lnTo>
                    <a:lnTo>
                      <a:pt x="829490" y="439975"/>
                    </a:lnTo>
                    <a:lnTo>
                      <a:pt x="869338" y="439975"/>
                    </a:lnTo>
                    <a:cubicBezTo>
                      <a:pt x="887570" y="440012"/>
                      <a:pt x="902303" y="454783"/>
                      <a:pt x="902341" y="472977"/>
                    </a:cubicBezTo>
                    <a:lnTo>
                      <a:pt x="902341" y="680889"/>
                    </a:lnTo>
                    <a:cubicBezTo>
                      <a:pt x="902303" y="699084"/>
                      <a:pt x="887569" y="713854"/>
                      <a:pt x="869338" y="713891"/>
                    </a:cubicBezTo>
                    <a:lnTo>
                      <a:pt x="661465" y="713891"/>
                    </a:lnTo>
                    <a:cubicBezTo>
                      <a:pt x="643233" y="713854"/>
                      <a:pt x="628500" y="699083"/>
                      <a:pt x="628463" y="680889"/>
                    </a:cubicBezTo>
                    <a:lnTo>
                      <a:pt x="628463" y="631776"/>
                    </a:lnTo>
                    <a:lnTo>
                      <a:pt x="556988" y="631776"/>
                    </a:lnTo>
                    <a:lnTo>
                      <a:pt x="556988" y="679959"/>
                    </a:lnTo>
                    <a:lnTo>
                      <a:pt x="571201" y="679959"/>
                    </a:lnTo>
                    <a:lnTo>
                      <a:pt x="571164" y="679996"/>
                    </a:lnTo>
                    <a:cubicBezTo>
                      <a:pt x="604166" y="680034"/>
                      <a:pt x="630881" y="706748"/>
                      <a:pt x="630955" y="739751"/>
                    </a:cubicBezTo>
                    <a:lnTo>
                      <a:pt x="630955" y="760065"/>
                    </a:lnTo>
                    <a:cubicBezTo>
                      <a:pt x="630955" y="765907"/>
                      <a:pt x="626193" y="770633"/>
                      <a:pt x="620351" y="770633"/>
                    </a:cubicBezTo>
                    <a:lnTo>
                      <a:pt x="314732" y="770633"/>
                    </a:lnTo>
                    <a:cubicBezTo>
                      <a:pt x="308890" y="770633"/>
                      <a:pt x="304165" y="765907"/>
                      <a:pt x="304165" y="760065"/>
                    </a:cubicBezTo>
                    <a:lnTo>
                      <a:pt x="304165" y="739751"/>
                    </a:lnTo>
                    <a:cubicBezTo>
                      <a:pt x="304202" y="706748"/>
                      <a:pt x="330954" y="680034"/>
                      <a:pt x="363956" y="679996"/>
                    </a:cubicBezTo>
                    <a:lnTo>
                      <a:pt x="378169" y="679996"/>
                    </a:lnTo>
                    <a:lnTo>
                      <a:pt x="378132" y="631776"/>
                    </a:lnTo>
                    <a:lnTo>
                      <a:pt x="137330" y="631776"/>
                    </a:lnTo>
                    <a:cubicBezTo>
                      <a:pt x="119844" y="631776"/>
                      <a:pt x="105630" y="617563"/>
                      <a:pt x="105630" y="600076"/>
                    </a:cubicBezTo>
                    <a:lnTo>
                      <a:pt x="105630" y="288056"/>
                    </a:lnTo>
                    <a:cubicBezTo>
                      <a:pt x="102840" y="286642"/>
                      <a:pt x="100124" y="285154"/>
                      <a:pt x="97445" y="283591"/>
                    </a:cubicBezTo>
                    <a:lnTo>
                      <a:pt x="81818" y="299218"/>
                    </a:lnTo>
                    <a:lnTo>
                      <a:pt x="81855" y="299218"/>
                    </a:lnTo>
                    <a:cubicBezTo>
                      <a:pt x="81446" y="299627"/>
                      <a:pt x="80999" y="299999"/>
                      <a:pt x="80553" y="300297"/>
                    </a:cubicBezTo>
                    <a:cubicBezTo>
                      <a:pt x="75456" y="304241"/>
                      <a:pt x="68237" y="303757"/>
                      <a:pt x="63698" y="299218"/>
                    </a:cubicBezTo>
                    <a:lnTo>
                      <a:pt x="33859" y="269341"/>
                    </a:lnTo>
                    <a:cubicBezTo>
                      <a:pt x="31440" y="266922"/>
                      <a:pt x="30101" y="263685"/>
                      <a:pt x="30101" y="260299"/>
                    </a:cubicBezTo>
                    <a:cubicBezTo>
                      <a:pt x="30101" y="256876"/>
                      <a:pt x="31440" y="253639"/>
                      <a:pt x="33859" y="251221"/>
                    </a:cubicBezTo>
                    <a:lnTo>
                      <a:pt x="49485" y="235594"/>
                    </a:lnTo>
                    <a:lnTo>
                      <a:pt x="49448" y="235594"/>
                    </a:lnTo>
                    <a:cubicBezTo>
                      <a:pt x="46211" y="230125"/>
                      <a:pt x="43346" y="224432"/>
                      <a:pt x="40928" y="218553"/>
                    </a:cubicBezTo>
                    <a:cubicBezTo>
                      <a:pt x="40853" y="218367"/>
                      <a:pt x="40779" y="218181"/>
                      <a:pt x="40704" y="217995"/>
                    </a:cubicBezTo>
                    <a:cubicBezTo>
                      <a:pt x="38398" y="212302"/>
                      <a:pt x="36426" y="206461"/>
                      <a:pt x="34900" y="200508"/>
                    </a:cubicBezTo>
                    <a:lnTo>
                      <a:pt x="12836" y="200508"/>
                    </a:lnTo>
                    <a:cubicBezTo>
                      <a:pt x="9451" y="200471"/>
                      <a:pt x="6214" y="199131"/>
                      <a:pt x="3832" y="196713"/>
                    </a:cubicBezTo>
                    <a:lnTo>
                      <a:pt x="3758" y="196639"/>
                    </a:lnTo>
                    <a:lnTo>
                      <a:pt x="3758" y="196676"/>
                    </a:lnTo>
                    <a:cubicBezTo>
                      <a:pt x="1377" y="194257"/>
                      <a:pt x="0" y="191020"/>
                      <a:pt x="0" y="187634"/>
                    </a:cubicBezTo>
                    <a:lnTo>
                      <a:pt x="0" y="145441"/>
                    </a:lnTo>
                    <a:cubicBezTo>
                      <a:pt x="37" y="142056"/>
                      <a:pt x="1377" y="138781"/>
                      <a:pt x="3795" y="136400"/>
                    </a:cubicBezTo>
                    <a:lnTo>
                      <a:pt x="3870" y="136326"/>
                    </a:lnTo>
                    <a:lnTo>
                      <a:pt x="3832" y="136326"/>
                    </a:lnTo>
                    <a:cubicBezTo>
                      <a:pt x="6251" y="133944"/>
                      <a:pt x="9488" y="132605"/>
                      <a:pt x="12874" y="132605"/>
                    </a:cubicBezTo>
                    <a:lnTo>
                      <a:pt x="34937" y="132605"/>
                    </a:lnTo>
                    <a:cubicBezTo>
                      <a:pt x="36500" y="126466"/>
                      <a:pt x="38509" y="120439"/>
                      <a:pt x="40928" y="114560"/>
                    </a:cubicBezTo>
                    <a:cubicBezTo>
                      <a:pt x="43383" y="108681"/>
                      <a:pt x="46211" y="102989"/>
                      <a:pt x="49485" y="97519"/>
                    </a:cubicBezTo>
                    <a:lnTo>
                      <a:pt x="33859" y="81855"/>
                    </a:lnTo>
                    <a:cubicBezTo>
                      <a:pt x="28836" y="76832"/>
                      <a:pt x="28836" y="68721"/>
                      <a:pt x="33859" y="63698"/>
                    </a:cubicBezTo>
                    <a:lnTo>
                      <a:pt x="63699" y="33858"/>
                    </a:lnTo>
                    <a:lnTo>
                      <a:pt x="63661" y="33858"/>
                    </a:lnTo>
                    <a:cubicBezTo>
                      <a:pt x="66080" y="31440"/>
                      <a:pt x="69317" y="30101"/>
                      <a:pt x="72740" y="30101"/>
                    </a:cubicBezTo>
                    <a:cubicBezTo>
                      <a:pt x="76126" y="30101"/>
                      <a:pt x="79400" y="31440"/>
                      <a:pt x="81781" y="33858"/>
                    </a:cubicBezTo>
                    <a:lnTo>
                      <a:pt x="97445" y="49448"/>
                    </a:lnTo>
                    <a:cubicBezTo>
                      <a:pt x="102914" y="46211"/>
                      <a:pt x="108607" y="43346"/>
                      <a:pt x="114486" y="40890"/>
                    </a:cubicBezTo>
                    <a:lnTo>
                      <a:pt x="115044" y="40667"/>
                    </a:lnTo>
                    <a:lnTo>
                      <a:pt x="115044" y="40704"/>
                    </a:lnTo>
                    <a:cubicBezTo>
                      <a:pt x="120774" y="38360"/>
                      <a:pt x="126615" y="36426"/>
                      <a:pt x="132568" y="34900"/>
                    </a:cubicBezTo>
                    <a:lnTo>
                      <a:pt x="132568" y="12836"/>
                    </a:lnTo>
                    <a:cubicBezTo>
                      <a:pt x="132568" y="9451"/>
                      <a:pt x="133945" y="6214"/>
                      <a:pt x="136326" y="3795"/>
                    </a:cubicBezTo>
                    <a:lnTo>
                      <a:pt x="136401" y="3721"/>
                    </a:lnTo>
                    <a:cubicBezTo>
                      <a:pt x="138782" y="1377"/>
                      <a:pt x="142019" y="37"/>
                      <a:pt x="145368" y="0"/>
                    </a:cubicBezTo>
                    <a:lnTo>
                      <a:pt x="187561" y="0"/>
                    </a:lnTo>
                    <a:cubicBezTo>
                      <a:pt x="190946" y="37"/>
                      <a:pt x="194183" y="1377"/>
                      <a:pt x="196565" y="3758"/>
                    </a:cubicBezTo>
                    <a:lnTo>
                      <a:pt x="196639" y="3832"/>
                    </a:lnTo>
                    <a:cubicBezTo>
                      <a:pt x="199020" y="6251"/>
                      <a:pt x="200360" y="9488"/>
                      <a:pt x="200397" y="12874"/>
                    </a:cubicBezTo>
                    <a:lnTo>
                      <a:pt x="200397" y="34937"/>
                    </a:lnTo>
                    <a:lnTo>
                      <a:pt x="200397" y="34900"/>
                    </a:lnTo>
                    <a:cubicBezTo>
                      <a:pt x="206536" y="36500"/>
                      <a:pt x="212563" y="38509"/>
                      <a:pt x="218442" y="40928"/>
                    </a:cubicBezTo>
                    <a:cubicBezTo>
                      <a:pt x="224358" y="43346"/>
                      <a:pt x="230088" y="46211"/>
                      <a:pt x="235595" y="49448"/>
                    </a:cubicBezTo>
                    <a:lnTo>
                      <a:pt x="251184" y="33821"/>
                    </a:lnTo>
                    <a:lnTo>
                      <a:pt x="251221" y="33821"/>
                    </a:lnTo>
                    <a:cubicBezTo>
                      <a:pt x="256207" y="28798"/>
                      <a:pt x="264355" y="28798"/>
                      <a:pt x="269378" y="33821"/>
                    </a:cubicBezTo>
                    <a:lnTo>
                      <a:pt x="299181" y="63661"/>
                    </a:lnTo>
                    <a:cubicBezTo>
                      <a:pt x="303422" y="67866"/>
                      <a:pt x="304167" y="74451"/>
                      <a:pt x="300967" y="79512"/>
                    </a:cubicBezTo>
                    <a:lnTo>
                      <a:pt x="475427" y="79512"/>
                    </a:lnTo>
                    <a:cubicBezTo>
                      <a:pt x="456154" y="72070"/>
                      <a:pt x="435913" y="67457"/>
                      <a:pt x="415337" y="65745"/>
                    </a:cubicBezTo>
                    <a:cubicBezTo>
                      <a:pt x="410240" y="65485"/>
                      <a:pt x="406035" y="61615"/>
                      <a:pt x="405365" y="56518"/>
                    </a:cubicBezTo>
                    <a:cubicBezTo>
                      <a:pt x="404733" y="51458"/>
                      <a:pt x="407858" y="46658"/>
                      <a:pt x="412733" y="45133"/>
                    </a:cubicBezTo>
                    <a:cubicBezTo>
                      <a:pt x="442089" y="35272"/>
                      <a:pt x="473417" y="33041"/>
                      <a:pt x="503890" y="38584"/>
                    </a:cubicBezTo>
                    <a:cubicBezTo>
                      <a:pt x="529414" y="43905"/>
                      <a:pt x="553189" y="55737"/>
                      <a:pt x="572834" y="72890"/>
                    </a:cubicBezTo>
                    <a:lnTo>
                      <a:pt x="590619" y="55848"/>
                    </a:lnTo>
                    <a:cubicBezTo>
                      <a:pt x="593447" y="52835"/>
                      <a:pt x="597726" y="51718"/>
                      <a:pt x="601670" y="53021"/>
                    </a:cubicBezTo>
                    <a:cubicBezTo>
                      <a:pt x="605577" y="54286"/>
                      <a:pt x="608405" y="57709"/>
                      <a:pt x="608889" y="61802"/>
                    </a:cubicBezTo>
                    <a:lnTo>
                      <a:pt x="611009" y="79512"/>
                    </a:lnTo>
                    <a:lnTo>
                      <a:pt x="651454" y="79512"/>
                    </a:lnTo>
                    <a:lnTo>
                      <a:pt x="651491" y="63923"/>
                    </a:lnTo>
                    <a:cubicBezTo>
                      <a:pt x="651491" y="54212"/>
                      <a:pt x="659379" y="46323"/>
                      <a:pt x="669090" y="46323"/>
                    </a:cubicBezTo>
                    <a:close/>
                    <a:moveTo>
                      <a:pt x="808358" y="370469"/>
                    </a:moveTo>
                    <a:lnTo>
                      <a:pt x="791875" y="370469"/>
                    </a:lnTo>
                    <a:lnTo>
                      <a:pt x="791875" y="439971"/>
                    </a:lnTo>
                    <a:lnTo>
                      <a:pt x="808358" y="439971"/>
                    </a:lnTo>
                    <a:close/>
                    <a:moveTo>
                      <a:pt x="770704" y="370469"/>
                    </a:moveTo>
                    <a:lnTo>
                      <a:pt x="770704" y="439971"/>
                    </a:lnTo>
                    <a:lnTo>
                      <a:pt x="661424" y="439971"/>
                    </a:lnTo>
                    <a:cubicBezTo>
                      <a:pt x="643192" y="440009"/>
                      <a:pt x="628459" y="454780"/>
                      <a:pt x="628422" y="472974"/>
                    </a:cubicBezTo>
                    <a:lnTo>
                      <a:pt x="628422" y="573024"/>
                    </a:lnTo>
                    <a:lnTo>
                      <a:pt x="164411" y="573024"/>
                    </a:lnTo>
                    <a:lnTo>
                      <a:pt x="164411" y="333042"/>
                    </a:lnTo>
                    <a:lnTo>
                      <a:pt x="187591" y="333042"/>
                    </a:lnTo>
                    <a:cubicBezTo>
                      <a:pt x="190977" y="333005"/>
                      <a:pt x="194252" y="331665"/>
                      <a:pt x="196633" y="329284"/>
                    </a:cubicBezTo>
                    <a:lnTo>
                      <a:pt x="196707" y="329210"/>
                    </a:lnTo>
                    <a:lnTo>
                      <a:pt x="196670" y="329210"/>
                    </a:lnTo>
                    <a:cubicBezTo>
                      <a:pt x="199089" y="326828"/>
                      <a:pt x="200428" y="323591"/>
                      <a:pt x="200465" y="320206"/>
                    </a:cubicBezTo>
                    <a:lnTo>
                      <a:pt x="200465" y="298105"/>
                    </a:lnTo>
                    <a:cubicBezTo>
                      <a:pt x="206604" y="296505"/>
                      <a:pt x="212631" y="294496"/>
                      <a:pt x="218510" y="292077"/>
                    </a:cubicBezTo>
                    <a:cubicBezTo>
                      <a:pt x="224389" y="289622"/>
                      <a:pt x="230081" y="286794"/>
                      <a:pt x="235551" y="283557"/>
                    </a:cubicBezTo>
                    <a:lnTo>
                      <a:pt x="251178" y="299184"/>
                    </a:lnTo>
                    <a:cubicBezTo>
                      <a:pt x="256164" y="304169"/>
                      <a:pt x="264312" y="304169"/>
                      <a:pt x="269335" y="299184"/>
                    </a:cubicBezTo>
                    <a:lnTo>
                      <a:pt x="299137" y="269344"/>
                    </a:lnTo>
                    <a:cubicBezTo>
                      <a:pt x="301556" y="266925"/>
                      <a:pt x="302933" y="263688"/>
                      <a:pt x="302933" y="260265"/>
                    </a:cubicBezTo>
                    <a:cubicBezTo>
                      <a:pt x="302933" y="256842"/>
                      <a:pt x="301556" y="253605"/>
                      <a:pt x="299137" y="251187"/>
                    </a:cubicBezTo>
                    <a:lnTo>
                      <a:pt x="283548" y="235560"/>
                    </a:lnTo>
                    <a:cubicBezTo>
                      <a:pt x="286785" y="230090"/>
                      <a:pt x="289650" y="224398"/>
                      <a:pt x="292068" y="218519"/>
                    </a:cubicBezTo>
                    <a:cubicBezTo>
                      <a:pt x="294487" y="212677"/>
                      <a:pt x="296496" y="206650"/>
                      <a:pt x="298096" y="200474"/>
                    </a:cubicBezTo>
                    <a:lnTo>
                      <a:pt x="320160" y="200474"/>
                    </a:lnTo>
                    <a:cubicBezTo>
                      <a:pt x="323508" y="200474"/>
                      <a:pt x="326782" y="199134"/>
                      <a:pt x="329164" y="196753"/>
                    </a:cubicBezTo>
                    <a:lnTo>
                      <a:pt x="329238" y="196679"/>
                    </a:lnTo>
                    <a:cubicBezTo>
                      <a:pt x="331619" y="194297"/>
                      <a:pt x="332959" y="191060"/>
                      <a:pt x="332996" y="187674"/>
                    </a:cubicBezTo>
                    <a:lnTo>
                      <a:pt x="332996" y="145444"/>
                    </a:lnTo>
                    <a:cubicBezTo>
                      <a:pt x="332996" y="142877"/>
                      <a:pt x="332215" y="140422"/>
                      <a:pt x="330801" y="138301"/>
                    </a:cubicBezTo>
                    <a:lnTo>
                      <a:pt x="508947" y="138301"/>
                    </a:lnTo>
                    <a:cubicBezTo>
                      <a:pt x="508761" y="143621"/>
                      <a:pt x="512556" y="148235"/>
                      <a:pt x="517765" y="149091"/>
                    </a:cubicBezTo>
                    <a:lnTo>
                      <a:pt x="607471" y="163751"/>
                    </a:lnTo>
                    <a:cubicBezTo>
                      <a:pt x="613201" y="164681"/>
                      <a:pt x="618634" y="160774"/>
                      <a:pt x="619563" y="155007"/>
                    </a:cubicBezTo>
                    <a:cubicBezTo>
                      <a:pt x="619712" y="154040"/>
                      <a:pt x="619749" y="153072"/>
                      <a:pt x="619638" y="152105"/>
                    </a:cubicBezTo>
                    <a:lnTo>
                      <a:pt x="618001" y="138375"/>
                    </a:lnTo>
                    <a:lnTo>
                      <a:pt x="651487" y="138375"/>
                    </a:lnTo>
                    <a:lnTo>
                      <a:pt x="651487" y="352945"/>
                    </a:lnTo>
                    <a:lnTo>
                      <a:pt x="651449" y="352908"/>
                    </a:lnTo>
                    <a:cubicBezTo>
                      <a:pt x="651487" y="362656"/>
                      <a:pt x="659337" y="370544"/>
                      <a:pt x="669086" y="370544"/>
                    </a:cubicBezTo>
                    <a:close/>
                    <a:moveTo>
                      <a:pt x="651489" y="117161"/>
                    </a:moveTo>
                    <a:lnTo>
                      <a:pt x="651489" y="100678"/>
                    </a:lnTo>
                    <a:lnTo>
                      <a:pt x="613538" y="100678"/>
                    </a:lnTo>
                    <a:lnTo>
                      <a:pt x="615547" y="117161"/>
                    </a:lnTo>
                    <a:close/>
                    <a:moveTo>
                      <a:pt x="863164" y="67490"/>
                    </a:moveTo>
                    <a:lnTo>
                      <a:pt x="672664" y="67490"/>
                    </a:lnTo>
                    <a:lnTo>
                      <a:pt x="672664" y="349334"/>
                    </a:lnTo>
                    <a:lnTo>
                      <a:pt x="863164" y="349334"/>
                    </a:lnTo>
                    <a:close/>
                    <a:moveTo>
                      <a:pt x="708420" y="118314"/>
                    </a:moveTo>
                    <a:lnTo>
                      <a:pt x="827330" y="118314"/>
                    </a:lnTo>
                    <a:cubicBezTo>
                      <a:pt x="830195" y="118389"/>
                      <a:pt x="832986" y="117310"/>
                      <a:pt x="835032" y="115338"/>
                    </a:cubicBezTo>
                    <a:cubicBezTo>
                      <a:pt x="837079" y="113328"/>
                      <a:pt x="838232" y="110612"/>
                      <a:pt x="838232" y="107747"/>
                    </a:cubicBezTo>
                    <a:cubicBezTo>
                      <a:pt x="838232" y="104882"/>
                      <a:pt x="837079" y="102129"/>
                      <a:pt x="835032" y="100157"/>
                    </a:cubicBezTo>
                    <a:cubicBezTo>
                      <a:pt x="832986" y="98148"/>
                      <a:pt x="830195" y="97069"/>
                      <a:pt x="827330" y="97180"/>
                    </a:cubicBezTo>
                    <a:lnTo>
                      <a:pt x="708420" y="97180"/>
                    </a:lnTo>
                    <a:cubicBezTo>
                      <a:pt x="702728" y="97329"/>
                      <a:pt x="698189" y="102017"/>
                      <a:pt x="698189" y="107747"/>
                    </a:cubicBezTo>
                    <a:cubicBezTo>
                      <a:pt x="698189" y="113440"/>
                      <a:pt x="702728" y="118128"/>
                      <a:pt x="708420" y="118315"/>
                    </a:cubicBezTo>
                    <a:close/>
                    <a:moveTo>
                      <a:pt x="246753" y="432230"/>
                    </a:moveTo>
                    <a:lnTo>
                      <a:pt x="258138" y="425644"/>
                    </a:lnTo>
                    <a:lnTo>
                      <a:pt x="206867" y="403877"/>
                    </a:lnTo>
                    <a:lnTo>
                      <a:pt x="200096" y="459167"/>
                    </a:lnTo>
                    <a:lnTo>
                      <a:pt x="212113" y="452209"/>
                    </a:lnTo>
                    <a:cubicBezTo>
                      <a:pt x="216987" y="449419"/>
                      <a:pt x="223201" y="450944"/>
                      <a:pt x="226252" y="455670"/>
                    </a:cubicBezTo>
                    <a:cubicBezTo>
                      <a:pt x="244000" y="485100"/>
                      <a:pt x="272687" y="506308"/>
                      <a:pt x="306061" y="514717"/>
                    </a:cubicBezTo>
                    <a:cubicBezTo>
                      <a:pt x="300294" y="510996"/>
                      <a:pt x="294825" y="507090"/>
                      <a:pt x="289578" y="502922"/>
                    </a:cubicBezTo>
                    <a:lnTo>
                      <a:pt x="289541" y="502922"/>
                    </a:lnTo>
                    <a:cubicBezTo>
                      <a:pt x="270119" y="487593"/>
                      <a:pt x="253971" y="468506"/>
                      <a:pt x="242065" y="446814"/>
                    </a:cubicBezTo>
                    <a:cubicBezTo>
                      <a:pt x="239274" y="441717"/>
                      <a:pt x="241134" y="435318"/>
                      <a:pt x="246232" y="432490"/>
                    </a:cubicBezTo>
                    <a:lnTo>
                      <a:pt x="246715" y="432266"/>
                    </a:lnTo>
                    <a:close/>
                    <a:moveTo>
                      <a:pt x="286974" y="433309"/>
                    </a:moveTo>
                    <a:lnTo>
                      <a:pt x="286974" y="433346"/>
                    </a:lnTo>
                    <a:cubicBezTo>
                      <a:pt x="290435" y="431337"/>
                      <a:pt x="292444" y="427579"/>
                      <a:pt x="292221" y="423598"/>
                    </a:cubicBezTo>
                    <a:cubicBezTo>
                      <a:pt x="291960" y="419617"/>
                      <a:pt x="289504" y="416082"/>
                      <a:pt x="285821" y="414519"/>
                    </a:cubicBezTo>
                    <a:lnTo>
                      <a:pt x="202217" y="378986"/>
                    </a:lnTo>
                    <a:lnTo>
                      <a:pt x="202217" y="379024"/>
                    </a:lnTo>
                    <a:cubicBezTo>
                      <a:pt x="199166" y="377721"/>
                      <a:pt x="195706" y="377945"/>
                      <a:pt x="192804" y="379582"/>
                    </a:cubicBezTo>
                    <a:cubicBezTo>
                      <a:pt x="189939" y="381256"/>
                      <a:pt x="188004" y="384158"/>
                      <a:pt x="187595" y="387432"/>
                    </a:cubicBezTo>
                    <a:lnTo>
                      <a:pt x="176544" y="477548"/>
                    </a:lnTo>
                    <a:cubicBezTo>
                      <a:pt x="176060" y="481677"/>
                      <a:pt x="178032" y="485733"/>
                      <a:pt x="181604" y="487891"/>
                    </a:cubicBezTo>
                    <a:cubicBezTo>
                      <a:pt x="185176" y="490049"/>
                      <a:pt x="189678" y="489900"/>
                      <a:pt x="193101" y="487481"/>
                    </a:cubicBezTo>
                    <a:lnTo>
                      <a:pt x="214159" y="475315"/>
                    </a:lnTo>
                    <a:cubicBezTo>
                      <a:pt x="229154" y="496709"/>
                      <a:pt x="249431" y="513825"/>
                      <a:pt x="272984" y="525099"/>
                    </a:cubicBezTo>
                    <a:cubicBezTo>
                      <a:pt x="301224" y="537712"/>
                      <a:pt x="332218" y="542995"/>
                      <a:pt x="363025" y="540391"/>
                    </a:cubicBezTo>
                    <a:cubicBezTo>
                      <a:pt x="368085" y="540130"/>
                      <a:pt x="372215" y="536335"/>
                      <a:pt x="372922" y="531312"/>
                    </a:cubicBezTo>
                    <a:cubicBezTo>
                      <a:pt x="373592" y="526327"/>
                      <a:pt x="370653" y="521527"/>
                      <a:pt x="365890" y="519890"/>
                    </a:cubicBezTo>
                    <a:cubicBezTo>
                      <a:pt x="343045" y="512374"/>
                      <a:pt x="321688" y="501063"/>
                      <a:pt x="302713" y="486330"/>
                    </a:cubicBezTo>
                    <a:cubicBezTo>
                      <a:pt x="288202" y="474907"/>
                      <a:pt x="275738" y="461104"/>
                      <a:pt x="265840" y="445476"/>
                    </a:cubicBezTo>
                    <a:lnTo>
                      <a:pt x="286899" y="433310"/>
                    </a:lnTo>
                    <a:close/>
                    <a:moveTo>
                      <a:pt x="166502" y="79064"/>
                    </a:moveTo>
                    <a:cubicBezTo>
                      <a:pt x="124793" y="79064"/>
                      <a:pt x="88852" y="108533"/>
                      <a:pt x="80740" y="149460"/>
                    </a:cubicBezTo>
                    <a:cubicBezTo>
                      <a:pt x="72592" y="190388"/>
                      <a:pt x="94507" y="231353"/>
                      <a:pt x="133053" y="247310"/>
                    </a:cubicBezTo>
                    <a:cubicBezTo>
                      <a:pt x="171600" y="263272"/>
                      <a:pt x="216025" y="249803"/>
                      <a:pt x="239209" y="215089"/>
                    </a:cubicBezTo>
                    <a:cubicBezTo>
                      <a:pt x="262389" y="180412"/>
                      <a:pt x="257850" y="134164"/>
                      <a:pt x="228345" y="104656"/>
                    </a:cubicBezTo>
                    <a:cubicBezTo>
                      <a:pt x="211936" y="88247"/>
                      <a:pt x="189687" y="79058"/>
                      <a:pt x="166507" y="79058"/>
                    </a:cubicBezTo>
                    <a:close/>
                    <a:moveTo>
                      <a:pt x="213383" y="119620"/>
                    </a:moveTo>
                    <a:cubicBezTo>
                      <a:pt x="191021" y="97258"/>
                      <a:pt x="155936" y="93761"/>
                      <a:pt x="129630" y="111360"/>
                    </a:cubicBezTo>
                    <a:cubicBezTo>
                      <a:pt x="103325" y="128922"/>
                      <a:pt x="93093" y="162631"/>
                      <a:pt x="105222" y="191876"/>
                    </a:cubicBezTo>
                    <a:cubicBezTo>
                      <a:pt x="117314" y="221083"/>
                      <a:pt x="148382" y="237715"/>
                      <a:pt x="179413" y="231539"/>
                    </a:cubicBezTo>
                    <a:cubicBezTo>
                      <a:pt x="210444" y="225362"/>
                      <a:pt x="232806" y="198127"/>
                      <a:pt x="232806" y="166501"/>
                    </a:cubicBezTo>
                    <a:cubicBezTo>
                      <a:pt x="232806" y="148902"/>
                      <a:pt x="225811" y="132047"/>
                      <a:pt x="213383" y="119620"/>
                    </a:cubicBezTo>
                    <a:close/>
                    <a:moveTo>
                      <a:pt x="285379" y="100644"/>
                    </a:moveTo>
                    <a:lnTo>
                      <a:pt x="513788" y="100644"/>
                    </a:lnTo>
                    <a:cubicBezTo>
                      <a:pt x="519407" y="104811"/>
                      <a:pt x="524764" y="109313"/>
                      <a:pt x="529825" y="114151"/>
                    </a:cubicBezTo>
                    <a:lnTo>
                      <a:pt x="526737" y="117164"/>
                    </a:lnTo>
                    <a:lnTo>
                      <a:pt x="293117" y="117164"/>
                    </a:lnTo>
                    <a:cubicBezTo>
                      <a:pt x="292782" y="116309"/>
                      <a:pt x="292447" y="115416"/>
                      <a:pt x="292112" y="114560"/>
                    </a:cubicBezTo>
                    <a:lnTo>
                      <a:pt x="292149" y="114560"/>
                    </a:lnTo>
                    <a:cubicBezTo>
                      <a:pt x="290178" y="109835"/>
                      <a:pt x="287945" y="105184"/>
                      <a:pt x="285452" y="100682"/>
                    </a:cubicBezTo>
                    <a:close/>
                    <a:moveTo>
                      <a:pt x="143247" y="332854"/>
                    </a:moveTo>
                    <a:cubicBezTo>
                      <a:pt x="140642" y="332370"/>
                      <a:pt x="138224" y="331143"/>
                      <a:pt x="136364" y="329245"/>
                    </a:cubicBezTo>
                    <a:lnTo>
                      <a:pt x="136364" y="329171"/>
                    </a:lnTo>
                    <a:cubicBezTo>
                      <a:pt x="133945" y="326789"/>
                      <a:pt x="132606" y="323515"/>
                      <a:pt x="132606" y="320129"/>
                    </a:cubicBezTo>
                    <a:lnTo>
                      <a:pt x="132606" y="298103"/>
                    </a:lnTo>
                    <a:cubicBezTo>
                      <a:pt x="130634" y="297619"/>
                      <a:pt x="128699" y="297061"/>
                      <a:pt x="126801" y="296466"/>
                    </a:cubicBezTo>
                    <a:lnTo>
                      <a:pt x="126801" y="600075"/>
                    </a:lnTo>
                    <a:lnTo>
                      <a:pt x="126801" y="600038"/>
                    </a:lnTo>
                    <a:cubicBezTo>
                      <a:pt x="126801" y="605879"/>
                      <a:pt x="131527" y="610605"/>
                      <a:pt x="137331" y="610642"/>
                    </a:cubicBezTo>
                    <a:lnTo>
                      <a:pt x="628459" y="610642"/>
                    </a:lnTo>
                    <a:lnTo>
                      <a:pt x="628459" y="594159"/>
                    </a:lnTo>
                    <a:lnTo>
                      <a:pt x="164411" y="594159"/>
                    </a:lnTo>
                    <a:cubicBezTo>
                      <a:pt x="152727" y="594159"/>
                      <a:pt x="143277" y="584671"/>
                      <a:pt x="143240" y="573025"/>
                    </a:cubicBezTo>
                    <a:close/>
                    <a:moveTo>
                      <a:pt x="179263" y="21168"/>
                    </a:moveTo>
                    <a:lnTo>
                      <a:pt x="153702" y="21168"/>
                    </a:lnTo>
                    <a:lnTo>
                      <a:pt x="153702" y="43417"/>
                    </a:lnTo>
                    <a:cubicBezTo>
                      <a:pt x="153702" y="48477"/>
                      <a:pt x="150092" y="52830"/>
                      <a:pt x="145107" y="53797"/>
                    </a:cubicBezTo>
                    <a:cubicBezTo>
                      <a:pt x="137591" y="55211"/>
                      <a:pt x="130224" y="57369"/>
                      <a:pt x="123117" y="60271"/>
                    </a:cubicBezTo>
                    <a:lnTo>
                      <a:pt x="122634" y="60495"/>
                    </a:lnTo>
                    <a:cubicBezTo>
                      <a:pt x="115564" y="63434"/>
                      <a:pt x="108793" y="67043"/>
                      <a:pt x="102467" y="71322"/>
                    </a:cubicBezTo>
                    <a:cubicBezTo>
                      <a:pt x="98263" y="74596"/>
                      <a:pt x="92273" y="74224"/>
                      <a:pt x="88477" y="70429"/>
                    </a:cubicBezTo>
                    <a:lnTo>
                      <a:pt x="72776" y="54691"/>
                    </a:lnTo>
                    <a:lnTo>
                      <a:pt x="54731" y="72736"/>
                    </a:lnTo>
                    <a:lnTo>
                      <a:pt x="70395" y="88549"/>
                    </a:lnTo>
                    <a:cubicBezTo>
                      <a:pt x="73967" y="92121"/>
                      <a:pt x="74488" y="97739"/>
                      <a:pt x="71623" y="101943"/>
                    </a:cubicBezTo>
                    <a:cubicBezTo>
                      <a:pt x="67195" y="108417"/>
                      <a:pt x="63437" y="115375"/>
                      <a:pt x="60423" y="122630"/>
                    </a:cubicBezTo>
                    <a:cubicBezTo>
                      <a:pt x="57521" y="129663"/>
                      <a:pt x="55326" y="136955"/>
                      <a:pt x="53875" y="144434"/>
                    </a:cubicBezTo>
                    <a:cubicBezTo>
                      <a:pt x="53242" y="149755"/>
                      <a:pt x="48740" y="153736"/>
                      <a:pt x="43382" y="153736"/>
                    </a:cubicBezTo>
                    <a:lnTo>
                      <a:pt x="21132" y="153736"/>
                    </a:lnTo>
                    <a:lnTo>
                      <a:pt x="21132" y="179297"/>
                    </a:lnTo>
                    <a:lnTo>
                      <a:pt x="43345" y="179334"/>
                    </a:lnTo>
                    <a:cubicBezTo>
                      <a:pt x="48442" y="179334"/>
                      <a:pt x="52795" y="182944"/>
                      <a:pt x="53725" y="187929"/>
                    </a:cubicBezTo>
                    <a:cubicBezTo>
                      <a:pt x="55139" y="195445"/>
                      <a:pt x="57297" y="202812"/>
                      <a:pt x="60199" y="209919"/>
                    </a:cubicBezTo>
                    <a:lnTo>
                      <a:pt x="60422" y="210402"/>
                    </a:lnTo>
                    <a:lnTo>
                      <a:pt x="60422" y="210439"/>
                    </a:lnTo>
                    <a:cubicBezTo>
                      <a:pt x="63362" y="217472"/>
                      <a:pt x="66971" y="224243"/>
                      <a:pt x="71249" y="230569"/>
                    </a:cubicBezTo>
                    <a:cubicBezTo>
                      <a:pt x="74524" y="234810"/>
                      <a:pt x="74152" y="240763"/>
                      <a:pt x="70394" y="244559"/>
                    </a:cubicBezTo>
                    <a:lnTo>
                      <a:pt x="54656" y="260260"/>
                    </a:lnTo>
                    <a:lnTo>
                      <a:pt x="72701" y="278305"/>
                    </a:lnTo>
                    <a:lnTo>
                      <a:pt x="88402" y="262604"/>
                    </a:lnTo>
                    <a:cubicBezTo>
                      <a:pt x="92011" y="258995"/>
                      <a:pt x="97629" y="258474"/>
                      <a:pt x="101834" y="261339"/>
                    </a:cubicBezTo>
                    <a:cubicBezTo>
                      <a:pt x="108308" y="265767"/>
                      <a:pt x="115266" y="269525"/>
                      <a:pt x="122521" y="272539"/>
                    </a:cubicBezTo>
                    <a:cubicBezTo>
                      <a:pt x="129553" y="275441"/>
                      <a:pt x="136846" y="277636"/>
                      <a:pt x="144325" y="279087"/>
                    </a:cubicBezTo>
                    <a:cubicBezTo>
                      <a:pt x="149645" y="279720"/>
                      <a:pt x="153664" y="284259"/>
                      <a:pt x="153664" y="289617"/>
                    </a:cubicBezTo>
                    <a:lnTo>
                      <a:pt x="153664" y="311829"/>
                    </a:lnTo>
                    <a:lnTo>
                      <a:pt x="179225" y="311829"/>
                    </a:lnTo>
                    <a:lnTo>
                      <a:pt x="179225" y="289654"/>
                    </a:lnTo>
                    <a:cubicBezTo>
                      <a:pt x="179225" y="284594"/>
                      <a:pt x="182834" y="280241"/>
                      <a:pt x="187820" y="279311"/>
                    </a:cubicBezTo>
                    <a:cubicBezTo>
                      <a:pt x="195522" y="277823"/>
                      <a:pt x="203075" y="275590"/>
                      <a:pt x="210330" y="272576"/>
                    </a:cubicBezTo>
                    <a:cubicBezTo>
                      <a:pt x="217437" y="269674"/>
                      <a:pt x="224208" y="266028"/>
                      <a:pt x="230608" y="261749"/>
                    </a:cubicBezTo>
                    <a:cubicBezTo>
                      <a:pt x="234813" y="258475"/>
                      <a:pt x="240803" y="258847"/>
                      <a:pt x="244560" y="262642"/>
                    </a:cubicBezTo>
                    <a:lnTo>
                      <a:pt x="260261" y="278343"/>
                    </a:lnTo>
                    <a:lnTo>
                      <a:pt x="278306" y="260298"/>
                    </a:lnTo>
                    <a:lnTo>
                      <a:pt x="262605" y="244560"/>
                    </a:lnTo>
                    <a:cubicBezTo>
                      <a:pt x="259034" y="240951"/>
                      <a:pt x="258513" y="235333"/>
                      <a:pt x="261378" y="231128"/>
                    </a:cubicBezTo>
                    <a:cubicBezTo>
                      <a:pt x="265805" y="224617"/>
                      <a:pt x="269563" y="217696"/>
                      <a:pt x="272577" y="210441"/>
                    </a:cubicBezTo>
                    <a:cubicBezTo>
                      <a:pt x="275479" y="203408"/>
                      <a:pt x="277674" y="196079"/>
                      <a:pt x="279126" y="188637"/>
                    </a:cubicBezTo>
                    <a:cubicBezTo>
                      <a:pt x="279758" y="183316"/>
                      <a:pt x="284260" y="179298"/>
                      <a:pt x="289618" y="179298"/>
                    </a:cubicBezTo>
                    <a:lnTo>
                      <a:pt x="311793" y="179298"/>
                    </a:lnTo>
                    <a:lnTo>
                      <a:pt x="311793" y="153699"/>
                    </a:lnTo>
                    <a:lnTo>
                      <a:pt x="289655" y="153699"/>
                    </a:lnTo>
                    <a:cubicBezTo>
                      <a:pt x="284558" y="153699"/>
                      <a:pt x="280205" y="150090"/>
                      <a:pt x="279275" y="145105"/>
                    </a:cubicBezTo>
                    <a:cubicBezTo>
                      <a:pt x="276410" y="129812"/>
                      <a:pt x="270457" y="115302"/>
                      <a:pt x="261751" y="102428"/>
                    </a:cubicBezTo>
                    <a:cubicBezTo>
                      <a:pt x="258477" y="98223"/>
                      <a:pt x="258849" y="92233"/>
                      <a:pt x="262607" y="88476"/>
                    </a:cubicBezTo>
                    <a:lnTo>
                      <a:pt x="278308" y="72775"/>
                    </a:lnTo>
                    <a:lnTo>
                      <a:pt x="260263" y="54730"/>
                    </a:lnTo>
                    <a:lnTo>
                      <a:pt x="244524" y="70393"/>
                    </a:lnTo>
                    <a:cubicBezTo>
                      <a:pt x="240953" y="73965"/>
                      <a:pt x="235297" y="74523"/>
                      <a:pt x="231130" y="71658"/>
                    </a:cubicBezTo>
                    <a:cubicBezTo>
                      <a:pt x="224619" y="67231"/>
                      <a:pt x="217661" y="63473"/>
                      <a:pt x="210406" y="60459"/>
                    </a:cubicBezTo>
                    <a:cubicBezTo>
                      <a:pt x="203374" y="57557"/>
                      <a:pt x="196081" y="55362"/>
                      <a:pt x="188602" y="53910"/>
                    </a:cubicBezTo>
                    <a:cubicBezTo>
                      <a:pt x="183282" y="53278"/>
                      <a:pt x="179263" y="48776"/>
                      <a:pt x="179263" y="43418"/>
                    </a:cubicBezTo>
                    <a:close/>
                    <a:moveTo>
                      <a:pt x="793625" y="502437"/>
                    </a:moveTo>
                    <a:lnTo>
                      <a:pt x="793625" y="502400"/>
                    </a:lnTo>
                    <a:cubicBezTo>
                      <a:pt x="780938" y="502400"/>
                      <a:pt x="769999" y="511367"/>
                      <a:pt x="767506" y="523831"/>
                    </a:cubicBezTo>
                    <a:cubicBezTo>
                      <a:pt x="765013" y="536296"/>
                      <a:pt x="771710" y="548797"/>
                      <a:pt x="783431" y="553634"/>
                    </a:cubicBezTo>
                    <a:cubicBezTo>
                      <a:pt x="795188" y="558508"/>
                      <a:pt x="808694" y="554415"/>
                      <a:pt x="815763" y="543849"/>
                    </a:cubicBezTo>
                    <a:cubicBezTo>
                      <a:pt x="822833" y="533282"/>
                      <a:pt x="821456" y="519218"/>
                      <a:pt x="812452" y="510214"/>
                    </a:cubicBezTo>
                    <a:cubicBezTo>
                      <a:pt x="807466" y="505229"/>
                      <a:pt x="800694" y="502401"/>
                      <a:pt x="793625" y="502401"/>
                    </a:cubicBezTo>
                    <a:close/>
                    <a:moveTo>
                      <a:pt x="797495" y="525171"/>
                    </a:moveTo>
                    <a:cubicBezTo>
                      <a:pt x="795672" y="523310"/>
                      <a:pt x="792770" y="523013"/>
                      <a:pt x="790574" y="524464"/>
                    </a:cubicBezTo>
                    <a:cubicBezTo>
                      <a:pt x="788379" y="525915"/>
                      <a:pt x="787523" y="528705"/>
                      <a:pt x="788528" y="531124"/>
                    </a:cubicBezTo>
                    <a:cubicBezTo>
                      <a:pt x="789533" y="533542"/>
                      <a:pt x="792100" y="534919"/>
                      <a:pt x="794667" y="534435"/>
                    </a:cubicBezTo>
                    <a:cubicBezTo>
                      <a:pt x="797234" y="533914"/>
                      <a:pt x="799095" y="531645"/>
                      <a:pt x="799095" y="529040"/>
                    </a:cubicBezTo>
                    <a:cubicBezTo>
                      <a:pt x="799095" y="527589"/>
                      <a:pt x="798537" y="526175"/>
                      <a:pt x="797495" y="525171"/>
                    </a:cubicBezTo>
                    <a:close/>
                    <a:moveTo>
                      <a:pt x="789235" y="611639"/>
                    </a:moveTo>
                    <a:lnTo>
                      <a:pt x="838051" y="562787"/>
                    </a:lnTo>
                    <a:cubicBezTo>
                      <a:pt x="840618" y="560182"/>
                      <a:pt x="844115" y="558731"/>
                      <a:pt x="847761" y="558731"/>
                    </a:cubicBezTo>
                    <a:cubicBezTo>
                      <a:pt x="851408" y="558731"/>
                      <a:pt x="854905" y="560182"/>
                      <a:pt x="857472" y="562787"/>
                    </a:cubicBezTo>
                    <a:lnTo>
                      <a:pt x="881136" y="586451"/>
                    </a:lnTo>
                    <a:lnTo>
                      <a:pt x="881173" y="472970"/>
                    </a:lnTo>
                    <a:cubicBezTo>
                      <a:pt x="881136" y="466459"/>
                      <a:pt x="875853" y="461138"/>
                      <a:pt x="869304" y="461101"/>
                    </a:cubicBezTo>
                    <a:lnTo>
                      <a:pt x="661469" y="461101"/>
                    </a:lnTo>
                    <a:cubicBezTo>
                      <a:pt x="654920" y="461138"/>
                      <a:pt x="649637" y="466458"/>
                      <a:pt x="649599" y="472970"/>
                    </a:cubicBezTo>
                    <a:lnTo>
                      <a:pt x="649599" y="559922"/>
                    </a:lnTo>
                    <a:lnTo>
                      <a:pt x="683792" y="525692"/>
                    </a:lnTo>
                    <a:cubicBezTo>
                      <a:pt x="686360" y="523087"/>
                      <a:pt x="689857" y="521636"/>
                      <a:pt x="693540" y="521636"/>
                    </a:cubicBezTo>
                    <a:cubicBezTo>
                      <a:pt x="697186" y="521636"/>
                      <a:pt x="700684" y="523087"/>
                      <a:pt x="703288" y="525692"/>
                    </a:cubicBezTo>
                    <a:close/>
                    <a:moveTo>
                      <a:pt x="881210" y="616402"/>
                    </a:moveTo>
                    <a:lnTo>
                      <a:pt x="847798" y="582990"/>
                    </a:lnTo>
                    <a:lnTo>
                      <a:pt x="804192" y="626597"/>
                    </a:lnTo>
                    <a:lnTo>
                      <a:pt x="870272" y="692713"/>
                    </a:lnTo>
                    <a:cubicBezTo>
                      <a:pt x="876411" y="692155"/>
                      <a:pt x="881173" y="687021"/>
                      <a:pt x="881173" y="680881"/>
                    </a:cubicBezTo>
                    <a:lnTo>
                      <a:pt x="881173" y="616402"/>
                    </a:lnTo>
                    <a:close/>
                    <a:moveTo>
                      <a:pt x="840432" y="692751"/>
                    </a:moveTo>
                    <a:lnTo>
                      <a:pt x="693575" y="545856"/>
                    </a:lnTo>
                    <a:lnTo>
                      <a:pt x="649596" y="589835"/>
                    </a:lnTo>
                    <a:lnTo>
                      <a:pt x="649596" y="680881"/>
                    </a:lnTo>
                    <a:cubicBezTo>
                      <a:pt x="649596" y="687392"/>
                      <a:pt x="654917" y="692712"/>
                      <a:pt x="661466" y="692712"/>
                    </a:cubicBezTo>
                    <a:close/>
                    <a:moveTo>
                      <a:pt x="467547" y="177172"/>
                    </a:moveTo>
                    <a:cubicBezTo>
                      <a:pt x="412072" y="177172"/>
                      <a:pt x="359762" y="202956"/>
                      <a:pt x="325977" y="247009"/>
                    </a:cubicBezTo>
                    <a:cubicBezTo>
                      <a:pt x="292193" y="291025"/>
                      <a:pt x="280808" y="348250"/>
                      <a:pt x="295169" y="401828"/>
                    </a:cubicBezTo>
                    <a:cubicBezTo>
                      <a:pt x="309531" y="455407"/>
                      <a:pt x="348004" y="499269"/>
                      <a:pt x="399278" y="520519"/>
                    </a:cubicBezTo>
                    <a:cubicBezTo>
                      <a:pt x="450549" y="541765"/>
                      <a:pt x="508739" y="537932"/>
                      <a:pt x="556812" y="510176"/>
                    </a:cubicBezTo>
                    <a:cubicBezTo>
                      <a:pt x="604846" y="482457"/>
                      <a:pt x="637253" y="433939"/>
                      <a:pt x="644508" y="378950"/>
                    </a:cubicBezTo>
                    <a:cubicBezTo>
                      <a:pt x="651764" y="323922"/>
                      <a:pt x="633012" y="268670"/>
                      <a:pt x="593758" y="229455"/>
                    </a:cubicBezTo>
                    <a:cubicBezTo>
                      <a:pt x="560346" y="195932"/>
                      <a:pt x="514917" y="177105"/>
                      <a:pt x="467552" y="177179"/>
                    </a:cubicBezTo>
                    <a:close/>
                    <a:moveTo>
                      <a:pt x="578837" y="244405"/>
                    </a:moveTo>
                    <a:cubicBezTo>
                      <a:pt x="544272" y="209840"/>
                      <a:pt x="495568" y="193320"/>
                      <a:pt x="447087" y="199719"/>
                    </a:cubicBezTo>
                    <a:cubicBezTo>
                      <a:pt x="398607" y="206119"/>
                      <a:pt x="355856" y="234694"/>
                      <a:pt x="331406" y="277073"/>
                    </a:cubicBezTo>
                    <a:cubicBezTo>
                      <a:pt x="306961" y="319414"/>
                      <a:pt x="303612" y="370723"/>
                      <a:pt x="322328" y="415890"/>
                    </a:cubicBezTo>
                    <a:cubicBezTo>
                      <a:pt x="341042" y="461097"/>
                      <a:pt x="379738" y="494992"/>
                      <a:pt x="426950" y="507643"/>
                    </a:cubicBezTo>
                    <a:cubicBezTo>
                      <a:pt x="474203" y="520293"/>
                      <a:pt x="524620" y="510247"/>
                      <a:pt x="563425" y="480481"/>
                    </a:cubicBezTo>
                    <a:cubicBezTo>
                      <a:pt x="602231" y="450716"/>
                      <a:pt x="624965" y="404578"/>
                      <a:pt x="624965" y="355685"/>
                    </a:cubicBezTo>
                    <a:cubicBezTo>
                      <a:pt x="625039" y="313938"/>
                      <a:pt x="608407" y="273867"/>
                      <a:pt x="578827" y="244394"/>
                    </a:cubicBezTo>
                    <a:close/>
                    <a:moveTo>
                      <a:pt x="562317" y="380174"/>
                    </a:moveTo>
                    <a:cubicBezTo>
                      <a:pt x="562503" y="380100"/>
                      <a:pt x="562726" y="379988"/>
                      <a:pt x="562912" y="379877"/>
                    </a:cubicBezTo>
                    <a:cubicBezTo>
                      <a:pt x="571582" y="374891"/>
                      <a:pt x="576940" y="365663"/>
                      <a:pt x="576940" y="355655"/>
                    </a:cubicBezTo>
                    <a:cubicBezTo>
                      <a:pt x="576940" y="345646"/>
                      <a:pt x="571582" y="336419"/>
                      <a:pt x="562912" y="331433"/>
                    </a:cubicBezTo>
                    <a:lnTo>
                      <a:pt x="433058" y="256497"/>
                    </a:lnTo>
                    <a:cubicBezTo>
                      <a:pt x="428816" y="254005"/>
                      <a:pt x="423980" y="252702"/>
                      <a:pt x="419068" y="252665"/>
                    </a:cubicBezTo>
                    <a:cubicBezTo>
                      <a:pt x="409096" y="252777"/>
                      <a:pt x="399869" y="258097"/>
                      <a:pt x="394808" y="266730"/>
                    </a:cubicBezTo>
                    <a:cubicBezTo>
                      <a:pt x="392353" y="270971"/>
                      <a:pt x="391051" y="275845"/>
                      <a:pt x="391088" y="280757"/>
                    </a:cubicBezTo>
                    <a:lnTo>
                      <a:pt x="391088" y="430585"/>
                    </a:lnTo>
                    <a:cubicBezTo>
                      <a:pt x="391051" y="435236"/>
                      <a:pt x="392204" y="439813"/>
                      <a:pt x="394399" y="443868"/>
                    </a:cubicBezTo>
                    <a:cubicBezTo>
                      <a:pt x="394548" y="444129"/>
                      <a:pt x="394660" y="444352"/>
                      <a:pt x="394809" y="444612"/>
                    </a:cubicBezTo>
                    <a:cubicBezTo>
                      <a:pt x="399906" y="453207"/>
                      <a:pt x="409096" y="458527"/>
                      <a:pt x="419068" y="458640"/>
                    </a:cubicBezTo>
                    <a:cubicBezTo>
                      <a:pt x="423979" y="458640"/>
                      <a:pt x="428816" y="457337"/>
                      <a:pt x="433058" y="454845"/>
                    </a:cubicBezTo>
                    <a:lnTo>
                      <a:pt x="562312" y="380208"/>
                    </a:lnTo>
                    <a:close/>
                    <a:moveTo>
                      <a:pt x="422566" y="436580"/>
                    </a:moveTo>
                    <a:lnTo>
                      <a:pt x="551820" y="361981"/>
                    </a:lnTo>
                    <a:lnTo>
                      <a:pt x="552379" y="361646"/>
                    </a:lnTo>
                    <a:lnTo>
                      <a:pt x="552304" y="361609"/>
                    </a:lnTo>
                    <a:cubicBezTo>
                      <a:pt x="553383" y="361013"/>
                      <a:pt x="554276" y="360158"/>
                      <a:pt x="554909" y="359116"/>
                    </a:cubicBezTo>
                    <a:cubicBezTo>
                      <a:pt x="556025" y="356920"/>
                      <a:pt x="556025" y="354353"/>
                      <a:pt x="554909" y="352195"/>
                    </a:cubicBezTo>
                    <a:cubicBezTo>
                      <a:pt x="554276" y="351153"/>
                      <a:pt x="553383" y="350298"/>
                      <a:pt x="552304" y="349702"/>
                    </a:cubicBezTo>
                    <a:lnTo>
                      <a:pt x="422526" y="274730"/>
                    </a:lnTo>
                    <a:cubicBezTo>
                      <a:pt x="421484" y="274098"/>
                      <a:pt x="420294" y="273763"/>
                      <a:pt x="419066" y="273725"/>
                    </a:cubicBezTo>
                    <a:cubicBezTo>
                      <a:pt x="416610" y="273800"/>
                      <a:pt x="414341" y="275102"/>
                      <a:pt x="413075" y="277186"/>
                    </a:cubicBezTo>
                    <a:cubicBezTo>
                      <a:pt x="412517" y="278265"/>
                      <a:pt x="412220" y="279455"/>
                      <a:pt x="412257" y="280646"/>
                    </a:cubicBezTo>
                    <a:lnTo>
                      <a:pt x="412257" y="430588"/>
                    </a:lnTo>
                    <a:cubicBezTo>
                      <a:pt x="412220" y="431705"/>
                      <a:pt x="412443" y="432784"/>
                      <a:pt x="412889" y="433751"/>
                    </a:cubicBezTo>
                    <a:lnTo>
                      <a:pt x="413075" y="434049"/>
                    </a:lnTo>
                    <a:cubicBezTo>
                      <a:pt x="413708" y="435090"/>
                      <a:pt x="414601" y="435946"/>
                      <a:pt x="415680" y="436542"/>
                    </a:cubicBezTo>
                    <a:cubicBezTo>
                      <a:pt x="416722" y="437174"/>
                      <a:pt x="417875" y="437546"/>
                      <a:pt x="419103" y="437546"/>
                    </a:cubicBezTo>
                    <a:cubicBezTo>
                      <a:pt x="420331" y="437546"/>
                      <a:pt x="421521" y="437174"/>
                      <a:pt x="422563" y="436542"/>
                    </a:cubicBezTo>
                    <a:close/>
                    <a:moveTo>
                      <a:pt x="535866" y="679992"/>
                    </a:moveTo>
                    <a:lnTo>
                      <a:pt x="535829" y="631772"/>
                    </a:lnTo>
                    <a:lnTo>
                      <a:pt x="399317" y="631772"/>
                    </a:lnTo>
                    <a:lnTo>
                      <a:pt x="399317" y="679955"/>
                    </a:lnTo>
                    <a:close/>
                    <a:moveTo>
                      <a:pt x="571175" y="701126"/>
                    </a:moveTo>
                    <a:lnTo>
                      <a:pt x="363968" y="701126"/>
                    </a:lnTo>
                    <a:cubicBezTo>
                      <a:pt x="342649" y="701200"/>
                      <a:pt x="325385" y="718464"/>
                      <a:pt x="325347" y="739747"/>
                    </a:cubicBezTo>
                    <a:lnTo>
                      <a:pt x="325347" y="749458"/>
                    </a:lnTo>
                    <a:lnTo>
                      <a:pt x="609792" y="749495"/>
                    </a:lnTo>
                    <a:lnTo>
                      <a:pt x="609792" y="739747"/>
                    </a:lnTo>
                    <a:cubicBezTo>
                      <a:pt x="609755" y="718464"/>
                      <a:pt x="592491" y="701200"/>
                      <a:pt x="571171" y="70112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</p:grpSp>
      </p:grpSp>
      <p:grpSp>
        <p:nvGrpSpPr>
          <p:cNvPr id="68" name="Agrupar 67">
            <a:extLst>
              <a:ext uri="{FF2B5EF4-FFF2-40B4-BE49-F238E27FC236}">
                <a16:creationId xmlns:a16="http://schemas.microsoft.com/office/drawing/2014/main" id="{EAD48CAB-C4CB-0D10-ABA9-61D032BD0FF2}"/>
              </a:ext>
            </a:extLst>
          </p:cNvPr>
          <p:cNvGrpSpPr/>
          <p:nvPr/>
        </p:nvGrpSpPr>
        <p:grpSpPr>
          <a:xfrm>
            <a:off x="6203579" y="4075791"/>
            <a:ext cx="5291877" cy="2207332"/>
            <a:chOff x="3334913" y="3886917"/>
            <a:chExt cx="5145813" cy="2207332"/>
          </a:xfrm>
        </p:grpSpPr>
        <p:sp>
          <p:nvSpPr>
            <p:cNvPr id="60" name="Retângulo: Cantos Arredondados 59">
              <a:extLst>
                <a:ext uri="{FF2B5EF4-FFF2-40B4-BE49-F238E27FC236}">
                  <a16:creationId xmlns:a16="http://schemas.microsoft.com/office/drawing/2014/main" id="{B4565E29-F097-10BF-5CE3-9E525EDD82B8}"/>
                </a:ext>
              </a:extLst>
            </p:cNvPr>
            <p:cNvSpPr/>
            <p:nvPr/>
          </p:nvSpPr>
          <p:spPr>
            <a:xfrm>
              <a:off x="3334913" y="4399157"/>
              <a:ext cx="5145813" cy="1695092"/>
            </a:xfrm>
            <a:prstGeom prst="roundRect">
              <a:avLst>
                <a:gd name="adj" fmla="val 3701"/>
              </a:avLst>
            </a:prstGeom>
            <a:solidFill>
              <a:srgbClr val="F3F4EE"/>
            </a:solidFill>
            <a:ln w="762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24" name="Text 5">
              <a:extLst>
                <a:ext uri="{FF2B5EF4-FFF2-40B4-BE49-F238E27FC236}">
                  <a16:creationId xmlns:a16="http://schemas.microsoft.com/office/drawing/2014/main" id="{A627598F-F21D-B689-01DD-4CE6F078AB0E}"/>
                </a:ext>
              </a:extLst>
            </p:cNvPr>
            <p:cNvSpPr/>
            <p:nvPr/>
          </p:nvSpPr>
          <p:spPr>
            <a:xfrm>
              <a:off x="4264182" y="4012917"/>
              <a:ext cx="3504279" cy="43200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 anchorCtr="0"/>
            <a:lstStyle/>
            <a:p>
              <a:r>
                <a:rPr lang="pt-BR" sz="2150" b="1" noProof="0" dirty="0">
                  <a:latin typeface="+mj-lt"/>
                </a:rPr>
                <a:t>Transparência e Interpretação</a:t>
              </a:r>
            </a:p>
          </p:txBody>
        </p:sp>
        <p:sp>
          <p:nvSpPr>
            <p:cNvPr id="25" name="Text 6">
              <a:extLst>
                <a:ext uri="{FF2B5EF4-FFF2-40B4-BE49-F238E27FC236}">
                  <a16:creationId xmlns:a16="http://schemas.microsoft.com/office/drawing/2014/main" id="{16ADAA41-95EC-53EE-6DDB-6BB40331C3F1}"/>
                </a:ext>
              </a:extLst>
            </p:cNvPr>
            <p:cNvSpPr/>
            <p:nvPr/>
          </p:nvSpPr>
          <p:spPr>
            <a:xfrm>
              <a:off x="3490464" y="4639073"/>
              <a:ext cx="4891576" cy="140970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85725">
                <a:lnSpc>
                  <a:spcPts val="2500"/>
                </a:lnSpc>
                <a:buSzPct val="100000"/>
              </a:pPr>
              <a:r>
                <a:rPr lang="pt-BR" noProof="0" dirty="0">
                  <a:solidFill>
                    <a:srgbClr val="123458"/>
                  </a:solidFill>
                  <a:latin typeface="+mj-lt"/>
                </a:rPr>
                <a:t>Auxilia o segurado a compreender cada etapa do processo, atua como fiscal da transparência exigida da seguradora (Art. 86) e orienta sobre apresentação adequada de provas conforme Art. 66.</a:t>
              </a:r>
            </a:p>
          </p:txBody>
        </p:sp>
        <p:grpSp>
          <p:nvGrpSpPr>
            <p:cNvPr id="67" name="Agrupar 66">
              <a:extLst>
                <a:ext uri="{FF2B5EF4-FFF2-40B4-BE49-F238E27FC236}">
                  <a16:creationId xmlns:a16="http://schemas.microsoft.com/office/drawing/2014/main" id="{92DC200D-34BB-D4AA-51C5-F0FC2E40C4E3}"/>
                </a:ext>
              </a:extLst>
            </p:cNvPr>
            <p:cNvGrpSpPr/>
            <p:nvPr/>
          </p:nvGrpSpPr>
          <p:grpSpPr>
            <a:xfrm>
              <a:off x="3490464" y="3886917"/>
              <a:ext cx="720000" cy="684000"/>
              <a:chOff x="3498756" y="4543944"/>
              <a:chExt cx="720000" cy="684000"/>
            </a:xfrm>
          </p:grpSpPr>
          <p:sp>
            <p:nvSpPr>
              <p:cNvPr id="30" name="Retângulo: Cantos Arredondados 29">
                <a:extLst>
                  <a:ext uri="{FF2B5EF4-FFF2-40B4-BE49-F238E27FC236}">
                    <a16:creationId xmlns:a16="http://schemas.microsoft.com/office/drawing/2014/main" id="{8E6EA2D5-F2D1-916C-CB62-6B2529CD2E1F}"/>
                  </a:ext>
                </a:extLst>
              </p:cNvPr>
              <p:cNvSpPr/>
              <p:nvPr/>
            </p:nvSpPr>
            <p:spPr>
              <a:xfrm>
                <a:off x="3498756" y="4543944"/>
                <a:ext cx="720000" cy="684000"/>
              </a:xfrm>
              <a:prstGeom prst="roundRect">
                <a:avLst/>
              </a:prstGeom>
              <a:solidFill>
                <a:srgbClr val="12345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sp>
            <p:nvSpPr>
              <p:cNvPr id="41" name="Forma Livre: Forma 40">
                <a:extLst>
                  <a:ext uri="{FF2B5EF4-FFF2-40B4-BE49-F238E27FC236}">
                    <a16:creationId xmlns:a16="http://schemas.microsoft.com/office/drawing/2014/main" id="{950740D5-9301-1361-8A94-1A309B5A1904}"/>
                  </a:ext>
                </a:extLst>
              </p:cNvPr>
              <p:cNvSpPr/>
              <p:nvPr/>
            </p:nvSpPr>
            <p:spPr>
              <a:xfrm>
                <a:off x="3634408" y="4639568"/>
                <a:ext cx="444555" cy="458281"/>
              </a:xfrm>
              <a:custGeom>
                <a:avLst/>
                <a:gdLst>
                  <a:gd name="csX0" fmla="*/ 114812 w 669503"/>
                  <a:gd name="csY0" fmla="*/ 209696 h 584859"/>
                  <a:gd name="csX1" fmla="*/ 114814 w 669503"/>
                  <a:gd name="csY1" fmla="*/ 210255 h 584859"/>
                  <a:gd name="csX2" fmla="*/ 212348 w 669503"/>
                  <a:gd name="csY2" fmla="*/ 378854 h 584859"/>
                  <a:gd name="csX3" fmla="*/ 360295 w 669503"/>
                  <a:gd name="csY3" fmla="*/ 398319 h 584859"/>
                  <a:gd name="csX4" fmla="*/ 423818 w 669503"/>
                  <a:gd name="csY4" fmla="*/ 368249 h 584859"/>
                  <a:gd name="csX5" fmla="*/ 424633 w 669503"/>
                  <a:gd name="csY5" fmla="*/ 367656 h 584859"/>
                  <a:gd name="csX6" fmla="*/ 465084 w 669503"/>
                  <a:gd name="csY6" fmla="*/ 327976 h 584859"/>
                  <a:gd name="csX7" fmla="*/ 465876 w 669503"/>
                  <a:gd name="csY7" fmla="*/ 326930 h 584859"/>
                  <a:gd name="csX8" fmla="*/ 478688 w 669503"/>
                  <a:gd name="csY8" fmla="*/ 307505 h 584859"/>
                  <a:gd name="csX9" fmla="*/ 407338 w 669503"/>
                  <a:gd name="csY9" fmla="*/ 41137 h 584859"/>
                  <a:gd name="csX10" fmla="*/ 140969 w 669503"/>
                  <a:gd name="csY10" fmla="*/ 112517 h 584859"/>
                  <a:gd name="csX11" fmla="*/ 114812 w 669503"/>
                  <a:gd name="csY11" fmla="*/ 209696 h 584859"/>
                  <a:gd name="csX12" fmla="*/ 114812 w 669503"/>
                  <a:gd name="csY12" fmla="*/ 209696 h 584859"/>
                  <a:gd name="csX13" fmla="*/ 259030 w 669503"/>
                  <a:gd name="csY13" fmla="*/ 493667 h 584859"/>
                  <a:gd name="csX14" fmla="*/ 266529 w 669503"/>
                  <a:gd name="csY14" fmla="*/ 501166 h 584859"/>
                  <a:gd name="csX15" fmla="*/ 259030 w 669503"/>
                  <a:gd name="csY15" fmla="*/ 508666 h 584859"/>
                  <a:gd name="csX16" fmla="*/ 48361 w 669503"/>
                  <a:gd name="csY16" fmla="*/ 508666 h 584859"/>
                  <a:gd name="csX17" fmla="*/ 40862 w 669503"/>
                  <a:gd name="csY17" fmla="*/ 501166 h 584859"/>
                  <a:gd name="csX18" fmla="*/ 48361 w 669503"/>
                  <a:gd name="csY18" fmla="*/ 493667 h 584859"/>
                  <a:gd name="csX19" fmla="*/ 259030 w 669503"/>
                  <a:gd name="csY19" fmla="*/ 493667 h 584859"/>
                  <a:gd name="csX20" fmla="*/ 259030 w 669503"/>
                  <a:gd name="csY20" fmla="*/ 493667 h 584859"/>
                  <a:gd name="csX21" fmla="*/ 259030 w 669503"/>
                  <a:gd name="csY21" fmla="*/ 451056 h 584859"/>
                  <a:gd name="csX22" fmla="*/ 266529 w 669503"/>
                  <a:gd name="csY22" fmla="*/ 458555 h 584859"/>
                  <a:gd name="csX23" fmla="*/ 259030 w 669503"/>
                  <a:gd name="csY23" fmla="*/ 466055 h 584859"/>
                  <a:gd name="csX24" fmla="*/ 48361 w 669503"/>
                  <a:gd name="csY24" fmla="*/ 466055 h 584859"/>
                  <a:gd name="csX25" fmla="*/ 40862 w 669503"/>
                  <a:gd name="csY25" fmla="*/ 458555 h 584859"/>
                  <a:gd name="csX26" fmla="*/ 48361 w 669503"/>
                  <a:gd name="csY26" fmla="*/ 451056 h 584859"/>
                  <a:gd name="csX27" fmla="*/ 259030 w 669503"/>
                  <a:gd name="csY27" fmla="*/ 451056 h 584859"/>
                  <a:gd name="csX28" fmla="*/ 259030 w 669503"/>
                  <a:gd name="csY28" fmla="*/ 451056 h 584859"/>
                  <a:gd name="csX29" fmla="*/ 222896 w 669503"/>
                  <a:gd name="csY29" fmla="*/ 408445 h 584859"/>
                  <a:gd name="csX30" fmla="*/ 230395 w 669503"/>
                  <a:gd name="csY30" fmla="*/ 415944 h 584859"/>
                  <a:gd name="csX31" fmla="*/ 222896 w 669503"/>
                  <a:gd name="csY31" fmla="*/ 423444 h 584859"/>
                  <a:gd name="csX32" fmla="*/ 48361 w 669503"/>
                  <a:gd name="csY32" fmla="*/ 423444 h 584859"/>
                  <a:gd name="csX33" fmla="*/ 40862 w 669503"/>
                  <a:gd name="csY33" fmla="*/ 415944 h 584859"/>
                  <a:gd name="csX34" fmla="*/ 48361 w 669503"/>
                  <a:gd name="csY34" fmla="*/ 408445 h 584859"/>
                  <a:gd name="csX35" fmla="*/ 222896 w 669503"/>
                  <a:gd name="csY35" fmla="*/ 408445 h 584859"/>
                  <a:gd name="csX36" fmla="*/ 222896 w 669503"/>
                  <a:gd name="csY36" fmla="*/ 408445 h 584859"/>
                  <a:gd name="csX37" fmla="*/ 83813 w 669503"/>
                  <a:gd name="csY37" fmla="*/ 354414 h 584859"/>
                  <a:gd name="csX38" fmla="*/ 91313 w 669503"/>
                  <a:gd name="csY38" fmla="*/ 361914 h 584859"/>
                  <a:gd name="csX39" fmla="*/ 83813 w 669503"/>
                  <a:gd name="csY39" fmla="*/ 369413 h 584859"/>
                  <a:gd name="csX40" fmla="*/ 48361 w 669503"/>
                  <a:gd name="csY40" fmla="*/ 369413 h 584859"/>
                  <a:gd name="csX41" fmla="*/ 40862 w 669503"/>
                  <a:gd name="csY41" fmla="*/ 361914 h 584859"/>
                  <a:gd name="csX42" fmla="*/ 48361 w 669503"/>
                  <a:gd name="csY42" fmla="*/ 354414 h 584859"/>
                  <a:gd name="csX43" fmla="*/ 83813 w 669503"/>
                  <a:gd name="csY43" fmla="*/ 354414 h 584859"/>
                  <a:gd name="csX44" fmla="*/ 83813 w 669503"/>
                  <a:gd name="csY44" fmla="*/ 354414 h 584859"/>
                  <a:gd name="csX45" fmla="*/ 83813 w 669503"/>
                  <a:gd name="csY45" fmla="*/ 300102 h 584859"/>
                  <a:gd name="csX46" fmla="*/ 91313 w 669503"/>
                  <a:gd name="csY46" fmla="*/ 307602 h 584859"/>
                  <a:gd name="csX47" fmla="*/ 83813 w 669503"/>
                  <a:gd name="csY47" fmla="*/ 315102 h 584859"/>
                  <a:gd name="csX48" fmla="*/ 48361 w 669503"/>
                  <a:gd name="csY48" fmla="*/ 315102 h 584859"/>
                  <a:gd name="csX49" fmla="*/ 40862 w 669503"/>
                  <a:gd name="csY49" fmla="*/ 307602 h 584859"/>
                  <a:gd name="csX50" fmla="*/ 48361 w 669503"/>
                  <a:gd name="csY50" fmla="*/ 300102 h 584859"/>
                  <a:gd name="csX51" fmla="*/ 83813 w 669503"/>
                  <a:gd name="csY51" fmla="*/ 300102 h 584859"/>
                  <a:gd name="csX52" fmla="*/ 83813 w 669503"/>
                  <a:gd name="csY52" fmla="*/ 300102 h 584859"/>
                  <a:gd name="csX53" fmla="*/ 83813 w 669503"/>
                  <a:gd name="csY53" fmla="*/ 251298 h 584859"/>
                  <a:gd name="csX54" fmla="*/ 91313 w 669503"/>
                  <a:gd name="csY54" fmla="*/ 258798 h 584859"/>
                  <a:gd name="csX55" fmla="*/ 83813 w 669503"/>
                  <a:gd name="csY55" fmla="*/ 266297 h 584859"/>
                  <a:gd name="csX56" fmla="*/ 48361 w 669503"/>
                  <a:gd name="csY56" fmla="*/ 266297 h 584859"/>
                  <a:gd name="csX57" fmla="*/ 40862 w 669503"/>
                  <a:gd name="csY57" fmla="*/ 258798 h 584859"/>
                  <a:gd name="csX58" fmla="*/ 48361 w 669503"/>
                  <a:gd name="csY58" fmla="*/ 251298 h 584859"/>
                  <a:gd name="csX59" fmla="*/ 83813 w 669503"/>
                  <a:gd name="csY59" fmla="*/ 251298 h 584859"/>
                  <a:gd name="csX60" fmla="*/ 83813 w 669503"/>
                  <a:gd name="csY60" fmla="*/ 251298 h 584859"/>
                  <a:gd name="csX61" fmla="*/ 562485 w 669503"/>
                  <a:gd name="csY61" fmla="*/ 363675 h 584859"/>
                  <a:gd name="csX62" fmla="*/ 578911 w 669503"/>
                  <a:gd name="csY62" fmla="*/ 380101 h 584859"/>
                  <a:gd name="csX63" fmla="*/ 582668 w 669503"/>
                  <a:gd name="csY63" fmla="*/ 401792 h 584859"/>
                  <a:gd name="csX64" fmla="*/ 656432 w 669503"/>
                  <a:gd name="csY64" fmla="*/ 475556 h 584859"/>
                  <a:gd name="csX65" fmla="*/ 656432 w 669503"/>
                  <a:gd name="csY65" fmla="*/ 538881 h 584859"/>
                  <a:gd name="csX66" fmla="*/ 635930 w 669503"/>
                  <a:gd name="csY66" fmla="*/ 559383 h 584859"/>
                  <a:gd name="csX67" fmla="*/ 604268 w 669503"/>
                  <a:gd name="csY67" fmla="*/ 572425 h 584859"/>
                  <a:gd name="csX68" fmla="*/ 604268 w 669503"/>
                  <a:gd name="csY68" fmla="*/ 572454 h 584859"/>
                  <a:gd name="csX69" fmla="*/ 572605 w 669503"/>
                  <a:gd name="csY69" fmla="*/ 559383 h 584859"/>
                  <a:gd name="csX70" fmla="*/ 498841 w 669503"/>
                  <a:gd name="csY70" fmla="*/ 485619 h 584859"/>
                  <a:gd name="csX71" fmla="*/ 477150 w 669503"/>
                  <a:gd name="csY71" fmla="*/ 481861 h 584859"/>
                  <a:gd name="csX72" fmla="*/ 460725 w 669503"/>
                  <a:gd name="csY72" fmla="*/ 465436 h 584859"/>
                  <a:gd name="csX73" fmla="*/ 460725 w 669503"/>
                  <a:gd name="csY73" fmla="*/ 438407 h 584859"/>
                  <a:gd name="csX74" fmla="*/ 471570 w 669503"/>
                  <a:gd name="csY74" fmla="*/ 427563 h 584859"/>
                  <a:gd name="csX75" fmla="*/ 427754 w 669503"/>
                  <a:gd name="csY75" fmla="*/ 383747 h 584859"/>
                  <a:gd name="csX76" fmla="*/ 317328 w 669503"/>
                  <a:gd name="csY76" fmla="*/ 419851 h 584859"/>
                  <a:gd name="csX77" fmla="*/ 317328 w 669503"/>
                  <a:gd name="csY77" fmla="*/ 577360 h 584859"/>
                  <a:gd name="csX78" fmla="*/ 309829 w 669503"/>
                  <a:gd name="csY78" fmla="*/ 584860 h 584859"/>
                  <a:gd name="csX79" fmla="*/ 7500 w 669503"/>
                  <a:gd name="csY79" fmla="*/ 584860 h 584859"/>
                  <a:gd name="csX80" fmla="*/ 0 w 669503"/>
                  <a:gd name="csY80" fmla="*/ 577360 h 584859"/>
                  <a:gd name="csX81" fmla="*/ 0 w 669503"/>
                  <a:gd name="csY81" fmla="*/ 209995 h 584859"/>
                  <a:gd name="csX82" fmla="*/ 7500 w 669503"/>
                  <a:gd name="csY82" fmla="*/ 202495 h 584859"/>
                  <a:gd name="csX83" fmla="*/ 99965 w 669503"/>
                  <a:gd name="csY83" fmla="*/ 202495 h 584859"/>
                  <a:gd name="csX84" fmla="*/ 255506 w 669503"/>
                  <a:gd name="csY84" fmla="*/ 7197 h 584859"/>
                  <a:gd name="csX85" fmla="*/ 414776 w 669503"/>
                  <a:gd name="csY85" fmla="*/ 28187 h 584859"/>
                  <a:gd name="csX86" fmla="*/ 481253 w 669503"/>
                  <a:gd name="csY86" fmla="*/ 331163 h 584859"/>
                  <a:gd name="csX87" fmla="*/ 524610 w 669503"/>
                  <a:gd name="csY87" fmla="*/ 374520 h 584859"/>
                  <a:gd name="csX88" fmla="*/ 535454 w 669503"/>
                  <a:gd name="csY88" fmla="*/ 363675 h 584859"/>
                  <a:gd name="csX89" fmla="*/ 562485 w 669503"/>
                  <a:gd name="csY89" fmla="*/ 363675 h 584859"/>
                  <a:gd name="csX90" fmla="*/ 562485 w 669503"/>
                  <a:gd name="csY90" fmla="*/ 363675 h 584859"/>
                  <a:gd name="csX91" fmla="*/ 572854 w 669503"/>
                  <a:gd name="csY91" fmla="*/ 413186 h 584859"/>
                  <a:gd name="csX92" fmla="*/ 510235 w 669503"/>
                  <a:gd name="csY92" fmla="*/ 475804 h 584859"/>
                  <a:gd name="csX93" fmla="*/ 583210 w 669503"/>
                  <a:gd name="csY93" fmla="*/ 548779 h 584859"/>
                  <a:gd name="csX94" fmla="*/ 604267 w 669503"/>
                  <a:gd name="csY94" fmla="*/ 557455 h 584859"/>
                  <a:gd name="csX95" fmla="*/ 604267 w 669503"/>
                  <a:gd name="csY95" fmla="*/ 557485 h 584859"/>
                  <a:gd name="csX96" fmla="*/ 625324 w 669503"/>
                  <a:gd name="csY96" fmla="*/ 548779 h 584859"/>
                  <a:gd name="csX97" fmla="*/ 645827 w 669503"/>
                  <a:gd name="csY97" fmla="*/ 528276 h 584859"/>
                  <a:gd name="csX98" fmla="*/ 645827 w 669503"/>
                  <a:gd name="csY98" fmla="*/ 486160 h 584859"/>
                  <a:gd name="csX99" fmla="*/ 572854 w 669503"/>
                  <a:gd name="csY99" fmla="*/ 413186 h 584859"/>
                  <a:gd name="csX100" fmla="*/ 572854 w 669503"/>
                  <a:gd name="csY100" fmla="*/ 413186 h 584859"/>
                  <a:gd name="csX101" fmla="*/ 482173 w 669503"/>
                  <a:gd name="csY101" fmla="*/ 416959 h 584859"/>
                  <a:gd name="csX102" fmla="*/ 439986 w 669503"/>
                  <a:gd name="csY102" fmla="*/ 374772 h 584859"/>
                  <a:gd name="csX103" fmla="*/ 472087 w 669503"/>
                  <a:gd name="csY103" fmla="*/ 343206 h 584859"/>
                  <a:gd name="csX104" fmla="*/ 514005 w 669503"/>
                  <a:gd name="csY104" fmla="*/ 385124 h 584859"/>
                  <a:gd name="csX105" fmla="*/ 482173 w 669503"/>
                  <a:gd name="csY105" fmla="*/ 416959 h 584859"/>
                  <a:gd name="csX106" fmla="*/ 482173 w 669503"/>
                  <a:gd name="csY106" fmla="*/ 416959 h 584859"/>
                  <a:gd name="csX107" fmla="*/ 568306 w 669503"/>
                  <a:gd name="csY107" fmla="*/ 390705 h 584859"/>
                  <a:gd name="csX108" fmla="*/ 568306 w 669503"/>
                  <a:gd name="csY108" fmla="*/ 396523 h 584859"/>
                  <a:gd name="csX109" fmla="*/ 493573 w 669503"/>
                  <a:gd name="csY109" fmla="*/ 471257 h 584859"/>
                  <a:gd name="csX110" fmla="*/ 487753 w 669503"/>
                  <a:gd name="csY110" fmla="*/ 471257 h 584859"/>
                  <a:gd name="csX111" fmla="*/ 471328 w 669503"/>
                  <a:gd name="csY111" fmla="*/ 454831 h 584859"/>
                  <a:gd name="csX112" fmla="*/ 471328 w 669503"/>
                  <a:gd name="csY112" fmla="*/ 449012 h 584859"/>
                  <a:gd name="csX113" fmla="*/ 546060 w 669503"/>
                  <a:gd name="csY113" fmla="*/ 374280 h 584859"/>
                  <a:gd name="csX114" fmla="*/ 551879 w 669503"/>
                  <a:gd name="csY114" fmla="*/ 374280 h 584859"/>
                  <a:gd name="csX115" fmla="*/ 568306 w 669503"/>
                  <a:gd name="csY115" fmla="*/ 390705 h 584859"/>
                  <a:gd name="csX116" fmla="*/ 568306 w 669503"/>
                  <a:gd name="csY116" fmla="*/ 390705 h 584859"/>
                  <a:gd name="csX117" fmla="*/ 302328 w 669503"/>
                  <a:gd name="csY117" fmla="*/ 315102 h 584859"/>
                  <a:gd name="csX118" fmla="*/ 302328 w 669503"/>
                  <a:gd name="csY118" fmla="*/ 354246 h 584859"/>
                  <a:gd name="csX119" fmla="*/ 210755 w 669503"/>
                  <a:gd name="csY119" fmla="*/ 315102 h 584859"/>
                  <a:gd name="csX120" fmla="*/ 302328 w 669503"/>
                  <a:gd name="csY120" fmla="*/ 315102 h 584859"/>
                  <a:gd name="csX121" fmla="*/ 302328 w 669503"/>
                  <a:gd name="csY121" fmla="*/ 315102 h 584859"/>
                  <a:gd name="csX122" fmla="*/ 188043 w 669503"/>
                  <a:gd name="csY122" fmla="*/ 312841 h 584859"/>
                  <a:gd name="csX123" fmla="*/ 187315 w 669503"/>
                  <a:gd name="csY123" fmla="*/ 311975 h 584859"/>
                  <a:gd name="csX124" fmla="*/ 159039 w 669503"/>
                  <a:gd name="csY124" fmla="*/ 261633 h 584859"/>
                  <a:gd name="csX125" fmla="*/ 155874 w 669503"/>
                  <a:gd name="csY125" fmla="*/ 251240 h 584859"/>
                  <a:gd name="csX126" fmla="*/ 268581 w 669503"/>
                  <a:gd name="csY126" fmla="*/ 56043 h 584859"/>
                  <a:gd name="csX127" fmla="*/ 463779 w 669503"/>
                  <a:gd name="csY127" fmla="*/ 168749 h 584859"/>
                  <a:gd name="csX128" fmla="*/ 351073 w 669503"/>
                  <a:gd name="csY128" fmla="*/ 363947 h 584859"/>
                  <a:gd name="csX129" fmla="*/ 188043 w 669503"/>
                  <a:gd name="csY129" fmla="*/ 312841 h 584859"/>
                  <a:gd name="csX130" fmla="*/ 188043 w 669503"/>
                  <a:gd name="csY130" fmla="*/ 312841 h 584859"/>
                  <a:gd name="csX131" fmla="*/ 196924 w 669503"/>
                  <a:gd name="csY131" fmla="*/ 300102 h 584859"/>
                  <a:gd name="csX132" fmla="*/ 176833 w 669503"/>
                  <a:gd name="csY132" fmla="*/ 266297 h 584859"/>
                  <a:gd name="csX133" fmla="*/ 302328 w 669503"/>
                  <a:gd name="csY133" fmla="*/ 266297 h 584859"/>
                  <a:gd name="csX134" fmla="*/ 302328 w 669503"/>
                  <a:gd name="csY134" fmla="*/ 300102 h 584859"/>
                  <a:gd name="csX135" fmla="*/ 196924 w 669503"/>
                  <a:gd name="csY135" fmla="*/ 300102 h 584859"/>
                  <a:gd name="csX136" fmla="*/ 196924 w 669503"/>
                  <a:gd name="csY136" fmla="*/ 300102 h 584859"/>
                  <a:gd name="csX137" fmla="*/ 171458 w 669503"/>
                  <a:gd name="csY137" fmla="*/ 251298 h 584859"/>
                  <a:gd name="csX138" fmla="*/ 165592 w 669503"/>
                  <a:gd name="csY138" fmla="*/ 217493 h 584859"/>
                  <a:gd name="csX139" fmla="*/ 302328 w 669503"/>
                  <a:gd name="csY139" fmla="*/ 217493 h 584859"/>
                  <a:gd name="csX140" fmla="*/ 302328 w 669503"/>
                  <a:gd name="csY140" fmla="*/ 251298 h 584859"/>
                  <a:gd name="csX141" fmla="*/ 171458 w 669503"/>
                  <a:gd name="csY141" fmla="*/ 251298 h 584859"/>
                  <a:gd name="csX142" fmla="*/ 171458 w 669503"/>
                  <a:gd name="csY142" fmla="*/ 251298 h 584859"/>
                  <a:gd name="csX143" fmla="*/ 165579 w 669503"/>
                  <a:gd name="csY143" fmla="*/ 202495 h 584859"/>
                  <a:gd name="csX144" fmla="*/ 272448 w 669503"/>
                  <a:gd name="csY144" fmla="*/ 70514 h 584859"/>
                  <a:gd name="csX145" fmla="*/ 449308 w 669503"/>
                  <a:gd name="csY145" fmla="*/ 172616 h 584859"/>
                  <a:gd name="csX146" fmla="*/ 317327 w 669503"/>
                  <a:gd name="csY146" fmla="*/ 354233 h 584859"/>
                  <a:gd name="csX147" fmla="*/ 317327 w 669503"/>
                  <a:gd name="csY147" fmla="*/ 209995 h 584859"/>
                  <a:gd name="csX148" fmla="*/ 309827 w 669503"/>
                  <a:gd name="csY148" fmla="*/ 202495 h 584859"/>
                  <a:gd name="csX149" fmla="*/ 165579 w 669503"/>
                  <a:gd name="csY149" fmla="*/ 202495 h 584859"/>
                  <a:gd name="csX150" fmla="*/ 165579 w 669503"/>
                  <a:gd name="csY150" fmla="*/ 202495 h 584859"/>
                  <a:gd name="csX151" fmla="*/ 99971 w 669503"/>
                  <a:gd name="csY151" fmla="*/ 217494 h 584859"/>
                  <a:gd name="csX152" fmla="*/ 302328 w 669503"/>
                  <a:gd name="csY152" fmla="*/ 419858 h 584859"/>
                  <a:gd name="csX153" fmla="*/ 302328 w 669503"/>
                  <a:gd name="csY153" fmla="*/ 569861 h 584859"/>
                  <a:gd name="csX154" fmla="*/ 14999 w 669503"/>
                  <a:gd name="csY154" fmla="*/ 569861 h 584859"/>
                  <a:gd name="csX155" fmla="*/ 14999 w 669503"/>
                  <a:gd name="csY155" fmla="*/ 217494 h 584859"/>
                  <a:gd name="csX156" fmla="*/ 99971 w 669503"/>
                  <a:gd name="csY156" fmla="*/ 217494 h 5848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</a:cxnLst>
                <a:rect l="l" t="t" r="r" b="b"/>
                <a:pathLst>
                  <a:path w="669503" h="584859">
                    <a:moveTo>
                      <a:pt x="114812" y="209696"/>
                    </a:moveTo>
                    <a:lnTo>
                      <a:pt x="114814" y="210255"/>
                    </a:lnTo>
                    <a:cubicBezTo>
                      <a:pt x="114958" y="280019"/>
                      <a:pt x="152291" y="344181"/>
                      <a:pt x="212348" y="378854"/>
                    </a:cubicBezTo>
                    <a:cubicBezTo>
                      <a:pt x="256661" y="404439"/>
                      <a:pt x="310535" y="411950"/>
                      <a:pt x="360295" y="398319"/>
                    </a:cubicBezTo>
                    <a:cubicBezTo>
                      <a:pt x="383815" y="392017"/>
                      <a:pt x="405172" y="381678"/>
                      <a:pt x="423818" y="368249"/>
                    </a:cubicBezTo>
                    <a:cubicBezTo>
                      <a:pt x="424079" y="368030"/>
                      <a:pt x="424351" y="367833"/>
                      <a:pt x="424633" y="367656"/>
                    </a:cubicBezTo>
                    <a:cubicBezTo>
                      <a:pt x="440111" y="356384"/>
                      <a:pt x="453701" y="342975"/>
                      <a:pt x="465084" y="327976"/>
                    </a:cubicBezTo>
                    <a:cubicBezTo>
                      <a:pt x="465313" y="327609"/>
                      <a:pt x="465578" y="327260"/>
                      <a:pt x="465876" y="326930"/>
                    </a:cubicBezTo>
                    <a:cubicBezTo>
                      <a:pt x="470531" y="320711"/>
                      <a:pt x="474809" y="314223"/>
                      <a:pt x="478688" y="307505"/>
                    </a:cubicBezTo>
                    <a:cubicBezTo>
                      <a:pt x="532513" y="214279"/>
                      <a:pt x="500566" y="94962"/>
                      <a:pt x="407338" y="41137"/>
                    </a:cubicBezTo>
                    <a:cubicBezTo>
                      <a:pt x="314101" y="-12694"/>
                      <a:pt x="194812" y="19260"/>
                      <a:pt x="140969" y="112517"/>
                    </a:cubicBezTo>
                    <a:cubicBezTo>
                      <a:pt x="124159" y="141628"/>
                      <a:pt x="114841" y="175066"/>
                      <a:pt x="114812" y="209696"/>
                    </a:cubicBezTo>
                    <a:lnTo>
                      <a:pt x="114812" y="209696"/>
                    </a:lnTo>
                    <a:close/>
                    <a:moveTo>
                      <a:pt x="259030" y="493667"/>
                    </a:moveTo>
                    <a:cubicBezTo>
                      <a:pt x="263171" y="493667"/>
                      <a:pt x="266529" y="497025"/>
                      <a:pt x="266529" y="501166"/>
                    </a:cubicBezTo>
                    <a:cubicBezTo>
                      <a:pt x="266529" y="505307"/>
                      <a:pt x="263171" y="508666"/>
                      <a:pt x="259030" y="508666"/>
                    </a:cubicBezTo>
                    <a:lnTo>
                      <a:pt x="48361" y="508666"/>
                    </a:lnTo>
                    <a:cubicBezTo>
                      <a:pt x="44220" y="508666"/>
                      <a:pt x="40862" y="505307"/>
                      <a:pt x="40862" y="501166"/>
                    </a:cubicBezTo>
                    <a:cubicBezTo>
                      <a:pt x="40862" y="497025"/>
                      <a:pt x="44220" y="493667"/>
                      <a:pt x="48361" y="493667"/>
                    </a:cubicBezTo>
                    <a:lnTo>
                      <a:pt x="259030" y="493667"/>
                    </a:lnTo>
                    <a:lnTo>
                      <a:pt x="259030" y="493667"/>
                    </a:lnTo>
                    <a:close/>
                    <a:moveTo>
                      <a:pt x="259030" y="451056"/>
                    </a:moveTo>
                    <a:cubicBezTo>
                      <a:pt x="263171" y="451056"/>
                      <a:pt x="266529" y="454414"/>
                      <a:pt x="266529" y="458555"/>
                    </a:cubicBezTo>
                    <a:cubicBezTo>
                      <a:pt x="266529" y="462696"/>
                      <a:pt x="263171" y="466055"/>
                      <a:pt x="259030" y="466055"/>
                    </a:cubicBezTo>
                    <a:lnTo>
                      <a:pt x="48361" y="466055"/>
                    </a:lnTo>
                    <a:cubicBezTo>
                      <a:pt x="44220" y="466055"/>
                      <a:pt x="40862" y="462696"/>
                      <a:pt x="40862" y="458555"/>
                    </a:cubicBezTo>
                    <a:cubicBezTo>
                      <a:pt x="40862" y="454414"/>
                      <a:pt x="44220" y="451056"/>
                      <a:pt x="48361" y="451056"/>
                    </a:cubicBezTo>
                    <a:lnTo>
                      <a:pt x="259030" y="451056"/>
                    </a:lnTo>
                    <a:lnTo>
                      <a:pt x="259030" y="451056"/>
                    </a:lnTo>
                    <a:close/>
                    <a:moveTo>
                      <a:pt x="222896" y="408445"/>
                    </a:moveTo>
                    <a:cubicBezTo>
                      <a:pt x="227037" y="408445"/>
                      <a:pt x="230395" y="411803"/>
                      <a:pt x="230395" y="415944"/>
                    </a:cubicBezTo>
                    <a:cubicBezTo>
                      <a:pt x="230395" y="420085"/>
                      <a:pt x="227037" y="423444"/>
                      <a:pt x="222896" y="423444"/>
                    </a:cubicBezTo>
                    <a:lnTo>
                      <a:pt x="48361" y="423444"/>
                    </a:lnTo>
                    <a:cubicBezTo>
                      <a:pt x="44220" y="423444"/>
                      <a:pt x="40862" y="420085"/>
                      <a:pt x="40862" y="415944"/>
                    </a:cubicBezTo>
                    <a:cubicBezTo>
                      <a:pt x="40862" y="411803"/>
                      <a:pt x="44220" y="408445"/>
                      <a:pt x="48361" y="408445"/>
                    </a:cubicBezTo>
                    <a:lnTo>
                      <a:pt x="222896" y="408445"/>
                    </a:lnTo>
                    <a:lnTo>
                      <a:pt x="222896" y="408445"/>
                    </a:lnTo>
                    <a:close/>
                    <a:moveTo>
                      <a:pt x="83813" y="354414"/>
                    </a:moveTo>
                    <a:cubicBezTo>
                      <a:pt x="87954" y="354414"/>
                      <a:pt x="91313" y="357772"/>
                      <a:pt x="91313" y="361914"/>
                    </a:cubicBezTo>
                    <a:cubicBezTo>
                      <a:pt x="91313" y="366055"/>
                      <a:pt x="87954" y="369413"/>
                      <a:pt x="83813" y="369413"/>
                    </a:cubicBezTo>
                    <a:lnTo>
                      <a:pt x="48361" y="369413"/>
                    </a:lnTo>
                    <a:cubicBezTo>
                      <a:pt x="44220" y="369413"/>
                      <a:pt x="40862" y="366055"/>
                      <a:pt x="40862" y="361914"/>
                    </a:cubicBezTo>
                    <a:cubicBezTo>
                      <a:pt x="40862" y="357772"/>
                      <a:pt x="44220" y="354414"/>
                      <a:pt x="48361" y="354414"/>
                    </a:cubicBezTo>
                    <a:lnTo>
                      <a:pt x="83813" y="354414"/>
                    </a:lnTo>
                    <a:lnTo>
                      <a:pt x="83813" y="354414"/>
                    </a:lnTo>
                    <a:close/>
                    <a:moveTo>
                      <a:pt x="83813" y="300102"/>
                    </a:moveTo>
                    <a:cubicBezTo>
                      <a:pt x="87954" y="300102"/>
                      <a:pt x="91313" y="303461"/>
                      <a:pt x="91313" y="307602"/>
                    </a:cubicBezTo>
                    <a:cubicBezTo>
                      <a:pt x="91313" y="311743"/>
                      <a:pt x="87954" y="315102"/>
                      <a:pt x="83813" y="315102"/>
                    </a:cubicBezTo>
                    <a:lnTo>
                      <a:pt x="48361" y="315102"/>
                    </a:lnTo>
                    <a:cubicBezTo>
                      <a:pt x="44220" y="315102"/>
                      <a:pt x="40862" y="311743"/>
                      <a:pt x="40862" y="307602"/>
                    </a:cubicBezTo>
                    <a:cubicBezTo>
                      <a:pt x="40862" y="303461"/>
                      <a:pt x="44220" y="300102"/>
                      <a:pt x="48361" y="300102"/>
                    </a:cubicBezTo>
                    <a:lnTo>
                      <a:pt x="83813" y="300102"/>
                    </a:lnTo>
                    <a:lnTo>
                      <a:pt x="83813" y="300102"/>
                    </a:lnTo>
                    <a:close/>
                    <a:moveTo>
                      <a:pt x="83813" y="251298"/>
                    </a:moveTo>
                    <a:cubicBezTo>
                      <a:pt x="87954" y="251298"/>
                      <a:pt x="91313" y="254657"/>
                      <a:pt x="91313" y="258798"/>
                    </a:cubicBezTo>
                    <a:cubicBezTo>
                      <a:pt x="91313" y="262939"/>
                      <a:pt x="87954" y="266297"/>
                      <a:pt x="83813" y="266297"/>
                    </a:cubicBezTo>
                    <a:lnTo>
                      <a:pt x="48361" y="266297"/>
                    </a:lnTo>
                    <a:cubicBezTo>
                      <a:pt x="44220" y="266297"/>
                      <a:pt x="40862" y="262939"/>
                      <a:pt x="40862" y="258798"/>
                    </a:cubicBezTo>
                    <a:cubicBezTo>
                      <a:pt x="40862" y="254657"/>
                      <a:pt x="44220" y="251298"/>
                      <a:pt x="48361" y="251298"/>
                    </a:cubicBezTo>
                    <a:lnTo>
                      <a:pt x="83813" y="251298"/>
                    </a:lnTo>
                    <a:lnTo>
                      <a:pt x="83813" y="251298"/>
                    </a:lnTo>
                    <a:close/>
                    <a:moveTo>
                      <a:pt x="562485" y="363675"/>
                    </a:moveTo>
                    <a:lnTo>
                      <a:pt x="578911" y="380101"/>
                    </a:lnTo>
                    <a:cubicBezTo>
                      <a:pt x="584689" y="385879"/>
                      <a:pt x="586060" y="394605"/>
                      <a:pt x="582668" y="401792"/>
                    </a:cubicBezTo>
                    <a:lnTo>
                      <a:pt x="656432" y="475556"/>
                    </a:lnTo>
                    <a:cubicBezTo>
                      <a:pt x="673860" y="492984"/>
                      <a:pt x="673860" y="521453"/>
                      <a:pt x="656432" y="538881"/>
                    </a:cubicBezTo>
                    <a:lnTo>
                      <a:pt x="635930" y="559383"/>
                    </a:lnTo>
                    <a:cubicBezTo>
                      <a:pt x="627236" y="568077"/>
                      <a:pt x="615756" y="572424"/>
                      <a:pt x="604268" y="572425"/>
                    </a:cubicBezTo>
                    <a:lnTo>
                      <a:pt x="604268" y="572454"/>
                    </a:lnTo>
                    <a:cubicBezTo>
                      <a:pt x="592797" y="572454"/>
                      <a:pt x="581319" y="568096"/>
                      <a:pt x="572605" y="559383"/>
                    </a:cubicBezTo>
                    <a:lnTo>
                      <a:pt x="498841" y="485619"/>
                    </a:lnTo>
                    <a:cubicBezTo>
                      <a:pt x="491654" y="489010"/>
                      <a:pt x="482930" y="487640"/>
                      <a:pt x="477150" y="481861"/>
                    </a:cubicBezTo>
                    <a:lnTo>
                      <a:pt x="460725" y="465436"/>
                    </a:lnTo>
                    <a:cubicBezTo>
                      <a:pt x="453278" y="457989"/>
                      <a:pt x="453278" y="445854"/>
                      <a:pt x="460725" y="438407"/>
                    </a:cubicBezTo>
                    <a:lnTo>
                      <a:pt x="471570" y="427563"/>
                    </a:lnTo>
                    <a:lnTo>
                      <a:pt x="427754" y="383747"/>
                    </a:lnTo>
                    <a:cubicBezTo>
                      <a:pt x="395317" y="405774"/>
                      <a:pt x="356781" y="418412"/>
                      <a:pt x="317328" y="419851"/>
                    </a:cubicBezTo>
                    <a:lnTo>
                      <a:pt x="317328" y="577360"/>
                    </a:lnTo>
                    <a:cubicBezTo>
                      <a:pt x="317328" y="581501"/>
                      <a:pt x="313970" y="584860"/>
                      <a:pt x="309829" y="584860"/>
                    </a:cubicBezTo>
                    <a:lnTo>
                      <a:pt x="7500" y="584860"/>
                    </a:lnTo>
                    <a:cubicBezTo>
                      <a:pt x="3358" y="584860"/>
                      <a:pt x="0" y="581501"/>
                      <a:pt x="0" y="577360"/>
                    </a:cubicBezTo>
                    <a:lnTo>
                      <a:pt x="0" y="209995"/>
                    </a:lnTo>
                    <a:cubicBezTo>
                      <a:pt x="0" y="205854"/>
                      <a:pt x="3358" y="202495"/>
                      <a:pt x="7500" y="202495"/>
                    </a:cubicBezTo>
                    <a:lnTo>
                      <a:pt x="99965" y="202495"/>
                    </a:lnTo>
                    <a:cubicBezTo>
                      <a:pt x="103184" y="111739"/>
                      <a:pt x="165666" y="30779"/>
                      <a:pt x="255506" y="7197"/>
                    </a:cubicBezTo>
                    <a:cubicBezTo>
                      <a:pt x="311477" y="-7797"/>
                      <a:pt x="368243" y="1322"/>
                      <a:pt x="414776" y="28187"/>
                    </a:cubicBezTo>
                    <a:cubicBezTo>
                      <a:pt x="521880" y="90024"/>
                      <a:pt x="552499" y="230231"/>
                      <a:pt x="481253" y="331163"/>
                    </a:cubicBezTo>
                    <a:lnTo>
                      <a:pt x="524610" y="374520"/>
                    </a:lnTo>
                    <a:lnTo>
                      <a:pt x="535454" y="363675"/>
                    </a:lnTo>
                    <a:cubicBezTo>
                      <a:pt x="542903" y="356229"/>
                      <a:pt x="555039" y="356229"/>
                      <a:pt x="562485" y="363675"/>
                    </a:cubicBezTo>
                    <a:lnTo>
                      <a:pt x="562485" y="363675"/>
                    </a:lnTo>
                    <a:close/>
                    <a:moveTo>
                      <a:pt x="572854" y="413186"/>
                    </a:moveTo>
                    <a:lnTo>
                      <a:pt x="510235" y="475804"/>
                    </a:lnTo>
                    <a:lnTo>
                      <a:pt x="583210" y="548779"/>
                    </a:lnTo>
                    <a:cubicBezTo>
                      <a:pt x="588994" y="554563"/>
                      <a:pt x="596628" y="557455"/>
                      <a:pt x="604267" y="557455"/>
                    </a:cubicBezTo>
                    <a:lnTo>
                      <a:pt x="604267" y="557485"/>
                    </a:lnTo>
                    <a:cubicBezTo>
                      <a:pt x="611888" y="557485"/>
                      <a:pt x="619521" y="554582"/>
                      <a:pt x="625324" y="548779"/>
                    </a:cubicBezTo>
                    <a:lnTo>
                      <a:pt x="645827" y="528276"/>
                    </a:lnTo>
                    <a:cubicBezTo>
                      <a:pt x="657395" y="516708"/>
                      <a:pt x="657395" y="497729"/>
                      <a:pt x="645827" y="486160"/>
                    </a:cubicBezTo>
                    <a:lnTo>
                      <a:pt x="572854" y="413186"/>
                    </a:lnTo>
                    <a:lnTo>
                      <a:pt x="572854" y="413186"/>
                    </a:lnTo>
                    <a:close/>
                    <a:moveTo>
                      <a:pt x="482173" y="416959"/>
                    </a:moveTo>
                    <a:lnTo>
                      <a:pt x="439986" y="374772"/>
                    </a:lnTo>
                    <a:cubicBezTo>
                      <a:pt x="451859" y="365380"/>
                      <a:pt x="462605" y="354780"/>
                      <a:pt x="472087" y="343206"/>
                    </a:cubicBezTo>
                    <a:lnTo>
                      <a:pt x="514005" y="385124"/>
                    </a:lnTo>
                    <a:lnTo>
                      <a:pt x="482173" y="416959"/>
                    </a:lnTo>
                    <a:lnTo>
                      <a:pt x="482173" y="416959"/>
                    </a:lnTo>
                    <a:close/>
                    <a:moveTo>
                      <a:pt x="568306" y="390705"/>
                    </a:moveTo>
                    <a:cubicBezTo>
                      <a:pt x="569893" y="392292"/>
                      <a:pt x="569893" y="394937"/>
                      <a:pt x="568306" y="396523"/>
                    </a:cubicBezTo>
                    <a:lnTo>
                      <a:pt x="493573" y="471257"/>
                    </a:lnTo>
                    <a:cubicBezTo>
                      <a:pt x="491986" y="472844"/>
                      <a:pt x="489340" y="472844"/>
                      <a:pt x="487753" y="471257"/>
                    </a:cubicBezTo>
                    <a:lnTo>
                      <a:pt x="471328" y="454831"/>
                    </a:lnTo>
                    <a:cubicBezTo>
                      <a:pt x="469741" y="453244"/>
                      <a:pt x="469741" y="450599"/>
                      <a:pt x="471328" y="449012"/>
                    </a:cubicBezTo>
                    <a:lnTo>
                      <a:pt x="546060" y="374280"/>
                    </a:lnTo>
                    <a:cubicBezTo>
                      <a:pt x="547647" y="372692"/>
                      <a:pt x="550292" y="372692"/>
                      <a:pt x="551879" y="374280"/>
                    </a:cubicBezTo>
                    <a:lnTo>
                      <a:pt x="568306" y="390705"/>
                    </a:lnTo>
                    <a:lnTo>
                      <a:pt x="568306" y="390705"/>
                    </a:lnTo>
                    <a:close/>
                    <a:moveTo>
                      <a:pt x="302328" y="315102"/>
                    </a:moveTo>
                    <a:lnTo>
                      <a:pt x="302328" y="354246"/>
                    </a:lnTo>
                    <a:cubicBezTo>
                      <a:pt x="268005" y="352479"/>
                      <a:pt x="235534" y="338424"/>
                      <a:pt x="210755" y="315102"/>
                    </a:cubicBezTo>
                    <a:lnTo>
                      <a:pt x="302328" y="315102"/>
                    </a:lnTo>
                    <a:lnTo>
                      <a:pt x="302328" y="315102"/>
                    </a:lnTo>
                    <a:close/>
                    <a:moveTo>
                      <a:pt x="188043" y="312841"/>
                    </a:moveTo>
                    <a:cubicBezTo>
                      <a:pt x="187780" y="312571"/>
                      <a:pt x="187536" y="312282"/>
                      <a:pt x="187315" y="311975"/>
                    </a:cubicBezTo>
                    <a:cubicBezTo>
                      <a:pt x="175167" y="297409"/>
                      <a:pt x="165474" y="280473"/>
                      <a:pt x="159039" y="261633"/>
                    </a:cubicBezTo>
                    <a:lnTo>
                      <a:pt x="155874" y="251240"/>
                    </a:lnTo>
                    <a:cubicBezTo>
                      <a:pt x="133342" y="167159"/>
                      <a:pt x="182623" y="79075"/>
                      <a:pt x="268581" y="56043"/>
                    </a:cubicBezTo>
                    <a:cubicBezTo>
                      <a:pt x="353586" y="33266"/>
                      <a:pt x="441008" y="83767"/>
                      <a:pt x="463779" y="168749"/>
                    </a:cubicBezTo>
                    <a:cubicBezTo>
                      <a:pt x="486557" y="253754"/>
                      <a:pt x="436055" y="341175"/>
                      <a:pt x="351073" y="363947"/>
                    </a:cubicBezTo>
                    <a:cubicBezTo>
                      <a:pt x="291474" y="379917"/>
                      <a:pt x="228013" y="360080"/>
                      <a:pt x="188043" y="312841"/>
                    </a:cubicBezTo>
                    <a:lnTo>
                      <a:pt x="188043" y="312841"/>
                    </a:lnTo>
                    <a:close/>
                    <a:moveTo>
                      <a:pt x="196924" y="300102"/>
                    </a:moveTo>
                    <a:cubicBezTo>
                      <a:pt x="188842" y="289981"/>
                      <a:pt x="182041" y="278652"/>
                      <a:pt x="176833" y="266297"/>
                    </a:cubicBezTo>
                    <a:lnTo>
                      <a:pt x="302328" y="266297"/>
                    </a:lnTo>
                    <a:lnTo>
                      <a:pt x="302328" y="300102"/>
                    </a:lnTo>
                    <a:lnTo>
                      <a:pt x="196924" y="300102"/>
                    </a:lnTo>
                    <a:lnTo>
                      <a:pt x="196924" y="300102"/>
                    </a:lnTo>
                    <a:close/>
                    <a:moveTo>
                      <a:pt x="171458" y="251298"/>
                    </a:moveTo>
                    <a:cubicBezTo>
                      <a:pt x="168129" y="240128"/>
                      <a:pt x="166192" y="228804"/>
                      <a:pt x="165592" y="217493"/>
                    </a:cubicBezTo>
                    <a:lnTo>
                      <a:pt x="302328" y="217493"/>
                    </a:lnTo>
                    <a:lnTo>
                      <a:pt x="302328" y="251298"/>
                    </a:lnTo>
                    <a:lnTo>
                      <a:pt x="171458" y="251298"/>
                    </a:lnTo>
                    <a:lnTo>
                      <a:pt x="171458" y="251298"/>
                    </a:lnTo>
                    <a:close/>
                    <a:moveTo>
                      <a:pt x="165579" y="202495"/>
                    </a:moveTo>
                    <a:cubicBezTo>
                      <a:pt x="168765" y="140846"/>
                      <a:pt x="211225" y="86919"/>
                      <a:pt x="272448" y="70514"/>
                    </a:cubicBezTo>
                    <a:cubicBezTo>
                      <a:pt x="349486" y="49873"/>
                      <a:pt x="428655" y="95538"/>
                      <a:pt x="449308" y="172616"/>
                    </a:cubicBezTo>
                    <a:cubicBezTo>
                      <a:pt x="473055" y="261245"/>
                      <a:pt x="409136" y="349351"/>
                      <a:pt x="317327" y="354233"/>
                    </a:cubicBezTo>
                    <a:lnTo>
                      <a:pt x="317327" y="209995"/>
                    </a:lnTo>
                    <a:cubicBezTo>
                      <a:pt x="317327" y="205854"/>
                      <a:pt x="313968" y="202495"/>
                      <a:pt x="309827" y="202495"/>
                    </a:cubicBezTo>
                    <a:lnTo>
                      <a:pt x="165579" y="202495"/>
                    </a:lnTo>
                    <a:lnTo>
                      <a:pt x="165579" y="202495"/>
                    </a:lnTo>
                    <a:close/>
                    <a:moveTo>
                      <a:pt x="99971" y="217494"/>
                    </a:moveTo>
                    <a:cubicBezTo>
                      <a:pt x="104024" y="328367"/>
                      <a:pt x="193268" y="415988"/>
                      <a:pt x="302328" y="419858"/>
                    </a:cubicBezTo>
                    <a:lnTo>
                      <a:pt x="302328" y="569861"/>
                    </a:lnTo>
                    <a:lnTo>
                      <a:pt x="14999" y="569861"/>
                    </a:lnTo>
                    <a:lnTo>
                      <a:pt x="14999" y="217494"/>
                    </a:lnTo>
                    <a:lnTo>
                      <a:pt x="99971" y="217494"/>
                    </a:lnTo>
                    <a:close/>
                  </a:path>
                </a:pathLst>
              </a:custGeom>
              <a:solidFill>
                <a:schemeClr val="bg1"/>
              </a:solidFill>
              <a:ln w="1358" cap="flat">
                <a:solidFill>
                  <a:schemeClr val="bg1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 noProof="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70" name="Agrupar 69">
            <a:extLst>
              <a:ext uri="{FF2B5EF4-FFF2-40B4-BE49-F238E27FC236}">
                <a16:creationId xmlns:a16="http://schemas.microsoft.com/office/drawing/2014/main" id="{DF322B07-45FB-3D91-EBE7-7E80BE184AEC}"/>
              </a:ext>
            </a:extLst>
          </p:cNvPr>
          <p:cNvGrpSpPr/>
          <p:nvPr/>
        </p:nvGrpSpPr>
        <p:grpSpPr>
          <a:xfrm>
            <a:off x="696544" y="4192639"/>
            <a:ext cx="5048591" cy="2090484"/>
            <a:chOff x="4985282" y="2201277"/>
            <a:chExt cx="5048591" cy="2090484"/>
          </a:xfrm>
        </p:grpSpPr>
        <p:sp>
          <p:nvSpPr>
            <p:cNvPr id="59" name="Retângulo: Cantos Arredondados 58">
              <a:extLst>
                <a:ext uri="{FF2B5EF4-FFF2-40B4-BE49-F238E27FC236}">
                  <a16:creationId xmlns:a16="http://schemas.microsoft.com/office/drawing/2014/main" id="{ACBD271A-C0AC-D1FB-EA47-2CDD1F21CA14}"/>
                </a:ext>
              </a:extLst>
            </p:cNvPr>
            <p:cNvSpPr/>
            <p:nvPr/>
          </p:nvSpPr>
          <p:spPr>
            <a:xfrm>
              <a:off x="4985282" y="2766001"/>
              <a:ext cx="5048591" cy="1525760"/>
            </a:xfrm>
            <a:prstGeom prst="roundRect">
              <a:avLst>
                <a:gd name="adj" fmla="val 3701"/>
              </a:avLst>
            </a:prstGeom>
            <a:solidFill>
              <a:srgbClr val="123458"/>
            </a:solidFill>
            <a:ln w="762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21" name="Text 3">
              <a:extLst>
                <a:ext uri="{FF2B5EF4-FFF2-40B4-BE49-F238E27FC236}">
                  <a16:creationId xmlns:a16="http://schemas.microsoft.com/office/drawing/2014/main" id="{4DB0812E-5C64-DB34-6D33-F31D02174E88}"/>
                </a:ext>
              </a:extLst>
            </p:cNvPr>
            <p:cNvSpPr/>
            <p:nvPr/>
          </p:nvSpPr>
          <p:spPr>
            <a:xfrm>
              <a:off x="5867341" y="2299013"/>
              <a:ext cx="3496284" cy="43200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 anchorCtr="0"/>
            <a:lstStyle/>
            <a:p>
              <a:r>
                <a:rPr lang="pt-BR" sz="2200" b="1" noProof="0" dirty="0">
                  <a:solidFill>
                    <a:srgbClr val="123458"/>
                  </a:solidFill>
                  <a:latin typeface="+mj-lt"/>
                </a:rPr>
                <a:t>Agilidade na Documentação</a:t>
              </a:r>
            </a:p>
          </p:txBody>
        </p:sp>
        <p:sp>
          <p:nvSpPr>
            <p:cNvPr id="22" name="Text 4">
              <a:extLst>
                <a:ext uri="{FF2B5EF4-FFF2-40B4-BE49-F238E27FC236}">
                  <a16:creationId xmlns:a16="http://schemas.microsoft.com/office/drawing/2014/main" id="{0019AB22-6C8F-5B96-7A7E-1EAB575028A8}"/>
                </a:ext>
              </a:extLst>
            </p:cNvPr>
            <p:cNvSpPr/>
            <p:nvPr/>
          </p:nvSpPr>
          <p:spPr>
            <a:xfrm>
              <a:off x="5214616" y="2909171"/>
              <a:ext cx="4733376" cy="127299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85725">
                <a:lnSpc>
                  <a:spcPts val="2500"/>
                </a:lnSpc>
                <a:buSzPct val="100000"/>
              </a:pPr>
              <a:r>
                <a:rPr lang="pt-BR" noProof="0" dirty="0">
                  <a:solidFill>
                    <a:schemeClr val="bg1"/>
                  </a:solidFill>
                  <a:latin typeface="+mj-lt"/>
                </a:rPr>
                <a:t>Responsável pela entrega rápida de documentos (5 dias úteis). Orienta sobre documentação necessária e prazos legais da seguradora (30 dias para manifestação).</a:t>
              </a:r>
            </a:p>
          </p:txBody>
        </p:sp>
        <p:grpSp>
          <p:nvGrpSpPr>
            <p:cNvPr id="69" name="Agrupar 68">
              <a:extLst>
                <a:ext uri="{FF2B5EF4-FFF2-40B4-BE49-F238E27FC236}">
                  <a16:creationId xmlns:a16="http://schemas.microsoft.com/office/drawing/2014/main" id="{0EEB4E85-D5DC-5886-6195-1C87BAEC14C8}"/>
                </a:ext>
              </a:extLst>
            </p:cNvPr>
            <p:cNvGrpSpPr/>
            <p:nvPr/>
          </p:nvGrpSpPr>
          <p:grpSpPr>
            <a:xfrm>
              <a:off x="5082141" y="2201277"/>
              <a:ext cx="720000" cy="684000"/>
              <a:chOff x="5200259" y="3246464"/>
              <a:chExt cx="720000" cy="684000"/>
            </a:xfrm>
          </p:grpSpPr>
          <p:sp>
            <p:nvSpPr>
              <p:cNvPr id="29" name="Retângulo: Cantos Arredondados 28">
                <a:extLst>
                  <a:ext uri="{FF2B5EF4-FFF2-40B4-BE49-F238E27FC236}">
                    <a16:creationId xmlns:a16="http://schemas.microsoft.com/office/drawing/2014/main" id="{BE8D4BC8-5677-6ECC-ED39-AB284783941C}"/>
                  </a:ext>
                </a:extLst>
              </p:cNvPr>
              <p:cNvSpPr/>
              <p:nvPr/>
            </p:nvSpPr>
            <p:spPr>
              <a:xfrm>
                <a:off x="5200259" y="3246464"/>
                <a:ext cx="720000" cy="684000"/>
              </a:xfrm>
              <a:prstGeom prst="roundRect">
                <a:avLst/>
              </a:prstGeom>
              <a:solidFill>
                <a:srgbClr val="F3F4E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sp>
            <p:nvSpPr>
              <p:cNvPr id="56" name="Forma Livre: Forma 55">
                <a:extLst>
                  <a:ext uri="{FF2B5EF4-FFF2-40B4-BE49-F238E27FC236}">
                    <a16:creationId xmlns:a16="http://schemas.microsoft.com/office/drawing/2014/main" id="{209E93C3-D3FF-371F-793D-4345AD0F783A}"/>
                  </a:ext>
                </a:extLst>
              </p:cNvPr>
              <p:cNvSpPr/>
              <p:nvPr/>
            </p:nvSpPr>
            <p:spPr>
              <a:xfrm>
                <a:off x="5332734" y="3362011"/>
                <a:ext cx="438469" cy="416099"/>
              </a:xfrm>
              <a:custGeom>
                <a:avLst/>
                <a:gdLst>
                  <a:gd name="csX0" fmla="*/ 375913 w 885824"/>
                  <a:gd name="csY0" fmla="*/ 288941 h 843115"/>
                  <a:gd name="csX1" fmla="*/ 387982 w 885824"/>
                  <a:gd name="csY1" fmla="*/ 276873 h 843115"/>
                  <a:gd name="csX2" fmla="*/ 753427 w 885824"/>
                  <a:gd name="csY2" fmla="*/ 276873 h 843115"/>
                  <a:gd name="csX3" fmla="*/ 765830 w 885824"/>
                  <a:gd name="csY3" fmla="*/ 288597 h 843115"/>
                  <a:gd name="csX4" fmla="*/ 754105 w 885824"/>
                  <a:gd name="csY4" fmla="*/ 301000 h 843115"/>
                  <a:gd name="csX5" fmla="*/ 753427 w 885824"/>
                  <a:gd name="csY5" fmla="*/ 301000 h 843115"/>
                  <a:gd name="csX6" fmla="*/ 387982 w 885824"/>
                  <a:gd name="csY6" fmla="*/ 301000 h 843115"/>
                  <a:gd name="csX7" fmla="*/ 375914 w 885824"/>
                  <a:gd name="csY7" fmla="*/ 288950 h 843115"/>
                  <a:gd name="csX8" fmla="*/ 375914 w 885824"/>
                  <a:gd name="csY8" fmla="*/ 288941 h 843115"/>
                  <a:gd name="csX9" fmla="*/ 387982 w 885824"/>
                  <a:gd name="csY9" fmla="*/ 238754 h 843115"/>
                  <a:gd name="csX10" fmla="*/ 582139 w 885824"/>
                  <a:gd name="csY10" fmla="*/ 238754 h 843115"/>
                  <a:gd name="csX11" fmla="*/ 593864 w 885824"/>
                  <a:gd name="csY11" fmla="*/ 226351 h 843115"/>
                  <a:gd name="csX12" fmla="*/ 582139 w 885824"/>
                  <a:gd name="csY12" fmla="*/ 214627 h 843115"/>
                  <a:gd name="csX13" fmla="*/ 387982 w 885824"/>
                  <a:gd name="csY13" fmla="*/ 214627 h 843115"/>
                  <a:gd name="csX14" fmla="*/ 375579 w 885824"/>
                  <a:gd name="csY14" fmla="*/ 226351 h 843115"/>
                  <a:gd name="csX15" fmla="*/ 387304 w 885824"/>
                  <a:gd name="csY15" fmla="*/ 238754 h 843115"/>
                  <a:gd name="csX16" fmla="*/ 387982 w 885824"/>
                  <a:gd name="csY16" fmla="*/ 238754 h 843115"/>
                  <a:gd name="csX17" fmla="*/ 387982 w 885824"/>
                  <a:gd name="csY17" fmla="*/ 189224 h 843115"/>
                  <a:gd name="csX18" fmla="*/ 505501 w 885824"/>
                  <a:gd name="csY18" fmla="*/ 189224 h 843115"/>
                  <a:gd name="csX19" fmla="*/ 517225 w 885824"/>
                  <a:gd name="csY19" fmla="*/ 176821 h 843115"/>
                  <a:gd name="csX20" fmla="*/ 505501 w 885824"/>
                  <a:gd name="csY20" fmla="*/ 165097 h 843115"/>
                  <a:gd name="csX21" fmla="*/ 387982 w 885824"/>
                  <a:gd name="csY21" fmla="*/ 165097 h 843115"/>
                  <a:gd name="csX22" fmla="*/ 375579 w 885824"/>
                  <a:gd name="csY22" fmla="*/ 176821 h 843115"/>
                  <a:gd name="csX23" fmla="*/ 387304 w 885824"/>
                  <a:gd name="csY23" fmla="*/ 189224 h 843115"/>
                  <a:gd name="csX24" fmla="*/ 387982 w 885824"/>
                  <a:gd name="csY24" fmla="*/ 189224 h 843115"/>
                  <a:gd name="csX25" fmla="*/ 596770 w 885824"/>
                  <a:gd name="csY25" fmla="*/ 598180 h 843115"/>
                  <a:gd name="csX26" fmla="*/ 597351 w 885824"/>
                  <a:gd name="csY26" fmla="*/ 598180 h 843115"/>
                  <a:gd name="csX27" fmla="*/ 645242 w 885824"/>
                  <a:gd name="csY27" fmla="*/ 572224 h 843115"/>
                  <a:gd name="csX28" fmla="*/ 647243 w 885824"/>
                  <a:gd name="csY28" fmla="*/ 570900 h 843115"/>
                  <a:gd name="csX29" fmla="*/ 653348 w 885824"/>
                  <a:gd name="csY29" fmla="*/ 591607 h 843115"/>
                  <a:gd name="csX30" fmla="*/ 676656 w 885824"/>
                  <a:gd name="csY30" fmla="*/ 590417 h 843115"/>
                  <a:gd name="csX31" fmla="*/ 729529 w 885824"/>
                  <a:gd name="csY31" fmla="*/ 587750 h 843115"/>
                  <a:gd name="csX32" fmla="*/ 749713 w 885824"/>
                  <a:gd name="csY32" fmla="*/ 585388 h 843115"/>
                  <a:gd name="csX33" fmla="*/ 764900 w 885824"/>
                  <a:gd name="csY33" fmla="*/ 577620 h 843115"/>
                  <a:gd name="csX34" fmla="*/ 757133 w 885824"/>
                  <a:gd name="csY34" fmla="*/ 562432 h 843115"/>
                  <a:gd name="csX35" fmla="*/ 720204 w 885824"/>
                  <a:gd name="csY35" fmla="*/ 565461 h 843115"/>
                  <a:gd name="csX36" fmla="*/ 688362 w 885824"/>
                  <a:gd name="csY36" fmla="*/ 569271 h 843115"/>
                  <a:gd name="csX37" fmla="*/ 672027 w 885824"/>
                  <a:gd name="csY37" fmla="*/ 566204 h 843115"/>
                  <a:gd name="csX38" fmla="*/ 667874 w 885824"/>
                  <a:gd name="csY38" fmla="*/ 544497 h 843115"/>
                  <a:gd name="csX39" fmla="*/ 660073 w 885824"/>
                  <a:gd name="csY39" fmla="*/ 538839 h 843115"/>
                  <a:gd name="csX40" fmla="*/ 631879 w 885824"/>
                  <a:gd name="csY40" fmla="*/ 552088 h 843115"/>
                  <a:gd name="csX41" fmla="*/ 595522 w 885824"/>
                  <a:gd name="csY41" fmla="*/ 574081 h 843115"/>
                  <a:gd name="csX42" fmla="*/ 584690 w 885824"/>
                  <a:gd name="csY42" fmla="*/ 587253 h 843115"/>
                  <a:gd name="csX43" fmla="*/ 596770 w 885824"/>
                  <a:gd name="csY43" fmla="*/ 598142 h 843115"/>
                  <a:gd name="csX44" fmla="*/ 885825 w 885824"/>
                  <a:gd name="csY44" fmla="*/ 499558 h 843115"/>
                  <a:gd name="csX45" fmla="*/ 885825 w 885824"/>
                  <a:gd name="csY45" fmla="*/ 788337 h 843115"/>
                  <a:gd name="csX46" fmla="*/ 831047 w 885824"/>
                  <a:gd name="csY46" fmla="*/ 843115 h 843115"/>
                  <a:gd name="csX47" fmla="*/ 207969 w 885824"/>
                  <a:gd name="csY47" fmla="*/ 843115 h 843115"/>
                  <a:gd name="csX48" fmla="*/ 153190 w 885824"/>
                  <a:gd name="csY48" fmla="*/ 788337 h 843115"/>
                  <a:gd name="csX49" fmla="*/ 153190 w 885824"/>
                  <a:gd name="csY49" fmla="*/ 659683 h 843115"/>
                  <a:gd name="csX50" fmla="*/ 81086 w 885824"/>
                  <a:gd name="csY50" fmla="*/ 730768 h 843115"/>
                  <a:gd name="csX51" fmla="*/ 41567 w 885824"/>
                  <a:gd name="csY51" fmla="*/ 730491 h 843115"/>
                  <a:gd name="csX52" fmla="*/ 8029 w 885824"/>
                  <a:gd name="csY52" fmla="*/ 696430 h 843115"/>
                  <a:gd name="csX53" fmla="*/ 8315 w 885824"/>
                  <a:gd name="csY53" fmla="*/ 656920 h 843115"/>
                  <a:gd name="csX54" fmla="*/ 94726 w 885824"/>
                  <a:gd name="csY54" fmla="*/ 571729 h 843115"/>
                  <a:gd name="csX55" fmla="*/ 131331 w 885824"/>
                  <a:gd name="csY55" fmla="*/ 569471 h 843115"/>
                  <a:gd name="csX56" fmla="*/ 147904 w 885824"/>
                  <a:gd name="csY56" fmla="*/ 553012 h 843115"/>
                  <a:gd name="csX57" fmla="*/ 188655 w 885824"/>
                  <a:gd name="csY57" fmla="*/ 346493 h 843115"/>
                  <a:gd name="csX58" fmla="*/ 210683 w 885824"/>
                  <a:gd name="csY58" fmla="*/ 334289 h 843115"/>
                  <a:gd name="csX59" fmla="*/ 179851 w 885824"/>
                  <a:gd name="csY59" fmla="*/ 62360 h 843115"/>
                  <a:gd name="csX60" fmla="*/ 190481 w 885824"/>
                  <a:gd name="csY60" fmla="*/ 49025 h 843115"/>
                  <a:gd name="csX61" fmla="*/ 291236 w 885824"/>
                  <a:gd name="csY61" fmla="*/ 37595 h 843115"/>
                  <a:gd name="csX62" fmla="*/ 291236 w 885824"/>
                  <a:gd name="csY62" fmla="*/ 12059 h 843115"/>
                  <a:gd name="csX63" fmla="*/ 303295 w 885824"/>
                  <a:gd name="csY63" fmla="*/ 0 h 843115"/>
                  <a:gd name="csX64" fmla="*/ 303304 w 885824"/>
                  <a:gd name="csY64" fmla="*/ 0 h 843115"/>
                  <a:gd name="csX65" fmla="*/ 719547 w 885824"/>
                  <a:gd name="csY65" fmla="*/ 0 h 843115"/>
                  <a:gd name="csX66" fmla="*/ 728119 w 885824"/>
                  <a:gd name="csY66" fmla="*/ 3534 h 843115"/>
                  <a:gd name="csX67" fmla="*/ 846629 w 885824"/>
                  <a:gd name="csY67" fmla="*/ 122092 h 843115"/>
                  <a:gd name="csX68" fmla="*/ 850163 w 885824"/>
                  <a:gd name="csY68" fmla="*/ 130616 h 843115"/>
                  <a:gd name="csX69" fmla="*/ 850163 w 885824"/>
                  <a:gd name="csY69" fmla="*/ 448228 h 843115"/>
                  <a:gd name="csX70" fmla="*/ 885825 w 885824"/>
                  <a:gd name="csY70" fmla="*/ 499558 h 843115"/>
                  <a:gd name="csX71" fmla="*/ 731606 w 885824"/>
                  <a:gd name="csY71" fmla="*/ 118558 h 843115"/>
                  <a:gd name="csX72" fmla="*/ 808968 w 885824"/>
                  <a:gd name="csY72" fmla="*/ 118558 h 843115"/>
                  <a:gd name="csX73" fmla="*/ 731606 w 885824"/>
                  <a:gd name="csY73" fmla="*/ 41186 h 843115"/>
                  <a:gd name="csX74" fmla="*/ 315373 w 885824"/>
                  <a:gd name="csY74" fmla="*/ 24127 h 843115"/>
                  <a:gd name="csX75" fmla="*/ 315373 w 885824"/>
                  <a:gd name="csY75" fmla="*/ 327860 h 843115"/>
                  <a:gd name="csX76" fmla="*/ 352520 w 885824"/>
                  <a:gd name="csY76" fmla="*/ 345177 h 843115"/>
                  <a:gd name="csX77" fmla="*/ 492680 w 885824"/>
                  <a:gd name="csY77" fmla="*/ 345177 h 843115"/>
                  <a:gd name="csX78" fmla="*/ 499157 w 885824"/>
                  <a:gd name="csY78" fmla="*/ 343272 h 843115"/>
                  <a:gd name="csX79" fmla="*/ 753427 w 885824"/>
                  <a:gd name="csY79" fmla="*/ 343272 h 843115"/>
                  <a:gd name="csX80" fmla="*/ 765830 w 885824"/>
                  <a:gd name="csY80" fmla="*/ 354996 h 843115"/>
                  <a:gd name="csX81" fmla="*/ 754105 w 885824"/>
                  <a:gd name="csY81" fmla="*/ 367398 h 843115"/>
                  <a:gd name="csX82" fmla="*/ 753427 w 885824"/>
                  <a:gd name="csY82" fmla="*/ 367398 h 843115"/>
                  <a:gd name="csX83" fmla="*/ 518750 w 885824"/>
                  <a:gd name="csY83" fmla="*/ 367398 h 843115"/>
                  <a:gd name="csX84" fmla="*/ 529037 w 885824"/>
                  <a:gd name="csY84" fmla="*/ 385639 h 843115"/>
                  <a:gd name="csX85" fmla="*/ 616744 w 885824"/>
                  <a:gd name="csY85" fmla="*/ 385639 h 843115"/>
                  <a:gd name="csX86" fmla="*/ 627221 w 885824"/>
                  <a:gd name="csY86" fmla="*/ 391773 h 843115"/>
                  <a:gd name="csX87" fmla="*/ 637327 w 885824"/>
                  <a:gd name="csY87" fmla="*/ 409680 h 843115"/>
                  <a:gd name="csX88" fmla="*/ 753427 w 885824"/>
                  <a:gd name="csY88" fmla="*/ 409680 h 843115"/>
                  <a:gd name="csX89" fmla="*/ 765830 w 885824"/>
                  <a:gd name="csY89" fmla="*/ 421404 h 843115"/>
                  <a:gd name="csX90" fmla="*/ 754105 w 885824"/>
                  <a:gd name="csY90" fmla="*/ 433807 h 843115"/>
                  <a:gd name="csX91" fmla="*/ 753427 w 885824"/>
                  <a:gd name="csY91" fmla="*/ 433807 h 843115"/>
                  <a:gd name="csX92" fmla="*/ 650967 w 885824"/>
                  <a:gd name="csY92" fmla="*/ 433807 h 843115"/>
                  <a:gd name="csX93" fmla="*/ 657168 w 885824"/>
                  <a:gd name="csY93" fmla="*/ 444779 h 843115"/>
                  <a:gd name="csX94" fmla="*/ 826027 w 885824"/>
                  <a:gd name="csY94" fmla="*/ 444779 h 843115"/>
                  <a:gd name="csX95" fmla="*/ 826027 w 885824"/>
                  <a:gd name="csY95" fmla="*/ 142685 h 843115"/>
                  <a:gd name="csX96" fmla="*/ 719537 w 885824"/>
                  <a:gd name="csY96" fmla="*/ 142685 h 843115"/>
                  <a:gd name="csX97" fmla="*/ 707479 w 885824"/>
                  <a:gd name="csY97" fmla="*/ 130626 h 843115"/>
                  <a:gd name="csX98" fmla="*/ 707479 w 885824"/>
                  <a:gd name="csY98" fmla="*/ 130616 h 843115"/>
                  <a:gd name="csX99" fmla="*/ 707479 w 885824"/>
                  <a:gd name="csY99" fmla="*/ 24127 h 843115"/>
                  <a:gd name="csX100" fmla="*/ 609695 w 885824"/>
                  <a:gd name="csY100" fmla="*/ 409766 h 843115"/>
                  <a:gd name="csX101" fmla="*/ 542649 w 885824"/>
                  <a:gd name="csY101" fmla="*/ 409766 h 843115"/>
                  <a:gd name="csX102" fmla="*/ 562413 w 885824"/>
                  <a:gd name="csY102" fmla="*/ 444779 h 843115"/>
                  <a:gd name="csX103" fmla="*/ 629459 w 885824"/>
                  <a:gd name="csY103" fmla="*/ 444779 h 843115"/>
                  <a:gd name="csX104" fmla="*/ 234039 w 885824"/>
                  <a:gd name="csY104" fmla="*/ 326136 h 843115"/>
                  <a:gd name="csX105" fmla="*/ 291189 w 885824"/>
                  <a:gd name="csY105" fmla="*/ 322650 h 843115"/>
                  <a:gd name="csX106" fmla="*/ 291189 w 885824"/>
                  <a:gd name="csY106" fmla="*/ 61874 h 843115"/>
                  <a:gd name="csX107" fmla="*/ 205140 w 885824"/>
                  <a:gd name="csY107" fmla="*/ 71638 h 843115"/>
                  <a:gd name="csX108" fmla="*/ 182737 w 885824"/>
                  <a:gd name="csY108" fmla="*/ 557765 h 843115"/>
                  <a:gd name="csX109" fmla="*/ 359101 w 885824"/>
                  <a:gd name="csY109" fmla="*/ 558925 h 843115"/>
                  <a:gd name="csX110" fmla="*/ 360261 w 885824"/>
                  <a:gd name="csY110" fmla="*/ 382561 h 843115"/>
                  <a:gd name="csX111" fmla="*/ 183994 w 885824"/>
                  <a:gd name="csY111" fmla="*/ 381305 h 843115"/>
                  <a:gd name="csX112" fmla="*/ 182737 w 885824"/>
                  <a:gd name="csY112" fmla="*/ 557765 h 843115"/>
                  <a:gd name="csX113" fmla="*/ 163030 w 885824"/>
                  <a:gd name="csY113" fmla="*/ 572053 h 843115"/>
                  <a:gd name="csX114" fmla="*/ 148485 w 885824"/>
                  <a:gd name="csY114" fmla="*/ 586502 h 843115"/>
                  <a:gd name="csX115" fmla="*/ 153314 w 885824"/>
                  <a:gd name="csY115" fmla="*/ 591398 h 843115"/>
                  <a:gd name="csX116" fmla="*/ 167849 w 885824"/>
                  <a:gd name="csY116" fmla="*/ 576958 h 843115"/>
                  <a:gd name="csX117" fmla="*/ 165554 w 885824"/>
                  <a:gd name="csY117" fmla="*/ 574739 h 843115"/>
                  <a:gd name="csX118" fmla="*/ 163030 w 885824"/>
                  <a:gd name="csY118" fmla="*/ 571995 h 843115"/>
                  <a:gd name="csX119" fmla="*/ 151676 w 885824"/>
                  <a:gd name="csY119" fmla="*/ 625726 h 843115"/>
                  <a:gd name="csX120" fmla="*/ 150600 w 885824"/>
                  <a:gd name="csY120" fmla="*/ 623021 h 843115"/>
                  <a:gd name="csX121" fmla="*/ 117062 w 885824"/>
                  <a:gd name="csY121" fmla="*/ 588940 h 843115"/>
                  <a:gd name="csX122" fmla="*/ 111671 w 885824"/>
                  <a:gd name="csY122" fmla="*/ 588940 h 843115"/>
                  <a:gd name="csX123" fmla="*/ 25251 w 885824"/>
                  <a:gd name="csY123" fmla="*/ 674094 h 843115"/>
                  <a:gd name="csX124" fmla="*/ 25251 w 885824"/>
                  <a:gd name="csY124" fmla="*/ 679495 h 843115"/>
                  <a:gd name="csX125" fmla="*/ 58788 w 885824"/>
                  <a:gd name="csY125" fmla="*/ 713508 h 843115"/>
                  <a:gd name="csX126" fmla="*/ 64176 w 885824"/>
                  <a:gd name="csY126" fmla="*/ 713511 h 843115"/>
                  <a:gd name="csX127" fmla="*/ 64179 w 885824"/>
                  <a:gd name="csY127" fmla="*/ 713508 h 843115"/>
                  <a:gd name="csX128" fmla="*/ 150600 w 885824"/>
                  <a:gd name="csY128" fmla="*/ 628317 h 843115"/>
                  <a:gd name="csX129" fmla="*/ 151676 w 885824"/>
                  <a:gd name="csY129" fmla="*/ 625669 h 843115"/>
                  <a:gd name="csX130" fmla="*/ 861698 w 885824"/>
                  <a:gd name="csY130" fmla="*/ 499615 h 843115"/>
                  <a:gd name="csX131" fmla="*/ 831047 w 885824"/>
                  <a:gd name="csY131" fmla="*/ 468963 h 843115"/>
                  <a:gd name="csX132" fmla="*/ 555374 w 885824"/>
                  <a:gd name="csY132" fmla="*/ 468963 h 843115"/>
                  <a:gd name="csX133" fmla="*/ 544897 w 885824"/>
                  <a:gd name="csY133" fmla="*/ 462829 h 843115"/>
                  <a:gd name="csX134" fmla="*/ 492147 w 885824"/>
                  <a:gd name="csY134" fmla="*/ 369361 h 843115"/>
                  <a:gd name="csX135" fmla="*/ 381086 w 885824"/>
                  <a:gd name="csY135" fmla="*/ 369361 h 843115"/>
                  <a:gd name="csX136" fmla="*/ 376123 w 885824"/>
                  <a:gd name="csY136" fmla="*/ 576244 h 843115"/>
                  <a:gd name="csX137" fmla="*/ 366950 w 885824"/>
                  <a:gd name="csY137" fmla="*/ 584521 h 843115"/>
                  <a:gd name="csX138" fmla="*/ 460629 w 885824"/>
                  <a:gd name="csY138" fmla="*/ 584521 h 843115"/>
                  <a:gd name="csX139" fmla="*/ 472353 w 885824"/>
                  <a:gd name="csY139" fmla="*/ 596923 h 843115"/>
                  <a:gd name="csX140" fmla="*/ 460629 w 885824"/>
                  <a:gd name="csY140" fmla="*/ 608648 h 843115"/>
                  <a:gd name="csX141" fmla="*/ 326326 w 885824"/>
                  <a:gd name="csY141" fmla="*/ 608648 h 843115"/>
                  <a:gd name="csX142" fmla="*/ 186547 w 885824"/>
                  <a:gd name="csY142" fmla="*/ 592341 h 843115"/>
                  <a:gd name="csX143" fmla="*/ 177317 w 885824"/>
                  <a:gd name="csY143" fmla="*/ 601504 h 843115"/>
                  <a:gd name="csX144" fmla="*/ 177317 w 885824"/>
                  <a:gd name="csY144" fmla="*/ 788337 h 843115"/>
                  <a:gd name="csX145" fmla="*/ 207969 w 885824"/>
                  <a:gd name="csY145" fmla="*/ 818988 h 843115"/>
                  <a:gd name="csX146" fmla="*/ 831047 w 885824"/>
                  <a:gd name="csY146" fmla="*/ 818988 h 843115"/>
                  <a:gd name="csX147" fmla="*/ 861698 w 885824"/>
                  <a:gd name="csY147" fmla="*/ 788337 h 843115"/>
                  <a:gd name="csX148" fmla="*/ 487442 w 885824"/>
                  <a:gd name="csY148" fmla="*/ 634194 h 843115"/>
                  <a:gd name="csX149" fmla="*/ 249155 w 885824"/>
                  <a:gd name="csY149" fmla="*/ 634194 h 843115"/>
                  <a:gd name="csX150" fmla="*/ 237430 w 885824"/>
                  <a:gd name="csY150" fmla="*/ 646596 h 843115"/>
                  <a:gd name="csX151" fmla="*/ 249155 w 885824"/>
                  <a:gd name="csY151" fmla="*/ 658321 h 843115"/>
                  <a:gd name="csX152" fmla="*/ 487442 w 885824"/>
                  <a:gd name="csY152" fmla="*/ 658321 h 843115"/>
                  <a:gd name="csX153" fmla="*/ 499166 w 885824"/>
                  <a:gd name="csY153" fmla="*/ 645918 h 843115"/>
                  <a:gd name="csX154" fmla="*/ 487442 w 885824"/>
                  <a:gd name="csY154" fmla="*/ 634194 h 843115"/>
                  <a:gd name="csX155" fmla="*/ 792766 w 885824"/>
                  <a:gd name="csY155" fmla="*/ 682847 h 843115"/>
                  <a:gd name="csX156" fmla="*/ 792766 w 885824"/>
                  <a:gd name="csY156" fmla="*/ 731234 h 843115"/>
                  <a:gd name="csX157" fmla="*/ 761724 w 885824"/>
                  <a:gd name="csY157" fmla="*/ 762276 h 843115"/>
                  <a:gd name="csX158" fmla="*/ 579729 w 885824"/>
                  <a:gd name="csY158" fmla="*/ 762276 h 843115"/>
                  <a:gd name="csX159" fmla="*/ 548697 w 885824"/>
                  <a:gd name="csY159" fmla="*/ 731234 h 843115"/>
                  <a:gd name="csX160" fmla="*/ 548697 w 885824"/>
                  <a:gd name="csY160" fmla="*/ 682847 h 843115"/>
                  <a:gd name="csX161" fmla="*/ 579729 w 885824"/>
                  <a:gd name="csY161" fmla="*/ 651815 h 843115"/>
                  <a:gd name="csX162" fmla="*/ 761724 w 885824"/>
                  <a:gd name="csY162" fmla="*/ 651815 h 843115"/>
                  <a:gd name="csX163" fmla="*/ 792766 w 885824"/>
                  <a:gd name="csY163" fmla="*/ 682847 h 843115"/>
                  <a:gd name="csX164" fmla="*/ 768639 w 885824"/>
                  <a:gd name="csY164" fmla="*/ 682847 h 843115"/>
                  <a:gd name="csX165" fmla="*/ 761724 w 885824"/>
                  <a:gd name="csY165" fmla="*/ 675942 h 843115"/>
                  <a:gd name="csX166" fmla="*/ 579729 w 885824"/>
                  <a:gd name="csY166" fmla="*/ 675942 h 843115"/>
                  <a:gd name="csX167" fmla="*/ 572824 w 885824"/>
                  <a:gd name="csY167" fmla="*/ 682847 h 843115"/>
                  <a:gd name="csX168" fmla="*/ 572824 w 885824"/>
                  <a:gd name="csY168" fmla="*/ 731234 h 843115"/>
                  <a:gd name="csX169" fmla="*/ 579729 w 885824"/>
                  <a:gd name="csY169" fmla="*/ 738140 h 843115"/>
                  <a:gd name="csX170" fmla="*/ 761724 w 885824"/>
                  <a:gd name="csY170" fmla="*/ 738140 h 843115"/>
                  <a:gd name="csX171" fmla="*/ 768639 w 885824"/>
                  <a:gd name="csY171" fmla="*/ 731234 h 843115"/>
                  <a:gd name="csX172" fmla="*/ 201082 w 885824"/>
                  <a:gd name="csY172" fmla="*/ 539668 h 843115"/>
                  <a:gd name="csX173" fmla="*/ 202054 w 885824"/>
                  <a:gd name="csY173" fmla="*/ 399631 h 843115"/>
                  <a:gd name="csX174" fmla="*/ 342090 w 885824"/>
                  <a:gd name="csY174" fmla="*/ 400603 h 843115"/>
                  <a:gd name="csX175" fmla="*/ 342090 w 885824"/>
                  <a:gd name="csY175" fmla="*/ 400603 h 843115"/>
                  <a:gd name="csX176" fmla="*/ 341119 w 885824"/>
                  <a:gd name="csY176" fmla="*/ 540639 h 843115"/>
                  <a:gd name="csX177" fmla="*/ 201082 w 885824"/>
                  <a:gd name="csY177" fmla="*/ 539668 h 843115"/>
                  <a:gd name="csX178" fmla="*/ 218227 w 885824"/>
                  <a:gd name="csY178" fmla="*/ 522732 h 843115"/>
                  <a:gd name="csX179" fmla="*/ 324061 w 885824"/>
                  <a:gd name="csY179" fmla="*/ 523475 h 843115"/>
                  <a:gd name="csX180" fmla="*/ 324805 w 885824"/>
                  <a:gd name="csY180" fmla="*/ 417641 h 843115"/>
                  <a:gd name="csX181" fmla="*/ 219075 w 885824"/>
                  <a:gd name="csY181" fmla="*/ 416795 h 843115"/>
                  <a:gd name="csX182" fmla="*/ 218265 w 885824"/>
                  <a:gd name="csY182" fmla="*/ 522713 h 84311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  <a:cxn ang="0">
                    <a:pos x="csX157" y="csY157"/>
                  </a:cxn>
                  <a:cxn ang="0">
                    <a:pos x="csX158" y="csY158"/>
                  </a:cxn>
                  <a:cxn ang="0">
                    <a:pos x="csX159" y="csY159"/>
                  </a:cxn>
                  <a:cxn ang="0">
                    <a:pos x="csX160" y="csY160"/>
                  </a:cxn>
                  <a:cxn ang="0">
                    <a:pos x="csX161" y="csY161"/>
                  </a:cxn>
                  <a:cxn ang="0">
                    <a:pos x="csX162" y="csY162"/>
                  </a:cxn>
                  <a:cxn ang="0">
                    <a:pos x="csX163" y="csY163"/>
                  </a:cxn>
                  <a:cxn ang="0">
                    <a:pos x="csX164" y="csY164"/>
                  </a:cxn>
                  <a:cxn ang="0">
                    <a:pos x="csX165" y="csY165"/>
                  </a:cxn>
                  <a:cxn ang="0">
                    <a:pos x="csX166" y="csY166"/>
                  </a:cxn>
                  <a:cxn ang="0">
                    <a:pos x="csX167" y="csY167"/>
                  </a:cxn>
                  <a:cxn ang="0">
                    <a:pos x="csX168" y="csY168"/>
                  </a:cxn>
                  <a:cxn ang="0">
                    <a:pos x="csX169" y="csY169"/>
                  </a:cxn>
                  <a:cxn ang="0">
                    <a:pos x="csX170" y="csY170"/>
                  </a:cxn>
                  <a:cxn ang="0">
                    <a:pos x="csX171" y="csY171"/>
                  </a:cxn>
                  <a:cxn ang="0">
                    <a:pos x="csX172" y="csY172"/>
                  </a:cxn>
                  <a:cxn ang="0">
                    <a:pos x="csX173" y="csY173"/>
                  </a:cxn>
                  <a:cxn ang="0">
                    <a:pos x="csX174" y="csY174"/>
                  </a:cxn>
                  <a:cxn ang="0">
                    <a:pos x="csX175" y="csY175"/>
                  </a:cxn>
                  <a:cxn ang="0">
                    <a:pos x="csX176" y="csY176"/>
                  </a:cxn>
                  <a:cxn ang="0">
                    <a:pos x="csX177" y="csY177"/>
                  </a:cxn>
                  <a:cxn ang="0">
                    <a:pos x="csX178" y="csY178"/>
                  </a:cxn>
                  <a:cxn ang="0">
                    <a:pos x="csX179" y="csY179"/>
                  </a:cxn>
                  <a:cxn ang="0">
                    <a:pos x="csX180" y="csY180"/>
                  </a:cxn>
                  <a:cxn ang="0">
                    <a:pos x="csX181" y="csY181"/>
                  </a:cxn>
                  <a:cxn ang="0">
                    <a:pos x="csX182" y="csY182"/>
                  </a:cxn>
                </a:cxnLst>
                <a:rect l="l" t="t" r="r" b="b"/>
                <a:pathLst>
                  <a:path w="885824" h="843115">
                    <a:moveTo>
                      <a:pt x="375913" y="288941"/>
                    </a:moveTo>
                    <a:cubicBezTo>
                      <a:pt x="375913" y="282276"/>
                      <a:pt x="381317" y="276873"/>
                      <a:pt x="387982" y="276873"/>
                    </a:cubicBezTo>
                    <a:lnTo>
                      <a:pt x="753427" y="276873"/>
                    </a:lnTo>
                    <a:cubicBezTo>
                      <a:pt x="760090" y="276686"/>
                      <a:pt x="765642" y="281935"/>
                      <a:pt x="765830" y="288597"/>
                    </a:cubicBezTo>
                    <a:cubicBezTo>
                      <a:pt x="766017" y="295260"/>
                      <a:pt x="760768" y="300812"/>
                      <a:pt x="754105" y="301000"/>
                    </a:cubicBezTo>
                    <a:cubicBezTo>
                      <a:pt x="753879" y="301006"/>
                      <a:pt x="753653" y="301006"/>
                      <a:pt x="753427" y="301000"/>
                    </a:cubicBezTo>
                    <a:lnTo>
                      <a:pt x="387982" y="301000"/>
                    </a:lnTo>
                    <a:cubicBezTo>
                      <a:pt x="381322" y="301005"/>
                      <a:pt x="375919" y="295610"/>
                      <a:pt x="375914" y="288950"/>
                    </a:cubicBezTo>
                    <a:cubicBezTo>
                      <a:pt x="375914" y="288947"/>
                      <a:pt x="375914" y="288944"/>
                      <a:pt x="375914" y="288941"/>
                    </a:cubicBezTo>
                    <a:close/>
                    <a:moveTo>
                      <a:pt x="387982" y="238754"/>
                    </a:moveTo>
                    <a:lnTo>
                      <a:pt x="582139" y="238754"/>
                    </a:lnTo>
                    <a:cubicBezTo>
                      <a:pt x="588802" y="238567"/>
                      <a:pt x="594051" y="233014"/>
                      <a:pt x="593864" y="226351"/>
                    </a:cubicBezTo>
                    <a:cubicBezTo>
                      <a:pt x="593684" y="219952"/>
                      <a:pt x="588539" y="214807"/>
                      <a:pt x="582139" y="214627"/>
                    </a:cubicBezTo>
                    <a:lnTo>
                      <a:pt x="387982" y="214627"/>
                    </a:lnTo>
                    <a:cubicBezTo>
                      <a:pt x="381319" y="214440"/>
                      <a:pt x="375766" y="219689"/>
                      <a:pt x="375579" y="226351"/>
                    </a:cubicBezTo>
                    <a:cubicBezTo>
                      <a:pt x="375392" y="233014"/>
                      <a:pt x="380641" y="238567"/>
                      <a:pt x="387304" y="238754"/>
                    </a:cubicBezTo>
                    <a:cubicBezTo>
                      <a:pt x="387530" y="238760"/>
                      <a:pt x="387756" y="238760"/>
                      <a:pt x="387982" y="238754"/>
                    </a:cubicBezTo>
                    <a:close/>
                    <a:moveTo>
                      <a:pt x="387982" y="189224"/>
                    </a:moveTo>
                    <a:lnTo>
                      <a:pt x="505501" y="189224"/>
                    </a:lnTo>
                    <a:cubicBezTo>
                      <a:pt x="512164" y="189037"/>
                      <a:pt x="517413" y="183484"/>
                      <a:pt x="517225" y="176821"/>
                    </a:cubicBezTo>
                    <a:cubicBezTo>
                      <a:pt x="517046" y="170422"/>
                      <a:pt x="511900" y="165277"/>
                      <a:pt x="505501" y="165097"/>
                    </a:cubicBezTo>
                    <a:lnTo>
                      <a:pt x="387982" y="165097"/>
                    </a:lnTo>
                    <a:cubicBezTo>
                      <a:pt x="381319" y="164910"/>
                      <a:pt x="375766" y="170159"/>
                      <a:pt x="375579" y="176821"/>
                    </a:cubicBezTo>
                    <a:cubicBezTo>
                      <a:pt x="375392" y="183484"/>
                      <a:pt x="380641" y="189037"/>
                      <a:pt x="387304" y="189224"/>
                    </a:cubicBezTo>
                    <a:cubicBezTo>
                      <a:pt x="387530" y="189230"/>
                      <a:pt x="387756" y="189230"/>
                      <a:pt x="387982" y="189224"/>
                    </a:cubicBezTo>
                    <a:close/>
                    <a:moveTo>
                      <a:pt x="596770" y="598180"/>
                    </a:moveTo>
                    <a:lnTo>
                      <a:pt x="597351" y="598180"/>
                    </a:lnTo>
                    <a:cubicBezTo>
                      <a:pt x="605437" y="597799"/>
                      <a:pt x="616925" y="591045"/>
                      <a:pt x="645242" y="572224"/>
                    </a:cubicBezTo>
                    <a:lnTo>
                      <a:pt x="647243" y="570900"/>
                    </a:lnTo>
                    <a:cubicBezTo>
                      <a:pt x="645059" y="578403"/>
                      <a:pt x="647443" y="586490"/>
                      <a:pt x="653348" y="591607"/>
                    </a:cubicBezTo>
                    <a:cubicBezTo>
                      <a:pt x="660762" y="595451"/>
                      <a:pt x="669673" y="594996"/>
                      <a:pt x="676656" y="590417"/>
                    </a:cubicBezTo>
                    <a:cubicBezTo>
                      <a:pt x="686286" y="595846"/>
                      <a:pt x="699182" y="600475"/>
                      <a:pt x="729529" y="587750"/>
                    </a:cubicBezTo>
                    <a:cubicBezTo>
                      <a:pt x="735596" y="584071"/>
                      <a:pt x="742961" y="583209"/>
                      <a:pt x="749713" y="585388"/>
                    </a:cubicBezTo>
                    <a:cubicBezTo>
                      <a:pt x="756052" y="587437"/>
                      <a:pt x="762851" y="583959"/>
                      <a:pt x="764900" y="577620"/>
                    </a:cubicBezTo>
                    <a:cubicBezTo>
                      <a:pt x="766949" y="571281"/>
                      <a:pt x="763472" y="564481"/>
                      <a:pt x="757133" y="562432"/>
                    </a:cubicBezTo>
                    <a:cubicBezTo>
                      <a:pt x="744913" y="558469"/>
                      <a:pt x="731615" y="559560"/>
                      <a:pt x="720204" y="565461"/>
                    </a:cubicBezTo>
                    <a:cubicBezTo>
                      <a:pt x="698020" y="574767"/>
                      <a:pt x="692210" y="571462"/>
                      <a:pt x="688362" y="569271"/>
                    </a:cubicBezTo>
                    <a:cubicBezTo>
                      <a:pt x="683582" y="566018"/>
                      <a:pt x="677661" y="564906"/>
                      <a:pt x="672027" y="566204"/>
                    </a:cubicBezTo>
                    <a:cubicBezTo>
                      <a:pt x="672932" y="558713"/>
                      <a:pt x="671480" y="551125"/>
                      <a:pt x="667874" y="544497"/>
                    </a:cubicBezTo>
                    <a:cubicBezTo>
                      <a:pt x="666144" y="541635"/>
                      <a:pt x="663331" y="539594"/>
                      <a:pt x="660073" y="538839"/>
                    </a:cubicBezTo>
                    <a:cubicBezTo>
                      <a:pt x="653920" y="537439"/>
                      <a:pt x="651405" y="539106"/>
                      <a:pt x="631879" y="552088"/>
                    </a:cubicBezTo>
                    <a:cubicBezTo>
                      <a:pt x="620323" y="560312"/>
                      <a:pt x="608170" y="567664"/>
                      <a:pt x="595522" y="574081"/>
                    </a:cubicBezTo>
                    <a:cubicBezTo>
                      <a:pt x="588893" y="574728"/>
                      <a:pt x="584044" y="580625"/>
                      <a:pt x="584690" y="587253"/>
                    </a:cubicBezTo>
                    <a:cubicBezTo>
                      <a:pt x="585295" y="593460"/>
                      <a:pt x="590533" y="598182"/>
                      <a:pt x="596770" y="598142"/>
                    </a:cubicBezTo>
                    <a:close/>
                    <a:moveTo>
                      <a:pt x="885825" y="499558"/>
                    </a:moveTo>
                    <a:lnTo>
                      <a:pt x="885825" y="788337"/>
                    </a:lnTo>
                    <a:cubicBezTo>
                      <a:pt x="885788" y="818575"/>
                      <a:pt x="861285" y="843078"/>
                      <a:pt x="831047" y="843115"/>
                    </a:cubicBezTo>
                    <a:lnTo>
                      <a:pt x="207969" y="843115"/>
                    </a:lnTo>
                    <a:cubicBezTo>
                      <a:pt x="177731" y="843078"/>
                      <a:pt x="153227" y="818575"/>
                      <a:pt x="153190" y="788337"/>
                    </a:cubicBezTo>
                    <a:lnTo>
                      <a:pt x="153190" y="659683"/>
                    </a:lnTo>
                    <a:lnTo>
                      <a:pt x="81086" y="730768"/>
                    </a:lnTo>
                    <a:cubicBezTo>
                      <a:pt x="70088" y="741582"/>
                      <a:pt x="52413" y="741459"/>
                      <a:pt x="41567" y="730491"/>
                    </a:cubicBezTo>
                    <a:lnTo>
                      <a:pt x="8029" y="696430"/>
                    </a:lnTo>
                    <a:cubicBezTo>
                      <a:pt x="-2787" y="685435"/>
                      <a:pt x="-2659" y="667758"/>
                      <a:pt x="8315" y="656920"/>
                    </a:cubicBezTo>
                    <a:lnTo>
                      <a:pt x="94726" y="571729"/>
                    </a:lnTo>
                    <a:cubicBezTo>
                      <a:pt x="104660" y="561960"/>
                      <a:pt x="120271" y="560997"/>
                      <a:pt x="131331" y="569471"/>
                    </a:cubicBezTo>
                    <a:lnTo>
                      <a:pt x="147904" y="553012"/>
                    </a:lnTo>
                    <a:cubicBezTo>
                      <a:pt x="102128" y="484730"/>
                      <a:pt x="120373" y="392268"/>
                      <a:pt x="188655" y="346493"/>
                    </a:cubicBezTo>
                    <a:cubicBezTo>
                      <a:pt x="195640" y="341810"/>
                      <a:pt x="203009" y="337728"/>
                      <a:pt x="210683" y="334289"/>
                    </a:cubicBezTo>
                    <a:lnTo>
                      <a:pt x="179851" y="62360"/>
                    </a:lnTo>
                    <a:cubicBezTo>
                      <a:pt x="179115" y="55746"/>
                      <a:pt x="183869" y="49782"/>
                      <a:pt x="190481" y="49025"/>
                    </a:cubicBezTo>
                    <a:lnTo>
                      <a:pt x="291236" y="37595"/>
                    </a:lnTo>
                    <a:lnTo>
                      <a:pt x="291236" y="12059"/>
                    </a:lnTo>
                    <a:cubicBezTo>
                      <a:pt x="291236" y="5399"/>
                      <a:pt x="296635" y="0"/>
                      <a:pt x="303295" y="0"/>
                    </a:cubicBezTo>
                    <a:cubicBezTo>
                      <a:pt x="303298" y="0"/>
                      <a:pt x="303301" y="0"/>
                      <a:pt x="303304" y="0"/>
                    </a:cubicBezTo>
                    <a:lnTo>
                      <a:pt x="719547" y="0"/>
                    </a:lnTo>
                    <a:cubicBezTo>
                      <a:pt x="722761" y="-12"/>
                      <a:pt x="725847" y="1260"/>
                      <a:pt x="728119" y="3534"/>
                    </a:cubicBezTo>
                    <a:lnTo>
                      <a:pt x="846629" y="122092"/>
                    </a:lnTo>
                    <a:cubicBezTo>
                      <a:pt x="848891" y="124352"/>
                      <a:pt x="850162" y="127419"/>
                      <a:pt x="850163" y="130616"/>
                    </a:cubicBezTo>
                    <a:lnTo>
                      <a:pt x="850163" y="448228"/>
                    </a:lnTo>
                    <a:cubicBezTo>
                      <a:pt x="871585" y="456234"/>
                      <a:pt x="885796" y="476688"/>
                      <a:pt x="885825" y="499558"/>
                    </a:cubicBezTo>
                    <a:close/>
                    <a:moveTo>
                      <a:pt x="731606" y="118558"/>
                    </a:moveTo>
                    <a:lnTo>
                      <a:pt x="808968" y="118558"/>
                    </a:lnTo>
                    <a:lnTo>
                      <a:pt x="731606" y="41186"/>
                    </a:lnTo>
                    <a:close/>
                    <a:moveTo>
                      <a:pt x="315373" y="24127"/>
                    </a:moveTo>
                    <a:lnTo>
                      <a:pt x="315373" y="327860"/>
                    </a:lnTo>
                    <a:cubicBezTo>
                      <a:pt x="328499" y="331880"/>
                      <a:pt x="341002" y="337708"/>
                      <a:pt x="352520" y="345177"/>
                    </a:cubicBezTo>
                    <a:lnTo>
                      <a:pt x="492680" y="345177"/>
                    </a:lnTo>
                    <a:cubicBezTo>
                      <a:pt x="494612" y="343932"/>
                      <a:pt x="496860" y="343271"/>
                      <a:pt x="499157" y="343272"/>
                    </a:cubicBezTo>
                    <a:lnTo>
                      <a:pt x="753427" y="343272"/>
                    </a:lnTo>
                    <a:cubicBezTo>
                      <a:pt x="760090" y="343084"/>
                      <a:pt x="765642" y="348334"/>
                      <a:pt x="765830" y="354996"/>
                    </a:cubicBezTo>
                    <a:cubicBezTo>
                      <a:pt x="766017" y="361658"/>
                      <a:pt x="760768" y="367211"/>
                      <a:pt x="754105" y="367398"/>
                    </a:cubicBezTo>
                    <a:cubicBezTo>
                      <a:pt x="753879" y="367405"/>
                      <a:pt x="753653" y="367405"/>
                      <a:pt x="753427" y="367398"/>
                    </a:cubicBezTo>
                    <a:lnTo>
                      <a:pt x="518750" y="367398"/>
                    </a:lnTo>
                    <a:lnTo>
                      <a:pt x="529037" y="385639"/>
                    </a:lnTo>
                    <a:lnTo>
                      <a:pt x="616744" y="385639"/>
                    </a:lnTo>
                    <a:cubicBezTo>
                      <a:pt x="621085" y="385650"/>
                      <a:pt x="625086" y="387992"/>
                      <a:pt x="627221" y="391773"/>
                    </a:cubicBezTo>
                    <a:lnTo>
                      <a:pt x="637327" y="409680"/>
                    </a:lnTo>
                    <a:lnTo>
                      <a:pt x="753427" y="409680"/>
                    </a:lnTo>
                    <a:cubicBezTo>
                      <a:pt x="760090" y="409493"/>
                      <a:pt x="765642" y="414742"/>
                      <a:pt x="765830" y="421404"/>
                    </a:cubicBezTo>
                    <a:cubicBezTo>
                      <a:pt x="766017" y="428067"/>
                      <a:pt x="760768" y="433619"/>
                      <a:pt x="754105" y="433807"/>
                    </a:cubicBezTo>
                    <a:cubicBezTo>
                      <a:pt x="753879" y="433813"/>
                      <a:pt x="753653" y="433813"/>
                      <a:pt x="753427" y="433807"/>
                    </a:cubicBezTo>
                    <a:lnTo>
                      <a:pt x="650967" y="433807"/>
                    </a:lnTo>
                    <a:lnTo>
                      <a:pt x="657168" y="444779"/>
                    </a:lnTo>
                    <a:lnTo>
                      <a:pt x="826027" y="444779"/>
                    </a:lnTo>
                    <a:lnTo>
                      <a:pt x="826027" y="142685"/>
                    </a:lnTo>
                    <a:lnTo>
                      <a:pt x="719537" y="142685"/>
                    </a:lnTo>
                    <a:cubicBezTo>
                      <a:pt x="712878" y="142685"/>
                      <a:pt x="707479" y="137286"/>
                      <a:pt x="707479" y="130626"/>
                    </a:cubicBezTo>
                    <a:cubicBezTo>
                      <a:pt x="707479" y="130623"/>
                      <a:pt x="707479" y="130620"/>
                      <a:pt x="707479" y="130616"/>
                    </a:cubicBezTo>
                    <a:lnTo>
                      <a:pt x="707479" y="24127"/>
                    </a:lnTo>
                    <a:close/>
                    <a:moveTo>
                      <a:pt x="609695" y="409766"/>
                    </a:moveTo>
                    <a:lnTo>
                      <a:pt x="542649" y="409766"/>
                    </a:lnTo>
                    <a:lnTo>
                      <a:pt x="562413" y="444779"/>
                    </a:lnTo>
                    <a:lnTo>
                      <a:pt x="629459" y="444779"/>
                    </a:lnTo>
                    <a:close/>
                    <a:moveTo>
                      <a:pt x="234039" y="326136"/>
                    </a:moveTo>
                    <a:cubicBezTo>
                      <a:pt x="252687" y="321308"/>
                      <a:pt x="272092" y="320124"/>
                      <a:pt x="291189" y="322650"/>
                    </a:cubicBezTo>
                    <a:lnTo>
                      <a:pt x="291189" y="61874"/>
                    </a:lnTo>
                    <a:lnTo>
                      <a:pt x="205140" y="71638"/>
                    </a:lnTo>
                    <a:close/>
                    <a:moveTo>
                      <a:pt x="182737" y="557765"/>
                    </a:moveTo>
                    <a:cubicBezTo>
                      <a:pt x="231118" y="606787"/>
                      <a:pt x="310079" y="607306"/>
                      <a:pt x="359101" y="558925"/>
                    </a:cubicBezTo>
                    <a:cubicBezTo>
                      <a:pt x="408123" y="510543"/>
                      <a:pt x="408642" y="431583"/>
                      <a:pt x="360261" y="382561"/>
                    </a:cubicBezTo>
                    <a:cubicBezTo>
                      <a:pt x="311917" y="333577"/>
                      <a:pt x="233031" y="333015"/>
                      <a:pt x="183994" y="381305"/>
                    </a:cubicBezTo>
                    <a:cubicBezTo>
                      <a:pt x="134991" y="429716"/>
                      <a:pt x="134429" y="508660"/>
                      <a:pt x="182737" y="557765"/>
                    </a:cubicBezTo>
                    <a:close/>
                    <a:moveTo>
                      <a:pt x="163030" y="572053"/>
                    </a:moveTo>
                    <a:lnTo>
                      <a:pt x="148485" y="586502"/>
                    </a:lnTo>
                    <a:lnTo>
                      <a:pt x="153314" y="591398"/>
                    </a:lnTo>
                    <a:lnTo>
                      <a:pt x="167849" y="576958"/>
                    </a:lnTo>
                    <a:cubicBezTo>
                      <a:pt x="167087" y="576215"/>
                      <a:pt x="166306" y="575501"/>
                      <a:pt x="165554" y="574739"/>
                    </a:cubicBezTo>
                    <a:cubicBezTo>
                      <a:pt x="164801" y="573977"/>
                      <a:pt x="163830" y="572891"/>
                      <a:pt x="163030" y="571995"/>
                    </a:cubicBezTo>
                    <a:close/>
                    <a:moveTo>
                      <a:pt x="151676" y="625726"/>
                    </a:moveTo>
                    <a:cubicBezTo>
                      <a:pt x="151696" y="624716"/>
                      <a:pt x="151308" y="623741"/>
                      <a:pt x="150600" y="623021"/>
                    </a:cubicBezTo>
                    <a:lnTo>
                      <a:pt x="117062" y="588940"/>
                    </a:lnTo>
                    <a:cubicBezTo>
                      <a:pt x="115561" y="587481"/>
                      <a:pt x="113172" y="587481"/>
                      <a:pt x="111671" y="588940"/>
                    </a:cubicBezTo>
                    <a:lnTo>
                      <a:pt x="25251" y="674094"/>
                    </a:lnTo>
                    <a:cubicBezTo>
                      <a:pt x="23790" y="675598"/>
                      <a:pt x="23790" y="677990"/>
                      <a:pt x="25251" y="679495"/>
                    </a:cubicBezTo>
                    <a:lnTo>
                      <a:pt x="58788" y="713508"/>
                    </a:lnTo>
                    <a:cubicBezTo>
                      <a:pt x="60275" y="714997"/>
                      <a:pt x="62688" y="714998"/>
                      <a:pt x="64176" y="713511"/>
                    </a:cubicBezTo>
                    <a:cubicBezTo>
                      <a:pt x="64177" y="713510"/>
                      <a:pt x="64178" y="713509"/>
                      <a:pt x="64179" y="713508"/>
                    </a:cubicBezTo>
                    <a:lnTo>
                      <a:pt x="150600" y="628317"/>
                    </a:lnTo>
                    <a:cubicBezTo>
                      <a:pt x="151294" y="627611"/>
                      <a:pt x="151680" y="626659"/>
                      <a:pt x="151676" y="625669"/>
                    </a:cubicBezTo>
                    <a:close/>
                    <a:moveTo>
                      <a:pt x="861698" y="499615"/>
                    </a:moveTo>
                    <a:cubicBezTo>
                      <a:pt x="861677" y="482695"/>
                      <a:pt x="847966" y="468984"/>
                      <a:pt x="831047" y="468963"/>
                    </a:cubicBezTo>
                    <a:lnTo>
                      <a:pt x="555374" y="468963"/>
                    </a:lnTo>
                    <a:cubicBezTo>
                      <a:pt x="551032" y="468954"/>
                      <a:pt x="547030" y="466611"/>
                      <a:pt x="544897" y="462829"/>
                    </a:cubicBezTo>
                    <a:lnTo>
                      <a:pt x="492147" y="369361"/>
                    </a:lnTo>
                    <a:lnTo>
                      <a:pt x="381086" y="369361"/>
                    </a:lnTo>
                    <a:cubicBezTo>
                      <a:pt x="435376" y="428420"/>
                      <a:pt x="433183" y="519855"/>
                      <a:pt x="376123" y="576244"/>
                    </a:cubicBezTo>
                    <a:cubicBezTo>
                      <a:pt x="373161" y="579168"/>
                      <a:pt x="370084" y="581892"/>
                      <a:pt x="366950" y="584521"/>
                    </a:cubicBezTo>
                    <a:lnTo>
                      <a:pt x="460629" y="584521"/>
                    </a:lnTo>
                    <a:cubicBezTo>
                      <a:pt x="467291" y="584708"/>
                      <a:pt x="472540" y="590261"/>
                      <a:pt x="472353" y="596923"/>
                    </a:cubicBezTo>
                    <a:cubicBezTo>
                      <a:pt x="472173" y="603322"/>
                      <a:pt x="467028" y="608468"/>
                      <a:pt x="460629" y="608648"/>
                    </a:cubicBezTo>
                    <a:lnTo>
                      <a:pt x="326326" y="608648"/>
                    </a:lnTo>
                    <a:cubicBezTo>
                      <a:pt x="279934" y="626898"/>
                      <a:pt x="227492" y="620781"/>
                      <a:pt x="186547" y="592341"/>
                    </a:cubicBezTo>
                    <a:lnTo>
                      <a:pt x="177317" y="601504"/>
                    </a:lnTo>
                    <a:lnTo>
                      <a:pt x="177317" y="788337"/>
                    </a:lnTo>
                    <a:cubicBezTo>
                      <a:pt x="177338" y="805256"/>
                      <a:pt x="191049" y="818967"/>
                      <a:pt x="207969" y="818988"/>
                    </a:cubicBezTo>
                    <a:lnTo>
                      <a:pt x="831047" y="818988"/>
                    </a:lnTo>
                    <a:cubicBezTo>
                      <a:pt x="847966" y="818967"/>
                      <a:pt x="861677" y="805256"/>
                      <a:pt x="861698" y="788337"/>
                    </a:cubicBezTo>
                    <a:close/>
                    <a:moveTo>
                      <a:pt x="487442" y="634194"/>
                    </a:moveTo>
                    <a:lnTo>
                      <a:pt x="249155" y="634194"/>
                    </a:lnTo>
                    <a:cubicBezTo>
                      <a:pt x="242492" y="634381"/>
                      <a:pt x="237243" y="639934"/>
                      <a:pt x="237430" y="646596"/>
                    </a:cubicBezTo>
                    <a:cubicBezTo>
                      <a:pt x="237610" y="652995"/>
                      <a:pt x="242756" y="658141"/>
                      <a:pt x="249155" y="658321"/>
                    </a:cubicBezTo>
                    <a:lnTo>
                      <a:pt x="487442" y="658321"/>
                    </a:lnTo>
                    <a:cubicBezTo>
                      <a:pt x="494104" y="658133"/>
                      <a:pt x="499353" y="652581"/>
                      <a:pt x="499166" y="645918"/>
                    </a:cubicBezTo>
                    <a:cubicBezTo>
                      <a:pt x="498986" y="639519"/>
                      <a:pt x="493841" y="634373"/>
                      <a:pt x="487442" y="634194"/>
                    </a:cubicBezTo>
                    <a:close/>
                    <a:moveTo>
                      <a:pt x="792766" y="682847"/>
                    </a:moveTo>
                    <a:lnTo>
                      <a:pt x="792766" y="731234"/>
                    </a:lnTo>
                    <a:cubicBezTo>
                      <a:pt x="792745" y="748370"/>
                      <a:pt x="778859" y="762255"/>
                      <a:pt x="761724" y="762276"/>
                    </a:cubicBezTo>
                    <a:lnTo>
                      <a:pt x="579729" y="762276"/>
                    </a:lnTo>
                    <a:cubicBezTo>
                      <a:pt x="562598" y="762250"/>
                      <a:pt x="548718" y="748366"/>
                      <a:pt x="548697" y="731234"/>
                    </a:cubicBezTo>
                    <a:lnTo>
                      <a:pt x="548697" y="682847"/>
                    </a:lnTo>
                    <a:cubicBezTo>
                      <a:pt x="548718" y="665717"/>
                      <a:pt x="562599" y="651836"/>
                      <a:pt x="579729" y="651815"/>
                    </a:cubicBezTo>
                    <a:lnTo>
                      <a:pt x="761724" y="651815"/>
                    </a:lnTo>
                    <a:cubicBezTo>
                      <a:pt x="778857" y="651831"/>
                      <a:pt x="792745" y="665714"/>
                      <a:pt x="792766" y="682847"/>
                    </a:cubicBezTo>
                    <a:close/>
                    <a:moveTo>
                      <a:pt x="768639" y="682847"/>
                    </a:moveTo>
                    <a:cubicBezTo>
                      <a:pt x="768587" y="679051"/>
                      <a:pt x="765520" y="675988"/>
                      <a:pt x="761724" y="675942"/>
                    </a:cubicBezTo>
                    <a:lnTo>
                      <a:pt x="579729" y="675942"/>
                    </a:lnTo>
                    <a:cubicBezTo>
                      <a:pt x="575937" y="675993"/>
                      <a:pt x="572875" y="679055"/>
                      <a:pt x="572824" y="682847"/>
                    </a:cubicBezTo>
                    <a:lnTo>
                      <a:pt x="572824" y="731234"/>
                    </a:lnTo>
                    <a:cubicBezTo>
                      <a:pt x="572875" y="735027"/>
                      <a:pt x="575937" y="738089"/>
                      <a:pt x="579729" y="738140"/>
                    </a:cubicBezTo>
                    <a:lnTo>
                      <a:pt x="761724" y="738140"/>
                    </a:lnTo>
                    <a:cubicBezTo>
                      <a:pt x="765520" y="738094"/>
                      <a:pt x="768587" y="735030"/>
                      <a:pt x="768639" y="731234"/>
                    </a:cubicBezTo>
                    <a:close/>
                    <a:moveTo>
                      <a:pt x="201082" y="539668"/>
                    </a:moveTo>
                    <a:cubicBezTo>
                      <a:pt x="162680" y="500729"/>
                      <a:pt x="163115" y="438033"/>
                      <a:pt x="202054" y="399631"/>
                    </a:cubicBezTo>
                    <a:cubicBezTo>
                      <a:pt x="240992" y="361229"/>
                      <a:pt x="303688" y="361664"/>
                      <a:pt x="342090" y="400603"/>
                    </a:cubicBezTo>
                    <a:lnTo>
                      <a:pt x="342090" y="400603"/>
                    </a:lnTo>
                    <a:cubicBezTo>
                      <a:pt x="380492" y="439541"/>
                      <a:pt x="380057" y="502237"/>
                      <a:pt x="341119" y="540639"/>
                    </a:cubicBezTo>
                    <a:cubicBezTo>
                      <a:pt x="302180" y="579041"/>
                      <a:pt x="239484" y="578606"/>
                      <a:pt x="201082" y="539668"/>
                    </a:cubicBezTo>
                    <a:close/>
                    <a:moveTo>
                      <a:pt x="218227" y="522732"/>
                    </a:moveTo>
                    <a:cubicBezTo>
                      <a:pt x="247247" y="552163"/>
                      <a:pt x="294631" y="552495"/>
                      <a:pt x="324061" y="523475"/>
                    </a:cubicBezTo>
                    <a:cubicBezTo>
                      <a:pt x="353492" y="494455"/>
                      <a:pt x="353825" y="447072"/>
                      <a:pt x="324805" y="417641"/>
                    </a:cubicBezTo>
                    <a:cubicBezTo>
                      <a:pt x="295825" y="388251"/>
                      <a:pt x="248521" y="387873"/>
                      <a:pt x="219075" y="416795"/>
                    </a:cubicBezTo>
                    <a:cubicBezTo>
                      <a:pt x="189638" y="445835"/>
                      <a:pt x="189276" y="493227"/>
                      <a:pt x="218265" y="522713"/>
                    </a:cubicBezTo>
                    <a:close/>
                  </a:path>
                </a:pathLst>
              </a:custGeom>
              <a:solidFill>
                <a:srgbClr val="123458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</p:grpSp>
      </p:grpSp>
      <p:grpSp>
        <p:nvGrpSpPr>
          <p:cNvPr id="74" name="Agrupar 73">
            <a:extLst>
              <a:ext uri="{FF2B5EF4-FFF2-40B4-BE49-F238E27FC236}">
                <a16:creationId xmlns:a16="http://schemas.microsoft.com/office/drawing/2014/main" id="{BE64CCF8-3BEF-0C1D-646A-45AB96D09174}"/>
              </a:ext>
            </a:extLst>
          </p:cNvPr>
          <p:cNvGrpSpPr/>
          <p:nvPr/>
        </p:nvGrpSpPr>
        <p:grpSpPr>
          <a:xfrm>
            <a:off x="6203579" y="1476580"/>
            <a:ext cx="5291877" cy="2261288"/>
            <a:chOff x="6763321" y="3803175"/>
            <a:chExt cx="5047127" cy="2261288"/>
          </a:xfrm>
        </p:grpSpPr>
        <p:sp>
          <p:nvSpPr>
            <p:cNvPr id="61" name="Retângulo: Cantos Arredondados 60">
              <a:extLst>
                <a:ext uri="{FF2B5EF4-FFF2-40B4-BE49-F238E27FC236}">
                  <a16:creationId xmlns:a16="http://schemas.microsoft.com/office/drawing/2014/main" id="{3A4EF4FF-B0DB-09F3-5735-05D6B596C383}"/>
                </a:ext>
              </a:extLst>
            </p:cNvPr>
            <p:cNvSpPr/>
            <p:nvPr/>
          </p:nvSpPr>
          <p:spPr>
            <a:xfrm>
              <a:off x="6763321" y="4390894"/>
              <a:ext cx="5047127" cy="1673569"/>
            </a:xfrm>
            <a:prstGeom prst="roundRect">
              <a:avLst>
                <a:gd name="adj" fmla="val 3701"/>
              </a:avLst>
            </a:prstGeom>
            <a:solidFill>
              <a:srgbClr val="123458"/>
            </a:solidFill>
            <a:ln w="762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26" name="Text 7">
              <a:extLst>
                <a:ext uri="{FF2B5EF4-FFF2-40B4-BE49-F238E27FC236}">
                  <a16:creationId xmlns:a16="http://schemas.microsoft.com/office/drawing/2014/main" id="{10FC10A4-11C3-4EDD-F090-6921F9D20BC0}"/>
                </a:ext>
              </a:extLst>
            </p:cNvPr>
            <p:cNvSpPr/>
            <p:nvPr/>
          </p:nvSpPr>
          <p:spPr>
            <a:xfrm>
              <a:off x="7678974" y="3964540"/>
              <a:ext cx="3375029" cy="43200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 anchorCtr="0"/>
            <a:lstStyle/>
            <a:p>
              <a:r>
                <a:rPr lang="pt-BR" sz="2000" b="1" noProof="0" dirty="0">
                  <a:solidFill>
                    <a:srgbClr val="123458"/>
                  </a:solidFill>
                  <a:latin typeface="+mj-lt"/>
                </a:rPr>
                <a:t>Mitigação de Riscos</a:t>
              </a:r>
            </a:p>
          </p:txBody>
        </p:sp>
        <p:sp>
          <p:nvSpPr>
            <p:cNvPr id="27" name="Text 8">
              <a:extLst>
                <a:ext uri="{FF2B5EF4-FFF2-40B4-BE49-F238E27FC236}">
                  <a16:creationId xmlns:a16="http://schemas.microsoft.com/office/drawing/2014/main" id="{A7D5184E-7F3A-FCBF-BDCE-E77CF661690D}"/>
                </a:ext>
              </a:extLst>
            </p:cNvPr>
            <p:cNvSpPr/>
            <p:nvPr/>
          </p:nvSpPr>
          <p:spPr>
            <a:xfrm>
              <a:off x="6822855" y="4558160"/>
              <a:ext cx="4897947" cy="150630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85725">
                <a:lnSpc>
                  <a:spcPts val="2500"/>
                </a:lnSpc>
                <a:buSzPct val="100000"/>
              </a:pPr>
              <a:r>
                <a:rPr lang="pt-BR" noProof="0" dirty="0">
                  <a:solidFill>
                    <a:srgbClr val="F3F4EE"/>
                  </a:solidFill>
                  <a:latin typeface="+mj-lt"/>
                </a:rPr>
                <a:t>Orientação adequada na fase de proposta previne negativas de indenização. A falha em cumprir deveres profissionais pode resultar em responsabilização civil perante o segurado.</a:t>
              </a:r>
            </a:p>
          </p:txBody>
        </p:sp>
        <p:grpSp>
          <p:nvGrpSpPr>
            <p:cNvPr id="73" name="Agrupar 72">
              <a:extLst>
                <a:ext uri="{FF2B5EF4-FFF2-40B4-BE49-F238E27FC236}">
                  <a16:creationId xmlns:a16="http://schemas.microsoft.com/office/drawing/2014/main" id="{4C755105-B20C-E9A1-1750-5AAACDD712AF}"/>
                </a:ext>
              </a:extLst>
            </p:cNvPr>
            <p:cNvGrpSpPr/>
            <p:nvPr/>
          </p:nvGrpSpPr>
          <p:grpSpPr>
            <a:xfrm>
              <a:off x="6918873" y="3803175"/>
              <a:ext cx="636798" cy="684000"/>
              <a:chOff x="8023992" y="5872344"/>
              <a:chExt cx="636798" cy="684000"/>
            </a:xfrm>
          </p:grpSpPr>
          <p:sp>
            <p:nvSpPr>
              <p:cNvPr id="31" name="Retângulo: Cantos Arredondados 30">
                <a:extLst>
                  <a:ext uri="{FF2B5EF4-FFF2-40B4-BE49-F238E27FC236}">
                    <a16:creationId xmlns:a16="http://schemas.microsoft.com/office/drawing/2014/main" id="{9AF08C23-2548-9540-547B-61BD8A0A260E}"/>
                  </a:ext>
                </a:extLst>
              </p:cNvPr>
              <p:cNvSpPr/>
              <p:nvPr/>
            </p:nvSpPr>
            <p:spPr>
              <a:xfrm>
                <a:off x="8023992" y="5872344"/>
                <a:ext cx="636798" cy="684000"/>
              </a:xfrm>
              <a:prstGeom prst="roundRect">
                <a:avLst/>
              </a:prstGeom>
              <a:solidFill>
                <a:srgbClr val="F3F4E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sp>
            <p:nvSpPr>
              <p:cNvPr id="57" name="Forma Livre: Forma 56">
                <a:extLst>
                  <a:ext uri="{FF2B5EF4-FFF2-40B4-BE49-F238E27FC236}">
                    <a16:creationId xmlns:a16="http://schemas.microsoft.com/office/drawing/2014/main" id="{87F1C233-F546-D9FF-C224-D0B6DF3B57FB}"/>
                  </a:ext>
                </a:extLst>
              </p:cNvPr>
              <p:cNvSpPr/>
              <p:nvPr/>
            </p:nvSpPr>
            <p:spPr>
              <a:xfrm>
                <a:off x="8147295" y="5990227"/>
                <a:ext cx="375528" cy="423353"/>
              </a:xfrm>
              <a:custGeom>
                <a:avLst/>
                <a:gdLst>
                  <a:gd name="csX0" fmla="*/ 639946 w 863186"/>
                  <a:gd name="csY0" fmla="*/ 416728 h 863208"/>
                  <a:gd name="csX1" fmla="*/ 482079 w 863186"/>
                  <a:gd name="csY1" fmla="*/ 482101 h 863208"/>
                  <a:gd name="csX2" fmla="*/ 416706 w 863186"/>
                  <a:gd name="csY2" fmla="*/ 639969 h 863208"/>
                  <a:gd name="csX3" fmla="*/ 482079 w 863186"/>
                  <a:gd name="csY3" fmla="*/ 797836 h 863208"/>
                  <a:gd name="csX4" fmla="*/ 639946 w 863186"/>
                  <a:gd name="csY4" fmla="*/ 863209 h 863208"/>
                  <a:gd name="csX5" fmla="*/ 797814 w 863186"/>
                  <a:gd name="csY5" fmla="*/ 797836 h 863208"/>
                  <a:gd name="csX6" fmla="*/ 863187 w 863186"/>
                  <a:gd name="csY6" fmla="*/ 639969 h 863208"/>
                  <a:gd name="csX7" fmla="*/ 797739 w 863186"/>
                  <a:gd name="csY7" fmla="*/ 482178 h 863208"/>
                  <a:gd name="csX8" fmla="*/ 639948 w 863186"/>
                  <a:gd name="csY8" fmla="*/ 416730 h 863208"/>
                  <a:gd name="csX9" fmla="*/ 639946 w 863186"/>
                  <a:gd name="csY9" fmla="*/ 848325 h 863208"/>
                  <a:gd name="csX10" fmla="*/ 492604 w 863186"/>
                  <a:gd name="csY10" fmla="*/ 787306 h 863208"/>
                  <a:gd name="csX11" fmla="*/ 431585 w 863186"/>
                  <a:gd name="csY11" fmla="*/ 639964 h 863208"/>
                  <a:gd name="csX12" fmla="*/ 492604 w 863186"/>
                  <a:gd name="csY12" fmla="*/ 492622 h 863208"/>
                  <a:gd name="csX13" fmla="*/ 639946 w 863186"/>
                  <a:gd name="csY13" fmla="*/ 431603 h 863208"/>
                  <a:gd name="csX14" fmla="*/ 787289 w 863186"/>
                  <a:gd name="csY14" fmla="*/ 492622 h 863208"/>
                  <a:gd name="csX15" fmla="*/ 848308 w 863186"/>
                  <a:gd name="csY15" fmla="*/ 639964 h 863208"/>
                  <a:gd name="csX16" fmla="*/ 787213 w 863186"/>
                  <a:gd name="csY16" fmla="*/ 787230 h 863208"/>
                  <a:gd name="csX17" fmla="*/ 639947 w 863186"/>
                  <a:gd name="csY17" fmla="*/ 848324 h 863208"/>
                  <a:gd name="csX18" fmla="*/ 728462 w 863186"/>
                  <a:gd name="csY18" fmla="*/ 529162 h 863208"/>
                  <a:gd name="csX19" fmla="*/ 649584 w 863186"/>
                  <a:gd name="csY19" fmla="*/ 512902 h 863208"/>
                  <a:gd name="csX20" fmla="*/ 630311 w 863186"/>
                  <a:gd name="csY20" fmla="*/ 512902 h 863208"/>
                  <a:gd name="csX21" fmla="*/ 551432 w 863186"/>
                  <a:gd name="csY21" fmla="*/ 529162 h 863208"/>
                  <a:gd name="csX22" fmla="*/ 528811 w 863186"/>
                  <a:gd name="csY22" fmla="*/ 557141 h 863208"/>
                  <a:gd name="csX23" fmla="*/ 550874 w 863186"/>
                  <a:gd name="csY23" fmla="*/ 743774 h 863208"/>
                  <a:gd name="csX24" fmla="*/ 612713 w 863186"/>
                  <a:gd name="csY24" fmla="*/ 786227 h 863208"/>
                  <a:gd name="csX25" fmla="*/ 667184 w 863186"/>
                  <a:gd name="csY25" fmla="*/ 786227 h 863208"/>
                  <a:gd name="csX26" fmla="*/ 729022 w 863186"/>
                  <a:gd name="csY26" fmla="*/ 743774 h 863208"/>
                  <a:gd name="csX27" fmla="*/ 751086 w 863186"/>
                  <a:gd name="csY27" fmla="*/ 557370 h 863208"/>
                  <a:gd name="csX28" fmla="*/ 728464 w 863186"/>
                  <a:gd name="csY28" fmla="*/ 529167 h 863208"/>
                  <a:gd name="csX29" fmla="*/ 722360 w 863186"/>
                  <a:gd name="csY29" fmla="*/ 730491 h 863208"/>
                  <a:gd name="csX30" fmla="*/ 721058 w 863186"/>
                  <a:gd name="csY30" fmla="*/ 731198 h 863208"/>
                  <a:gd name="csX31" fmla="*/ 658773 w 863186"/>
                  <a:gd name="csY31" fmla="*/ 773987 h 863208"/>
                  <a:gd name="csX32" fmla="*/ 658736 w 863186"/>
                  <a:gd name="csY32" fmla="*/ 773949 h 863208"/>
                  <a:gd name="csX33" fmla="*/ 621157 w 863186"/>
                  <a:gd name="csY33" fmla="*/ 773949 h 863208"/>
                  <a:gd name="csX34" fmla="*/ 558872 w 863186"/>
                  <a:gd name="csY34" fmla="*/ 731161 h 863208"/>
                  <a:gd name="csX35" fmla="*/ 558835 w 863186"/>
                  <a:gd name="csY35" fmla="*/ 731198 h 863208"/>
                  <a:gd name="csX36" fmla="*/ 557570 w 863186"/>
                  <a:gd name="csY36" fmla="*/ 730491 h 863208"/>
                  <a:gd name="csX37" fmla="*/ 543692 w 863186"/>
                  <a:gd name="csY37" fmla="*/ 557365 h 863208"/>
                  <a:gd name="csX38" fmla="*/ 554445 w 863186"/>
                  <a:gd name="csY38" fmla="*/ 543710 h 863208"/>
                  <a:gd name="csX39" fmla="*/ 633323 w 863186"/>
                  <a:gd name="csY39" fmla="*/ 527488 h 863208"/>
                  <a:gd name="csX40" fmla="*/ 646569 w 863186"/>
                  <a:gd name="csY40" fmla="*/ 527488 h 863208"/>
                  <a:gd name="csX41" fmla="*/ 725447 w 863186"/>
                  <a:gd name="csY41" fmla="*/ 543710 h 863208"/>
                  <a:gd name="csX42" fmla="*/ 736200 w 863186"/>
                  <a:gd name="csY42" fmla="*/ 557588 h 863208"/>
                  <a:gd name="csX43" fmla="*/ 722359 w 863186"/>
                  <a:gd name="csY43" fmla="*/ 730486 h 863208"/>
                  <a:gd name="csX44" fmla="*/ 639947 w 863186"/>
                  <a:gd name="csY44" fmla="*/ 699498 h 863208"/>
                  <a:gd name="csX45" fmla="*/ 619334 w 863186"/>
                  <a:gd name="csY45" fmla="*/ 713264 h 863208"/>
                  <a:gd name="csX46" fmla="*/ 624171 w 863186"/>
                  <a:gd name="csY46" fmla="*/ 737598 h 863208"/>
                  <a:gd name="csX47" fmla="*/ 648505 w 863186"/>
                  <a:gd name="csY47" fmla="*/ 742435 h 863208"/>
                  <a:gd name="csX48" fmla="*/ 662271 w 863186"/>
                  <a:gd name="csY48" fmla="*/ 721822 h 863208"/>
                  <a:gd name="csX49" fmla="*/ 639946 w 863186"/>
                  <a:gd name="csY49" fmla="*/ 699497 h 863208"/>
                  <a:gd name="csX50" fmla="*/ 639947 w 863186"/>
                  <a:gd name="csY50" fmla="*/ 729264 h 863208"/>
                  <a:gd name="csX51" fmla="*/ 633064 w 863186"/>
                  <a:gd name="csY51" fmla="*/ 724687 h 863208"/>
                  <a:gd name="csX52" fmla="*/ 634701 w 863186"/>
                  <a:gd name="csY52" fmla="*/ 716576 h 863208"/>
                  <a:gd name="csX53" fmla="*/ 642812 w 863186"/>
                  <a:gd name="csY53" fmla="*/ 714939 h 863208"/>
                  <a:gd name="csX54" fmla="*/ 647389 w 863186"/>
                  <a:gd name="csY54" fmla="*/ 721822 h 863208"/>
                  <a:gd name="csX55" fmla="*/ 639947 w 863186"/>
                  <a:gd name="csY55" fmla="*/ 729264 h 863208"/>
                  <a:gd name="csX56" fmla="*/ 654644 w 863186"/>
                  <a:gd name="csY56" fmla="*/ 558109 h 863208"/>
                  <a:gd name="csX57" fmla="*/ 625251 w 863186"/>
                  <a:gd name="csY57" fmla="*/ 558109 h 863208"/>
                  <a:gd name="csX58" fmla="*/ 614758 w 863186"/>
                  <a:gd name="csY58" fmla="*/ 562760 h 863208"/>
                  <a:gd name="csX59" fmla="*/ 610219 w 863186"/>
                  <a:gd name="csY59" fmla="*/ 575894 h 863208"/>
                  <a:gd name="csX60" fmla="*/ 616135 w 863186"/>
                  <a:gd name="csY60" fmla="*/ 668167 h 863208"/>
                  <a:gd name="csX61" fmla="*/ 638831 w 863186"/>
                  <a:gd name="csY61" fmla="*/ 692054 h 863208"/>
                  <a:gd name="csX62" fmla="*/ 641101 w 863186"/>
                  <a:gd name="csY62" fmla="*/ 692054 h 863208"/>
                  <a:gd name="csX63" fmla="*/ 641064 w 863186"/>
                  <a:gd name="csY63" fmla="*/ 692054 h 863208"/>
                  <a:gd name="csX64" fmla="*/ 663760 w 863186"/>
                  <a:gd name="csY64" fmla="*/ 668167 h 863208"/>
                  <a:gd name="csX65" fmla="*/ 669676 w 863186"/>
                  <a:gd name="csY65" fmla="*/ 575894 h 863208"/>
                  <a:gd name="csX66" fmla="*/ 665136 w 863186"/>
                  <a:gd name="csY66" fmla="*/ 562760 h 863208"/>
                  <a:gd name="csX67" fmla="*/ 654644 w 863186"/>
                  <a:gd name="csY67" fmla="*/ 558109 h 863208"/>
                  <a:gd name="csX68" fmla="*/ 648914 w 863186"/>
                  <a:gd name="csY68" fmla="*/ 667237 h 863208"/>
                  <a:gd name="csX69" fmla="*/ 641064 w 863186"/>
                  <a:gd name="csY69" fmla="*/ 677171 h 863208"/>
                  <a:gd name="csX70" fmla="*/ 638794 w 863186"/>
                  <a:gd name="csY70" fmla="*/ 677171 h 863208"/>
                  <a:gd name="csX71" fmla="*/ 630981 w 863186"/>
                  <a:gd name="csY71" fmla="*/ 667237 h 863208"/>
                  <a:gd name="csX72" fmla="*/ 625065 w 863186"/>
                  <a:gd name="csY72" fmla="*/ 574926 h 863208"/>
                  <a:gd name="csX73" fmla="*/ 625251 w 863186"/>
                  <a:gd name="csY73" fmla="*/ 572992 h 863208"/>
                  <a:gd name="csX74" fmla="*/ 654198 w 863186"/>
                  <a:gd name="csY74" fmla="*/ 572880 h 863208"/>
                  <a:gd name="csX75" fmla="*/ 654831 w 863186"/>
                  <a:gd name="csY75" fmla="*/ 574926 h 863208"/>
                  <a:gd name="csX76" fmla="*/ 334847 w 863186"/>
                  <a:gd name="csY76" fmla="*/ 610198 h 863208"/>
                  <a:gd name="csX77" fmla="*/ 342288 w 863186"/>
                  <a:gd name="csY77" fmla="*/ 617640 h 863208"/>
                  <a:gd name="csX78" fmla="*/ 334847 w 863186"/>
                  <a:gd name="csY78" fmla="*/ 625081 h 863208"/>
                  <a:gd name="csX79" fmla="*/ 215784 w 863186"/>
                  <a:gd name="csY79" fmla="*/ 625081 h 863208"/>
                  <a:gd name="csX80" fmla="*/ 208343 w 863186"/>
                  <a:gd name="csY80" fmla="*/ 617640 h 863208"/>
                  <a:gd name="csX81" fmla="*/ 215784 w 863186"/>
                  <a:gd name="csY81" fmla="*/ 610198 h 863208"/>
                  <a:gd name="csX82" fmla="*/ 200906 w 863186"/>
                  <a:gd name="csY82" fmla="*/ 223245 h 863208"/>
                  <a:gd name="csX83" fmla="*/ 203101 w 863186"/>
                  <a:gd name="csY83" fmla="*/ 217999 h 863208"/>
                  <a:gd name="csX84" fmla="*/ 208347 w 863186"/>
                  <a:gd name="csY84" fmla="*/ 215804 h 863208"/>
                  <a:gd name="csX85" fmla="*/ 386941 w 863186"/>
                  <a:gd name="csY85" fmla="*/ 215804 h 863208"/>
                  <a:gd name="csX86" fmla="*/ 394383 w 863186"/>
                  <a:gd name="csY86" fmla="*/ 223245 h 863208"/>
                  <a:gd name="csX87" fmla="*/ 386941 w 863186"/>
                  <a:gd name="csY87" fmla="*/ 230687 h 863208"/>
                  <a:gd name="csX88" fmla="*/ 208347 w 863186"/>
                  <a:gd name="csY88" fmla="*/ 230687 h 863208"/>
                  <a:gd name="csX89" fmla="*/ 203101 w 863186"/>
                  <a:gd name="csY89" fmla="*/ 228491 h 863208"/>
                  <a:gd name="csX90" fmla="*/ 200906 w 863186"/>
                  <a:gd name="csY90" fmla="*/ 223245 h 863208"/>
                  <a:gd name="csX91" fmla="*/ 406884 w 863186"/>
                  <a:gd name="csY91" fmla="*/ 591072 h 863208"/>
                  <a:gd name="csX92" fmla="*/ 208678 w 863186"/>
                  <a:gd name="csY92" fmla="*/ 591072 h 863208"/>
                  <a:gd name="csX93" fmla="*/ 201237 w 863186"/>
                  <a:gd name="csY93" fmla="*/ 583631 h 863208"/>
                  <a:gd name="csX94" fmla="*/ 208678 w 863186"/>
                  <a:gd name="csY94" fmla="*/ 576189 h 863208"/>
                  <a:gd name="csX95" fmla="*/ 410561 w 863186"/>
                  <a:gd name="csY95" fmla="*/ 576189 h 863208"/>
                  <a:gd name="csX96" fmla="*/ 406877 w 863186"/>
                  <a:gd name="csY96" fmla="*/ 591072 h 863208"/>
                  <a:gd name="csX97" fmla="*/ 162920 w 863186"/>
                  <a:gd name="csY97" fmla="*/ 315847 h 863208"/>
                  <a:gd name="csX98" fmla="*/ 133155 w 863186"/>
                  <a:gd name="csY98" fmla="*/ 375378 h 863208"/>
                  <a:gd name="csX99" fmla="*/ 127685 w 863186"/>
                  <a:gd name="csY99" fmla="*/ 379397 h 863208"/>
                  <a:gd name="csX100" fmla="*/ 126495 w 863186"/>
                  <a:gd name="csY100" fmla="*/ 379508 h 863208"/>
                  <a:gd name="csX101" fmla="*/ 121248 w 863186"/>
                  <a:gd name="csY101" fmla="*/ 377313 h 863208"/>
                  <a:gd name="csX102" fmla="*/ 98924 w 863186"/>
                  <a:gd name="csY102" fmla="*/ 354989 h 863208"/>
                  <a:gd name="csX103" fmla="*/ 98961 w 863186"/>
                  <a:gd name="csY103" fmla="*/ 344533 h 863208"/>
                  <a:gd name="csX104" fmla="*/ 109417 w 863186"/>
                  <a:gd name="csY104" fmla="*/ 344496 h 863208"/>
                  <a:gd name="csX105" fmla="*/ 124448 w 863186"/>
                  <a:gd name="csY105" fmla="*/ 359527 h 863208"/>
                  <a:gd name="csX106" fmla="*/ 149600 w 863186"/>
                  <a:gd name="csY106" fmla="*/ 309224 h 863208"/>
                  <a:gd name="csX107" fmla="*/ 153916 w 863186"/>
                  <a:gd name="csY107" fmla="*/ 305466 h 863208"/>
                  <a:gd name="csX108" fmla="*/ 159608 w 863186"/>
                  <a:gd name="csY108" fmla="*/ 305875 h 863208"/>
                  <a:gd name="csX109" fmla="*/ 163329 w 863186"/>
                  <a:gd name="csY109" fmla="*/ 310191 h 863208"/>
                  <a:gd name="csX110" fmla="*/ 162920 w 863186"/>
                  <a:gd name="csY110" fmla="*/ 315847 h 863208"/>
                  <a:gd name="csX111" fmla="*/ 468797 w 863186"/>
                  <a:gd name="csY111" fmla="*/ 186031 h 863208"/>
                  <a:gd name="csX112" fmla="*/ 466601 w 863186"/>
                  <a:gd name="csY112" fmla="*/ 191277 h 863208"/>
                  <a:gd name="csX113" fmla="*/ 461355 w 863186"/>
                  <a:gd name="csY113" fmla="*/ 193472 h 863208"/>
                  <a:gd name="csX114" fmla="*/ 208352 w 863186"/>
                  <a:gd name="csY114" fmla="*/ 193472 h 863208"/>
                  <a:gd name="csX115" fmla="*/ 200911 w 863186"/>
                  <a:gd name="csY115" fmla="*/ 186031 h 863208"/>
                  <a:gd name="csX116" fmla="*/ 208352 w 863186"/>
                  <a:gd name="csY116" fmla="*/ 178590 h 863208"/>
                  <a:gd name="csX117" fmla="*/ 461355 w 863186"/>
                  <a:gd name="csY117" fmla="*/ 178590 h 863208"/>
                  <a:gd name="csX118" fmla="*/ 466601 w 863186"/>
                  <a:gd name="csY118" fmla="*/ 180785 h 863208"/>
                  <a:gd name="csX119" fmla="*/ 468797 w 863186"/>
                  <a:gd name="csY119" fmla="*/ 186031 h 863208"/>
                  <a:gd name="csX120" fmla="*/ 14873 w 863186"/>
                  <a:gd name="csY120" fmla="*/ 729251 h 863208"/>
                  <a:gd name="csX121" fmla="*/ 14873 w 863186"/>
                  <a:gd name="csY121" fmla="*/ 59529 h 863208"/>
                  <a:gd name="csX122" fmla="*/ 133936 w 863186"/>
                  <a:gd name="csY122" fmla="*/ 59529 h 863208"/>
                  <a:gd name="csX123" fmla="*/ 133936 w 863186"/>
                  <a:gd name="csY123" fmla="*/ 81854 h 863208"/>
                  <a:gd name="csX124" fmla="*/ 44639 w 863186"/>
                  <a:gd name="csY124" fmla="*/ 81854 h 863208"/>
                  <a:gd name="csX125" fmla="*/ 39393 w 863186"/>
                  <a:gd name="csY125" fmla="*/ 84049 h 863208"/>
                  <a:gd name="csX126" fmla="*/ 37197 w 863186"/>
                  <a:gd name="csY126" fmla="*/ 89296 h 863208"/>
                  <a:gd name="csX127" fmla="*/ 37197 w 863186"/>
                  <a:gd name="csY127" fmla="*/ 699486 h 863208"/>
                  <a:gd name="csX128" fmla="*/ 39393 w 863186"/>
                  <a:gd name="csY128" fmla="*/ 704732 h 863208"/>
                  <a:gd name="csX129" fmla="*/ 44639 w 863186"/>
                  <a:gd name="csY129" fmla="*/ 706928 h 863208"/>
                  <a:gd name="csX130" fmla="*/ 411504 w 863186"/>
                  <a:gd name="csY130" fmla="*/ 706928 h 863208"/>
                  <a:gd name="csX131" fmla="*/ 407671 w 863186"/>
                  <a:gd name="csY131" fmla="*/ 692045 h 863208"/>
                  <a:gd name="csX132" fmla="*/ 52084 w 863186"/>
                  <a:gd name="csY132" fmla="*/ 692045 h 863208"/>
                  <a:gd name="csX133" fmla="*/ 52084 w 863186"/>
                  <a:gd name="csY133" fmla="*/ 96732 h 863208"/>
                  <a:gd name="csX134" fmla="*/ 133940 w 863186"/>
                  <a:gd name="csY134" fmla="*/ 96732 h 863208"/>
                  <a:gd name="csX135" fmla="*/ 136135 w 863186"/>
                  <a:gd name="csY135" fmla="*/ 101978 h 863208"/>
                  <a:gd name="csX136" fmla="*/ 141381 w 863186"/>
                  <a:gd name="csY136" fmla="*/ 104174 h 863208"/>
                  <a:gd name="csX137" fmla="*/ 409272 w 863186"/>
                  <a:gd name="csY137" fmla="*/ 104174 h 863208"/>
                  <a:gd name="csX138" fmla="*/ 414518 w 863186"/>
                  <a:gd name="csY138" fmla="*/ 101978 h 863208"/>
                  <a:gd name="csX139" fmla="*/ 416714 w 863186"/>
                  <a:gd name="csY139" fmla="*/ 96732 h 863208"/>
                  <a:gd name="csX140" fmla="*/ 498569 w 863186"/>
                  <a:gd name="csY140" fmla="*/ 96732 h 863208"/>
                  <a:gd name="csX141" fmla="*/ 498569 w 863186"/>
                  <a:gd name="csY141" fmla="*/ 448529 h 863208"/>
                  <a:gd name="csX142" fmla="*/ 513452 w 863186"/>
                  <a:gd name="csY142" fmla="*/ 438408 h 863208"/>
                  <a:gd name="csX143" fmla="*/ 513452 w 863186"/>
                  <a:gd name="csY143" fmla="*/ 89298 h 863208"/>
                  <a:gd name="csX144" fmla="*/ 511257 w 863186"/>
                  <a:gd name="csY144" fmla="*/ 84052 h 863208"/>
                  <a:gd name="csX145" fmla="*/ 506011 w 863186"/>
                  <a:gd name="csY145" fmla="*/ 81857 h 863208"/>
                  <a:gd name="csX146" fmla="*/ 416714 w 863186"/>
                  <a:gd name="csY146" fmla="*/ 81857 h 863208"/>
                  <a:gd name="csX147" fmla="*/ 416714 w 863186"/>
                  <a:gd name="csY147" fmla="*/ 59532 h 863208"/>
                  <a:gd name="csX148" fmla="*/ 535777 w 863186"/>
                  <a:gd name="csY148" fmla="*/ 59532 h 863208"/>
                  <a:gd name="csX149" fmla="*/ 535777 w 863186"/>
                  <a:gd name="csY149" fmla="*/ 425911 h 863208"/>
                  <a:gd name="csX150" fmla="*/ 550659 w 863186"/>
                  <a:gd name="csY150" fmla="*/ 419288 h 863208"/>
                  <a:gd name="csX151" fmla="*/ 550659 w 863186"/>
                  <a:gd name="csY151" fmla="*/ 52090 h 863208"/>
                  <a:gd name="csX152" fmla="*/ 548464 w 863186"/>
                  <a:gd name="csY152" fmla="*/ 46844 h 863208"/>
                  <a:gd name="csX153" fmla="*/ 543218 w 863186"/>
                  <a:gd name="csY153" fmla="*/ 44648 h 863208"/>
                  <a:gd name="csX154" fmla="*/ 416716 w 863186"/>
                  <a:gd name="csY154" fmla="*/ 44648 h 863208"/>
                  <a:gd name="csX155" fmla="*/ 416716 w 863186"/>
                  <a:gd name="csY155" fmla="*/ 37207 h 863208"/>
                  <a:gd name="csX156" fmla="*/ 414521 w 863186"/>
                  <a:gd name="csY156" fmla="*/ 31961 h 863208"/>
                  <a:gd name="csX157" fmla="*/ 409275 w 863186"/>
                  <a:gd name="csY157" fmla="*/ 29766 h 863208"/>
                  <a:gd name="csX158" fmla="*/ 320313 w 863186"/>
                  <a:gd name="csY158" fmla="*/ 29766 h 863208"/>
                  <a:gd name="csX159" fmla="*/ 284892 w 863186"/>
                  <a:gd name="csY159" fmla="*/ 0 h 863208"/>
                  <a:gd name="csX160" fmla="*/ 265768 w 863186"/>
                  <a:gd name="csY160" fmla="*/ 0 h 863208"/>
                  <a:gd name="csX161" fmla="*/ 230346 w 863186"/>
                  <a:gd name="csY161" fmla="*/ 29766 h 863208"/>
                  <a:gd name="csX162" fmla="*/ 141384 w 863186"/>
                  <a:gd name="csY162" fmla="*/ 29766 h 863208"/>
                  <a:gd name="csX163" fmla="*/ 136138 w 863186"/>
                  <a:gd name="csY163" fmla="*/ 31961 h 863208"/>
                  <a:gd name="csX164" fmla="*/ 133943 w 863186"/>
                  <a:gd name="csY164" fmla="*/ 37207 h 863208"/>
                  <a:gd name="csX165" fmla="*/ 133943 w 863186"/>
                  <a:gd name="csY165" fmla="*/ 44648 h 863208"/>
                  <a:gd name="csX166" fmla="*/ 7441 w 863186"/>
                  <a:gd name="csY166" fmla="*/ 44648 h 863208"/>
                  <a:gd name="csX167" fmla="*/ 2195 w 863186"/>
                  <a:gd name="csY167" fmla="*/ 46844 h 863208"/>
                  <a:gd name="csX168" fmla="*/ 0 w 863186"/>
                  <a:gd name="csY168" fmla="*/ 52090 h 863208"/>
                  <a:gd name="csX169" fmla="*/ 0 w 863186"/>
                  <a:gd name="csY169" fmla="*/ 736699 h 863208"/>
                  <a:gd name="csX170" fmla="*/ 2195 w 863186"/>
                  <a:gd name="csY170" fmla="*/ 741945 h 863208"/>
                  <a:gd name="csX171" fmla="*/ 7441 w 863186"/>
                  <a:gd name="csY171" fmla="*/ 744141 h 863208"/>
                  <a:gd name="csX172" fmla="*/ 425913 w 863186"/>
                  <a:gd name="csY172" fmla="*/ 744141 h 863208"/>
                  <a:gd name="csX173" fmla="*/ 419290 w 863186"/>
                  <a:gd name="csY173" fmla="*/ 729258 h 863208"/>
                  <a:gd name="csX174" fmla="*/ 148814 w 863186"/>
                  <a:gd name="csY174" fmla="*/ 44642 h 863208"/>
                  <a:gd name="csX175" fmla="*/ 237031 w 863186"/>
                  <a:gd name="csY175" fmla="*/ 44642 h 863208"/>
                  <a:gd name="csX176" fmla="*/ 242315 w 863186"/>
                  <a:gd name="csY176" fmla="*/ 42447 h 863208"/>
                  <a:gd name="csX177" fmla="*/ 244473 w 863186"/>
                  <a:gd name="csY177" fmla="*/ 37200 h 863208"/>
                  <a:gd name="csX178" fmla="*/ 265756 w 863186"/>
                  <a:gd name="csY178" fmla="*/ 14876 h 863208"/>
                  <a:gd name="csX179" fmla="*/ 284880 w 863186"/>
                  <a:gd name="csY179" fmla="*/ 14876 h 863208"/>
                  <a:gd name="csX180" fmla="*/ 306162 w 863186"/>
                  <a:gd name="csY180" fmla="*/ 37200 h 863208"/>
                  <a:gd name="csX181" fmla="*/ 308320 w 863186"/>
                  <a:gd name="csY181" fmla="*/ 42447 h 863208"/>
                  <a:gd name="csX182" fmla="*/ 313604 w 863186"/>
                  <a:gd name="csY182" fmla="*/ 44642 h 863208"/>
                  <a:gd name="csX183" fmla="*/ 401822 w 863186"/>
                  <a:gd name="csY183" fmla="*/ 44642 h 863208"/>
                  <a:gd name="csX184" fmla="*/ 401822 w 863186"/>
                  <a:gd name="csY184" fmla="*/ 89290 h 863208"/>
                  <a:gd name="csX185" fmla="*/ 148819 w 863186"/>
                  <a:gd name="csY185" fmla="*/ 89290 h 863208"/>
                  <a:gd name="csX186" fmla="*/ 162916 w 863186"/>
                  <a:gd name="csY186" fmla="*/ 181897 h 863208"/>
                  <a:gd name="csX187" fmla="*/ 133150 w 863186"/>
                  <a:gd name="csY187" fmla="*/ 241428 h 863208"/>
                  <a:gd name="csX188" fmla="*/ 127680 w 863186"/>
                  <a:gd name="csY188" fmla="*/ 245447 h 863208"/>
                  <a:gd name="csX189" fmla="*/ 126490 w 863186"/>
                  <a:gd name="csY189" fmla="*/ 245558 h 863208"/>
                  <a:gd name="csX190" fmla="*/ 121244 w 863186"/>
                  <a:gd name="csY190" fmla="*/ 243363 h 863208"/>
                  <a:gd name="csX191" fmla="*/ 98919 w 863186"/>
                  <a:gd name="csY191" fmla="*/ 221038 h 863208"/>
                  <a:gd name="csX192" fmla="*/ 98956 w 863186"/>
                  <a:gd name="csY192" fmla="*/ 210583 h 863208"/>
                  <a:gd name="csX193" fmla="*/ 109412 w 863186"/>
                  <a:gd name="csY193" fmla="*/ 210546 h 863208"/>
                  <a:gd name="csX194" fmla="*/ 124443 w 863186"/>
                  <a:gd name="csY194" fmla="*/ 225577 h 863208"/>
                  <a:gd name="csX195" fmla="*/ 149595 w 863186"/>
                  <a:gd name="csY195" fmla="*/ 175274 h 863208"/>
                  <a:gd name="csX196" fmla="*/ 153911 w 863186"/>
                  <a:gd name="csY196" fmla="*/ 171516 h 863208"/>
                  <a:gd name="csX197" fmla="*/ 159604 w 863186"/>
                  <a:gd name="csY197" fmla="*/ 171925 h 863208"/>
                  <a:gd name="csX198" fmla="*/ 163324 w 863186"/>
                  <a:gd name="csY198" fmla="*/ 176241 h 863208"/>
                  <a:gd name="csX199" fmla="*/ 162915 w 863186"/>
                  <a:gd name="csY199" fmla="*/ 181896 h 863208"/>
                  <a:gd name="csX200" fmla="*/ 200904 w 863186"/>
                  <a:gd name="csY200" fmla="*/ 319972 h 863208"/>
                  <a:gd name="csX201" fmla="*/ 203099 w 863186"/>
                  <a:gd name="csY201" fmla="*/ 314725 h 863208"/>
                  <a:gd name="csX202" fmla="*/ 208345 w 863186"/>
                  <a:gd name="csY202" fmla="*/ 312530 h 863208"/>
                  <a:gd name="csX203" fmla="*/ 453910 w 863186"/>
                  <a:gd name="csY203" fmla="*/ 312530 h 863208"/>
                  <a:gd name="csX204" fmla="*/ 461351 w 863186"/>
                  <a:gd name="csY204" fmla="*/ 319972 h 863208"/>
                  <a:gd name="csX205" fmla="*/ 453910 w 863186"/>
                  <a:gd name="csY205" fmla="*/ 327413 h 863208"/>
                  <a:gd name="csX206" fmla="*/ 208345 w 863186"/>
                  <a:gd name="csY206" fmla="*/ 327413 h 863208"/>
                  <a:gd name="csX207" fmla="*/ 203099 w 863186"/>
                  <a:gd name="csY207" fmla="*/ 325218 h 863208"/>
                  <a:gd name="csX208" fmla="*/ 200904 w 863186"/>
                  <a:gd name="csY208" fmla="*/ 319972 h 863208"/>
                  <a:gd name="csX209" fmla="*/ 208345 w 863186"/>
                  <a:gd name="csY209" fmla="*/ 498565 h 863208"/>
                  <a:gd name="csX210" fmla="*/ 200904 w 863186"/>
                  <a:gd name="csY210" fmla="*/ 491124 h 863208"/>
                  <a:gd name="csX211" fmla="*/ 208345 w 863186"/>
                  <a:gd name="csY211" fmla="*/ 483682 h 863208"/>
                  <a:gd name="csX212" fmla="*/ 327408 w 863186"/>
                  <a:gd name="csY212" fmla="*/ 483682 h 863208"/>
                  <a:gd name="csX213" fmla="*/ 334849 w 863186"/>
                  <a:gd name="csY213" fmla="*/ 491124 h 863208"/>
                  <a:gd name="csX214" fmla="*/ 327408 w 863186"/>
                  <a:gd name="csY214" fmla="*/ 498565 h 863208"/>
                  <a:gd name="csX215" fmla="*/ 162916 w 863186"/>
                  <a:gd name="csY215" fmla="*/ 576291 h 863208"/>
                  <a:gd name="csX216" fmla="*/ 133150 w 863186"/>
                  <a:gd name="csY216" fmla="*/ 635822 h 863208"/>
                  <a:gd name="csX217" fmla="*/ 127681 w 863186"/>
                  <a:gd name="csY217" fmla="*/ 639841 h 863208"/>
                  <a:gd name="csX218" fmla="*/ 126490 w 863186"/>
                  <a:gd name="csY218" fmla="*/ 639952 h 863208"/>
                  <a:gd name="csX219" fmla="*/ 121244 w 863186"/>
                  <a:gd name="csY219" fmla="*/ 637757 h 863208"/>
                  <a:gd name="csX220" fmla="*/ 98919 w 863186"/>
                  <a:gd name="csY220" fmla="*/ 615433 h 863208"/>
                  <a:gd name="csX221" fmla="*/ 98957 w 863186"/>
                  <a:gd name="csY221" fmla="*/ 604977 h 863208"/>
                  <a:gd name="csX222" fmla="*/ 109412 w 863186"/>
                  <a:gd name="csY222" fmla="*/ 604940 h 863208"/>
                  <a:gd name="csX223" fmla="*/ 124444 w 863186"/>
                  <a:gd name="csY223" fmla="*/ 619971 h 863208"/>
                  <a:gd name="csX224" fmla="*/ 149595 w 863186"/>
                  <a:gd name="csY224" fmla="*/ 569668 h 863208"/>
                  <a:gd name="csX225" fmla="*/ 159567 w 863186"/>
                  <a:gd name="csY225" fmla="*/ 566356 h 863208"/>
                  <a:gd name="csX226" fmla="*/ 162916 w 863186"/>
                  <a:gd name="csY226" fmla="*/ 576291 h 863208"/>
                  <a:gd name="csX227" fmla="*/ 162916 w 863186"/>
                  <a:gd name="csY227" fmla="*/ 442351 h 863208"/>
                  <a:gd name="csX228" fmla="*/ 133150 w 863186"/>
                  <a:gd name="csY228" fmla="*/ 501882 h 863208"/>
                  <a:gd name="csX229" fmla="*/ 127681 w 863186"/>
                  <a:gd name="csY229" fmla="*/ 505900 h 863208"/>
                  <a:gd name="csX230" fmla="*/ 126490 w 863186"/>
                  <a:gd name="csY230" fmla="*/ 506012 h 863208"/>
                  <a:gd name="csX231" fmla="*/ 121244 w 863186"/>
                  <a:gd name="csY231" fmla="*/ 503817 h 863208"/>
                  <a:gd name="csX232" fmla="*/ 98919 w 863186"/>
                  <a:gd name="csY232" fmla="*/ 481492 h 863208"/>
                  <a:gd name="csX233" fmla="*/ 98957 w 863186"/>
                  <a:gd name="csY233" fmla="*/ 471036 h 863208"/>
                  <a:gd name="csX234" fmla="*/ 109412 w 863186"/>
                  <a:gd name="csY234" fmla="*/ 470999 h 863208"/>
                  <a:gd name="csX235" fmla="*/ 124444 w 863186"/>
                  <a:gd name="csY235" fmla="*/ 486031 h 863208"/>
                  <a:gd name="csX236" fmla="*/ 149595 w 863186"/>
                  <a:gd name="csY236" fmla="*/ 435727 h 863208"/>
                  <a:gd name="csX237" fmla="*/ 159567 w 863186"/>
                  <a:gd name="csY237" fmla="*/ 432416 h 863208"/>
                  <a:gd name="csX238" fmla="*/ 162916 w 863186"/>
                  <a:gd name="csY238" fmla="*/ 442350 h 863208"/>
                  <a:gd name="csX239" fmla="*/ 461353 w 863186"/>
                  <a:gd name="csY239" fmla="*/ 453922 h 863208"/>
                  <a:gd name="csX240" fmla="*/ 208350 w 863186"/>
                  <a:gd name="csY240" fmla="*/ 453922 h 863208"/>
                  <a:gd name="csX241" fmla="*/ 200909 w 863186"/>
                  <a:gd name="csY241" fmla="*/ 446480 h 863208"/>
                  <a:gd name="csX242" fmla="*/ 208350 w 863186"/>
                  <a:gd name="csY242" fmla="*/ 439039 h 863208"/>
                  <a:gd name="csX243" fmla="*/ 461353 w 863186"/>
                  <a:gd name="csY243" fmla="*/ 439039 h 863208"/>
                  <a:gd name="csX244" fmla="*/ 468795 w 863186"/>
                  <a:gd name="csY244" fmla="*/ 446480 h 863208"/>
                  <a:gd name="csX245" fmla="*/ 461353 w 863186"/>
                  <a:gd name="csY245" fmla="*/ 453922 h 863208"/>
                  <a:gd name="csX246" fmla="*/ 200902 w 863186"/>
                  <a:gd name="csY246" fmla="*/ 357186 h 863208"/>
                  <a:gd name="csX247" fmla="*/ 203097 w 863186"/>
                  <a:gd name="csY247" fmla="*/ 351940 h 863208"/>
                  <a:gd name="csX248" fmla="*/ 208343 w 863186"/>
                  <a:gd name="csY248" fmla="*/ 349744 h 863208"/>
                  <a:gd name="csX249" fmla="*/ 372059 w 863186"/>
                  <a:gd name="csY249" fmla="*/ 349744 h 863208"/>
                  <a:gd name="csX250" fmla="*/ 379500 w 863186"/>
                  <a:gd name="csY250" fmla="*/ 357186 h 863208"/>
                  <a:gd name="csX251" fmla="*/ 372059 w 863186"/>
                  <a:gd name="csY251" fmla="*/ 364627 h 863208"/>
                  <a:gd name="csX252" fmla="*/ 208343 w 863186"/>
                  <a:gd name="csY252" fmla="*/ 364627 h 863208"/>
                  <a:gd name="csX253" fmla="*/ 203097 w 863186"/>
                  <a:gd name="csY253" fmla="*/ 362432 h 863208"/>
                  <a:gd name="csX254" fmla="*/ 200902 w 863186"/>
                  <a:gd name="csY254" fmla="*/ 357186 h 8632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  <a:cxn ang="0">
                    <a:pos x="csX157" y="csY157"/>
                  </a:cxn>
                  <a:cxn ang="0">
                    <a:pos x="csX158" y="csY158"/>
                  </a:cxn>
                  <a:cxn ang="0">
                    <a:pos x="csX159" y="csY159"/>
                  </a:cxn>
                  <a:cxn ang="0">
                    <a:pos x="csX160" y="csY160"/>
                  </a:cxn>
                  <a:cxn ang="0">
                    <a:pos x="csX161" y="csY161"/>
                  </a:cxn>
                  <a:cxn ang="0">
                    <a:pos x="csX162" y="csY162"/>
                  </a:cxn>
                  <a:cxn ang="0">
                    <a:pos x="csX163" y="csY163"/>
                  </a:cxn>
                  <a:cxn ang="0">
                    <a:pos x="csX164" y="csY164"/>
                  </a:cxn>
                  <a:cxn ang="0">
                    <a:pos x="csX165" y="csY165"/>
                  </a:cxn>
                  <a:cxn ang="0">
                    <a:pos x="csX166" y="csY166"/>
                  </a:cxn>
                  <a:cxn ang="0">
                    <a:pos x="csX167" y="csY167"/>
                  </a:cxn>
                  <a:cxn ang="0">
                    <a:pos x="csX168" y="csY168"/>
                  </a:cxn>
                  <a:cxn ang="0">
                    <a:pos x="csX169" y="csY169"/>
                  </a:cxn>
                  <a:cxn ang="0">
                    <a:pos x="csX170" y="csY170"/>
                  </a:cxn>
                  <a:cxn ang="0">
                    <a:pos x="csX171" y="csY171"/>
                  </a:cxn>
                  <a:cxn ang="0">
                    <a:pos x="csX172" y="csY172"/>
                  </a:cxn>
                  <a:cxn ang="0">
                    <a:pos x="csX173" y="csY173"/>
                  </a:cxn>
                  <a:cxn ang="0">
                    <a:pos x="csX174" y="csY174"/>
                  </a:cxn>
                  <a:cxn ang="0">
                    <a:pos x="csX175" y="csY175"/>
                  </a:cxn>
                  <a:cxn ang="0">
                    <a:pos x="csX176" y="csY176"/>
                  </a:cxn>
                  <a:cxn ang="0">
                    <a:pos x="csX177" y="csY177"/>
                  </a:cxn>
                  <a:cxn ang="0">
                    <a:pos x="csX178" y="csY178"/>
                  </a:cxn>
                  <a:cxn ang="0">
                    <a:pos x="csX179" y="csY179"/>
                  </a:cxn>
                  <a:cxn ang="0">
                    <a:pos x="csX180" y="csY180"/>
                  </a:cxn>
                  <a:cxn ang="0">
                    <a:pos x="csX181" y="csY181"/>
                  </a:cxn>
                  <a:cxn ang="0">
                    <a:pos x="csX182" y="csY182"/>
                  </a:cxn>
                  <a:cxn ang="0">
                    <a:pos x="csX183" y="csY183"/>
                  </a:cxn>
                  <a:cxn ang="0">
                    <a:pos x="csX184" y="csY184"/>
                  </a:cxn>
                  <a:cxn ang="0">
                    <a:pos x="csX185" y="csY185"/>
                  </a:cxn>
                  <a:cxn ang="0">
                    <a:pos x="csX186" y="csY186"/>
                  </a:cxn>
                  <a:cxn ang="0">
                    <a:pos x="csX187" y="csY187"/>
                  </a:cxn>
                  <a:cxn ang="0">
                    <a:pos x="csX188" y="csY188"/>
                  </a:cxn>
                  <a:cxn ang="0">
                    <a:pos x="csX189" y="csY189"/>
                  </a:cxn>
                  <a:cxn ang="0">
                    <a:pos x="csX190" y="csY190"/>
                  </a:cxn>
                  <a:cxn ang="0">
                    <a:pos x="csX191" y="csY191"/>
                  </a:cxn>
                  <a:cxn ang="0">
                    <a:pos x="csX192" y="csY192"/>
                  </a:cxn>
                  <a:cxn ang="0">
                    <a:pos x="csX193" y="csY193"/>
                  </a:cxn>
                  <a:cxn ang="0">
                    <a:pos x="csX194" y="csY194"/>
                  </a:cxn>
                  <a:cxn ang="0">
                    <a:pos x="csX195" y="csY195"/>
                  </a:cxn>
                  <a:cxn ang="0">
                    <a:pos x="csX196" y="csY196"/>
                  </a:cxn>
                  <a:cxn ang="0">
                    <a:pos x="csX197" y="csY197"/>
                  </a:cxn>
                  <a:cxn ang="0">
                    <a:pos x="csX198" y="csY198"/>
                  </a:cxn>
                  <a:cxn ang="0">
                    <a:pos x="csX199" y="csY199"/>
                  </a:cxn>
                  <a:cxn ang="0">
                    <a:pos x="csX200" y="csY200"/>
                  </a:cxn>
                  <a:cxn ang="0">
                    <a:pos x="csX201" y="csY201"/>
                  </a:cxn>
                  <a:cxn ang="0">
                    <a:pos x="csX202" y="csY202"/>
                  </a:cxn>
                  <a:cxn ang="0">
                    <a:pos x="csX203" y="csY203"/>
                  </a:cxn>
                  <a:cxn ang="0">
                    <a:pos x="csX204" y="csY204"/>
                  </a:cxn>
                  <a:cxn ang="0">
                    <a:pos x="csX205" y="csY205"/>
                  </a:cxn>
                  <a:cxn ang="0">
                    <a:pos x="csX206" y="csY206"/>
                  </a:cxn>
                  <a:cxn ang="0">
                    <a:pos x="csX207" y="csY207"/>
                  </a:cxn>
                  <a:cxn ang="0">
                    <a:pos x="csX208" y="csY208"/>
                  </a:cxn>
                  <a:cxn ang="0">
                    <a:pos x="csX209" y="csY209"/>
                  </a:cxn>
                  <a:cxn ang="0">
                    <a:pos x="csX210" y="csY210"/>
                  </a:cxn>
                  <a:cxn ang="0">
                    <a:pos x="csX211" y="csY211"/>
                  </a:cxn>
                  <a:cxn ang="0">
                    <a:pos x="csX212" y="csY212"/>
                  </a:cxn>
                  <a:cxn ang="0">
                    <a:pos x="csX213" y="csY213"/>
                  </a:cxn>
                  <a:cxn ang="0">
                    <a:pos x="csX214" y="csY214"/>
                  </a:cxn>
                  <a:cxn ang="0">
                    <a:pos x="csX215" y="csY215"/>
                  </a:cxn>
                  <a:cxn ang="0">
                    <a:pos x="csX216" y="csY216"/>
                  </a:cxn>
                  <a:cxn ang="0">
                    <a:pos x="csX217" y="csY217"/>
                  </a:cxn>
                  <a:cxn ang="0">
                    <a:pos x="csX218" y="csY218"/>
                  </a:cxn>
                  <a:cxn ang="0">
                    <a:pos x="csX219" y="csY219"/>
                  </a:cxn>
                  <a:cxn ang="0">
                    <a:pos x="csX220" y="csY220"/>
                  </a:cxn>
                  <a:cxn ang="0">
                    <a:pos x="csX221" y="csY221"/>
                  </a:cxn>
                  <a:cxn ang="0">
                    <a:pos x="csX222" y="csY222"/>
                  </a:cxn>
                  <a:cxn ang="0">
                    <a:pos x="csX223" y="csY223"/>
                  </a:cxn>
                  <a:cxn ang="0">
                    <a:pos x="csX224" y="csY224"/>
                  </a:cxn>
                  <a:cxn ang="0">
                    <a:pos x="csX225" y="csY225"/>
                  </a:cxn>
                  <a:cxn ang="0">
                    <a:pos x="csX226" y="csY226"/>
                  </a:cxn>
                  <a:cxn ang="0">
                    <a:pos x="csX227" y="csY227"/>
                  </a:cxn>
                  <a:cxn ang="0">
                    <a:pos x="csX228" y="csY228"/>
                  </a:cxn>
                  <a:cxn ang="0">
                    <a:pos x="csX229" y="csY229"/>
                  </a:cxn>
                  <a:cxn ang="0">
                    <a:pos x="csX230" y="csY230"/>
                  </a:cxn>
                  <a:cxn ang="0">
                    <a:pos x="csX231" y="csY231"/>
                  </a:cxn>
                  <a:cxn ang="0">
                    <a:pos x="csX232" y="csY232"/>
                  </a:cxn>
                  <a:cxn ang="0">
                    <a:pos x="csX233" y="csY233"/>
                  </a:cxn>
                  <a:cxn ang="0">
                    <a:pos x="csX234" y="csY234"/>
                  </a:cxn>
                  <a:cxn ang="0">
                    <a:pos x="csX235" y="csY235"/>
                  </a:cxn>
                  <a:cxn ang="0">
                    <a:pos x="csX236" y="csY236"/>
                  </a:cxn>
                  <a:cxn ang="0">
                    <a:pos x="csX237" y="csY237"/>
                  </a:cxn>
                  <a:cxn ang="0">
                    <a:pos x="csX238" y="csY238"/>
                  </a:cxn>
                  <a:cxn ang="0">
                    <a:pos x="csX239" y="csY239"/>
                  </a:cxn>
                  <a:cxn ang="0">
                    <a:pos x="csX240" y="csY240"/>
                  </a:cxn>
                  <a:cxn ang="0">
                    <a:pos x="csX241" y="csY241"/>
                  </a:cxn>
                  <a:cxn ang="0">
                    <a:pos x="csX242" y="csY242"/>
                  </a:cxn>
                  <a:cxn ang="0">
                    <a:pos x="csX243" y="csY243"/>
                  </a:cxn>
                  <a:cxn ang="0">
                    <a:pos x="csX244" y="csY244"/>
                  </a:cxn>
                  <a:cxn ang="0">
                    <a:pos x="csX245" y="csY245"/>
                  </a:cxn>
                  <a:cxn ang="0">
                    <a:pos x="csX246" y="csY246"/>
                  </a:cxn>
                  <a:cxn ang="0">
                    <a:pos x="csX247" y="csY247"/>
                  </a:cxn>
                  <a:cxn ang="0">
                    <a:pos x="csX248" y="csY248"/>
                  </a:cxn>
                  <a:cxn ang="0">
                    <a:pos x="csX249" y="csY249"/>
                  </a:cxn>
                  <a:cxn ang="0">
                    <a:pos x="csX250" y="csY250"/>
                  </a:cxn>
                  <a:cxn ang="0">
                    <a:pos x="csX251" y="csY251"/>
                  </a:cxn>
                  <a:cxn ang="0">
                    <a:pos x="csX252" y="csY252"/>
                  </a:cxn>
                  <a:cxn ang="0">
                    <a:pos x="csX253" y="csY253"/>
                  </a:cxn>
                  <a:cxn ang="0">
                    <a:pos x="csX254" y="csY254"/>
                  </a:cxn>
                </a:cxnLst>
                <a:rect l="l" t="t" r="r" b="b"/>
                <a:pathLst>
                  <a:path w="863186" h="863208">
                    <a:moveTo>
                      <a:pt x="639946" y="416728"/>
                    </a:moveTo>
                    <a:cubicBezTo>
                      <a:pt x="580750" y="416728"/>
                      <a:pt x="523970" y="440244"/>
                      <a:pt x="482079" y="482101"/>
                    </a:cubicBezTo>
                    <a:cubicBezTo>
                      <a:pt x="440221" y="523996"/>
                      <a:pt x="416706" y="580771"/>
                      <a:pt x="416706" y="639969"/>
                    </a:cubicBezTo>
                    <a:cubicBezTo>
                      <a:pt x="416706" y="699167"/>
                      <a:pt x="440221" y="755945"/>
                      <a:pt x="482079" y="797836"/>
                    </a:cubicBezTo>
                    <a:cubicBezTo>
                      <a:pt x="523974" y="839694"/>
                      <a:pt x="580749" y="863209"/>
                      <a:pt x="639946" y="863209"/>
                    </a:cubicBezTo>
                    <a:cubicBezTo>
                      <a:pt x="699144" y="863209"/>
                      <a:pt x="755923" y="839694"/>
                      <a:pt x="797814" y="797836"/>
                    </a:cubicBezTo>
                    <a:cubicBezTo>
                      <a:pt x="839671" y="755941"/>
                      <a:pt x="863187" y="699167"/>
                      <a:pt x="863187" y="639969"/>
                    </a:cubicBezTo>
                    <a:cubicBezTo>
                      <a:pt x="863112" y="580773"/>
                      <a:pt x="839560" y="524030"/>
                      <a:pt x="797739" y="482178"/>
                    </a:cubicBezTo>
                    <a:cubicBezTo>
                      <a:pt x="755882" y="440357"/>
                      <a:pt x="699137" y="416805"/>
                      <a:pt x="639948" y="416730"/>
                    </a:cubicBezTo>
                    <a:close/>
                    <a:moveTo>
                      <a:pt x="639946" y="848325"/>
                    </a:moveTo>
                    <a:cubicBezTo>
                      <a:pt x="584694" y="848325"/>
                      <a:pt x="531676" y="826373"/>
                      <a:pt x="492604" y="787306"/>
                    </a:cubicBezTo>
                    <a:cubicBezTo>
                      <a:pt x="453533" y="748239"/>
                      <a:pt x="431585" y="695218"/>
                      <a:pt x="431585" y="639964"/>
                    </a:cubicBezTo>
                    <a:cubicBezTo>
                      <a:pt x="431585" y="584709"/>
                      <a:pt x="453537" y="531693"/>
                      <a:pt x="492604" y="492622"/>
                    </a:cubicBezTo>
                    <a:cubicBezTo>
                      <a:pt x="531671" y="453550"/>
                      <a:pt x="584692" y="431603"/>
                      <a:pt x="639946" y="431603"/>
                    </a:cubicBezTo>
                    <a:cubicBezTo>
                      <a:pt x="695201" y="431603"/>
                      <a:pt x="748217" y="453555"/>
                      <a:pt x="787289" y="492622"/>
                    </a:cubicBezTo>
                    <a:cubicBezTo>
                      <a:pt x="826360" y="531688"/>
                      <a:pt x="848308" y="584709"/>
                      <a:pt x="848308" y="639964"/>
                    </a:cubicBezTo>
                    <a:cubicBezTo>
                      <a:pt x="848233" y="695217"/>
                      <a:pt x="826281" y="748158"/>
                      <a:pt x="787213" y="787230"/>
                    </a:cubicBezTo>
                    <a:cubicBezTo>
                      <a:pt x="748146" y="826298"/>
                      <a:pt x="695200" y="848249"/>
                      <a:pt x="639947" y="848324"/>
                    </a:cubicBezTo>
                    <a:close/>
                    <a:moveTo>
                      <a:pt x="728462" y="529162"/>
                    </a:moveTo>
                    <a:lnTo>
                      <a:pt x="649584" y="512902"/>
                    </a:lnTo>
                    <a:cubicBezTo>
                      <a:pt x="643221" y="511600"/>
                      <a:pt x="636673" y="511600"/>
                      <a:pt x="630311" y="512902"/>
                    </a:cubicBezTo>
                    <a:lnTo>
                      <a:pt x="551432" y="529162"/>
                    </a:lnTo>
                    <a:cubicBezTo>
                      <a:pt x="538261" y="531989"/>
                      <a:pt x="528848" y="543635"/>
                      <a:pt x="528811" y="557141"/>
                    </a:cubicBezTo>
                    <a:cubicBezTo>
                      <a:pt x="527211" y="609232"/>
                      <a:pt x="526206" y="730639"/>
                      <a:pt x="550874" y="743774"/>
                    </a:cubicBezTo>
                    <a:lnTo>
                      <a:pt x="612713" y="786227"/>
                    </a:lnTo>
                    <a:cubicBezTo>
                      <a:pt x="629084" y="797575"/>
                      <a:pt x="650813" y="797575"/>
                      <a:pt x="667184" y="786227"/>
                    </a:cubicBezTo>
                    <a:lnTo>
                      <a:pt x="729022" y="743774"/>
                    </a:lnTo>
                    <a:cubicBezTo>
                      <a:pt x="753690" y="730640"/>
                      <a:pt x="752686" y="609233"/>
                      <a:pt x="751086" y="557370"/>
                    </a:cubicBezTo>
                    <a:cubicBezTo>
                      <a:pt x="751160" y="543789"/>
                      <a:pt x="741710" y="532031"/>
                      <a:pt x="728464" y="529167"/>
                    </a:cubicBezTo>
                    <a:close/>
                    <a:moveTo>
                      <a:pt x="722360" y="730491"/>
                    </a:moveTo>
                    <a:cubicBezTo>
                      <a:pt x="721877" y="730677"/>
                      <a:pt x="721467" y="730901"/>
                      <a:pt x="721058" y="731198"/>
                    </a:cubicBezTo>
                    <a:lnTo>
                      <a:pt x="658773" y="773987"/>
                    </a:lnTo>
                    <a:lnTo>
                      <a:pt x="658736" y="773949"/>
                    </a:lnTo>
                    <a:cubicBezTo>
                      <a:pt x="647425" y="781800"/>
                      <a:pt x="632468" y="781800"/>
                      <a:pt x="621157" y="773949"/>
                    </a:cubicBezTo>
                    <a:lnTo>
                      <a:pt x="558872" y="731161"/>
                    </a:lnTo>
                    <a:lnTo>
                      <a:pt x="558835" y="731198"/>
                    </a:lnTo>
                    <a:cubicBezTo>
                      <a:pt x="558463" y="730901"/>
                      <a:pt x="558016" y="730677"/>
                      <a:pt x="557570" y="730491"/>
                    </a:cubicBezTo>
                    <a:cubicBezTo>
                      <a:pt x="546296" y="723348"/>
                      <a:pt x="541273" y="635316"/>
                      <a:pt x="543692" y="557365"/>
                    </a:cubicBezTo>
                    <a:cubicBezTo>
                      <a:pt x="543617" y="550854"/>
                      <a:pt x="548082" y="545162"/>
                      <a:pt x="554445" y="543710"/>
                    </a:cubicBezTo>
                    <a:lnTo>
                      <a:pt x="633323" y="527488"/>
                    </a:lnTo>
                    <a:cubicBezTo>
                      <a:pt x="637676" y="526595"/>
                      <a:pt x="642216" y="526595"/>
                      <a:pt x="646569" y="527488"/>
                    </a:cubicBezTo>
                    <a:lnTo>
                      <a:pt x="725447" y="543710"/>
                    </a:lnTo>
                    <a:cubicBezTo>
                      <a:pt x="731884" y="545198"/>
                      <a:pt x="736348" y="551003"/>
                      <a:pt x="736200" y="557588"/>
                    </a:cubicBezTo>
                    <a:cubicBezTo>
                      <a:pt x="738581" y="635239"/>
                      <a:pt x="733595" y="723161"/>
                      <a:pt x="722359" y="730486"/>
                    </a:cubicBezTo>
                    <a:close/>
                    <a:moveTo>
                      <a:pt x="639947" y="699498"/>
                    </a:moveTo>
                    <a:cubicBezTo>
                      <a:pt x="630906" y="699498"/>
                      <a:pt x="622795" y="704930"/>
                      <a:pt x="619334" y="713264"/>
                    </a:cubicBezTo>
                    <a:cubicBezTo>
                      <a:pt x="615874" y="721636"/>
                      <a:pt x="617771" y="731235"/>
                      <a:pt x="624171" y="737598"/>
                    </a:cubicBezTo>
                    <a:cubicBezTo>
                      <a:pt x="630533" y="743998"/>
                      <a:pt x="640133" y="745895"/>
                      <a:pt x="648505" y="742435"/>
                    </a:cubicBezTo>
                    <a:cubicBezTo>
                      <a:pt x="656839" y="738975"/>
                      <a:pt x="662271" y="730864"/>
                      <a:pt x="662271" y="721822"/>
                    </a:cubicBezTo>
                    <a:cubicBezTo>
                      <a:pt x="662271" y="709506"/>
                      <a:pt x="652262" y="699497"/>
                      <a:pt x="639946" y="699497"/>
                    </a:cubicBezTo>
                    <a:close/>
                    <a:moveTo>
                      <a:pt x="639947" y="729264"/>
                    </a:moveTo>
                    <a:cubicBezTo>
                      <a:pt x="636933" y="729264"/>
                      <a:pt x="634217" y="727441"/>
                      <a:pt x="633064" y="724687"/>
                    </a:cubicBezTo>
                    <a:cubicBezTo>
                      <a:pt x="631910" y="721897"/>
                      <a:pt x="632543" y="718697"/>
                      <a:pt x="634701" y="716576"/>
                    </a:cubicBezTo>
                    <a:cubicBezTo>
                      <a:pt x="636822" y="714418"/>
                      <a:pt x="640022" y="713786"/>
                      <a:pt x="642812" y="714939"/>
                    </a:cubicBezTo>
                    <a:cubicBezTo>
                      <a:pt x="645565" y="716092"/>
                      <a:pt x="647389" y="718808"/>
                      <a:pt x="647389" y="721822"/>
                    </a:cubicBezTo>
                    <a:cubicBezTo>
                      <a:pt x="647389" y="725915"/>
                      <a:pt x="644040" y="729264"/>
                      <a:pt x="639947" y="729264"/>
                    </a:cubicBezTo>
                    <a:close/>
                    <a:moveTo>
                      <a:pt x="654644" y="558109"/>
                    </a:moveTo>
                    <a:lnTo>
                      <a:pt x="625251" y="558109"/>
                    </a:lnTo>
                    <a:cubicBezTo>
                      <a:pt x="621270" y="558146"/>
                      <a:pt x="617475" y="559820"/>
                      <a:pt x="614758" y="562760"/>
                    </a:cubicBezTo>
                    <a:cubicBezTo>
                      <a:pt x="611521" y="566332"/>
                      <a:pt x="609847" y="571094"/>
                      <a:pt x="610219" y="575894"/>
                    </a:cubicBezTo>
                    <a:lnTo>
                      <a:pt x="616135" y="668167"/>
                    </a:lnTo>
                    <a:cubicBezTo>
                      <a:pt x="616284" y="680855"/>
                      <a:pt x="626181" y="691236"/>
                      <a:pt x="638831" y="692054"/>
                    </a:cubicBezTo>
                    <a:lnTo>
                      <a:pt x="641101" y="692054"/>
                    </a:lnTo>
                    <a:lnTo>
                      <a:pt x="641064" y="692054"/>
                    </a:lnTo>
                    <a:cubicBezTo>
                      <a:pt x="653714" y="691236"/>
                      <a:pt x="663611" y="680855"/>
                      <a:pt x="663760" y="668167"/>
                    </a:cubicBezTo>
                    <a:lnTo>
                      <a:pt x="669676" y="575894"/>
                    </a:lnTo>
                    <a:cubicBezTo>
                      <a:pt x="670048" y="571094"/>
                      <a:pt x="668373" y="566332"/>
                      <a:pt x="665136" y="562760"/>
                    </a:cubicBezTo>
                    <a:cubicBezTo>
                      <a:pt x="662420" y="559820"/>
                      <a:pt x="658625" y="558146"/>
                      <a:pt x="654644" y="558109"/>
                    </a:cubicBezTo>
                    <a:close/>
                    <a:moveTo>
                      <a:pt x="648914" y="667237"/>
                    </a:moveTo>
                    <a:cubicBezTo>
                      <a:pt x="648542" y="672706"/>
                      <a:pt x="645045" y="677171"/>
                      <a:pt x="641064" y="677171"/>
                    </a:cubicBezTo>
                    <a:lnTo>
                      <a:pt x="638794" y="677171"/>
                    </a:lnTo>
                    <a:cubicBezTo>
                      <a:pt x="634850" y="677171"/>
                      <a:pt x="631315" y="672707"/>
                      <a:pt x="630981" y="667237"/>
                    </a:cubicBezTo>
                    <a:lnTo>
                      <a:pt x="625065" y="574926"/>
                    </a:lnTo>
                    <a:cubicBezTo>
                      <a:pt x="624990" y="573736"/>
                      <a:pt x="625474" y="573029"/>
                      <a:pt x="625251" y="572992"/>
                    </a:cubicBezTo>
                    <a:lnTo>
                      <a:pt x="654198" y="572880"/>
                    </a:lnTo>
                    <a:cubicBezTo>
                      <a:pt x="654719" y="573438"/>
                      <a:pt x="654942" y="574182"/>
                      <a:pt x="654831" y="574926"/>
                    </a:cubicBezTo>
                    <a:close/>
                    <a:moveTo>
                      <a:pt x="334847" y="610198"/>
                    </a:moveTo>
                    <a:cubicBezTo>
                      <a:pt x="338939" y="610198"/>
                      <a:pt x="342288" y="613547"/>
                      <a:pt x="342288" y="617640"/>
                    </a:cubicBezTo>
                    <a:cubicBezTo>
                      <a:pt x="342288" y="621732"/>
                      <a:pt x="338939" y="625081"/>
                      <a:pt x="334847" y="625081"/>
                    </a:cubicBezTo>
                    <a:lnTo>
                      <a:pt x="215784" y="625081"/>
                    </a:lnTo>
                    <a:cubicBezTo>
                      <a:pt x="211691" y="625081"/>
                      <a:pt x="208343" y="621732"/>
                      <a:pt x="208343" y="617640"/>
                    </a:cubicBezTo>
                    <a:cubicBezTo>
                      <a:pt x="208343" y="613547"/>
                      <a:pt x="211691" y="610198"/>
                      <a:pt x="215784" y="610198"/>
                    </a:cubicBezTo>
                    <a:close/>
                    <a:moveTo>
                      <a:pt x="200906" y="223245"/>
                    </a:moveTo>
                    <a:cubicBezTo>
                      <a:pt x="200906" y="221273"/>
                      <a:pt x="201687" y="219376"/>
                      <a:pt x="203101" y="217999"/>
                    </a:cubicBezTo>
                    <a:cubicBezTo>
                      <a:pt x="204478" y="216585"/>
                      <a:pt x="206375" y="215804"/>
                      <a:pt x="208347" y="215804"/>
                    </a:cubicBezTo>
                    <a:lnTo>
                      <a:pt x="386941" y="215804"/>
                    </a:lnTo>
                    <a:cubicBezTo>
                      <a:pt x="391034" y="215804"/>
                      <a:pt x="394383" y="219152"/>
                      <a:pt x="394383" y="223245"/>
                    </a:cubicBezTo>
                    <a:cubicBezTo>
                      <a:pt x="394383" y="227338"/>
                      <a:pt x="391034" y="230687"/>
                      <a:pt x="386941" y="230687"/>
                    </a:cubicBezTo>
                    <a:lnTo>
                      <a:pt x="208347" y="230687"/>
                    </a:lnTo>
                    <a:cubicBezTo>
                      <a:pt x="206375" y="230687"/>
                      <a:pt x="204478" y="229905"/>
                      <a:pt x="203101" y="228491"/>
                    </a:cubicBezTo>
                    <a:cubicBezTo>
                      <a:pt x="201687" y="227115"/>
                      <a:pt x="200906" y="225217"/>
                      <a:pt x="200906" y="223245"/>
                    </a:cubicBezTo>
                    <a:close/>
                    <a:moveTo>
                      <a:pt x="406884" y="591072"/>
                    </a:moveTo>
                    <a:lnTo>
                      <a:pt x="208678" y="591072"/>
                    </a:lnTo>
                    <a:cubicBezTo>
                      <a:pt x="204586" y="591072"/>
                      <a:pt x="201237" y="587761"/>
                      <a:pt x="201237" y="583631"/>
                    </a:cubicBezTo>
                    <a:cubicBezTo>
                      <a:pt x="201237" y="579538"/>
                      <a:pt x="204586" y="576189"/>
                      <a:pt x="208678" y="576189"/>
                    </a:cubicBezTo>
                    <a:lnTo>
                      <a:pt x="410561" y="576189"/>
                    </a:lnTo>
                    <a:cubicBezTo>
                      <a:pt x="409184" y="581101"/>
                      <a:pt x="407956" y="586050"/>
                      <a:pt x="406877" y="591072"/>
                    </a:cubicBezTo>
                    <a:close/>
                    <a:moveTo>
                      <a:pt x="162920" y="315847"/>
                    </a:moveTo>
                    <a:lnTo>
                      <a:pt x="133155" y="375378"/>
                    </a:lnTo>
                    <a:cubicBezTo>
                      <a:pt x="132076" y="377536"/>
                      <a:pt x="130066" y="379025"/>
                      <a:pt x="127685" y="379397"/>
                    </a:cubicBezTo>
                    <a:cubicBezTo>
                      <a:pt x="127276" y="379471"/>
                      <a:pt x="126904" y="379508"/>
                      <a:pt x="126495" y="379508"/>
                    </a:cubicBezTo>
                    <a:cubicBezTo>
                      <a:pt x="124523" y="379508"/>
                      <a:pt x="122625" y="378727"/>
                      <a:pt x="121248" y="377313"/>
                    </a:cubicBezTo>
                    <a:lnTo>
                      <a:pt x="98924" y="354989"/>
                    </a:lnTo>
                    <a:cubicBezTo>
                      <a:pt x="96059" y="352086"/>
                      <a:pt x="96059" y="347398"/>
                      <a:pt x="98961" y="344533"/>
                    </a:cubicBezTo>
                    <a:cubicBezTo>
                      <a:pt x="101826" y="341631"/>
                      <a:pt x="106514" y="341631"/>
                      <a:pt x="109417" y="344496"/>
                    </a:cubicBezTo>
                    <a:lnTo>
                      <a:pt x="124448" y="359527"/>
                    </a:lnTo>
                    <a:lnTo>
                      <a:pt x="149600" y="309224"/>
                    </a:lnTo>
                    <a:cubicBezTo>
                      <a:pt x="150493" y="307438"/>
                      <a:pt x="152018" y="306098"/>
                      <a:pt x="153916" y="305466"/>
                    </a:cubicBezTo>
                    <a:cubicBezTo>
                      <a:pt x="155776" y="304833"/>
                      <a:pt x="157822" y="304982"/>
                      <a:pt x="159608" y="305875"/>
                    </a:cubicBezTo>
                    <a:cubicBezTo>
                      <a:pt x="161357" y="306731"/>
                      <a:pt x="162696" y="308294"/>
                      <a:pt x="163329" y="310191"/>
                    </a:cubicBezTo>
                    <a:cubicBezTo>
                      <a:pt x="163962" y="312051"/>
                      <a:pt x="163813" y="314098"/>
                      <a:pt x="162920" y="315847"/>
                    </a:cubicBezTo>
                    <a:close/>
                    <a:moveTo>
                      <a:pt x="468797" y="186031"/>
                    </a:moveTo>
                    <a:cubicBezTo>
                      <a:pt x="468797" y="188003"/>
                      <a:pt x="468015" y="189901"/>
                      <a:pt x="466601" y="191277"/>
                    </a:cubicBezTo>
                    <a:cubicBezTo>
                      <a:pt x="465225" y="192691"/>
                      <a:pt x="463327" y="193472"/>
                      <a:pt x="461355" y="193472"/>
                    </a:cubicBezTo>
                    <a:lnTo>
                      <a:pt x="208352" y="193472"/>
                    </a:lnTo>
                    <a:cubicBezTo>
                      <a:pt x="204259" y="193472"/>
                      <a:pt x="200911" y="190124"/>
                      <a:pt x="200911" y="186031"/>
                    </a:cubicBezTo>
                    <a:cubicBezTo>
                      <a:pt x="200911" y="181938"/>
                      <a:pt x="204259" y="178590"/>
                      <a:pt x="208352" y="178590"/>
                    </a:cubicBezTo>
                    <a:lnTo>
                      <a:pt x="461355" y="178590"/>
                    </a:lnTo>
                    <a:cubicBezTo>
                      <a:pt x="463327" y="178590"/>
                      <a:pt x="465225" y="179371"/>
                      <a:pt x="466601" y="180785"/>
                    </a:cubicBezTo>
                    <a:cubicBezTo>
                      <a:pt x="468015" y="182161"/>
                      <a:pt x="468797" y="184059"/>
                      <a:pt x="468797" y="186031"/>
                    </a:cubicBezTo>
                    <a:close/>
                    <a:moveTo>
                      <a:pt x="14873" y="729251"/>
                    </a:moveTo>
                    <a:lnTo>
                      <a:pt x="14873" y="59529"/>
                    </a:lnTo>
                    <a:lnTo>
                      <a:pt x="133936" y="59529"/>
                    </a:lnTo>
                    <a:lnTo>
                      <a:pt x="133936" y="81854"/>
                    </a:lnTo>
                    <a:lnTo>
                      <a:pt x="44639" y="81854"/>
                    </a:lnTo>
                    <a:cubicBezTo>
                      <a:pt x="42667" y="81854"/>
                      <a:pt x="40769" y="82635"/>
                      <a:pt x="39393" y="84049"/>
                    </a:cubicBezTo>
                    <a:cubicBezTo>
                      <a:pt x="37979" y="85426"/>
                      <a:pt x="37197" y="87324"/>
                      <a:pt x="37197" y="89296"/>
                    </a:cubicBezTo>
                    <a:lnTo>
                      <a:pt x="37197" y="699486"/>
                    </a:lnTo>
                    <a:cubicBezTo>
                      <a:pt x="37197" y="701458"/>
                      <a:pt x="37979" y="703356"/>
                      <a:pt x="39393" y="704732"/>
                    </a:cubicBezTo>
                    <a:cubicBezTo>
                      <a:pt x="40769" y="706146"/>
                      <a:pt x="42667" y="706928"/>
                      <a:pt x="44639" y="706928"/>
                    </a:cubicBezTo>
                    <a:lnTo>
                      <a:pt x="411504" y="706928"/>
                    </a:lnTo>
                    <a:cubicBezTo>
                      <a:pt x="410053" y="702016"/>
                      <a:pt x="408788" y="697067"/>
                      <a:pt x="407671" y="692045"/>
                    </a:cubicBezTo>
                    <a:lnTo>
                      <a:pt x="52084" y="692045"/>
                    </a:lnTo>
                    <a:lnTo>
                      <a:pt x="52084" y="96732"/>
                    </a:lnTo>
                    <a:lnTo>
                      <a:pt x="133940" y="96732"/>
                    </a:lnTo>
                    <a:cubicBezTo>
                      <a:pt x="133940" y="98704"/>
                      <a:pt x="134721" y="100602"/>
                      <a:pt x="136135" y="101978"/>
                    </a:cubicBezTo>
                    <a:cubicBezTo>
                      <a:pt x="137512" y="103392"/>
                      <a:pt x="139410" y="104174"/>
                      <a:pt x="141381" y="104174"/>
                    </a:cubicBezTo>
                    <a:lnTo>
                      <a:pt x="409272" y="104174"/>
                    </a:lnTo>
                    <a:cubicBezTo>
                      <a:pt x="411244" y="104174"/>
                      <a:pt x="413142" y="103392"/>
                      <a:pt x="414518" y="101978"/>
                    </a:cubicBezTo>
                    <a:cubicBezTo>
                      <a:pt x="415932" y="100602"/>
                      <a:pt x="416714" y="98704"/>
                      <a:pt x="416714" y="96732"/>
                    </a:cubicBezTo>
                    <a:lnTo>
                      <a:pt x="498569" y="96732"/>
                    </a:lnTo>
                    <a:lnTo>
                      <a:pt x="498569" y="448529"/>
                    </a:lnTo>
                    <a:cubicBezTo>
                      <a:pt x="503406" y="444957"/>
                      <a:pt x="508355" y="441608"/>
                      <a:pt x="513452" y="438408"/>
                    </a:cubicBezTo>
                    <a:lnTo>
                      <a:pt x="513452" y="89298"/>
                    </a:lnTo>
                    <a:cubicBezTo>
                      <a:pt x="513452" y="87326"/>
                      <a:pt x="512671" y="85428"/>
                      <a:pt x="511257" y="84052"/>
                    </a:cubicBezTo>
                    <a:cubicBezTo>
                      <a:pt x="509880" y="82638"/>
                      <a:pt x="507983" y="81857"/>
                      <a:pt x="506011" y="81857"/>
                    </a:cubicBezTo>
                    <a:lnTo>
                      <a:pt x="416714" y="81857"/>
                    </a:lnTo>
                    <a:lnTo>
                      <a:pt x="416714" y="59532"/>
                    </a:lnTo>
                    <a:lnTo>
                      <a:pt x="535777" y="59532"/>
                    </a:lnTo>
                    <a:lnTo>
                      <a:pt x="535777" y="425911"/>
                    </a:lnTo>
                    <a:cubicBezTo>
                      <a:pt x="540651" y="423530"/>
                      <a:pt x="545599" y="421334"/>
                      <a:pt x="550659" y="419288"/>
                    </a:cubicBezTo>
                    <a:lnTo>
                      <a:pt x="550659" y="52090"/>
                    </a:lnTo>
                    <a:cubicBezTo>
                      <a:pt x="550659" y="50118"/>
                      <a:pt x="549878" y="48220"/>
                      <a:pt x="548464" y="46844"/>
                    </a:cubicBezTo>
                    <a:cubicBezTo>
                      <a:pt x="547087" y="45430"/>
                      <a:pt x="545190" y="44648"/>
                      <a:pt x="543218" y="44648"/>
                    </a:cubicBezTo>
                    <a:lnTo>
                      <a:pt x="416716" y="44648"/>
                    </a:lnTo>
                    <a:lnTo>
                      <a:pt x="416716" y="37207"/>
                    </a:lnTo>
                    <a:cubicBezTo>
                      <a:pt x="416716" y="35235"/>
                      <a:pt x="415935" y="33338"/>
                      <a:pt x="414521" y="31961"/>
                    </a:cubicBezTo>
                    <a:cubicBezTo>
                      <a:pt x="413145" y="30547"/>
                      <a:pt x="411247" y="29766"/>
                      <a:pt x="409275" y="29766"/>
                    </a:cubicBezTo>
                    <a:lnTo>
                      <a:pt x="320313" y="29766"/>
                    </a:lnTo>
                    <a:cubicBezTo>
                      <a:pt x="317114" y="12687"/>
                      <a:pt x="302305" y="223"/>
                      <a:pt x="284892" y="0"/>
                    </a:cubicBezTo>
                    <a:lnTo>
                      <a:pt x="265768" y="0"/>
                    </a:lnTo>
                    <a:cubicBezTo>
                      <a:pt x="248355" y="223"/>
                      <a:pt x="233546" y="12687"/>
                      <a:pt x="230346" y="29766"/>
                    </a:cubicBezTo>
                    <a:lnTo>
                      <a:pt x="141384" y="29766"/>
                    </a:lnTo>
                    <a:cubicBezTo>
                      <a:pt x="139412" y="29766"/>
                      <a:pt x="137515" y="30547"/>
                      <a:pt x="136138" y="31961"/>
                    </a:cubicBezTo>
                    <a:cubicBezTo>
                      <a:pt x="134724" y="33338"/>
                      <a:pt x="133943" y="35235"/>
                      <a:pt x="133943" y="37207"/>
                    </a:cubicBezTo>
                    <a:lnTo>
                      <a:pt x="133943" y="44648"/>
                    </a:lnTo>
                    <a:lnTo>
                      <a:pt x="7441" y="44648"/>
                    </a:lnTo>
                    <a:cubicBezTo>
                      <a:pt x="5469" y="44648"/>
                      <a:pt x="3572" y="45430"/>
                      <a:pt x="2195" y="46844"/>
                    </a:cubicBezTo>
                    <a:cubicBezTo>
                      <a:pt x="781" y="48220"/>
                      <a:pt x="0" y="50118"/>
                      <a:pt x="0" y="52090"/>
                    </a:cubicBezTo>
                    <a:lnTo>
                      <a:pt x="0" y="736699"/>
                    </a:lnTo>
                    <a:cubicBezTo>
                      <a:pt x="0" y="738671"/>
                      <a:pt x="781" y="740569"/>
                      <a:pt x="2195" y="741945"/>
                    </a:cubicBezTo>
                    <a:cubicBezTo>
                      <a:pt x="3572" y="743359"/>
                      <a:pt x="5469" y="744141"/>
                      <a:pt x="7441" y="744141"/>
                    </a:cubicBezTo>
                    <a:lnTo>
                      <a:pt x="425913" y="744141"/>
                    </a:lnTo>
                    <a:cubicBezTo>
                      <a:pt x="423532" y="739267"/>
                      <a:pt x="421336" y="734318"/>
                      <a:pt x="419290" y="729258"/>
                    </a:cubicBezTo>
                    <a:close/>
                    <a:moveTo>
                      <a:pt x="148814" y="44642"/>
                    </a:moveTo>
                    <a:lnTo>
                      <a:pt x="237031" y="44642"/>
                    </a:lnTo>
                    <a:cubicBezTo>
                      <a:pt x="239041" y="44642"/>
                      <a:pt x="240901" y="43861"/>
                      <a:pt x="242315" y="42447"/>
                    </a:cubicBezTo>
                    <a:cubicBezTo>
                      <a:pt x="243692" y="41070"/>
                      <a:pt x="244473" y="39172"/>
                      <a:pt x="244473" y="37200"/>
                    </a:cubicBezTo>
                    <a:cubicBezTo>
                      <a:pt x="244212" y="25183"/>
                      <a:pt x="253737" y="15174"/>
                      <a:pt x="265756" y="14876"/>
                    </a:cubicBezTo>
                    <a:lnTo>
                      <a:pt x="284880" y="14876"/>
                    </a:lnTo>
                    <a:cubicBezTo>
                      <a:pt x="296898" y="15173"/>
                      <a:pt x="306423" y="25182"/>
                      <a:pt x="306162" y="37200"/>
                    </a:cubicBezTo>
                    <a:cubicBezTo>
                      <a:pt x="306162" y="39172"/>
                      <a:pt x="306944" y="41070"/>
                      <a:pt x="308320" y="42447"/>
                    </a:cubicBezTo>
                    <a:cubicBezTo>
                      <a:pt x="309734" y="43861"/>
                      <a:pt x="311595" y="44642"/>
                      <a:pt x="313604" y="44642"/>
                    </a:cubicBezTo>
                    <a:lnTo>
                      <a:pt x="401822" y="44642"/>
                    </a:lnTo>
                    <a:lnTo>
                      <a:pt x="401822" y="89290"/>
                    </a:lnTo>
                    <a:lnTo>
                      <a:pt x="148819" y="89290"/>
                    </a:lnTo>
                    <a:close/>
                    <a:moveTo>
                      <a:pt x="162916" y="181897"/>
                    </a:moveTo>
                    <a:lnTo>
                      <a:pt x="133150" y="241428"/>
                    </a:lnTo>
                    <a:cubicBezTo>
                      <a:pt x="132071" y="243586"/>
                      <a:pt x="130062" y="245075"/>
                      <a:pt x="127680" y="245447"/>
                    </a:cubicBezTo>
                    <a:cubicBezTo>
                      <a:pt x="127271" y="245521"/>
                      <a:pt x="126899" y="245558"/>
                      <a:pt x="126490" y="245558"/>
                    </a:cubicBezTo>
                    <a:cubicBezTo>
                      <a:pt x="124518" y="245558"/>
                      <a:pt x="122620" y="244777"/>
                      <a:pt x="121244" y="243363"/>
                    </a:cubicBezTo>
                    <a:lnTo>
                      <a:pt x="98919" y="221038"/>
                    </a:lnTo>
                    <a:cubicBezTo>
                      <a:pt x="96054" y="218136"/>
                      <a:pt x="96054" y="213448"/>
                      <a:pt x="98956" y="210583"/>
                    </a:cubicBezTo>
                    <a:cubicBezTo>
                      <a:pt x="101821" y="207681"/>
                      <a:pt x="106509" y="207681"/>
                      <a:pt x="109412" y="210546"/>
                    </a:cubicBezTo>
                    <a:lnTo>
                      <a:pt x="124443" y="225577"/>
                    </a:lnTo>
                    <a:lnTo>
                      <a:pt x="149595" y="175274"/>
                    </a:lnTo>
                    <a:cubicBezTo>
                      <a:pt x="150488" y="173488"/>
                      <a:pt x="152013" y="172148"/>
                      <a:pt x="153911" y="171516"/>
                    </a:cubicBezTo>
                    <a:cubicBezTo>
                      <a:pt x="155771" y="170883"/>
                      <a:pt x="157818" y="171032"/>
                      <a:pt x="159604" y="171925"/>
                    </a:cubicBezTo>
                    <a:cubicBezTo>
                      <a:pt x="161352" y="172781"/>
                      <a:pt x="162692" y="174344"/>
                      <a:pt x="163324" y="176241"/>
                    </a:cubicBezTo>
                    <a:cubicBezTo>
                      <a:pt x="163957" y="178101"/>
                      <a:pt x="163808" y="180148"/>
                      <a:pt x="162915" y="181896"/>
                    </a:cubicBezTo>
                    <a:close/>
                    <a:moveTo>
                      <a:pt x="200904" y="319972"/>
                    </a:moveTo>
                    <a:cubicBezTo>
                      <a:pt x="200904" y="318000"/>
                      <a:pt x="201685" y="316102"/>
                      <a:pt x="203099" y="314725"/>
                    </a:cubicBezTo>
                    <a:cubicBezTo>
                      <a:pt x="204476" y="313311"/>
                      <a:pt x="206374" y="312530"/>
                      <a:pt x="208345" y="312530"/>
                    </a:cubicBezTo>
                    <a:lnTo>
                      <a:pt x="453910" y="312530"/>
                    </a:lnTo>
                    <a:cubicBezTo>
                      <a:pt x="458002" y="312530"/>
                      <a:pt x="461351" y="315879"/>
                      <a:pt x="461351" y="319972"/>
                    </a:cubicBezTo>
                    <a:cubicBezTo>
                      <a:pt x="461351" y="324064"/>
                      <a:pt x="458002" y="327413"/>
                      <a:pt x="453910" y="327413"/>
                    </a:cubicBezTo>
                    <a:lnTo>
                      <a:pt x="208345" y="327413"/>
                    </a:lnTo>
                    <a:cubicBezTo>
                      <a:pt x="206374" y="327413"/>
                      <a:pt x="204476" y="326632"/>
                      <a:pt x="203099" y="325218"/>
                    </a:cubicBezTo>
                    <a:cubicBezTo>
                      <a:pt x="201685" y="323841"/>
                      <a:pt x="200904" y="321944"/>
                      <a:pt x="200904" y="319972"/>
                    </a:cubicBezTo>
                    <a:close/>
                    <a:moveTo>
                      <a:pt x="208345" y="498565"/>
                    </a:moveTo>
                    <a:cubicBezTo>
                      <a:pt x="204253" y="498565"/>
                      <a:pt x="200904" y="495217"/>
                      <a:pt x="200904" y="491124"/>
                    </a:cubicBezTo>
                    <a:cubicBezTo>
                      <a:pt x="200904" y="487031"/>
                      <a:pt x="204253" y="483682"/>
                      <a:pt x="208345" y="483682"/>
                    </a:cubicBezTo>
                    <a:lnTo>
                      <a:pt x="327408" y="483682"/>
                    </a:lnTo>
                    <a:cubicBezTo>
                      <a:pt x="331501" y="483682"/>
                      <a:pt x="334849" y="487031"/>
                      <a:pt x="334849" y="491124"/>
                    </a:cubicBezTo>
                    <a:cubicBezTo>
                      <a:pt x="334849" y="495217"/>
                      <a:pt x="331501" y="498565"/>
                      <a:pt x="327408" y="498565"/>
                    </a:cubicBezTo>
                    <a:close/>
                    <a:moveTo>
                      <a:pt x="162916" y="576291"/>
                    </a:moveTo>
                    <a:lnTo>
                      <a:pt x="133150" y="635822"/>
                    </a:lnTo>
                    <a:cubicBezTo>
                      <a:pt x="132071" y="637980"/>
                      <a:pt x="130062" y="639469"/>
                      <a:pt x="127681" y="639841"/>
                    </a:cubicBezTo>
                    <a:cubicBezTo>
                      <a:pt x="127272" y="639915"/>
                      <a:pt x="126900" y="639952"/>
                      <a:pt x="126490" y="639952"/>
                    </a:cubicBezTo>
                    <a:cubicBezTo>
                      <a:pt x="124518" y="639952"/>
                      <a:pt x="122621" y="639171"/>
                      <a:pt x="121244" y="637757"/>
                    </a:cubicBezTo>
                    <a:lnTo>
                      <a:pt x="98919" y="615433"/>
                    </a:lnTo>
                    <a:cubicBezTo>
                      <a:pt x="96054" y="612530"/>
                      <a:pt x="96054" y="607842"/>
                      <a:pt x="98957" y="604977"/>
                    </a:cubicBezTo>
                    <a:cubicBezTo>
                      <a:pt x="101822" y="602075"/>
                      <a:pt x="106510" y="602075"/>
                      <a:pt x="109412" y="604940"/>
                    </a:cubicBezTo>
                    <a:lnTo>
                      <a:pt x="124444" y="619971"/>
                    </a:lnTo>
                    <a:lnTo>
                      <a:pt x="149595" y="569668"/>
                    </a:lnTo>
                    <a:cubicBezTo>
                      <a:pt x="151456" y="565984"/>
                      <a:pt x="155921" y="564496"/>
                      <a:pt x="159567" y="566356"/>
                    </a:cubicBezTo>
                    <a:cubicBezTo>
                      <a:pt x="163251" y="568179"/>
                      <a:pt x="164739" y="572644"/>
                      <a:pt x="162916" y="576291"/>
                    </a:cubicBezTo>
                    <a:close/>
                    <a:moveTo>
                      <a:pt x="162916" y="442351"/>
                    </a:moveTo>
                    <a:lnTo>
                      <a:pt x="133150" y="501882"/>
                    </a:lnTo>
                    <a:cubicBezTo>
                      <a:pt x="132071" y="504040"/>
                      <a:pt x="130062" y="505528"/>
                      <a:pt x="127681" y="505900"/>
                    </a:cubicBezTo>
                    <a:cubicBezTo>
                      <a:pt x="127272" y="505975"/>
                      <a:pt x="126900" y="506012"/>
                      <a:pt x="126490" y="506012"/>
                    </a:cubicBezTo>
                    <a:cubicBezTo>
                      <a:pt x="124518" y="506012"/>
                      <a:pt x="122621" y="505231"/>
                      <a:pt x="121244" y="503817"/>
                    </a:cubicBezTo>
                    <a:lnTo>
                      <a:pt x="98919" y="481492"/>
                    </a:lnTo>
                    <a:cubicBezTo>
                      <a:pt x="96054" y="478590"/>
                      <a:pt x="96054" y="473902"/>
                      <a:pt x="98957" y="471036"/>
                    </a:cubicBezTo>
                    <a:cubicBezTo>
                      <a:pt x="101822" y="468134"/>
                      <a:pt x="106510" y="468134"/>
                      <a:pt x="109412" y="470999"/>
                    </a:cubicBezTo>
                    <a:lnTo>
                      <a:pt x="124444" y="486031"/>
                    </a:lnTo>
                    <a:lnTo>
                      <a:pt x="149595" y="435727"/>
                    </a:lnTo>
                    <a:cubicBezTo>
                      <a:pt x="151456" y="432044"/>
                      <a:pt x="155921" y="430555"/>
                      <a:pt x="159567" y="432416"/>
                    </a:cubicBezTo>
                    <a:cubicBezTo>
                      <a:pt x="163251" y="434239"/>
                      <a:pt x="164739" y="438704"/>
                      <a:pt x="162916" y="442350"/>
                    </a:cubicBezTo>
                    <a:close/>
                    <a:moveTo>
                      <a:pt x="461353" y="453922"/>
                    </a:moveTo>
                    <a:lnTo>
                      <a:pt x="208350" y="453922"/>
                    </a:lnTo>
                    <a:cubicBezTo>
                      <a:pt x="204257" y="453922"/>
                      <a:pt x="200909" y="450573"/>
                      <a:pt x="200909" y="446480"/>
                    </a:cubicBezTo>
                    <a:cubicBezTo>
                      <a:pt x="200909" y="442387"/>
                      <a:pt x="204257" y="439039"/>
                      <a:pt x="208350" y="439039"/>
                    </a:cubicBezTo>
                    <a:lnTo>
                      <a:pt x="461353" y="439039"/>
                    </a:lnTo>
                    <a:cubicBezTo>
                      <a:pt x="465446" y="439039"/>
                      <a:pt x="468795" y="442387"/>
                      <a:pt x="468795" y="446480"/>
                    </a:cubicBezTo>
                    <a:cubicBezTo>
                      <a:pt x="468795" y="450573"/>
                      <a:pt x="465446" y="453922"/>
                      <a:pt x="461353" y="453922"/>
                    </a:cubicBezTo>
                    <a:close/>
                    <a:moveTo>
                      <a:pt x="200902" y="357186"/>
                    </a:moveTo>
                    <a:cubicBezTo>
                      <a:pt x="200902" y="355214"/>
                      <a:pt x="201683" y="353316"/>
                      <a:pt x="203097" y="351940"/>
                    </a:cubicBezTo>
                    <a:cubicBezTo>
                      <a:pt x="204474" y="350526"/>
                      <a:pt x="206371" y="349744"/>
                      <a:pt x="208343" y="349744"/>
                    </a:cubicBezTo>
                    <a:lnTo>
                      <a:pt x="372059" y="349744"/>
                    </a:lnTo>
                    <a:cubicBezTo>
                      <a:pt x="376152" y="349744"/>
                      <a:pt x="379500" y="353093"/>
                      <a:pt x="379500" y="357186"/>
                    </a:cubicBezTo>
                    <a:cubicBezTo>
                      <a:pt x="379500" y="361278"/>
                      <a:pt x="376152" y="364627"/>
                      <a:pt x="372059" y="364627"/>
                    </a:cubicBezTo>
                    <a:lnTo>
                      <a:pt x="208343" y="364627"/>
                    </a:lnTo>
                    <a:cubicBezTo>
                      <a:pt x="206371" y="364627"/>
                      <a:pt x="204474" y="363846"/>
                      <a:pt x="203097" y="362432"/>
                    </a:cubicBezTo>
                    <a:cubicBezTo>
                      <a:pt x="201683" y="361055"/>
                      <a:pt x="200902" y="359158"/>
                      <a:pt x="200902" y="357186"/>
                    </a:cubicBezTo>
                    <a:close/>
                  </a:path>
                </a:pathLst>
              </a:custGeom>
              <a:solidFill>
                <a:srgbClr val="123458"/>
              </a:solidFill>
              <a:ln w="9525" cap="flat">
                <a:solidFill>
                  <a:srgbClr val="12345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630864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7F48E3-E9F9-7DFF-E184-6DE7D6A2F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Forma Livre: Forma 108">
            <a:extLst>
              <a:ext uri="{FF2B5EF4-FFF2-40B4-BE49-F238E27FC236}">
                <a16:creationId xmlns:a16="http://schemas.microsoft.com/office/drawing/2014/main" id="{B235471C-7A0B-4BBD-AB15-CE342A7AE286}"/>
              </a:ext>
            </a:extLst>
          </p:cNvPr>
          <p:cNvSpPr/>
          <p:nvPr/>
        </p:nvSpPr>
        <p:spPr>
          <a:xfrm>
            <a:off x="0" y="-152167"/>
            <a:ext cx="13159946" cy="7058526"/>
          </a:xfrm>
          <a:custGeom>
            <a:avLst/>
            <a:gdLst>
              <a:gd name="csX0" fmla="*/ 8486965 w 12494718"/>
              <a:gd name="csY0" fmla="*/ 2992010 h 7058526"/>
              <a:gd name="csX1" fmla="*/ 8314557 w 12494718"/>
              <a:gd name="csY1" fmla="*/ 3068771 h 7058526"/>
              <a:gd name="csX2" fmla="*/ 6313106 w 12494718"/>
              <a:gd name="csY2" fmla="*/ 5177853 h 7058526"/>
              <a:gd name="csX3" fmla="*/ 6322234 w 12494718"/>
              <a:gd name="csY3" fmla="*/ 5526449 h 7058526"/>
              <a:gd name="csX4" fmla="*/ 7623558 w 12494718"/>
              <a:gd name="csY4" fmla="*/ 6761364 h 7058526"/>
              <a:gd name="csX5" fmla="*/ 7972154 w 12494718"/>
              <a:gd name="csY5" fmla="*/ 6752237 h 7058526"/>
              <a:gd name="csX6" fmla="*/ 9973605 w 12494718"/>
              <a:gd name="csY6" fmla="*/ 4643154 h 7058526"/>
              <a:gd name="csX7" fmla="*/ 9964478 w 12494718"/>
              <a:gd name="csY7" fmla="*/ 4294558 h 7058526"/>
              <a:gd name="csX8" fmla="*/ 8663153 w 12494718"/>
              <a:gd name="csY8" fmla="*/ 3059643 h 7058526"/>
              <a:gd name="csX9" fmla="*/ 8486965 w 12494718"/>
              <a:gd name="csY9" fmla="*/ 2992010 h 7058526"/>
              <a:gd name="csX10" fmla="*/ 5338822 w 12494718"/>
              <a:gd name="csY10" fmla="*/ 2589216 h 7058526"/>
              <a:gd name="csX11" fmla="*/ 5166415 w 12494718"/>
              <a:gd name="csY11" fmla="*/ 2665976 h 7058526"/>
              <a:gd name="csX12" fmla="*/ 3164963 w 12494718"/>
              <a:gd name="csY12" fmla="*/ 4775058 h 7058526"/>
              <a:gd name="csX13" fmla="*/ 3174091 w 12494718"/>
              <a:gd name="csY13" fmla="*/ 5123654 h 7058526"/>
              <a:gd name="csX14" fmla="*/ 4475416 w 12494718"/>
              <a:gd name="csY14" fmla="*/ 6358569 h 7058526"/>
              <a:gd name="csX15" fmla="*/ 4824011 w 12494718"/>
              <a:gd name="csY15" fmla="*/ 6349442 h 7058526"/>
              <a:gd name="csX16" fmla="*/ 6825463 w 12494718"/>
              <a:gd name="csY16" fmla="*/ 4240359 h 7058526"/>
              <a:gd name="csX17" fmla="*/ 6816335 w 12494718"/>
              <a:gd name="csY17" fmla="*/ 3891763 h 7058526"/>
              <a:gd name="csX18" fmla="*/ 5515011 w 12494718"/>
              <a:gd name="csY18" fmla="*/ 2656848 h 7058526"/>
              <a:gd name="csX19" fmla="*/ 5338822 w 12494718"/>
              <a:gd name="csY19" fmla="*/ 2589216 h 7058526"/>
              <a:gd name="csX20" fmla="*/ 11657176 w 12494718"/>
              <a:gd name="csY20" fmla="*/ 923436 h 7058526"/>
              <a:gd name="csX21" fmla="*/ 12417873 w 12494718"/>
              <a:gd name="csY21" fmla="*/ 1645313 h 7058526"/>
              <a:gd name="csX22" fmla="*/ 12427000 w 12494718"/>
              <a:gd name="csY22" fmla="*/ 1993909 h 7058526"/>
              <a:gd name="csX23" fmla="*/ 11657176 w 12494718"/>
              <a:gd name="csY23" fmla="*/ 2805132 h 7058526"/>
              <a:gd name="csX24" fmla="*/ 0 w 12494718"/>
              <a:gd name="csY24" fmla="*/ 34475 h 7058526"/>
              <a:gd name="csX25" fmla="*/ 7764363 w 12494718"/>
              <a:gd name="csY25" fmla="*/ 34475 h 7058526"/>
              <a:gd name="csX26" fmla="*/ 7746918 w 12494718"/>
              <a:gd name="csY26" fmla="*/ 44247 h 7058526"/>
              <a:gd name="csX27" fmla="*/ 7709077 w 12494718"/>
              <a:gd name="csY27" fmla="*/ 76846 h 7058526"/>
              <a:gd name="csX28" fmla="*/ 5707625 w 12494718"/>
              <a:gd name="csY28" fmla="*/ 2185929 h 7058526"/>
              <a:gd name="csX29" fmla="*/ 5716753 w 12494718"/>
              <a:gd name="csY29" fmla="*/ 2534524 h 7058526"/>
              <a:gd name="csX30" fmla="*/ 7018077 w 12494718"/>
              <a:gd name="csY30" fmla="*/ 3769439 h 7058526"/>
              <a:gd name="csX31" fmla="*/ 7366673 w 12494718"/>
              <a:gd name="csY31" fmla="*/ 3760312 h 7058526"/>
              <a:gd name="csX32" fmla="*/ 9368124 w 12494718"/>
              <a:gd name="csY32" fmla="*/ 1651229 h 7058526"/>
              <a:gd name="csX33" fmla="*/ 9358997 w 12494718"/>
              <a:gd name="csY33" fmla="*/ 1302633 h 7058526"/>
              <a:gd name="csX34" fmla="*/ 8057672 w 12494718"/>
              <a:gd name="csY34" fmla="*/ 67718 h 7058526"/>
              <a:gd name="csX35" fmla="*/ 8018177 w 12494718"/>
              <a:gd name="csY35" fmla="*/ 37145 h 7058526"/>
              <a:gd name="csX36" fmla="*/ 8012765 w 12494718"/>
              <a:gd name="csY36" fmla="*/ 34475 h 7058526"/>
              <a:gd name="csX37" fmla="*/ 11657176 w 12494718"/>
              <a:gd name="csY37" fmla="*/ 34475 h 7058526"/>
              <a:gd name="csX38" fmla="*/ 11657176 w 12494718"/>
              <a:gd name="csY38" fmla="*/ 923436 h 7058526"/>
              <a:gd name="csX39" fmla="*/ 11116548 w 12494718"/>
              <a:gd name="csY39" fmla="*/ 410398 h 7058526"/>
              <a:gd name="csX40" fmla="*/ 10767952 w 12494718"/>
              <a:gd name="csY40" fmla="*/ 419526 h 7058526"/>
              <a:gd name="csX41" fmla="*/ 8766501 w 12494718"/>
              <a:gd name="csY41" fmla="*/ 2528609 h 7058526"/>
              <a:gd name="csX42" fmla="*/ 8775628 w 12494718"/>
              <a:gd name="csY42" fmla="*/ 2877204 h 7058526"/>
              <a:gd name="csX43" fmla="*/ 10076953 w 12494718"/>
              <a:gd name="csY43" fmla="*/ 4112119 h 7058526"/>
              <a:gd name="csX44" fmla="*/ 10425549 w 12494718"/>
              <a:gd name="csY44" fmla="*/ 4102992 h 7058526"/>
              <a:gd name="csX45" fmla="*/ 11657176 w 12494718"/>
              <a:gd name="csY45" fmla="*/ 2805132 h 7058526"/>
              <a:gd name="csX46" fmla="*/ 11657176 w 12494718"/>
              <a:gd name="csY46" fmla="*/ 7058526 h 7058526"/>
              <a:gd name="csX47" fmla="*/ 0 w 12494718"/>
              <a:gd name="csY47" fmla="*/ 7058526 h 7058526"/>
              <a:gd name="csX48" fmla="*/ 7881484 w 12494718"/>
              <a:gd name="csY48" fmla="*/ 85 h 7058526"/>
              <a:gd name="csX49" fmla="*/ 7974712 w 12494718"/>
              <a:gd name="csY49" fmla="*/ 15706 h 7058526"/>
              <a:gd name="csX50" fmla="*/ 8012765 w 12494718"/>
              <a:gd name="csY50" fmla="*/ 34475 h 7058526"/>
              <a:gd name="csX51" fmla="*/ 7764363 w 12494718"/>
              <a:gd name="csY51" fmla="*/ 34475 h 7058526"/>
              <a:gd name="csX52" fmla="*/ 7789201 w 12494718"/>
              <a:gd name="csY52" fmla="*/ 20563 h 7058526"/>
              <a:gd name="csX53" fmla="*/ 7881484 w 12494718"/>
              <a:gd name="csY53" fmla="*/ 85 h 70585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</a:cxnLst>
            <a:rect l="l" t="t" r="r" b="b"/>
            <a:pathLst>
              <a:path w="12494718" h="7058526">
                <a:moveTo>
                  <a:pt x="8486965" y="2992010"/>
                </a:moveTo>
                <a:cubicBezTo>
                  <a:pt x="8423881" y="2993662"/>
                  <a:pt x="8361428" y="3019379"/>
                  <a:pt x="8314557" y="3068771"/>
                </a:cubicBezTo>
                <a:lnTo>
                  <a:pt x="6313106" y="5177853"/>
                </a:lnTo>
                <a:cubicBezTo>
                  <a:pt x="6219364" y="5276636"/>
                  <a:pt x="6223451" y="5432708"/>
                  <a:pt x="6322234" y="5526449"/>
                </a:cubicBezTo>
                <a:lnTo>
                  <a:pt x="7623558" y="6761364"/>
                </a:lnTo>
                <a:cubicBezTo>
                  <a:pt x="7722341" y="6855106"/>
                  <a:pt x="7878412" y="6851020"/>
                  <a:pt x="7972154" y="6752237"/>
                </a:cubicBezTo>
                <a:lnTo>
                  <a:pt x="9973605" y="4643154"/>
                </a:lnTo>
                <a:cubicBezTo>
                  <a:pt x="10067347" y="4544371"/>
                  <a:pt x="10063261" y="4388300"/>
                  <a:pt x="9964478" y="4294558"/>
                </a:cubicBezTo>
                <a:lnTo>
                  <a:pt x="8663153" y="3059643"/>
                </a:lnTo>
                <a:cubicBezTo>
                  <a:pt x="8613762" y="3012772"/>
                  <a:pt x="8550048" y="2990358"/>
                  <a:pt x="8486965" y="2992010"/>
                </a:cubicBezTo>
                <a:close/>
                <a:moveTo>
                  <a:pt x="5338822" y="2589216"/>
                </a:moveTo>
                <a:cubicBezTo>
                  <a:pt x="5275739" y="2590867"/>
                  <a:pt x="5213286" y="2616585"/>
                  <a:pt x="5166415" y="2665976"/>
                </a:cubicBezTo>
                <a:lnTo>
                  <a:pt x="3164963" y="4775058"/>
                </a:lnTo>
                <a:cubicBezTo>
                  <a:pt x="3071222" y="4873841"/>
                  <a:pt x="3075309" y="5029913"/>
                  <a:pt x="3174091" y="5123654"/>
                </a:cubicBezTo>
                <a:lnTo>
                  <a:pt x="4475416" y="6358569"/>
                </a:lnTo>
                <a:cubicBezTo>
                  <a:pt x="4574198" y="6452311"/>
                  <a:pt x="4730269" y="6448225"/>
                  <a:pt x="4824011" y="6349442"/>
                </a:cubicBezTo>
                <a:lnTo>
                  <a:pt x="6825463" y="4240359"/>
                </a:lnTo>
                <a:cubicBezTo>
                  <a:pt x="6919204" y="4141576"/>
                  <a:pt x="6915118" y="3985505"/>
                  <a:pt x="6816335" y="3891763"/>
                </a:cubicBezTo>
                <a:lnTo>
                  <a:pt x="5515011" y="2656848"/>
                </a:lnTo>
                <a:cubicBezTo>
                  <a:pt x="5465620" y="2609977"/>
                  <a:pt x="5401906" y="2587564"/>
                  <a:pt x="5338822" y="2589216"/>
                </a:cubicBezTo>
                <a:close/>
                <a:moveTo>
                  <a:pt x="11657176" y="923436"/>
                </a:moveTo>
                <a:lnTo>
                  <a:pt x="12417873" y="1645313"/>
                </a:lnTo>
                <a:cubicBezTo>
                  <a:pt x="12516656" y="1739055"/>
                  <a:pt x="12520742" y="1895126"/>
                  <a:pt x="12427000" y="1993909"/>
                </a:cubicBezTo>
                <a:lnTo>
                  <a:pt x="11657176" y="2805132"/>
                </a:lnTo>
                <a:close/>
                <a:moveTo>
                  <a:pt x="0" y="34475"/>
                </a:moveTo>
                <a:lnTo>
                  <a:pt x="7764363" y="34475"/>
                </a:lnTo>
                <a:lnTo>
                  <a:pt x="7746918" y="44247"/>
                </a:lnTo>
                <a:cubicBezTo>
                  <a:pt x="7733486" y="53630"/>
                  <a:pt x="7720794" y="64498"/>
                  <a:pt x="7709077" y="76846"/>
                </a:cubicBezTo>
                <a:lnTo>
                  <a:pt x="5707625" y="2185929"/>
                </a:lnTo>
                <a:cubicBezTo>
                  <a:pt x="5613884" y="2284711"/>
                  <a:pt x="5617971" y="2440783"/>
                  <a:pt x="5716753" y="2534524"/>
                </a:cubicBezTo>
                <a:lnTo>
                  <a:pt x="7018077" y="3769439"/>
                </a:lnTo>
                <a:cubicBezTo>
                  <a:pt x="7116860" y="3863181"/>
                  <a:pt x="7272931" y="3859094"/>
                  <a:pt x="7366673" y="3760312"/>
                </a:cubicBezTo>
                <a:lnTo>
                  <a:pt x="9368124" y="1651229"/>
                </a:lnTo>
                <a:cubicBezTo>
                  <a:pt x="9461866" y="1552447"/>
                  <a:pt x="9457780" y="1396375"/>
                  <a:pt x="9358997" y="1302633"/>
                </a:cubicBezTo>
                <a:lnTo>
                  <a:pt x="8057672" y="67718"/>
                </a:lnTo>
                <a:cubicBezTo>
                  <a:pt x="8045324" y="56000"/>
                  <a:pt x="8032081" y="45811"/>
                  <a:pt x="8018177" y="37145"/>
                </a:cubicBezTo>
                <a:lnTo>
                  <a:pt x="8012765" y="34475"/>
                </a:lnTo>
                <a:lnTo>
                  <a:pt x="11657176" y="34475"/>
                </a:lnTo>
                <a:lnTo>
                  <a:pt x="11657176" y="923436"/>
                </a:lnTo>
                <a:lnTo>
                  <a:pt x="11116548" y="410398"/>
                </a:lnTo>
                <a:cubicBezTo>
                  <a:pt x="11017765" y="316656"/>
                  <a:pt x="10861694" y="320743"/>
                  <a:pt x="10767952" y="419526"/>
                </a:cubicBezTo>
                <a:lnTo>
                  <a:pt x="8766501" y="2528609"/>
                </a:lnTo>
                <a:cubicBezTo>
                  <a:pt x="8672759" y="2627391"/>
                  <a:pt x="8676845" y="2783462"/>
                  <a:pt x="8775628" y="2877204"/>
                </a:cubicBezTo>
                <a:lnTo>
                  <a:pt x="10076953" y="4112119"/>
                </a:lnTo>
                <a:cubicBezTo>
                  <a:pt x="10175736" y="4205861"/>
                  <a:pt x="10331807" y="4201774"/>
                  <a:pt x="10425549" y="4102992"/>
                </a:cubicBezTo>
                <a:lnTo>
                  <a:pt x="11657176" y="2805132"/>
                </a:lnTo>
                <a:lnTo>
                  <a:pt x="11657176" y="7058526"/>
                </a:lnTo>
                <a:lnTo>
                  <a:pt x="0" y="7058526"/>
                </a:lnTo>
                <a:close/>
                <a:moveTo>
                  <a:pt x="7881484" y="85"/>
                </a:moveTo>
                <a:cubicBezTo>
                  <a:pt x="7913025" y="-741"/>
                  <a:pt x="7944725" y="4450"/>
                  <a:pt x="7974712" y="15706"/>
                </a:cubicBezTo>
                <a:lnTo>
                  <a:pt x="8012765" y="34475"/>
                </a:lnTo>
                <a:lnTo>
                  <a:pt x="7764363" y="34475"/>
                </a:lnTo>
                <a:lnTo>
                  <a:pt x="7789201" y="20563"/>
                </a:lnTo>
                <a:cubicBezTo>
                  <a:pt x="7818558" y="7753"/>
                  <a:pt x="7849942" y="911"/>
                  <a:pt x="7881484" y="85"/>
                </a:cubicBezTo>
                <a:close/>
              </a:path>
            </a:pathLst>
          </a:custGeom>
          <a:solidFill>
            <a:srgbClr val="F3F4EE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 noProof="0" dirty="0"/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0B84D467-034A-EB41-5EFA-A381B9C88AA2}"/>
              </a:ext>
            </a:extLst>
          </p:cNvPr>
          <p:cNvSpPr/>
          <p:nvPr/>
        </p:nvSpPr>
        <p:spPr>
          <a:xfrm>
            <a:off x="710257" y="335099"/>
            <a:ext cx="10725763" cy="720896"/>
          </a:xfrm>
          <a:prstGeom prst="rect">
            <a:avLst/>
          </a:prstGeom>
        </p:spPr>
        <p:txBody>
          <a:bodyPr vert="horz" lIns="76200" tIns="38100" rIns="76200" bIns="38100" rtlCol="0" anchor="b">
            <a:noAutofit/>
          </a:bodyPr>
          <a:lstStyle/>
          <a:p>
            <a:pPr>
              <a:lnSpc>
                <a:spcPts val="4583"/>
              </a:lnSpc>
            </a:pPr>
            <a:r>
              <a:rPr lang="pt-BR" sz="4000" b="1" noProof="0" dirty="0">
                <a:solidFill>
                  <a:srgbClr val="123458"/>
                </a:solidFill>
              </a:rPr>
              <a:t>Deveres Fundamentais Reforçados</a:t>
            </a:r>
          </a:p>
        </p:txBody>
      </p:sp>
      <p:sp>
        <p:nvSpPr>
          <p:cNvPr id="15" name="Retângulo: Cantos Diagonais Arredondados 14">
            <a:extLst>
              <a:ext uri="{FF2B5EF4-FFF2-40B4-BE49-F238E27FC236}">
                <a16:creationId xmlns:a16="http://schemas.microsoft.com/office/drawing/2014/main" id="{B1B312A1-7314-96D9-F161-603598DEE648}"/>
              </a:ext>
            </a:extLst>
          </p:cNvPr>
          <p:cNvSpPr/>
          <p:nvPr/>
        </p:nvSpPr>
        <p:spPr>
          <a:xfrm flipV="1">
            <a:off x="738001" y="1044427"/>
            <a:ext cx="8291699" cy="45719"/>
          </a:xfrm>
          <a:prstGeom prst="round2DiagRect">
            <a:avLst/>
          </a:prstGeom>
          <a:solidFill>
            <a:srgbClr val="3656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0630CC68-C884-2EDB-40C3-0B006F5600C9}"/>
              </a:ext>
            </a:extLst>
          </p:cNvPr>
          <p:cNvGrpSpPr/>
          <p:nvPr/>
        </p:nvGrpSpPr>
        <p:grpSpPr>
          <a:xfrm>
            <a:off x="3442874" y="2647950"/>
            <a:ext cx="2548626" cy="3873899"/>
            <a:chOff x="3547374" y="2647950"/>
            <a:chExt cx="2548626" cy="3873899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7543884A-DEBF-77FD-064D-B184EEBC1639}"/>
                </a:ext>
              </a:extLst>
            </p:cNvPr>
            <p:cNvSpPr/>
            <p:nvPr/>
          </p:nvSpPr>
          <p:spPr>
            <a:xfrm>
              <a:off x="3547374" y="2647950"/>
              <a:ext cx="2548626" cy="3724275"/>
            </a:xfrm>
            <a:prstGeom prst="roundRect">
              <a:avLst>
                <a:gd name="adj" fmla="val 3701"/>
              </a:avLst>
            </a:prstGeom>
            <a:solidFill>
              <a:schemeClr val="bg1">
                <a:alpha val="83000"/>
              </a:schemeClr>
            </a:solidFill>
            <a:ln w="76200">
              <a:noFill/>
            </a:ln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11" name="Text 1">
              <a:extLst>
                <a:ext uri="{FF2B5EF4-FFF2-40B4-BE49-F238E27FC236}">
                  <a16:creationId xmlns:a16="http://schemas.microsoft.com/office/drawing/2014/main" id="{082152AF-2978-4E0E-DF30-EAA880C1B8C5}"/>
                </a:ext>
              </a:extLst>
            </p:cNvPr>
            <p:cNvSpPr/>
            <p:nvPr/>
          </p:nvSpPr>
          <p:spPr>
            <a:xfrm>
              <a:off x="3767844" y="4034609"/>
              <a:ext cx="2125717" cy="43200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 anchorCtr="0"/>
            <a:lstStyle/>
            <a:p>
              <a:pPr algn="ctr"/>
              <a:r>
                <a:rPr lang="pt-BR" sz="2400" b="1" noProof="0" dirty="0">
                  <a:solidFill>
                    <a:srgbClr val="123458"/>
                  </a:solidFill>
                  <a:latin typeface="+mj-lt"/>
                </a:rPr>
                <a:t>Lealdade</a:t>
              </a:r>
            </a:p>
          </p:txBody>
        </p:sp>
        <p:sp>
          <p:nvSpPr>
            <p:cNvPr id="12" name="Text 2">
              <a:extLst>
                <a:ext uri="{FF2B5EF4-FFF2-40B4-BE49-F238E27FC236}">
                  <a16:creationId xmlns:a16="http://schemas.microsoft.com/office/drawing/2014/main" id="{06F1B241-E209-B7F3-D6AB-F3EC79DE8D88}"/>
                </a:ext>
              </a:extLst>
            </p:cNvPr>
            <p:cNvSpPr/>
            <p:nvPr/>
          </p:nvSpPr>
          <p:spPr>
            <a:xfrm>
              <a:off x="3615687" y="4565933"/>
              <a:ext cx="2412000" cy="195591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85725" algn="ctr">
                <a:lnSpc>
                  <a:spcPts val="2500"/>
                </a:lnSpc>
                <a:buSzPct val="100000"/>
              </a:pPr>
              <a:r>
                <a:rPr lang="pt-BR" sz="2000" noProof="0" dirty="0">
                  <a:solidFill>
                    <a:srgbClr val="123458"/>
                  </a:solidFill>
                  <a:latin typeface="+mj-lt"/>
                </a:rPr>
                <a:t>Compromisso indivisível com os </a:t>
              </a:r>
            </a:p>
            <a:p>
              <a:pPr marL="85725" algn="ctr">
                <a:lnSpc>
                  <a:spcPts val="2500"/>
                </a:lnSpc>
                <a:buSzPct val="100000"/>
              </a:pPr>
              <a:r>
                <a:rPr lang="pt-BR" sz="2000" noProof="0" dirty="0">
                  <a:solidFill>
                    <a:srgbClr val="123458"/>
                  </a:solidFill>
                  <a:latin typeface="+mj-lt"/>
                </a:rPr>
                <a:t>interesses legítimos do cliente</a:t>
              </a:r>
            </a:p>
          </p:txBody>
        </p:sp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31470EBE-0831-1216-FA5F-529A6F7A4862}"/>
                </a:ext>
              </a:extLst>
            </p:cNvPr>
            <p:cNvSpPr/>
            <p:nvPr/>
          </p:nvSpPr>
          <p:spPr>
            <a:xfrm>
              <a:off x="4324385" y="2952563"/>
              <a:ext cx="1036506" cy="982723"/>
            </a:xfrm>
            <a:prstGeom prst="roundRect">
              <a:avLst/>
            </a:prstGeom>
            <a:noFill/>
            <a:ln>
              <a:solidFill>
                <a:srgbClr val="12345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grpSp>
          <p:nvGrpSpPr>
            <p:cNvPr id="64" name="Agrupar 63">
              <a:extLst>
                <a:ext uri="{FF2B5EF4-FFF2-40B4-BE49-F238E27FC236}">
                  <a16:creationId xmlns:a16="http://schemas.microsoft.com/office/drawing/2014/main" id="{FA798E46-095B-25B9-508F-C91CA5CFFABD}"/>
                </a:ext>
              </a:extLst>
            </p:cNvPr>
            <p:cNvGrpSpPr/>
            <p:nvPr/>
          </p:nvGrpSpPr>
          <p:grpSpPr>
            <a:xfrm>
              <a:off x="4324385" y="3109169"/>
              <a:ext cx="1036506" cy="728655"/>
              <a:chOff x="1533800" y="3109169"/>
              <a:chExt cx="1036506" cy="728655"/>
            </a:xfrm>
          </p:grpSpPr>
          <p:sp>
            <p:nvSpPr>
              <p:cNvPr id="65" name="Text 1">
                <a:extLst>
                  <a:ext uri="{FF2B5EF4-FFF2-40B4-BE49-F238E27FC236}">
                    <a16:creationId xmlns:a16="http://schemas.microsoft.com/office/drawing/2014/main" id="{55DF5733-767F-E447-B69D-22AC741BF35B}"/>
                  </a:ext>
                </a:extLst>
              </p:cNvPr>
              <p:cNvSpPr/>
              <p:nvPr/>
            </p:nvSpPr>
            <p:spPr>
              <a:xfrm>
                <a:off x="1533800" y="3405824"/>
                <a:ext cx="1036506" cy="432000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ctr" anchorCtr="0"/>
              <a:lstStyle/>
              <a:p>
                <a:pPr algn="ctr"/>
                <a:r>
                  <a:rPr lang="pt-BR" sz="2400" b="1" noProof="0" dirty="0">
                    <a:solidFill>
                      <a:srgbClr val="123458"/>
                    </a:solidFill>
                    <a:latin typeface="+mj-lt"/>
                  </a:rPr>
                  <a:t>100%</a:t>
                </a:r>
              </a:p>
            </p:txBody>
          </p:sp>
          <p:grpSp>
            <p:nvGrpSpPr>
              <p:cNvPr id="66" name="Agrupar 65">
                <a:extLst>
                  <a:ext uri="{FF2B5EF4-FFF2-40B4-BE49-F238E27FC236}">
                    <a16:creationId xmlns:a16="http://schemas.microsoft.com/office/drawing/2014/main" id="{D877CAEA-EEDB-2000-B0A4-D2EDC60600E9}"/>
                  </a:ext>
                </a:extLst>
              </p:cNvPr>
              <p:cNvGrpSpPr/>
              <p:nvPr/>
            </p:nvGrpSpPr>
            <p:grpSpPr>
              <a:xfrm>
                <a:off x="1691059" y="3109169"/>
                <a:ext cx="721988" cy="304907"/>
                <a:chOff x="218084" y="1916610"/>
                <a:chExt cx="857249" cy="384809"/>
              </a:xfrm>
              <a:solidFill>
                <a:srgbClr val="123458"/>
              </a:solidFill>
            </p:grpSpPr>
            <p:sp>
              <p:nvSpPr>
                <p:cNvPr id="77" name="Forma Livre: Forma 76">
                  <a:extLst>
                    <a:ext uri="{FF2B5EF4-FFF2-40B4-BE49-F238E27FC236}">
                      <a16:creationId xmlns:a16="http://schemas.microsoft.com/office/drawing/2014/main" id="{78E3B821-A789-D685-6135-219724A3C736}"/>
                    </a:ext>
                  </a:extLst>
                </p:cNvPr>
                <p:cNvSpPr/>
                <p:nvPr/>
              </p:nvSpPr>
              <p:spPr>
                <a:xfrm>
                  <a:off x="1033423" y="2039483"/>
                  <a:ext cx="41910" cy="120014"/>
                </a:xfrm>
                <a:custGeom>
                  <a:avLst/>
                  <a:gdLst>
                    <a:gd name="csX0" fmla="*/ 14288 w 41910"/>
                    <a:gd name="csY0" fmla="*/ 120015 h 120014"/>
                    <a:gd name="csX1" fmla="*/ 0 w 41910"/>
                    <a:gd name="csY1" fmla="*/ 120015 h 120014"/>
                    <a:gd name="csX2" fmla="*/ 0 w 41910"/>
                    <a:gd name="csY2" fmla="*/ 0 h 120014"/>
                    <a:gd name="csX3" fmla="*/ 14288 w 41910"/>
                    <a:gd name="csY3" fmla="*/ 0 h 120014"/>
                    <a:gd name="csX4" fmla="*/ 41910 w 41910"/>
                    <a:gd name="csY4" fmla="*/ 27622 h 120014"/>
                    <a:gd name="csX5" fmla="*/ 41910 w 41910"/>
                    <a:gd name="csY5" fmla="*/ 93345 h 120014"/>
                    <a:gd name="csX6" fmla="*/ 14288 w 41910"/>
                    <a:gd name="csY6" fmla="*/ 120015 h 12001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41910" h="120014">
                      <a:moveTo>
                        <a:pt x="14288" y="120015"/>
                      </a:moveTo>
                      <a:lnTo>
                        <a:pt x="0" y="120015"/>
                      </a:lnTo>
                      <a:lnTo>
                        <a:pt x="0" y="0"/>
                      </a:lnTo>
                      <a:lnTo>
                        <a:pt x="14288" y="0"/>
                      </a:lnTo>
                      <a:cubicBezTo>
                        <a:pt x="29527" y="0"/>
                        <a:pt x="41910" y="12382"/>
                        <a:pt x="41910" y="27622"/>
                      </a:cubicBezTo>
                      <a:lnTo>
                        <a:pt x="41910" y="93345"/>
                      </a:lnTo>
                      <a:cubicBezTo>
                        <a:pt x="41910" y="107632"/>
                        <a:pt x="29527" y="120015"/>
                        <a:pt x="14288" y="12001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  <p:sp>
              <p:nvSpPr>
                <p:cNvPr id="78" name="Forma Livre: Forma 77">
                  <a:extLst>
                    <a:ext uri="{FF2B5EF4-FFF2-40B4-BE49-F238E27FC236}">
                      <a16:creationId xmlns:a16="http://schemas.microsoft.com/office/drawing/2014/main" id="{FDF10D6E-C87D-B99F-BD40-A71FC2EA8C34}"/>
                    </a:ext>
                  </a:extLst>
                </p:cNvPr>
                <p:cNvSpPr/>
                <p:nvPr/>
              </p:nvSpPr>
              <p:spPr>
                <a:xfrm>
                  <a:off x="218084" y="1916610"/>
                  <a:ext cx="804888" cy="384809"/>
                </a:xfrm>
                <a:custGeom>
                  <a:avLst/>
                  <a:gdLst>
                    <a:gd name="csX0" fmla="*/ 749618 w 804888"/>
                    <a:gd name="csY0" fmla="*/ 0 h 384809"/>
                    <a:gd name="csX1" fmla="*/ 56197 w 804888"/>
                    <a:gd name="csY1" fmla="*/ 0 h 384809"/>
                    <a:gd name="csX2" fmla="*/ 0 w 804888"/>
                    <a:gd name="csY2" fmla="*/ 56198 h 384809"/>
                    <a:gd name="csX3" fmla="*/ 0 w 804888"/>
                    <a:gd name="csY3" fmla="*/ 328613 h 384809"/>
                    <a:gd name="csX4" fmla="*/ 56197 w 804888"/>
                    <a:gd name="csY4" fmla="*/ 384810 h 384809"/>
                    <a:gd name="csX5" fmla="*/ 748665 w 804888"/>
                    <a:gd name="csY5" fmla="*/ 384810 h 384809"/>
                    <a:gd name="csX6" fmla="*/ 804863 w 804888"/>
                    <a:gd name="csY6" fmla="*/ 328613 h 384809"/>
                    <a:gd name="csX7" fmla="*/ 804863 w 804888"/>
                    <a:gd name="csY7" fmla="*/ 56198 h 384809"/>
                    <a:gd name="csX8" fmla="*/ 749618 w 804888"/>
                    <a:gd name="csY8" fmla="*/ 0 h 384809"/>
                    <a:gd name="csX9" fmla="*/ 782955 w 804888"/>
                    <a:gd name="csY9" fmla="*/ 323850 h 384809"/>
                    <a:gd name="csX10" fmla="*/ 745808 w 804888"/>
                    <a:gd name="csY10" fmla="*/ 360997 h 384809"/>
                    <a:gd name="csX11" fmla="*/ 60960 w 804888"/>
                    <a:gd name="csY11" fmla="*/ 360997 h 384809"/>
                    <a:gd name="csX12" fmla="*/ 23813 w 804888"/>
                    <a:gd name="csY12" fmla="*/ 323850 h 384809"/>
                    <a:gd name="csX13" fmla="*/ 23813 w 804888"/>
                    <a:gd name="csY13" fmla="*/ 60960 h 384809"/>
                    <a:gd name="csX14" fmla="*/ 60960 w 804888"/>
                    <a:gd name="csY14" fmla="*/ 23813 h 384809"/>
                    <a:gd name="csX15" fmla="*/ 744855 w 804888"/>
                    <a:gd name="csY15" fmla="*/ 23813 h 384809"/>
                    <a:gd name="csX16" fmla="*/ 782003 w 804888"/>
                    <a:gd name="csY16" fmla="*/ 60960 h 384809"/>
                    <a:gd name="csX17" fmla="*/ 782003 w 804888"/>
                    <a:gd name="csY17" fmla="*/ 323850 h 38480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</a:cxnLst>
                  <a:rect l="l" t="t" r="r" b="b"/>
                  <a:pathLst>
                    <a:path w="804888" h="384809">
                      <a:moveTo>
                        <a:pt x="749618" y="0"/>
                      </a:moveTo>
                      <a:lnTo>
                        <a:pt x="56197" y="0"/>
                      </a:lnTo>
                      <a:cubicBezTo>
                        <a:pt x="24765" y="0"/>
                        <a:pt x="0" y="25718"/>
                        <a:pt x="0" y="56198"/>
                      </a:cubicBezTo>
                      <a:lnTo>
                        <a:pt x="0" y="328613"/>
                      </a:lnTo>
                      <a:cubicBezTo>
                        <a:pt x="0" y="360045"/>
                        <a:pt x="25717" y="384810"/>
                        <a:pt x="56197" y="384810"/>
                      </a:cubicBezTo>
                      <a:lnTo>
                        <a:pt x="748665" y="384810"/>
                      </a:lnTo>
                      <a:cubicBezTo>
                        <a:pt x="780098" y="384810"/>
                        <a:pt x="804863" y="359093"/>
                        <a:pt x="804863" y="328613"/>
                      </a:cubicBezTo>
                      <a:lnTo>
                        <a:pt x="804863" y="56198"/>
                      </a:lnTo>
                      <a:cubicBezTo>
                        <a:pt x="805815" y="24765"/>
                        <a:pt x="780098" y="0"/>
                        <a:pt x="749618" y="0"/>
                      </a:cubicBezTo>
                      <a:close/>
                      <a:moveTo>
                        <a:pt x="782955" y="323850"/>
                      </a:moveTo>
                      <a:cubicBezTo>
                        <a:pt x="782955" y="344805"/>
                        <a:pt x="765810" y="360997"/>
                        <a:pt x="745808" y="360997"/>
                      </a:cubicBezTo>
                      <a:lnTo>
                        <a:pt x="60960" y="360997"/>
                      </a:lnTo>
                      <a:cubicBezTo>
                        <a:pt x="40005" y="360997"/>
                        <a:pt x="23813" y="343853"/>
                        <a:pt x="23813" y="323850"/>
                      </a:cubicBezTo>
                      <a:lnTo>
                        <a:pt x="23813" y="60960"/>
                      </a:lnTo>
                      <a:cubicBezTo>
                        <a:pt x="23813" y="40005"/>
                        <a:pt x="40958" y="23813"/>
                        <a:pt x="60960" y="23813"/>
                      </a:cubicBezTo>
                      <a:lnTo>
                        <a:pt x="744855" y="23813"/>
                      </a:lnTo>
                      <a:cubicBezTo>
                        <a:pt x="765810" y="23813"/>
                        <a:pt x="782003" y="40957"/>
                        <a:pt x="782003" y="60960"/>
                      </a:cubicBezTo>
                      <a:lnTo>
                        <a:pt x="782003" y="32385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  <p:sp>
              <p:nvSpPr>
                <p:cNvPr id="79" name="Forma Livre: Forma 78">
                  <a:extLst>
                    <a:ext uri="{FF2B5EF4-FFF2-40B4-BE49-F238E27FC236}">
                      <a16:creationId xmlns:a16="http://schemas.microsoft.com/office/drawing/2014/main" id="{FD13A9AF-39B2-58CA-AB75-8440196DC734}"/>
                    </a:ext>
                  </a:extLst>
                </p:cNvPr>
                <p:cNvSpPr/>
                <p:nvPr/>
              </p:nvSpPr>
              <p:spPr>
                <a:xfrm>
                  <a:off x="264756" y="1963283"/>
                  <a:ext cx="123825" cy="291465"/>
                </a:xfrm>
                <a:custGeom>
                  <a:avLst/>
                  <a:gdLst>
                    <a:gd name="csX0" fmla="*/ 100013 w 123825"/>
                    <a:gd name="csY0" fmla="*/ 291465 h 291465"/>
                    <a:gd name="csX1" fmla="*/ 23813 w 123825"/>
                    <a:gd name="csY1" fmla="*/ 291465 h 291465"/>
                    <a:gd name="csX2" fmla="*/ 0 w 123825"/>
                    <a:gd name="csY2" fmla="*/ 267653 h 291465"/>
                    <a:gd name="csX3" fmla="*/ 0 w 123825"/>
                    <a:gd name="csY3" fmla="*/ 23813 h 291465"/>
                    <a:gd name="csX4" fmla="*/ 23813 w 123825"/>
                    <a:gd name="csY4" fmla="*/ 0 h 291465"/>
                    <a:gd name="csX5" fmla="*/ 100013 w 123825"/>
                    <a:gd name="csY5" fmla="*/ 0 h 291465"/>
                    <a:gd name="csX6" fmla="*/ 123825 w 123825"/>
                    <a:gd name="csY6" fmla="*/ 23813 h 291465"/>
                    <a:gd name="csX7" fmla="*/ 123825 w 123825"/>
                    <a:gd name="csY7" fmla="*/ 267653 h 291465"/>
                    <a:gd name="csX8" fmla="*/ 100013 w 123825"/>
                    <a:gd name="csY8" fmla="*/ 291465 h 2914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123825" h="291465">
                      <a:moveTo>
                        <a:pt x="100013" y="291465"/>
                      </a:moveTo>
                      <a:lnTo>
                        <a:pt x="23813" y="291465"/>
                      </a:lnTo>
                      <a:cubicBezTo>
                        <a:pt x="10478" y="291465"/>
                        <a:pt x="0" y="280987"/>
                        <a:pt x="0" y="267653"/>
                      </a:cubicBezTo>
                      <a:lnTo>
                        <a:pt x="0" y="23813"/>
                      </a:lnTo>
                      <a:cubicBezTo>
                        <a:pt x="0" y="10477"/>
                        <a:pt x="10478" y="0"/>
                        <a:pt x="23813" y="0"/>
                      </a:cubicBezTo>
                      <a:lnTo>
                        <a:pt x="100013" y="0"/>
                      </a:lnTo>
                      <a:cubicBezTo>
                        <a:pt x="113348" y="0"/>
                        <a:pt x="123825" y="10477"/>
                        <a:pt x="123825" y="23813"/>
                      </a:cubicBezTo>
                      <a:lnTo>
                        <a:pt x="123825" y="267653"/>
                      </a:lnTo>
                      <a:cubicBezTo>
                        <a:pt x="123825" y="280987"/>
                        <a:pt x="113348" y="291465"/>
                        <a:pt x="100013" y="2914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  <p:sp>
              <p:nvSpPr>
                <p:cNvPr id="80" name="Forma Livre: Forma 79">
                  <a:extLst>
                    <a:ext uri="{FF2B5EF4-FFF2-40B4-BE49-F238E27FC236}">
                      <a16:creationId xmlns:a16="http://schemas.microsoft.com/office/drawing/2014/main" id="{74F3CBDD-FB08-FAFC-94C5-19EFFD22B922}"/>
                    </a:ext>
                  </a:extLst>
                </p:cNvPr>
                <p:cNvSpPr/>
                <p:nvPr/>
              </p:nvSpPr>
              <p:spPr>
                <a:xfrm>
                  <a:off x="412393" y="1963283"/>
                  <a:ext cx="123825" cy="291465"/>
                </a:xfrm>
                <a:custGeom>
                  <a:avLst/>
                  <a:gdLst>
                    <a:gd name="csX0" fmla="*/ 100013 w 123825"/>
                    <a:gd name="csY0" fmla="*/ 291465 h 291465"/>
                    <a:gd name="csX1" fmla="*/ 23813 w 123825"/>
                    <a:gd name="csY1" fmla="*/ 291465 h 291465"/>
                    <a:gd name="csX2" fmla="*/ 0 w 123825"/>
                    <a:gd name="csY2" fmla="*/ 267653 h 291465"/>
                    <a:gd name="csX3" fmla="*/ 0 w 123825"/>
                    <a:gd name="csY3" fmla="*/ 23813 h 291465"/>
                    <a:gd name="csX4" fmla="*/ 23813 w 123825"/>
                    <a:gd name="csY4" fmla="*/ 0 h 291465"/>
                    <a:gd name="csX5" fmla="*/ 100013 w 123825"/>
                    <a:gd name="csY5" fmla="*/ 0 h 291465"/>
                    <a:gd name="csX6" fmla="*/ 123825 w 123825"/>
                    <a:gd name="csY6" fmla="*/ 23813 h 291465"/>
                    <a:gd name="csX7" fmla="*/ 123825 w 123825"/>
                    <a:gd name="csY7" fmla="*/ 267653 h 291465"/>
                    <a:gd name="csX8" fmla="*/ 100013 w 123825"/>
                    <a:gd name="csY8" fmla="*/ 291465 h 2914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123825" h="291465">
                      <a:moveTo>
                        <a:pt x="100013" y="291465"/>
                      </a:moveTo>
                      <a:lnTo>
                        <a:pt x="23813" y="291465"/>
                      </a:lnTo>
                      <a:cubicBezTo>
                        <a:pt x="10478" y="291465"/>
                        <a:pt x="0" y="280987"/>
                        <a:pt x="0" y="267653"/>
                      </a:cubicBezTo>
                      <a:lnTo>
                        <a:pt x="0" y="23813"/>
                      </a:lnTo>
                      <a:cubicBezTo>
                        <a:pt x="0" y="10477"/>
                        <a:pt x="10478" y="0"/>
                        <a:pt x="23813" y="0"/>
                      </a:cubicBezTo>
                      <a:lnTo>
                        <a:pt x="100013" y="0"/>
                      </a:lnTo>
                      <a:cubicBezTo>
                        <a:pt x="113348" y="0"/>
                        <a:pt x="123825" y="10477"/>
                        <a:pt x="123825" y="23813"/>
                      </a:cubicBezTo>
                      <a:lnTo>
                        <a:pt x="123825" y="267653"/>
                      </a:lnTo>
                      <a:cubicBezTo>
                        <a:pt x="123825" y="280987"/>
                        <a:pt x="112395" y="291465"/>
                        <a:pt x="100013" y="2914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  <p:sp>
              <p:nvSpPr>
                <p:cNvPr id="81" name="Forma Livre: Forma 80">
                  <a:extLst>
                    <a:ext uri="{FF2B5EF4-FFF2-40B4-BE49-F238E27FC236}">
                      <a16:creationId xmlns:a16="http://schemas.microsoft.com/office/drawing/2014/main" id="{F02EC8A2-C939-76CA-0EE5-2972FDB22D6D}"/>
                    </a:ext>
                  </a:extLst>
                </p:cNvPr>
                <p:cNvSpPr/>
                <p:nvPr/>
              </p:nvSpPr>
              <p:spPr>
                <a:xfrm>
                  <a:off x="559078" y="1963283"/>
                  <a:ext cx="123825" cy="291465"/>
                </a:xfrm>
                <a:custGeom>
                  <a:avLst/>
                  <a:gdLst>
                    <a:gd name="csX0" fmla="*/ 100013 w 123825"/>
                    <a:gd name="csY0" fmla="*/ 291465 h 291465"/>
                    <a:gd name="csX1" fmla="*/ 23813 w 123825"/>
                    <a:gd name="csY1" fmla="*/ 291465 h 291465"/>
                    <a:gd name="csX2" fmla="*/ 0 w 123825"/>
                    <a:gd name="csY2" fmla="*/ 267653 h 291465"/>
                    <a:gd name="csX3" fmla="*/ 0 w 123825"/>
                    <a:gd name="csY3" fmla="*/ 23813 h 291465"/>
                    <a:gd name="csX4" fmla="*/ 23813 w 123825"/>
                    <a:gd name="csY4" fmla="*/ 0 h 291465"/>
                    <a:gd name="csX5" fmla="*/ 100013 w 123825"/>
                    <a:gd name="csY5" fmla="*/ 0 h 291465"/>
                    <a:gd name="csX6" fmla="*/ 123825 w 123825"/>
                    <a:gd name="csY6" fmla="*/ 23813 h 291465"/>
                    <a:gd name="csX7" fmla="*/ 123825 w 123825"/>
                    <a:gd name="csY7" fmla="*/ 267653 h 291465"/>
                    <a:gd name="csX8" fmla="*/ 100013 w 123825"/>
                    <a:gd name="csY8" fmla="*/ 291465 h 2914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123825" h="291465">
                      <a:moveTo>
                        <a:pt x="100013" y="291465"/>
                      </a:moveTo>
                      <a:lnTo>
                        <a:pt x="23813" y="291465"/>
                      </a:lnTo>
                      <a:cubicBezTo>
                        <a:pt x="10478" y="291465"/>
                        <a:pt x="0" y="280987"/>
                        <a:pt x="0" y="267653"/>
                      </a:cubicBezTo>
                      <a:lnTo>
                        <a:pt x="0" y="23813"/>
                      </a:lnTo>
                      <a:cubicBezTo>
                        <a:pt x="0" y="10477"/>
                        <a:pt x="10478" y="0"/>
                        <a:pt x="23813" y="0"/>
                      </a:cubicBezTo>
                      <a:lnTo>
                        <a:pt x="100013" y="0"/>
                      </a:lnTo>
                      <a:cubicBezTo>
                        <a:pt x="113348" y="0"/>
                        <a:pt x="123825" y="10477"/>
                        <a:pt x="123825" y="23813"/>
                      </a:cubicBezTo>
                      <a:lnTo>
                        <a:pt x="123825" y="267653"/>
                      </a:lnTo>
                      <a:cubicBezTo>
                        <a:pt x="123825" y="280987"/>
                        <a:pt x="113348" y="291465"/>
                        <a:pt x="100013" y="2914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  <p:sp>
              <p:nvSpPr>
                <p:cNvPr id="82" name="Forma Livre: Forma 81">
                  <a:extLst>
                    <a:ext uri="{FF2B5EF4-FFF2-40B4-BE49-F238E27FC236}">
                      <a16:creationId xmlns:a16="http://schemas.microsoft.com/office/drawing/2014/main" id="{AF251B5A-045A-B761-6362-FC30E50CD4F2}"/>
                    </a:ext>
                  </a:extLst>
                </p:cNvPr>
                <p:cNvSpPr/>
                <p:nvPr/>
              </p:nvSpPr>
              <p:spPr>
                <a:xfrm>
                  <a:off x="705764" y="1963283"/>
                  <a:ext cx="123824" cy="291465"/>
                </a:xfrm>
                <a:custGeom>
                  <a:avLst/>
                  <a:gdLst>
                    <a:gd name="csX0" fmla="*/ 100012 w 123824"/>
                    <a:gd name="csY0" fmla="*/ 291465 h 291465"/>
                    <a:gd name="csX1" fmla="*/ 23813 w 123824"/>
                    <a:gd name="csY1" fmla="*/ 291465 h 291465"/>
                    <a:gd name="csX2" fmla="*/ 0 w 123824"/>
                    <a:gd name="csY2" fmla="*/ 267653 h 291465"/>
                    <a:gd name="csX3" fmla="*/ 0 w 123824"/>
                    <a:gd name="csY3" fmla="*/ 23813 h 291465"/>
                    <a:gd name="csX4" fmla="*/ 23813 w 123824"/>
                    <a:gd name="csY4" fmla="*/ 0 h 291465"/>
                    <a:gd name="csX5" fmla="*/ 100012 w 123824"/>
                    <a:gd name="csY5" fmla="*/ 0 h 291465"/>
                    <a:gd name="csX6" fmla="*/ 123825 w 123824"/>
                    <a:gd name="csY6" fmla="*/ 23813 h 291465"/>
                    <a:gd name="csX7" fmla="*/ 123825 w 123824"/>
                    <a:gd name="csY7" fmla="*/ 267653 h 291465"/>
                    <a:gd name="csX8" fmla="*/ 100012 w 123824"/>
                    <a:gd name="csY8" fmla="*/ 291465 h 2914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123824" h="291465">
                      <a:moveTo>
                        <a:pt x="100012" y="291465"/>
                      </a:moveTo>
                      <a:lnTo>
                        <a:pt x="23813" y="291465"/>
                      </a:lnTo>
                      <a:cubicBezTo>
                        <a:pt x="10477" y="291465"/>
                        <a:pt x="0" y="280987"/>
                        <a:pt x="0" y="267653"/>
                      </a:cubicBezTo>
                      <a:lnTo>
                        <a:pt x="0" y="23813"/>
                      </a:lnTo>
                      <a:cubicBezTo>
                        <a:pt x="0" y="10477"/>
                        <a:pt x="10477" y="0"/>
                        <a:pt x="23813" y="0"/>
                      </a:cubicBezTo>
                      <a:lnTo>
                        <a:pt x="100012" y="0"/>
                      </a:lnTo>
                      <a:cubicBezTo>
                        <a:pt x="113347" y="0"/>
                        <a:pt x="123825" y="10477"/>
                        <a:pt x="123825" y="23813"/>
                      </a:cubicBezTo>
                      <a:lnTo>
                        <a:pt x="123825" y="267653"/>
                      </a:lnTo>
                      <a:cubicBezTo>
                        <a:pt x="123825" y="280987"/>
                        <a:pt x="113347" y="291465"/>
                        <a:pt x="100012" y="2914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  <p:sp>
              <p:nvSpPr>
                <p:cNvPr id="83" name="Forma Livre: Forma 82">
                  <a:extLst>
                    <a:ext uri="{FF2B5EF4-FFF2-40B4-BE49-F238E27FC236}">
                      <a16:creationId xmlns:a16="http://schemas.microsoft.com/office/drawing/2014/main" id="{2FA7B9F9-8AA5-3B09-2776-867DB4F157D9}"/>
                    </a:ext>
                  </a:extLst>
                </p:cNvPr>
                <p:cNvSpPr/>
                <p:nvPr/>
              </p:nvSpPr>
              <p:spPr>
                <a:xfrm>
                  <a:off x="853401" y="1963283"/>
                  <a:ext cx="123825" cy="291465"/>
                </a:xfrm>
                <a:custGeom>
                  <a:avLst/>
                  <a:gdLst>
                    <a:gd name="csX0" fmla="*/ 100013 w 123825"/>
                    <a:gd name="csY0" fmla="*/ 291465 h 291465"/>
                    <a:gd name="csX1" fmla="*/ 23813 w 123825"/>
                    <a:gd name="csY1" fmla="*/ 291465 h 291465"/>
                    <a:gd name="csX2" fmla="*/ 0 w 123825"/>
                    <a:gd name="csY2" fmla="*/ 267653 h 291465"/>
                    <a:gd name="csX3" fmla="*/ 0 w 123825"/>
                    <a:gd name="csY3" fmla="*/ 23813 h 291465"/>
                    <a:gd name="csX4" fmla="*/ 23813 w 123825"/>
                    <a:gd name="csY4" fmla="*/ 0 h 291465"/>
                    <a:gd name="csX5" fmla="*/ 100013 w 123825"/>
                    <a:gd name="csY5" fmla="*/ 0 h 291465"/>
                    <a:gd name="csX6" fmla="*/ 123825 w 123825"/>
                    <a:gd name="csY6" fmla="*/ 23813 h 291465"/>
                    <a:gd name="csX7" fmla="*/ 123825 w 123825"/>
                    <a:gd name="csY7" fmla="*/ 267653 h 291465"/>
                    <a:gd name="csX8" fmla="*/ 100013 w 123825"/>
                    <a:gd name="csY8" fmla="*/ 291465 h 2914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123825" h="291465">
                      <a:moveTo>
                        <a:pt x="100013" y="291465"/>
                      </a:moveTo>
                      <a:lnTo>
                        <a:pt x="23813" y="291465"/>
                      </a:lnTo>
                      <a:cubicBezTo>
                        <a:pt x="10478" y="291465"/>
                        <a:pt x="0" y="280987"/>
                        <a:pt x="0" y="267653"/>
                      </a:cubicBezTo>
                      <a:lnTo>
                        <a:pt x="0" y="23813"/>
                      </a:lnTo>
                      <a:cubicBezTo>
                        <a:pt x="0" y="10477"/>
                        <a:pt x="10478" y="0"/>
                        <a:pt x="23813" y="0"/>
                      </a:cubicBezTo>
                      <a:lnTo>
                        <a:pt x="100013" y="0"/>
                      </a:lnTo>
                      <a:cubicBezTo>
                        <a:pt x="113348" y="0"/>
                        <a:pt x="123825" y="10477"/>
                        <a:pt x="123825" y="23813"/>
                      </a:cubicBezTo>
                      <a:lnTo>
                        <a:pt x="123825" y="267653"/>
                      </a:lnTo>
                      <a:cubicBezTo>
                        <a:pt x="123825" y="280987"/>
                        <a:pt x="113348" y="291465"/>
                        <a:pt x="100013" y="2914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</p:grpSp>
        </p:grp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B2CB782E-DA3C-48B3-632B-8755955F6248}"/>
              </a:ext>
            </a:extLst>
          </p:cNvPr>
          <p:cNvGrpSpPr/>
          <p:nvPr/>
        </p:nvGrpSpPr>
        <p:grpSpPr>
          <a:xfrm>
            <a:off x="6268996" y="2647950"/>
            <a:ext cx="2548626" cy="3873899"/>
            <a:chOff x="6326023" y="2647950"/>
            <a:chExt cx="2548626" cy="3873899"/>
          </a:xfrm>
        </p:grpSpPr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id="{0DC221FC-0362-072C-4BD7-E1108DC89BBD}"/>
                </a:ext>
              </a:extLst>
            </p:cNvPr>
            <p:cNvSpPr/>
            <p:nvPr/>
          </p:nvSpPr>
          <p:spPr>
            <a:xfrm>
              <a:off x="6326023" y="2647950"/>
              <a:ext cx="2548626" cy="3724275"/>
            </a:xfrm>
            <a:prstGeom prst="roundRect">
              <a:avLst>
                <a:gd name="adj" fmla="val 3701"/>
              </a:avLst>
            </a:prstGeom>
            <a:solidFill>
              <a:schemeClr val="bg1">
                <a:alpha val="83000"/>
              </a:schemeClr>
            </a:solidFill>
            <a:ln w="76200">
              <a:noFill/>
            </a:ln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18" name="Text 1">
              <a:extLst>
                <a:ext uri="{FF2B5EF4-FFF2-40B4-BE49-F238E27FC236}">
                  <a16:creationId xmlns:a16="http://schemas.microsoft.com/office/drawing/2014/main" id="{84DD9F43-CD89-4BA6-2F36-326AC8AA100F}"/>
                </a:ext>
              </a:extLst>
            </p:cNvPr>
            <p:cNvSpPr/>
            <p:nvPr/>
          </p:nvSpPr>
          <p:spPr>
            <a:xfrm>
              <a:off x="6546493" y="4034609"/>
              <a:ext cx="2125717" cy="43200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 anchorCtr="0"/>
            <a:lstStyle/>
            <a:p>
              <a:pPr algn="ctr"/>
              <a:r>
                <a:rPr lang="pt-BR" sz="2400" b="1" noProof="0" dirty="0">
                  <a:solidFill>
                    <a:srgbClr val="123458"/>
                  </a:solidFill>
                  <a:latin typeface="+mj-lt"/>
                </a:rPr>
                <a:t>Informação Clara</a:t>
              </a:r>
            </a:p>
          </p:txBody>
        </p:sp>
        <p:sp>
          <p:nvSpPr>
            <p:cNvPr id="19" name="Text 2">
              <a:extLst>
                <a:ext uri="{FF2B5EF4-FFF2-40B4-BE49-F238E27FC236}">
                  <a16:creationId xmlns:a16="http://schemas.microsoft.com/office/drawing/2014/main" id="{F549AA48-51E6-7780-B6BE-2223050E3A7E}"/>
                </a:ext>
              </a:extLst>
            </p:cNvPr>
            <p:cNvSpPr/>
            <p:nvPr/>
          </p:nvSpPr>
          <p:spPr>
            <a:xfrm>
              <a:off x="6394336" y="4565933"/>
              <a:ext cx="2412000" cy="195591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85725" algn="ctr">
                <a:lnSpc>
                  <a:spcPts val="2500"/>
                </a:lnSpc>
                <a:buSzPct val="100000"/>
              </a:pPr>
              <a:r>
                <a:rPr lang="pt-BR" sz="2000" noProof="0" dirty="0">
                  <a:solidFill>
                    <a:srgbClr val="123458"/>
                  </a:solidFill>
                  <a:latin typeface="+mj-lt"/>
                </a:rPr>
                <a:t>Comunicação transparente, objetiva </a:t>
              </a:r>
            </a:p>
            <a:p>
              <a:pPr marL="85725" algn="ctr">
                <a:lnSpc>
                  <a:spcPts val="2500"/>
                </a:lnSpc>
                <a:buSzPct val="100000"/>
              </a:pPr>
              <a:r>
                <a:rPr lang="pt-BR" sz="2000" noProof="0" dirty="0">
                  <a:solidFill>
                    <a:srgbClr val="123458"/>
                  </a:solidFill>
                  <a:latin typeface="+mj-lt"/>
                </a:rPr>
                <a:t>e compreensível em todos os momentos</a:t>
              </a:r>
            </a:p>
          </p:txBody>
        </p:sp>
        <p:sp>
          <p:nvSpPr>
            <p:cNvPr id="23" name="Retângulo: Cantos Arredondados 22">
              <a:extLst>
                <a:ext uri="{FF2B5EF4-FFF2-40B4-BE49-F238E27FC236}">
                  <a16:creationId xmlns:a16="http://schemas.microsoft.com/office/drawing/2014/main" id="{3DCF34FD-4689-E035-EB87-CE848546A6AE}"/>
                </a:ext>
              </a:extLst>
            </p:cNvPr>
            <p:cNvSpPr/>
            <p:nvPr/>
          </p:nvSpPr>
          <p:spPr>
            <a:xfrm>
              <a:off x="7103034" y="2952563"/>
              <a:ext cx="1036506" cy="982723"/>
            </a:xfrm>
            <a:prstGeom prst="roundRect">
              <a:avLst/>
            </a:prstGeom>
            <a:noFill/>
            <a:ln>
              <a:solidFill>
                <a:srgbClr val="12345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grpSp>
          <p:nvGrpSpPr>
            <p:cNvPr id="84" name="Agrupar 83">
              <a:extLst>
                <a:ext uri="{FF2B5EF4-FFF2-40B4-BE49-F238E27FC236}">
                  <a16:creationId xmlns:a16="http://schemas.microsoft.com/office/drawing/2014/main" id="{202689BB-2EE3-94F8-8775-83BD2BA1EDA6}"/>
                </a:ext>
              </a:extLst>
            </p:cNvPr>
            <p:cNvGrpSpPr/>
            <p:nvPr/>
          </p:nvGrpSpPr>
          <p:grpSpPr>
            <a:xfrm>
              <a:off x="7105225" y="3109169"/>
              <a:ext cx="1036506" cy="728655"/>
              <a:chOff x="1533800" y="3109169"/>
              <a:chExt cx="1036506" cy="728655"/>
            </a:xfrm>
          </p:grpSpPr>
          <p:sp>
            <p:nvSpPr>
              <p:cNvPr id="85" name="Text 1">
                <a:extLst>
                  <a:ext uri="{FF2B5EF4-FFF2-40B4-BE49-F238E27FC236}">
                    <a16:creationId xmlns:a16="http://schemas.microsoft.com/office/drawing/2014/main" id="{DB9C3AD3-6560-74B4-39C4-42D1AB411F71}"/>
                  </a:ext>
                </a:extLst>
              </p:cNvPr>
              <p:cNvSpPr/>
              <p:nvPr/>
            </p:nvSpPr>
            <p:spPr>
              <a:xfrm>
                <a:off x="1533800" y="3405824"/>
                <a:ext cx="1036506" cy="432000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ctr" anchorCtr="0"/>
              <a:lstStyle/>
              <a:p>
                <a:pPr algn="ctr"/>
                <a:r>
                  <a:rPr lang="pt-BR" sz="2400" b="1" noProof="0" dirty="0">
                    <a:solidFill>
                      <a:srgbClr val="123458"/>
                    </a:solidFill>
                    <a:latin typeface="+mj-lt"/>
                  </a:rPr>
                  <a:t>100%</a:t>
                </a:r>
              </a:p>
            </p:txBody>
          </p:sp>
          <p:grpSp>
            <p:nvGrpSpPr>
              <p:cNvPr id="86" name="Agrupar 85">
                <a:extLst>
                  <a:ext uri="{FF2B5EF4-FFF2-40B4-BE49-F238E27FC236}">
                    <a16:creationId xmlns:a16="http://schemas.microsoft.com/office/drawing/2014/main" id="{CB64E623-8CF0-1103-9220-7D54A6621DE9}"/>
                  </a:ext>
                </a:extLst>
              </p:cNvPr>
              <p:cNvGrpSpPr/>
              <p:nvPr/>
            </p:nvGrpSpPr>
            <p:grpSpPr>
              <a:xfrm>
                <a:off x="1691059" y="3109169"/>
                <a:ext cx="721988" cy="304907"/>
                <a:chOff x="218084" y="1916610"/>
                <a:chExt cx="857249" cy="384809"/>
              </a:xfrm>
              <a:solidFill>
                <a:srgbClr val="123458"/>
              </a:solidFill>
            </p:grpSpPr>
            <p:sp>
              <p:nvSpPr>
                <p:cNvPr id="87" name="Forma Livre: Forma 86">
                  <a:extLst>
                    <a:ext uri="{FF2B5EF4-FFF2-40B4-BE49-F238E27FC236}">
                      <a16:creationId xmlns:a16="http://schemas.microsoft.com/office/drawing/2014/main" id="{EDEBBF65-BC68-7420-7082-01E2FE50E968}"/>
                    </a:ext>
                  </a:extLst>
                </p:cNvPr>
                <p:cNvSpPr/>
                <p:nvPr/>
              </p:nvSpPr>
              <p:spPr>
                <a:xfrm>
                  <a:off x="1033423" y="2039483"/>
                  <a:ext cx="41910" cy="120014"/>
                </a:xfrm>
                <a:custGeom>
                  <a:avLst/>
                  <a:gdLst>
                    <a:gd name="csX0" fmla="*/ 14288 w 41910"/>
                    <a:gd name="csY0" fmla="*/ 120015 h 120014"/>
                    <a:gd name="csX1" fmla="*/ 0 w 41910"/>
                    <a:gd name="csY1" fmla="*/ 120015 h 120014"/>
                    <a:gd name="csX2" fmla="*/ 0 w 41910"/>
                    <a:gd name="csY2" fmla="*/ 0 h 120014"/>
                    <a:gd name="csX3" fmla="*/ 14288 w 41910"/>
                    <a:gd name="csY3" fmla="*/ 0 h 120014"/>
                    <a:gd name="csX4" fmla="*/ 41910 w 41910"/>
                    <a:gd name="csY4" fmla="*/ 27622 h 120014"/>
                    <a:gd name="csX5" fmla="*/ 41910 w 41910"/>
                    <a:gd name="csY5" fmla="*/ 93345 h 120014"/>
                    <a:gd name="csX6" fmla="*/ 14288 w 41910"/>
                    <a:gd name="csY6" fmla="*/ 120015 h 12001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41910" h="120014">
                      <a:moveTo>
                        <a:pt x="14288" y="120015"/>
                      </a:moveTo>
                      <a:lnTo>
                        <a:pt x="0" y="120015"/>
                      </a:lnTo>
                      <a:lnTo>
                        <a:pt x="0" y="0"/>
                      </a:lnTo>
                      <a:lnTo>
                        <a:pt x="14288" y="0"/>
                      </a:lnTo>
                      <a:cubicBezTo>
                        <a:pt x="29527" y="0"/>
                        <a:pt x="41910" y="12382"/>
                        <a:pt x="41910" y="27622"/>
                      </a:cubicBezTo>
                      <a:lnTo>
                        <a:pt x="41910" y="93345"/>
                      </a:lnTo>
                      <a:cubicBezTo>
                        <a:pt x="41910" y="107632"/>
                        <a:pt x="29527" y="120015"/>
                        <a:pt x="14288" y="12001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  <p:sp>
              <p:nvSpPr>
                <p:cNvPr id="88" name="Forma Livre: Forma 87">
                  <a:extLst>
                    <a:ext uri="{FF2B5EF4-FFF2-40B4-BE49-F238E27FC236}">
                      <a16:creationId xmlns:a16="http://schemas.microsoft.com/office/drawing/2014/main" id="{EE858E0F-0F8B-7185-A83F-38BBA80BC6B1}"/>
                    </a:ext>
                  </a:extLst>
                </p:cNvPr>
                <p:cNvSpPr/>
                <p:nvPr/>
              </p:nvSpPr>
              <p:spPr>
                <a:xfrm>
                  <a:off x="218084" y="1916610"/>
                  <a:ext cx="804888" cy="384809"/>
                </a:xfrm>
                <a:custGeom>
                  <a:avLst/>
                  <a:gdLst>
                    <a:gd name="csX0" fmla="*/ 749618 w 804888"/>
                    <a:gd name="csY0" fmla="*/ 0 h 384809"/>
                    <a:gd name="csX1" fmla="*/ 56197 w 804888"/>
                    <a:gd name="csY1" fmla="*/ 0 h 384809"/>
                    <a:gd name="csX2" fmla="*/ 0 w 804888"/>
                    <a:gd name="csY2" fmla="*/ 56198 h 384809"/>
                    <a:gd name="csX3" fmla="*/ 0 w 804888"/>
                    <a:gd name="csY3" fmla="*/ 328613 h 384809"/>
                    <a:gd name="csX4" fmla="*/ 56197 w 804888"/>
                    <a:gd name="csY4" fmla="*/ 384810 h 384809"/>
                    <a:gd name="csX5" fmla="*/ 748665 w 804888"/>
                    <a:gd name="csY5" fmla="*/ 384810 h 384809"/>
                    <a:gd name="csX6" fmla="*/ 804863 w 804888"/>
                    <a:gd name="csY6" fmla="*/ 328613 h 384809"/>
                    <a:gd name="csX7" fmla="*/ 804863 w 804888"/>
                    <a:gd name="csY7" fmla="*/ 56198 h 384809"/>
                    <a:gd name="csX8" fmla="*/ 749618 w 804888"/>
                    <a:gd name="csY8" fmla="*/ 0 h 384809"/>
                    <a:gd name="csX9" fmla="*/ 782955 w 804888"/>
                    <a:gd name="csY9" fmla="*/ 323850 h 384809"/>
                    <a:gd name="csX10" fmla="*/ 745808 w 804888"/>
                    <a:gd name="csY10" fmla="*/ 360997 h 384809"/>
                    <a:gd name="csX11" fmla="*/ 60960 w 804888"/>
                    <a:gd name="csY11" fmla="*/ 360997 h 384809"/>
                    <a:gd name="csX12" fmla="*/ 23813 w 804888"/>
                    <a:gd name="csY12" fmla="*/ 323850 h 384809"/>
                    <a:gd name="csX13" fmla="*/ 23813 w 804888"/>
                    <a:gd name="csY13" fmla="*/ 60960 h 384809"/>
                    <a:gd name="csX14" fmla="*/ 60960 w 804888"/>
                    <a:gd name="csY14" fmla="*/ 23813 h 384809"/>
                    <a:gd name="csX15" fmla="*/ 744855 w 804888"/>
                    <a:gd name="csY15" fmla="*/ 23813 h 384809"/>
                    <a:gd name="csX16" fmla="*/ 782003 w 804888"/>
                    <a:gd name="csY16" fmla="*/ 60960 h 384809"/>
                    <a:gd name="csX17" fmla="*/ 782003 w 804888"/>
                    <a:gd name="csY17" fmla="*/ 323850 h 38480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</a:cxnLst>
                  <a:rect l="l" t="t" r="r" b="b"/>
                  <a:pathLst>
                    <a:path w="804888" h="384809">
                      <a:moveTo>
                        <a:pt x="749618" y="0"/>
                      </a:moveTo>
                      <a:lnTo>
                        <a:pt x="56197" y="0"/>
                      </a:lnTo>
                      <a:cubicBezTo>
                        <a:pt x="24765" y="0"/>
                        <a:pt x="0" y="25718"/>
                        <a:pt x="0" y="56198"/>
                      </a:cubicBezTo>
                      <a:lnTo>
                        <a:pt x="0" y="328613"/>
                      </a:lnTo>
                      <a:cubicBezTo>
                        <a:pt x="0" y="360045"/>
                        <a:pt x="25717" y="384810"/>
                        <a:pt x="56197" y="384810"/>
                      </a:cubicBezTo>
                      <a:lnTo>
                        <a:pt x="748665" y="384810"/>
                      </a:lnTo>
                      <a:cubicBezTo>
                        <a:pt x="780098" y="384810"/>
                        <a:pt x="804863" y="359093"/>
                        <a:pt x="804863" y="328613"/>
                      </a:cubicBezTo>
                      <a:lnTo>
                        <a:pt x="804863" y="56198"/>
                      </a:lnTo>
                      <a:cubicBezTo>
                        <a:pt x="805815" y="24765"/>
                        <a:pt x="780098" y="0"/>
                        <a:pt x="749618" y="0"/>
                      </a:cubicBezTo>
                      <a:close/>
                      <a:moveTo>
                        <a:pt x="782955" y="323850"/>
                      </a:moveTo>
                      <a:cubicBezTo>
                        <a:pt x="782955" y="344805"/>
                        <a:pt x="765810" y="360997"/>
                        <a:pt x="745808" y="360997"/>
                      </a:cubicBezTo>
                      <a:lnTo>
                        <a:pt x="60960" y="360997"/>
                      </a:lnTo>
                      <a:cubicBezTo>
                        <a:pt x="40005" y="360997"/>
                        <a:pt x="23813" y="343853"/>
                        <a:pt x="23813" y="323850"/>
                      </a:cubicBezTo>
                      <a:lnTo>
                        <a:pt x="23813" y="60960"/>
                      </a:lnTo>
                      <a:cubicBezTo>
                        <a:pt x="23813" y="40005"/>
                        <a:pt x="40958" y="23813"/>
                        <a:pt x="60960" y="23813"/>
                      </a:cubicBezTo>
                      <a:lnTo>
                        <a:pt x="744855" y="23813"/>
                      </a:lnTo>
                      <a:cubicBezTo>
                        <a:pt x="765810" y="23813"/>
                        <a:pt x="782003" y="40957"/>
                        <a:pt x="782003" y="60960"/>
                      </a:cubicBezTo>
                      <a:lnTo>
                        <a:pt x="782003" y="32385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  <p:sp>
              <p:nvSpPr>
                <p:cNvPr id="89" name="Forma Livre: Forma 88">
                  <a:extLst>
                    <a:ext uri="{FF2B5EF4-FFF2-40B4-BE49-F238E27FC236}">
                      <a16:creationId xmlns:a16="http://schemas.microsoft.com/office/drawing/2014/main" id="{D7AEB6D0-0474-5168-533E-960BF84E4CC5}"/>
                    </a:ext>
                  </a:extLst>
                </p:cNvPr>
                <p:cNvSpPr/>
                <p:nvPr/>
              </p:nvSpPr>
              <p:spPr>
                <a:xfrm>
                  <a:off x="264756" y="1963283"/>
                  <a:ext cx="123825" cy="291465"/>
                </a:xfrm>
                <a:custGeom>
                  <a:avLst/>
                  <a:gdLst>
                    <a:gd name="csX0" fmla="*/ 100013 w 123825"/>
                    <a:gd name="csY0" fmla="*/ 291465 h 291465"/>
                    <a:gd name="csX1" fmla="*/ 23813 w 123825"/>
                    <a:gd name="csY1" fmla="*/ 291465 h 291465"/>
                    <a:gd name="csX2" fmla="*/ 0 w 123825"/>
                    <a:gd name="csY2" fmla="*/ 267653 h 291465"/>
                    <a:gd name="csX3" fmla="*/ 0 w 123825"/>
                    <a:gd name="csY3" fmla="*/ 23813 h 291465"/>
                    <a:gd name="csX4" fmla="*/ 23813 w 123825"/>
                    <a:gd name="csY4" fmla="*/ 0 h 291465"/>
                    <a:gd name="csX5" fmla="*/ 100013 w 123825"/>
                    <a:gd name="csY5" fmla="*/ 0 h 291465"/>
                    <a:gd name="csX6" fmla="*/ 123825 w 123825"/>
                    <a:gd name="csY6" fmla="*/ 23813 h 291465"/>
                    <a:gd name="csX7" fmla="*/ 123825 w 123825"/>
                    <a:gd name="csY7" fmla="*/ 267653 h 291465"/>
                    <a:gd name="csX8" fmla="*/ 100013 w 123825"/>
                    <a:gd name="csY8" fmla="*/ 291465 h 2914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123825" h="291465">
                      <a:moveTo>
                        <a:pt x="100013" y="291465"/>
                      </a:moveTo>
                      <a:lnTo>
                        <a:pt x="23813" y="291465"/>
                      </a:lnTo>
                      <a:cubicBezTo>
                        <a:pt x="10478" y="291465"/>
                        <a:pt x="0" y="280987"/>
                        <a:pt x="0" y="267653"/>
                      </a:cubicBezTo>
                      <a:lnTo>
                        <a:pt x="0" y="23813"/>
                      </a:lnTo>
                      <a:cubicBezTo>
                        <a:pt x="0" y="10477"/>
                        <a:pt x="10478" y="0"/>
                        <a:pt x="23813" y="0"/>
                      </a:cubicBezTo>
                      <a:lnTo>
                        <a:pt x="100013" y="0"/>
                      </a:lnTo>
                      <a:cubicBezTo>
                        <a:pt x="113348" y="0"/>
                        <a:pt x="123825" y="10477"/>
                        <a:pt x="123825" y="23813"/>
                      </a:cubicBezTo>
                      <a:lnTo>
                        <a:pt x="123825" y="267653"/>
                      </a:lnTo>
                      <a:cubicBezTo>
                        <a:pt x="123825" y="280987"/>
                        <a:pt x="113348" y="291465"/>
                        <a:pt x="100013" y="2914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  <p:sp>
              <p:nvSpPr>
                <p:cNvPr id="90" name="Forma Livre: Forma 89">
                  <a:extLst>
                    <a:ext uri="{FF2B5EF4-FFF2-40B4-BE49-F238E27FC236}">
                      <a16:creationId xmlns:a16="http://schemas.microsoft.com/office/drawing/2014/main" id="{84534754-5577-82AA-1163-2C4697A0CBD3}"/>
                    </a:ext>
                  </a:extLst>
                </p:cNvPr>
                <p:cNvSpPr/>
                <p:nvPr/>
              </p:nvSpPr>
              <p:spPr>
                <a:xfrm>
                  <a:off x="412393" y="1963283"/>
                  <a:ext cx="123825" cy="291465"/>
                </a:xfrm>
                <a:custGeom>
                  <a:avLst/>
                  <a:gdLst>
                    <a:gd name="csX0" fmla="*/ 100013 w 123825"/>
                    <a:gd name="csY0" fmla="*/ 291465 h 291465"/>
                    <a:gd name="csX1" fmla="*/ 23813 w 123825"/>
                    <a:gd name="csY1" fmla="*/ 291465 h 291465"/>
                    <a:gd name="csX2" fmla="*/ 0 w 123825"/>
                    <a:gd name="csY2" fmla="*/ 267653 h 291465"/>
                    <a:gd name="csX3" fmla="*/ 0 w 123825"/>
                    <a:gd name="csY3" fmla="*/ 23813 h 291465"/>
                    <a:gd name="csX4" fmla="*/ 23813 w 123825"/>
                    <a:gd name="csY4" fmla="*/ 0 h 291465"/>
                    <a:gd name="csX5" fmla="*/ 100013 w 123825"/>
                    <a:gd name="csY5" fmla="*/ 0 h 291465"/>
                    <a:gd name="csX6" fmla="*/ 123825 w 123825"/>
                    <a:gd name="csY6" fmla="*/ 23813 h 291465"/>
                    <a:gd name="csX7" fmla="*/ 123825 w 123825"/>
                    <a:gd name="csY7" fmla="*/ 267653 h 291465"/>
                    <a:gd name="csX8" fmla="*/ 100013 w 123825"/>
                    <a:gd name="csY8" fmla="*/ 291465 h 2914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123825" h="291465">
                      <a:moveTo>
                        <a:pt x="100013" y="291465"/>
                      </a:moveTo>
                      <a:lnTo>
                        <a:pt x="23813" y="291465"/>
                      </a:lnTo>
                      <a:cubicBezTo>
                        <a:pt x="10478" y="291465"/>
                        <a:pt x="0" y="280987"/>
                        <a:pt x="0" y="267653"/>
                      </a:cubicBezTo>
                      <a:lnTo>
                        <a:pt x="0" y="23813"/>
                      </a:lnTo>
                      <a:cubicBezTo>
                        <a:pt x="0" y="10477"/>
                        <a:pt x="10478" y="0"/>
                        <a:pt x="23813" y="0"/>
                      </a:cubicBezTo>
                      <a:lnTo>
                        <a:pt x="100013" y="0"/>
                      </a:lnTo>
                      <a:cubicBezTo>
                        <a:pt x="113348" y="0"/>
                        <a:pt x="123825" y="10477"/>
                        <a:pt x="123825" y="23813"/>
                      </a:cubicBezTo>
                      <a:lnTo>
                        <a:pt x="123825" y="267653"/>
                      </a:lnTo>
                      <a:cubicBezTo>
                        <a:pt x="123825" y="280987"/>
                        <a:pt x="112395" y="291465"/>
                        <a:pt x="100013" y="2914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  <p:sp>
              <p:nvSpPr>
                <p:cNvPr id="91" name="Forma Livre: Forma 90">
                  <a:extLst>
                    <a:ext uri="{FF2B5EF4-FFF2-40B4-BE49-F238E27FC236}">
                      <a16:creationId xmlns:a16="http://schemas.microsoft.com/office/drawing/2014/main" id="{1AE1312B-29B2-5C58-4E03-BB26B8940339}"/>
                    </a:ext>
                  </a:extLst>
                </p:cNvPr>
                <p:cNvSpPr/>
                <p:nvPr/>
              </p:nvSpPr>
              <p:spPr>
                <a:xfrm>
                  <a:off x="559078" y="1963283"/>
                  <a:ext cx="123825" cy="291465"/>
                </a:xfrm>
                <a:custGeom>
                  <a:avLst/>
                  <a:gdLst>
                    <a:gd name="csX0" fmla="*/ 100013 w 123825"/>
                    <a:gd name="csY0" fmla="*/ 291465 h 291465"/>
                    <a:gd name="csX1" fmla="*/ 23813 w 123825"/>
                    <a:gd name="csY1" fmla="*/ 291465 h 291465"/>
                    <a:gd name="csX2" fmla="*/ 0 w 123825"/>
                    <a:gd name="csY2" fmla="*/ 267653 h 291465"/>
                    <a:gd name="csX3" fmla="*/ 0 w 123825"/>
                    <a:gd name="csY3" fmla="*/ 23813 h 291465"/>
                    <a:gd name="csX4" fmla="*/ 23813 w 123825"/>
                    <a:gd name="csY4" fmla="*/ 0 h 291465"/>
                    <a:gd name="csX5" fmla="*/ 100013 w 123825"/>
                    <a:gd name="csY5" fmla="*/ 0 h 291465"/>
                    <a:gd name="csX6" fmla="*/ 123825 w 123825"/>
                    <a:gd name="csY6" fmla="*/ 23813 h 291465"/>
                    <a:gd name="csX7" fmla="*/ 123825 w 123825"/>
                    <a:gd name="csY7" fmla="*/ 267653 h 291465"/>
                    <a:gd name="csX8" fmla="*/ 100013 w 123825"/>
                    <a:gd name="csY8" fmla="*/ 291465 h 2914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123825" h="291465">
                      <a:moveTo>
                        <a:pt x="100013" y="291465"/>
                      </a:moveTo>
                      <a:lnTo>
                        <a:pt x="23813" y="291465"/>
                      </a:lnTo>
                      <a:cubicBezTo>
                        <a:pt x="10478" y="291465"/>
                        <a:pt x="0" y="280987"/>
                        <a:pt x="0" y="267653"/>
                      </a:cubicBezTo>
                      <a:lnTo>
                        <a:pt x="0" y="23813"/>
                      </a:lnTo>
                      <a:cubicBezTo>
                        <a:pt x="0" y="10477"/>
                        <a:pt x="10478" y="0"/>
                        <a:pt x="23813" y="0"/>
                      </a:cubicBezTo>
                      <a:lnTo>
                        <a:pt x="100013" y="0"/>
                      </a:lnTo>
                      <a:cubicBezTo>
                        <a:pt x="113348" y="0"/>
                        <a:pt x="123825" y="10477"/>
                        <a:pt x="123825" y="23813"/>
                      </a:cubicBezTo>
                      <a:lnTo>
                        <a:pt x="123825" y="267653"/>
                      </a:lnTo>
                      <a:cubicBezTo>
                        <a:pt x="123825" y="280987"/>
                        <a:pt x="113348" y="291465"/>
                        <a:pt x="100013" y="2914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  <p:sp>
              <p:nvSpPr>
                <p:cNvPr id="92" name="Forma Livre: Forma 91">
                  <a:extLst>
                    <a:ext uri="{FF2B5EF4-FFF2-40B4-BE49-F238E27FC236}">
                      <a16:creationId xmlns:a16="http://schemas.microsoft.com/office/drawing/2014/main" id="{BEA4175A-FC9B-6A2B-11FB-A137EBB53372}"/>
                    </a:ext>
                  </a:extLst>
                </p:cNvPr>
                <p:cNvSpPr/>
                <p:nvPr/>
              </p:nvSpPr>
              <p:spPr>
                <a:xfrm>
                  <a:off x="705764" y="1963283"/>
                  <a:ext cx="123824" cy="291465"/>
                </a:xfrm>
                <a:custGeom>
                  <a:avLst/>
                  <a:gdLst>
                    <a:gd name="csX0" fmla="*/ 100012 w 123824"/>
                    <a:gd name="csY0" fmla="*/ 291465 h 291465"/>
                    <a:gd name="csX1" fmla="*/ 23813 w 123824"/>
                    <a:gd name="csY1" fmla="*/ 291465 h 291465"/>
                    <a:gd name="csX2" fmla="*/ 0 w 123824"/>
                    <a:gd name="csY2" fmla="*/ 267653 h 291465"/>
                    <a:gd name="csX3" fmla="*/ 0 w 123824"/>
                    <a:gd name="csY3" fmla="*/ 23813 h 291465"/>
                    <a:gd name="csX4" fmla="*/ 23813 w 123824"/>
                    <a:gd name="csY4" fmla="*/ 0 h 291465"/>
                    <a:gd name="csX5" fmla="*/ 100012 w 123824"/>
                    <a:gd name="csY5" fmla="*/ 0 h 291465"/>
                    <a:gd name="csX6" fmla="*/ 123825 w 123824"/>
                    <a:gd name="csY6" fmla="*/ 23813 h 291465"/>
                    <a:gd name="csX7" fmla="*/ 123825 w 123824"/>
                    <a:gd name="csY7" fmla="*/ 267653 h 291465"/>
                    <a:gd name="csX8" fmla="*/ 100012 w 123824"/>
                    <a:gd name="csY8" fmla="*/ 291465 h 2914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123824" h="291465">
                      <a:moveTo>
                        <a:pt x="100012" y="291465"/>
                      </a:moveTo>
                      <a:lnTo>
                        <a:pt x="23813" y="291465"/>
                      </a:lnTo>
                      <a:cubicBezTo>
                        <a:pt x="10477" y="291465"/>
                        <a:pt x="0" y="280987"/>
                        <a:pt x="0" y="267653"/>
                      </a:cubicBezTo>
                      <a:lnTo>
                        <a:pt x="0" y="23813"/>
                      </a:lnTo>
                      <a:cubicBezTo>
                        <a:pt x="0" y="10477"/>
                        <a:pt x="10477" y="0"/>
                        <a:pt x="23813" y="0"/>
                      </a:cubicBezTo>
                      <a:lnTo>
                        <a:pt x="100012" y="0"/>
                      </a:lnTo>
                      <a:cubicBezTo>
                        <a:pt x="113347" y="0"/>
                        <a:pt x="123825" y="10477"/>
                        <a:pt x="123825" y="23813"/>
                      </a:cubicBezTo>
                      <a:lnTo>
                        <a:pt x="123825" y="267653"/>
                      </a:lnTo>
                      <a:cubicBezTo>
                        <a:pt x="123825" y="280987"/>
                        <a:pt x="113347" y="291465"/>
                        <a:pt x="100012" y="2914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  <p:sp>
              <p:nvSpPr>
                <p:cNvPr id="93" name="Forma Livre: Forma 92">
                  <a:extLst>
                    <a:ext uri="{FF2B5EF4-FFF2-40B4-BE49-F238E27FC236}">
                      <a16:creationId xmlns:a16="http://schemas.microsoft.com/office/drawing/2014/main" id="{5597C429-57B6-5E7D-1895-37C32E78E2B7}"/>
                    </a:ext>
                  </a:extLst>
                </p:cNvPr>
                <p:cNvSpPr/>
                <p:nvPr/>
              </p:nvSpPr>
              <p:spPr>
                <a:xfrm>
                  <a:off x="853401" y="1963283"/>
                  <a:ext cx="123825" cy="291465"/>
                </a:xfrm>
                <a:custGeom>
                  <a:avLst/>
                  <a:gdLst>
                    <a:gd name="csX0" fmla="*/ 100013 w 123825"/>
                    <a:gd name="csY0" fmla="*/ 291465 h 291465"/>
                    <a:gd name="csX1" fmla="*/ 23813 w 123825"/>
                    <a:gd name="csY1" fmla="*/ 291465 h 291465"/>
                    <a:gd name="csX2" fmla="*/ 0 w 123825"/>
                    <a:gd name="csY2" fmla="*/ 267653 h 291465"/>
                    <a:gd name="csX3" fmla="*/ 0 w 123825"/>
                    <a:gd name="csY3" fmla="*/ 23813 h 291465"/>
                    <a:gd name="csX4" fmla="*/ 23813 w 123825"/>
                    <a:gd name="csY4" fmla="*/ 0 h 291465"/>
                    <a:gd name="csX5" fmla="*/ 100013 w 123825"/>
                    <a:gd name="csY5" fmla="*/ 0 h 291465"/>
                    <a:gd name="csX6" fmla="*/ 123825 w 123825"/>
                    <a:gd name="csY6" fmla="*/ 23813 h 291465"/>
                    <a:gd name="csX7" fmla="*/ 123825 w 123825"/>
                    <a:gd name="csY7" fmla="*/ 267653 h 291465"/>
                    <a:gd name="csX8" fmla="*/ 100013 w 123825"/>
                    <a:gd name="csY8" fmla="*/ 291465 h 2914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123825" h="291465">
                      <a:moveTo>
                        <a:pt x="100013" y="291465"/>
                      </a:moveTo>
                      <a:lnTo>
                        <a:pt x="23813" y="291465"/>
                      </a:lnTo>
                      <a:cubicBezTo>
                        <a:pt x="10478" y="291465"/>
                        <a:pt x="0" y="280987"/>
                        <a:pt x="0" y="267653"/>
                      </a:cubicBezTo>
                      <a:lnTo>
                        <a:pt x="0" y="23813"/>
                      </a:lnTo>
                      <a:cubicBezTo>
                        <a:pt x="0" y="10477"/>
                        <a:pt x="10478" y="0"/>
                        <a:pt x="23813" y="0"/>
                      </a:cubicBezTo>
                      <a:lnTo>
                        <a:pt x="100013" y="0"/>
                      </a:lnTo>
                      <a:cubicBezTo>
                        <a:pt x="113348" y="0"/>
                        <a:pt x="123825" y="10477"/>
                        <a:pt x="123825" y="23813"/>
                      </a:cubicBezTo>
                      <a:lnTo>
                        <a:pt x="123825" y="267653"/>
                      </a:lnTo>
                      <a:cubicBezTo>
                        <a:pt x="123825" y="280987"/>
                        <a:pt x="113348" y="291465"/>
                        <a:pt x="100013" y="2914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</p:grpSp>
        </p:grp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D474ACB7-8A22-B373-7DAC-C848BAC39937}"/>
              </a:ext>
            </a:extLst>
          </p:cNvPr>
          <p:cNvGrpSpPr/>
          <p:nvPr/>
        </p:nvGrpSpPr>
        <p:grpSpPr>
          <a:xfrm>
            <a:off x="9095119" y="2647950"/>
            <a:ext cx="2548626" cy="3873899"/>
            <a:chOff x="9104672" y="2647950"/>
            <a:chExt cx="2548626" cy="3873899"/>
          </a:xfrm>
        </p:grpSpPr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07A9E3CF-4BCA-0E90-FCBE-FDC094401C97}"/>
                </a:ext>
              </a:extLst>
            </p:cNvPr>
            <p:cNvSpPr/>
            <p:nvPr/>
          </p:nvSpPr>
          <p:spPr>
            <a:xfrm>
              <a:off x="9104672" y="2647950"/>
              <a:ext cx="2548626" cy="3724275"/>
            </a:xfrm>
            <a:prstGeom prst="roundRect">
              <a:avLst>
                <a:gd name="adj" fmla="val 3701"/>
              </a:avLst>
            </a:prstGeom>
            <a:solidFill>
              <a:schemeClr val="bg1">
                <a:alpha val="83000"/>
              </a:schemeClr>
            </a:solidFill>
            <a:ln w="76200">
              <a:noFill/>
            </a:ln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34" name="Text 1">
              <a:extLst>
                <a:ext uri="{FF2B5EF4-FFF2-40B4-BE49-F238E27FC236}">
                  <a16:creationId xmlns:a16="http://schemas.microsoft.com/office/drawing/2014/main" id="{779684AF-E96F-9C21-E9CB-DC5A66FE9658}"/>
                </a:ext>
              </a:extLst>
            </p:cNvPr>
            <p:cNvSpPr/>
            <p:nvPr/>
          </p:nvSpPr>
          <p:spPr>
            <a:xfrm>
              <a:off x="9325142" y="4034609"/>
              <a:ext cx="2125717" cy="43200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 anchorCtr="0"/>
            <a:lstStyle/>
            <a:p>
              <a:pPr algn="ctr"/>
              <a:r>
                <a:rPr lang="pt-BR" sz="2400" b="1" noProof="0" dirty="0">
                  <a:solidFill>
                    <a:srgbClr val="123458"/>
                  </a:solidFill>
                  <a:latin typeface="+mj-lt"/>
                </a:rPr>
                <a:t>Diligência</a:t>
              </a:r>
            </a:p>
          </p:txBody>
        </p:sp>
        <p:sp>
          <p:nvSpPr>
            <p:cNvPr id="35" name="Text 2">
              <a:extLst>
                <a:ext uri="{FF2B5EF4-FFF2-40B4-BE49-F238E27FC236}">
                  <a16:creationId xmlns:a16="http://schemas.microsoft.com/office/drawing/2014/main" id="{0F962770-BA64-746C-A92D-39214570089C}"/>
                </a:ext>
              </a:extLst>
            </p:cNvPr>
            <p:cNvSpPr/>
            <p:nvPr/>
          </p:nvSpPr>
          <p:spPr>
            <a:xfrm>
              <a:off x="9172985" y="4565933"/>
              <a:ext cx="2412000" cy="195591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85725" algn="ctr">
                <a:lnSpc>
                  <a:spcPts val="2500"/>
                </a:lnSpc>
                <a:buSzPct val="100000"/>
              </a:pPr>
              <a:r>
                <a:rPr lang="pt-BR" sz="2000" noProof="0" dirty="0">
                  <a:solidFill>
                    <a:srgbClr val="123458"/>
                  </a:solidFill>
                  <a:latin typeface="+mj-lt"/>
                </a:rPr>
                <a:t>Cuidado profissional documentado </a:t>
              </a:r>
            </a:p>
            <a:p>
              <a:pPr marL="85725" algn="ctr">
                <a:lnSpc>
                  <a:spcPts val="2500"/>
                </a:lnSpc>
                <a:buSzPct val="100000"/>
              </a:pPr>
              <a:r>
                <a:rPr lang="pt-BR" sz="2000" noProof="0" dirty="0">
                  <a:solidFill>
                    <a:srgbClr val="123458"/>
                  </a:solidFill>
                  <a:latin typeface="+mj-lt"/>
                </a:rPr>
                <a:t>e verificável em todas as etapas</a:t>
              </a:r>
            </a:p>
          </p:txBody>
        </p:sp>
        <p:sp>
          <p:nvSpPr>
            <p:cNvPr id="37" name="Retângulo: Cantos Arredondados 36">
              <a:extLst>
                <a:ext uri="{FF2B5EF4-FFF2-40B4-BE49-F238E27FC236}">
                  <a16:creationId xmlns:a16="http://schemas.microsoft.com/office/drawing/2014/main" id="{EE1CFD80-8322-1C6F-B216-F2FB824BB167}"/>
                </a:ext>
              </a:extLst>
            </p:cNvPr>
            <p:cNvSpPr/>
            <p:nvPr/>
          </p:nvSpPr>
          <p:spPr>
            <a:xfrm>
              <a:off x="9881683" y="2952563"/>
              <a:ext cx="1036506" cy="982723"/>
            </a:xfrm>
            <a:prstGeom prst="roundRect">
              <a:avLst/>
            </a:prstGeom>
            <a:noFill/>
            <a:ln>
              <a:solidFill>
                <a:srgbClr val="12345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grpSp>
          <p:nvGrpSpPr>
            <p:cNvPr id="94" name="Agrupar 93">
              <a:extLst>
                <a:ext uri="{FF2B5EF4-FFF2-40B4-BE49-F238E27FC236}">
                  <a16:creationId xmlns:a16="http://schemas.microsoft.com/office/drawing/2014/main" id="{34E64953-D156-4422-BF7C-F9DEF0EFB340}"/>
                </a:ext>
              </a:extLst>
            </p:cNvPr>
            <p:cNvGrpSpPr/>
            <p:nvPr/>
          </p:nvGrpSpPr>
          <p:grpSpPr>
            <a:xfrm>
              <a:off x="9869747" y="3109169"/>
              <a:ext cx="1036506" cy="728655"/>
              <a:chOff x="1533800" y="3109169"/>
              <a:chExt cx="1036506" cy="728655"/>
            </a:xfrm>
          </p:grpSpPr>
          <p:sp>
            <p:nvSpPr>
              <p:cNvPr id="95" name="Text 1">
                <a:extLst>
                  <a:ext uri="{FF2B5EF4-FFF2-40B4-BE49-F238E27FC236}">
                    <a16:creationId xmlns:a16="http://schemas.microsoft.com/office/drawing/2014/main" id="{F67C3837-34F7-173A-B89A-3CBE817CF570}"/>
                  </a:ext>
                </a:extLst>
              </p:cNvPr>
              <p:cNvSpPr/>
              <p:nvPr/>
            </p:nvSpPr>
            <p:spPr>
              <a:xfrm>
                <a:off x="1533800" y="3405824"/>
                <a:ext cx="1036506" cy="432000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ctr" anchorCtr="0"/>
              <a:lstStyle/>
              <a:p>
                <a:pPr algn="ctr"/>
                <a:r>
                  <a:rPr lang="pt-BR" sz="2400" b="1" noProof="0" dirty="0">
                    <a:solidFill>
                      <a:srgbClr val="123458"/>
                    </a:solidFill>
                    <a:latin typeface="+mj-lt"/>
                  </a:rPr>
                  <a:t>100%</a:t>
                </a:r>
              </a:p>
            </p:txBody>
          </p:sp>
          <p:grpSp>
            <p:nvGrpSpPr>
              <p:cNvPr id="96" name="Agrupar 95">
                <a:extLst>
                  <a:ext uri="{FF2B5EF4-FFF2-40B4-BE49-F238E27FC236}">
                    <a16:creationId xmlns:a16="http://schemas.microsoft.com/office/drawing/2014/main" id="{C5718DBE-9A37-7425-8D6F-26205C36872A}"/>
                  </a:ext>
                </a:extLst>
              </p:cNvPr>
              <p:cNvGrpSpPr/>
              <p:nvPr/>
            </p:nvGrpSpPr>
            <p:grpSpPr>
              <a:xfrm>
                <a:off x="1691059" y="3109169"/>
                <a:ext cx="721988" cy="304907"/>
                <a:chOff x="218084" y="1916610"/>
                <a:chExt cx="857249" cy="384809"/>
              </a:xfrm>
              <a:solidFill>
                <a:srgbClr val="123458"/>
              </a:solidFill>
            </p:grpSpPr>
            <p:sp>
              <p:nvSpPr>
                <p:cNvPr id="97" name="Forma Livre: Forma 96">
                  <a:extLst>
                    <a:ext uri="{FF2B5EF4-FFF2-40B4-BE49-F238E27FC236}">
                      <a16:creationId xmlns:a16="http://schemas.microsoft.com/office/drawing/2014/main" id="{6C453BBD-5AD4-E9B8-02F6-40E3A4C66E1E}"/>
                    </a:ext>
                  </a:extLst>
                </p:cNvPr>
                <p:cNvSpPr/>
                <p:nvPr/>
              </p:nvSpPr>
              <p:spPr>
                <a:xfrm>
                  <a:off x="1033423" y="2039483"/>
                  <a:ext cx="41910" cy="120014"/>
                </a:xfrm>
                <a:custGeom>
                  <a:avLst/>
                  <a:gdLst>
                    <a:gd name="csX0" fmla="*/ 14288 w 41910"/>
                    <a:gd name="csY0" fmla="*/ 120015 h 120014"/>
                    <a:gd name="csX1" fmla="*/ 0 w 41910"/>
                    <a:gd name="csY1" fmla="*/ 120015 h 120014"/>
                    <a:gd name="csX2" fmla="*/ 0 w 41910"/>
                    <a:gd name="csY2" fmla="*/ 0 h 120014"/>
                    <a:gd name="csX3" fmla="*/ 14288 w 41910"/>
                    <a:gd name="csY3" fmla="*/ 0 h 120014"/>
                    <a:gd name="csX4" fmla="*/ 41910 w 41910"/>
                    <a:gd name="csY4" fmla="*/ 27622 h 120014"/>
                    <a:gd name="csX5" fmla="*/ 41910 w 41910"/>
                    <a:gd name="csY5" fmla="*/ 93345 h 120014"/>
                    <a:gd name="csX6" fmla="*/ 14288 w 41910"/>
                    <a:gd name="csY6" fmla="*/ 120015 h 12001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41910" h="120014">
                      <a:moveTo>
                        <a:pt x="14288" y="120015"/>
                      </a:moveTo>
                      <a:lnTo>
                        <a:pt x="0" y="120015"/>
                      </a:lnTo>
                      <a:lnTo>
                        <a:pt x="0" y="0"/>
                      </a:lnTo>
                      <a:lnTo>
                        <a:pt x="14288" y="0"/>
                      </a:lnTo>
                      <a:cubicBezTo>
                        <a:pt x="29527" y="0"/>
                        <a:pt x="41910" y="12382"/>
                        <a:pt x="41910" y="27622"/>
                      </a:cubicBezTo>
                      <a:lnTo>
                        <a:pt x="41910" y="93345"/>
                      </a:lnTo>
                      <a:cubicBezTo>
                        <a:pt x="41910" y="107632"/>
                        <a:pt x="29527" y="120015"/>
                        <a:pt x="14288" y="12001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  <p:sp>
              <p:nvSpPr>
                <p:cNvPr id="98" name="Forma Livre: Forma 97">
                  <a:extLst>
                    <a:ext uri="{FF2B5EF4-FFF2-40B4-BE49-F238E27FC236}">
                      <a16:creationId xmlns:a16="http://schemas.microsoft.com/office/drawing/2014/main" id="{734E1E1A-130F-249E-6A14-B87A64561641}"/>
                    </a:ext>
                  </a:extLst>
                </p:cNvPr>
                <p:cNvSpPr/>
                <p:nvPr/>
              </p:nvSpPr>
              <p:spPr>
                <a:xfrm>
                  <a:off x="218084" y="1916610"/>
                  <a:ext cx="804888" cy="384809"/>
                </a:xfrm>
                <a:custGeom>
                  <a:avLst/>
                  <a:gdLst>
                    <a:gd name="csX0" fmla="*/ 749618 w 804888"/>
                    <a:gd name="csY0" fmla="*/ 0 h 384809"/>
                    <a:gd name="csX1" fmla="*/ 56197 w 804888"/>
                    <a:gd name="csY1" fmla="*/ 0 h 384809"/>
                    <a:gd name="csX2" fmla="*/ 0 w 804888"/>
                    <a:gd name="csY2" fmla="*/ 56198 h 384809"/>
                    <a:gd name="csX3" fmla="*/ 0 w 804888"/>
                    <a:gd name="csY3" fmla="*/ 328613 h 384809"/>
                    <a:gd name="csX4" fmla="*/ 56197 w 804888"/>
                    <a:gd name="csY4" fmla="*/ 384810 h 384809"/>
                    <a:gd name="csX5" fmla="*/ 748665 w 804888"/>
                    <a:gd name="csY5" fmla="*/ 384810 h 384809"/>
                    <a:gd name="csX6" fmla="*/ 804863 w 804888"/>
                    <a:gd name="csY6" fmla="*/ 328613 h 384809"/>
                    <a:gd name="csX7" fmla="*/ 804863 w 804888"/>
                    <a:gd name="csY7" fmla="*/ 56198 h 384809"/>
                    <a:gd name="csX8" fmla="*/ 749618 w 804888"/>
                    <a:gd name="csY8" fmla="*/ 0 h 384809"/>
                    <a:gd name="csX9" fmla="*/ 782955 w 804888"/>
                    <a:gd name="csY9" fmla="*/ 323850 h 384809"/>
                    <a:gd name="csX10" fmla="*/ 745808 w 804888"/>
                    <a:gd name="csY10" fmla="*/ 360997 h 384809"/>
                    <a:gd name="csX11" fmla="*/ 60960 w 804888"/>
                    <a:gd name="csY11" fmla="*/ 360997 h 384809"/>
                    <a:gd name="csX12" fmla="*/ 23813 w 804888"/>
                    <a:gd name="csY12" fmla="*/ 323850 h 384809"/>
                    <a:gd name="csX13" fmla="*/ 23813 w 804888"/>
                    <a:gd name="csY13" fmla="*/ 60960 h 384809"/>
                    <a:gd name="csX14" fmla="*/ 60960 w 804888"/>
                    <a:gd name="csY14" fmla="*/ 23813 h 384809"/>
                    <a:gd name="csX15" fmla="*/ 744855 w 804888"/>
                    <a:gd name="csY15" fmla="*/ 23813 h 384809"/>
                    <a:gd name="csX16" fmla="*/ 782003 w 804888"/>
                    <a:gd name="csY16" fmla="*/ 60960 h 384809"/>
                    <a:gd name="csX17" fmla="*/ 782003 w 804888"/>
                    <a:gd name="csY17" fmla="*/ 323850 h 38480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</a:cxnLst>
                  <a:rect l="l" t="t" r="r" b="b"/>
                  <a:pathLst>
                    <a:path w="804888" h="384809">
                      <a:moveTo>
                        <a:pt x="749618" y="0"/>
                      </a:moveTo>
                      <a:lnTo>
                        <a:pt x="56197" y="0"/>
                      </a:lnTo>
                      <a:cubicBezTo>
                        <a:pt x="24765" y="0"/>
                        <a:pt x="0" y="25718"/>
                        <a:pt x="0" y="56198"/>
                      </a:cubicBezTo>
                      <a:lnTo>
                        <a:pt x="0" y="328613"/>
                      </a:lnTo>
                      <a:cubicBezTo>
                        <a:pt x="0" y="360045"/>
                        <a:pt x="25717" y="384810"/>
                        <a:pt x="56197" y="384810"/>
                      </a:cubicBezTo>
                      <a:lnTo>
                        <a:pt x="748665" y="384810"/>
                      </a:lnTo>
                      <a:cubicBezTo>
                        <a:pt x="780098" y="384810"/>
                        <a:pt x="804863" y="359093"/>
                        <a:pt x="804863" y="328613"/>
                      </a:cubicBezTo>
                      <a:lnTo>
                        <a:pt x="804863" y="56198"/>
                      </a:lnTo>
                      <a:cubicBezTo>
                        <a:pt x="805815" y="24765"/>
                        <a:pt x="780098" y="0"/>
                        <a:pt x="749618" y="0"/>
                      </a:cubicBezTo>
                      <a:close/>
                      <a:moveTo>
                        <a:pt x="782955" y="323850"/>
                      </a:moveTo>
                      <a:cubicBezTo>
                        <a:pt x="782955" y="344805"/>
                        <a:pt x="765810" y="360997"/>
                        <a:pt x="745808" y="360997"/>
                      </a:cubicBezTo>
                      <a:lnTo>
                        <a:pt x="60960" y="360997"/>
                      </a:lnTo>
                      <a:cubicBezTo>
                        <a:pt x="40005" y="360997"/>
                        <a:pt x="23813" y="343853"/>
                        <a:pt x="23813" y="323850"/>
                      </a:cubicBezTo>
                      <a:lnTo>
                        <a:pt x="23813" y="60960"/>
                      </a:lnTo>
                      <a:cubicBezTo>
                        <a:pt x="23813" y="40005"/>
                        <a:pt x="40958" y="23813"/>
                        <a:pt x="60960" y="23813"/>
                      </a:cubicBezTo>
                      <a:lnTo>
                        <a:pt x="744855" y="23813"/>
                      </a:lnTo>
                      <a:cubicBezTo>
                        <a:pt x="765810" y="23813"/>
                        <a:pt x="782003" y="40957"/>
                        <a:pt x="782003" y="60960"/>
                      </a:cubicBezTo>
                      <a:lnTo>
                        <a:pt x="782003" y="32385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  <p:sp>
              <p:nvSpPr>
                <p:cNvPr id="99" name="Forma Livre: Forma 98">
                  <a:extLst>
                    <a:ext uri="{FF2B5EF4-FFF2-40B4-BE49-F238E27FC236}">
                      <a16:creationId xmlns:a16="http://schemas.microsoft.com/office/drawing/2014/main" id="{66268BFA-DA60-D2CE-9EE8-D527755A9829}"/>
                    </a:ext>
                  </a:extLst>
                </p:cNvPr>
                <p:cNvSpPr/>
                <p:nvPr/>
              </p:nvSpPr>
              <p:spPr>
                <a:xfrm>
                  <a:off x="264756" y="1963283"/>
                  <a:ext cx="123825" cy="291465"/>
                </a:xfrm>
                <a:custGeom>
                  <a:avLst/>
                  <a:gdLst>
                    <a:gd name="csX0" fmla="*/ 100013 w 123825"/>
                    <a:gd name="csY0" fmla="*/ 291465 h 291465"/>
                    <a:gd name="csX1" fmla="*/ 23813 w 123825"/>
                    <a:gd name="csY1" fmla="*/ 291465 h 291465"/>
                    <a:gd name="csX2" fmla="*/ 0 w 123825"/>
                    <a:gd name="csY2" fmla="*/ 267653 h 291465"/>
                    <a:gd name="csX3" fmla="*/ 0 w 123825"/>
                    <a:gd name="csY3" fmla="*/ 23813 h 291465"/>
                    <a:gd name="csX4" fmla="*/ 23813 w 123825"/>
                    <a:gd name="csY4" fmla="*/ 0 h 291465"/>
                    <a:gd name="csX5" fmla="*/ 100013 w 123825"/>
                    <a:gd name="csY5" fmla="*/ 0 h 291465"/>
                    <a:gd name="csX6" fmla="*/ 123825 w 123825"/>
                    <a:gd name="csY6" fmla="*/ 23813 h 291465"/>
                    <a:gd name="csX7" fmla="*/ 123825 w 123825"/>
                    <a:gd name="csY7" fmla="*/ 267653 h 291465"/>
                    <a:gd name="csX8" fmla="*/ 100013 w 123825"/>
                    <a:gd name="csY8" fmla="*/ 291465 h 2914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123825" h="291465">
                      <a:moveTo>
                        <a:pt x="100013" y="291465"/>
                      </a:moveTo>
                      <a:lnTo>
                        <a:pt x="23813" y="291465"/>
                      </a:lnTo>
                      <a:cubicBezTo>
                        <a:pt x="10478" y="291465"/>
                        <a:pt x="0" y="280987"/>
                        <a:pt x="0" y="267653"/>
                      </a:cubicBezTo>
                      <a:lnTo>
                        <a:pt x="0" y="23813"/>
                      </a:lnTo>
                      <a:cubicBezTo>
                        <a:pt x="0" y="10477"/>
                        <a:pt x="10478" y="0"/>
                        <a:pt x="23813" y="0"/>
                      </a:cubicBezTo>
                      <a:lnTo>
                        <a:pt x="100013" y="0"/>
                      </a:lnTo>
                      <a:cubicBezTo>
                        <a:pt x="113348" y="0"/>
                        <a:pt x="123825" y="10477"/>
                        <a:pt x="123825" y="23813"/>
                      </a:cubicBezTo>
                      <a:lnTo>
                        <a:pt x="123825" y="267653"/>
                      </a:lnTo>
                      <a:cubicBezTo>
                        <a:pt x="123825" y="280987"/>
                        <a:pt x="113348" y="291465"/>
                        <a:pt x="100013" y="2914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  <p:sp>
              <p:nvSpPr>
                <p:cNvPr id="100" name="Forma Livre: Forma 99">
                  <a:extLst>
                    <a:ext uri="{FF2B5EF4-FFF2-40B4-BE49-F238E27FC236}">
                      <a16:creationId xmlns:a16="http://schemas.microsoft.com/office/drawing/2014/main" id="{61213328-8CD2-C755-5A4E-EAD450D2CE35}"/>
                    </a:ext>
                  </a:extLst>
                </p:cNvPr>
                <p:cNvSpPr/>
                <p:nvPr/>
              </p:nvSpPr>
              <p:spPr>
                <a:xfrm>
                  <a:off x="412393" y="1963283"/>
                  <a:ext cx="123825" cy="291465"/>
                </a:xfrm>
                <a:custGeom>
                  <a:avLst/>
                  <a:gdLst>
                    <a:gd name="csX0" fmla="*/ 100013 w 123825"/>
                    <a:gd name="csY0" fmla="*/ 291465 h 291465"/>
                    <a:gd name="csX1" fmla="*/ 23813 w 123825"/>
                    <a:gd name="csY1" fmla="*/ 291465 h 291465"/>
                    <a:gd name="csX2" fmla="*/ 0 w 123825"/>
                    <a:gd name="csY2" fmla="*/ 267653 h 291465"/>
                    <a:gd name="csX3" fmla="*/ 0 w 123825"/>
                    <a:gd name="csY3" fmla="*/ 23813 h 291465"/>
                    <a:gd name="csX4" fmla="*/ 23813 w 123825"/>
                    <a:gd name="csY4" fmla="*/ 0 h 291465"/>
                    <a:gd name="csX5" fmla="*/ 100013 w 123825"/>
                    <a:gd name="csY5" fmla="*/ 0 h 291465"/>
                    <a:gd name="csX6" fmla="*/ 123825 w 123825"/>
                    <a:gd name="csY6" fmla="*/ 23813 h 291465"/>
                    <a:gd name="csX7" fmla="*/ 123825 w 123825"/>
                    <a:gd name="csY7" fmla="*/ 267653 h 291465"/>
                    <a:gd name="csX8" fmla="*/ 100013 w 123825"/>
                    <a:gd name="csY8" fmla="*/ 291465 h 2914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123825" h="291465">
                      <a:moveTo>
                        <a:pt x="100013" y="291465"/>
                      </a:moveTo>
                      <a:lnTo>
                        <a:pt x="23813" y="291465"/>
                      </a:lnTo>
                      <a:cubicBezTo>
                        <a:pt x="10478" y="291465"/>
                        <a:pt x="0" y="280987"/>
                        <a:pt x="0" y="267653"/>
                      </a:cubicBezTo>
                      <a:lnTo>
                        <a:pt x="0" y="23813"/>
                      </a:lnTo>
                      <a:cubicBezTo>
                        <a:pt x="0" y="10477"/>
                        <a:pt x="10478" y="0"/>
                        <a:pt x="23813" y="0"/>
                      </a:cubicBezTo>
                      <a:lnTo>
                        <a:pt x="100013" y="0"/>
                      </a:lnTo>
                      <a:cubicBezTo>
                        <a:pt x="113348" y="0"/>
                        <a:pt x="123825" y="10477"/>
                        <a:pt x="123825" y="23813"/>
                      </a:cubicBezTo>
                      <a:lnTo>
                        <a:pt x="123825" y="267653"/>
                      </a:lnTo>
                      <a:cubicBezTo>
                        <a:pt x="123825" y="280987"/>
                        <a:pt x="112395" y="291465"/>
                        <a:pt x="100013" y="2914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  <p:sp>
              <p:nvSpPr>
                <p:cNvPr id="101" name="Forma Livre: Forma 100">
                  <a:extLst>
                    <a:ext uri="{FF2B5EF4-FFF2-40B4-BE49-F238E27FC236}">
                      <a16:creationId xmlns:a16="http://schemas.microsoft.com/office/drawing/2014/main" id="{C96D09EE-8A10-BBF6-E29B-C9CF0F2C746D}"/>
                    </a:ext>
                  </a:extLst>
                </p:cNvPr>
                <p:cNvSpPr/>
                <p:nvPr/>
              </p:nvSpPr>
              <p:spPr>
                <a:xfrm>
                  <a:off x="559078" y="1963283"/>
                  <a:ext cx="123825" cy="291465"/>
                </a:xfrm>
                <a:custGeom>
                  <a:avLst/>
                  <a:gdLst>
                    <a:gd name="csX0" fmla="*/ 100013 w 123825"/>
                    <a:gd name="csY0" fmla="*/ 291465 h 291465"/>
                    <a:gd name="csX1" fmla="*/ 23813 w 123825"/>
                    <a:gd name="csY1" fmla="*/ 291465 h 291465"/>
                    <a:gd name="csX2" fmla="*/ 0 w 123825"/>
                    <a:gd name="csY2" fmla="*/ 267653 h 291465"/>
                    <a:gd name="csX3" fmla="*/ 0 w 123825"/>
                    <a:gd name="csY3" fmla="*/ 23813 h 291465"/>
                    <a:gd name="csX4" fmla="*/ 23813 w 123825"/>
                    <a:gd name="csY4" fmla="*/ 0 h 291465"/>
                    <a:gd name="csX5" fmla="*/ 100013 w 123825"/>
                    <a:gd name="csY5" fmla="*/ 0 h 291465"/>
                    <a:gd name="csX6" fmla="*/ 123825 w 123825"/>
                    <a:gd name="csY6" fmla="*/ 23813 h 291465"/>
                    <a:gd name="csX7" fmla="*/ 123825 w 123825"/>
                    <a:gd name="csY7" fmla="*/ 267653 h 291465"/>
                    <a:gd name="csX8" fmla="*/ 100013 w 123825"/>
                    <a:gd name="csY8" fmla="*/ 291465 h 2914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123825" h="291465">
                      <a:moveTo>
                        <a:pt x="100013" y="291465"/>
                      </a:moveTo>
                      <a:lnTo>
                        <a:pt x="23813" y="291465"/>
                      </a:lnTo>
                      <a:cubicBezTo>
                        <a:pt x="10478" y="291465"/>
                        <a:pt x="0" y="280987"/>
                        <a:pt x="0" y="267653"/>
                      </a:cubicBezTo>
                      <a:lnTo>
                        <a:pt x="0" y="23813"/>
                      </a:lnTo>
                      <a:cubicBezTo>
                        <a:pt x="0" y="10477"/>
                        <a:pt x="10478" y="0"/>
                        <a:pt x="23813" y="0"/>
                      </a:cubicBezTo>
                      <a:lnTo>
                        <a:pt x="100013" y="0"/>
                      </a:lnTo>
                      <a:cubicBezTo>
                        <a:pt x="113348" y="0"/>
                        <a:pt x="123825" y="10477"/>
                        <a:pt x="123825" y="23813"/>
                      </a:cubicBezTo>
                      <a:lnTo>
                        <a:pt x="123825" y="267653"/>
                      </a:lnTo>
                      <a:cubicBezTo>
                        <a:pt x="123825" y="280987"/>
                        <a:pt x="113348" y="291465"/>
                        <a:pt x="100013" y="2914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  <p:sp>
              <p:nvSpPr>
                <p:cNvPr id="102" name="Forma Livre: Forma 101">
                  <a:extLst>
                    <a:ext uri="{FF2B5EF4-FFF2-40B4-BE49-F238E27FC236}">
                      <a16:creationId xmlns:a16="http://schemas.microsoft.com/office/drawing/2014/main" id="{E5F6B932-C86F-D97C-FCA1-DC08F9563605}"/>
                    </a:ext>
                  </a:extLst>
                </p:cNvPr>
                <p:cNvSpPr/>
                <p:nvPr/>
              </p:nvSpPr>
              <p:spPr>
                <a:xfrm>
                  <a:off x="705764" y="1963283"/>
                  <a:ext cx="123824" cy="291465"/>
                </a:xfrm>
                <a:custGeom>
                  <a:avLst/>
                  <a:gdLst>
                    <a:gd name="csX0" fmla="*/ 100012 w 123824"/>
                    <a:gd name="csY0" fmla="*/ 291465 h 291465"/>
                    <a:gd name="csX1" fmla="*/ 23813 w 123824"/>
                    <a:gd name="csY1" fmla="*/ 291465 h 291465"/>
                    <a:gd name="csX2" fmla="*/ 0 w 123824"/>
                    <a:gd name="csY2" fmla="*/ 267653 h 291465"/>
                    <a:gd name="csX3" fmla="*/ 0 w 123824"/>
                    <a:gd name="csY3" fmla="*/ 23813 h 291465"/>
                    <a:gd name="csX4" fmla="*/ 23813 w 123824"/>
                    <a:gd name="csY4" fmla="*/ 0 h 291465"/>
                    <a:gd name="csX5" fmla="*/ 100012 w 123824"/>
                    <a:gd name="csY5" fmla="*/ 0 h 291465"/>
                    <a:gd name="csX6" fmla="*/ 123825 w 123824"/>
                    <a:gd name="csY6" fmla="*/ 23813 h 291465"/>
                    <a:gd name="csX7" fmla="*/ 123825 w 123824"/>
                    <a:gd name="csY7" fmla="*/ 267653 h 291465"/>
                    <a:gd name="csX8" fmla="*/ 100012 w 123824"/>
                    <a:gd name="csY8" fmla="*/ 291465 h 2914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123824" h="291465">
                      <a:moveTo>
                        <a:pt x="100012" y="291465"/>
                      </a:moveTo>
                      <a:lnTo>
                        <a:pt x="23813" y="291465"/>
                      </a:lnTo>
                      <a:cubicBezTo>
                        <a:pt x="10477" y="291465"/>
                        <a:pt x="0" y="280987"/>
                        <a:pt x="0" y="267653"/>
                      </a:cubicBezTo>
                      <a:lnTo>
                        <a:pt x="0" y="23813"/>
                      </a:lnTo>
                      <a:cubicBezTo>
                        <a:pt x="0" y="10477"/>
                        <a:pt x="10477" y="0"/>
                        <a:pt x="23813" y="0"/>
                      </a:cubicBezTo>
                      <a:lnTo>
                        <a:pt x="100012" y="0"/>
                      </a:lnTo>
                      <a:cubicBezTo>
                        <a:pt x="113347" y="0"/>
                        <a:pt x="123825" y="10477"/>
                        <a:pt x="123825" y="23813"/>
                      </a:cubicBezTo>
                      <a:lnTo>
                        <a:pt x="123825" y="267653"/>
                      </a:lnTo>
                      <a:cubicBezTo>
                        <a:pt x="123825" y="280987"/>
                        <a:pt x="113347" y="291465"/>
                        <a:pt x="100012" y="2914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  <p:sp>
              <p:nvSpPr>
                <p:cNvPr id="103" name="Forma Livre: Forma 102">
                  <a:extLst>
                    <a:ext uri="{FF2B5EF4-FFF2-40B4-BE49-F238E27FC236}">
                      <a16:creationId xmlns:a16="http://schemas.microsoft.com/office/drawing/2014/main" id="{E1BABA85-A738-9808-A995-BA122EE0DC98}"/>
                    </a:ext>
                  </a:extLst>
                </p:cNvPr>
                <p:cNvSpPr/>
                <p:nvPr/>
              </p:nvSpPr>
              <p:spPr>
                <a:xfrm>
                  <a:off x="853401" y="1963283"/>
                  <a:ext cx="123825" cy="291465"/>
                </a:xfrm>
                <a:custGeom>
                  <a:avLst/>
                  <a:gdLst>
                    <a:gd name="csX0" fmla="*/ 100013 w 123825"/>
                    <a:gd name="csY0" fmla="*/ 291465 h 291465"/>
                    <a:gd name="csX1" fmla="*/ 23813 w 123825"/>
                    <a:gd name="csY1" fmla="*/ 291465 h 291465"/>
                    <a:gd name="csX2" fmla="*/ 0 w 123825"/>
                    <a:gd name="csY2" fmla="*/ 267653 h 291465"/>
                    <a:gd name="csX3" fmla="*/ 0 w 123825"/>
                    <a:gd name="csY3" fmla="*/ 23813 h 291465"/>
                    <a:gd name="csX4" fmla="*/ 23813 w 123825"/>
                    <a:gd name="csY4" fmla="*/ 0 h 291465"/>
                    <a:gd name="csX5" fmla="*/ 100013 w 123825"/>
                    <a:gd name="csY5" fmla="*/ 0 h 291465"/>
                    <a:gd name="csX6" fmla="*/ 123825 w 123825"/>
                    <a:gd name="csY6" fmla="*/ 23813 h 291465"/>
                    <a:gd name="csX7" fmla="*/ 123825 w 123825"/>
                    <a:gd name="csY7" fmla="*/ 267653 h 291465"/>
                    <a:gd name="csX8" fmla="*/ 100013 w 123825"/>
                    <a:gd name="csY8" fmla="*/ 291465 h 2914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123825" h="291465">
                      <a:moveTo>
                        <a:pt x="100013" y="291465"/>
                      </a:moveTo>
                      <a:lnTo>
                        <a:pt x="23813" y="291465"/>
                      </a:lnTo>
                      <a:cubicBezTo>
                        <a:pt x="10478" y="291465"/>
                        <a:pt x="0" y="280987"/>
                        <a:pt x="0" y="267653"/>
                      </a:cubicBezTo>
                      <a:lnTo>
                        <a:pt x="0" y="23813"/>
                      </a:lnTo>
                      <a:cubicBezTo>
                        <a:pt x="0" y="10477"/>
                        <a:pt x="10478" y="0"/>
                        <a:pt x="23813" y="0"/>
                      </a:cubicBezTo>
                      <a:lnTo>
                        <a:pt x="100013" y="0"/>
                      </a:lnTo>
                      <a:cubicBezTo>
                        <a:pt x="113348" y="0"/>
                        <a:pt x="123825" y="10477"/>
                        <a:pt x="123825" y="23813"/>
                      </a:cubicBezTo>
                      <a:lnTo>
                        <a:pt x="123825" y="267653"/>
                      </a:lnTo>
                      <a:cubicBezTo>
                        <a:pt x="123825" y="280987"/>
                        <a:pt x="113348" y="291465"/>
                        <a:pt x="100013" y="29146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</p:grpSp>
        </p:grpSp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ABC5EA57-6458-8292-EB0B-695017588153}"/>
              </a:ext>
            </a:extLst>
          </p:cNvPr>
          <p:cNvGrpSpPr/>
          <p:nvPr/>
        </p:nvGrpSpPr>
        <p:grpSpPr>
          <a:xfrm>
            <a:off x="616752" y="2647950"/>
            <a:ext cx="2548626" cy="3873899"/>
            <a:chOff x="693612" y="2678809"/>
            <a:chExt cx="2548626" cy="3873899"/>
          </a:xfrm>
        </p:grpSpPr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B6315E1E-5E04-50FE-07A6-1E13F06D035E}"/>
                </a:ext>
              </a:extLst>
            </p:cNvPr>
            <p:cNvGrpSpPr/>
            <p:nvPr/>
          </p:nvGrpSpPr>
          <p:grpSpPr>
            <a:xfrm>
              <a:off x="693612" y="2678809"/>
              <a:ext cx="2548626" cy="3873899"/>
              <a:chOff x="768725" y="2647950"/>
              <a:chExt cx="2548626" cy="3873899"/>
            </a:xfrm>
          </p:grpSpPr>
          <p:sp>
            <p:nvSpPr>
              <p:cNvPr id="58" name="Retângulo: Cantos Arredondados 57">
                <a:extLst>
                  <a:ext uri="{FF2B5EF4-FFF2-40B4-BE49-F238E27FC236}">
                    <a16:creationId xmlns:a16="http://schemas.microsoft.com/office/drawing/2014/main" id="{B78FDA81-310D-37EE-39DB-32582F7F354F}"/>
                  </a:ext>
                </a:extLst>
              </p:cNvPr>
              <p:cNvSpPr/>
              <p:nvPr/>
            </p:nvSpPr>
            <p:spPr>
              <a:xfrm>
                <a:off x="768725" y="2647950"/>
                <a:ext cx="2548626" cy="3724275"/>
              </a:xfrm>
              <a:prstGeom prst="roundRect">
                <a:avLst>
                  <a:gd name="adj" fmla="val 3701"/>
                </a:avLst>
              </a:prstGeom>
              <a:solidFill>
                <a:schemeClr val="bg1">
                  <a:alpha val="83000"/>
                </a:schemeClr>
              </a:solidFill>
              <a:ln w="76200">
                <a:noFill/>
              </a:ln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sp>
            <p:nvSpPr>
              <p:cNvPr id="10" name="Text 2">
                <a:extLst>
                  <a:ext uri="{FF2B5EF4-FFF2-40B4-BE49-F238E27FC236}">
                    <a16:creationId xmlns:a16="http://schemas.microsoft.com/office/drawing/2014/main" id="{4087DFD2-3894-A431-233E-2867FB5C89AF}"/>
                  </a:ext>
                </a:extLst>
              </p:cNvPr>
              <p:cNvSpPr/>
              <p:nvPr/>
            </p:nvSpPr>
            <p:spPr>
              <a:xfrm>
                <a:off x="837038" y="4565933"/>
                <a:ext cx="2412000" cy="195591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marL="85725" algn="ctr">
                  <a:lnSpc>
                    <a:spcPts val="2500"/>
                  </a:lnSpc>
                  <a:buSzPct val="100000"/>
                </a:pPr>
                <a:r>
                  <a:rPr lang="pt-BR" sz="2000" noProof="0" dirty="0">
                    <a:solidFill>
                      <a:srgbClr val="123458"/>
                    </a:solidFill>
                    <a:latin typeface="+mj-lt"/>
                  </a:rPr>
                  <a:t>Atuação íntegra em todas as relações  profissionais com segurados e seguradoras</a:t>
                </a:r>
              </a:p>
            </p:txBody>
          </p:sp>
          <p:sp>
            <p:nvSpPr>
              <p:cNvPr id="28" name="Retângulo: Cantos Arredondados 27">
                <a:extLst>
                  <a:ext uri="{FF2B5EF4-FFF2-40B4-BE49-F238E27FC236}">
                    <a16:creationId xmlns:a16="http://schemas.microsoft.com/office/drawing/2014/main" id="{834F51BB-2526-EF62-A6BE-D09E2454FEB3}"/>
                  </a:ext>
                </a:extLst>
              </p:cNvPr>
              <p:cNvSpPr/>
              <p:nvPr/>
            </p:nvSpPr>
            <p:spPr>
              <a:xfrm>
                <a:off x="1545736" y="2952563"/>
                <a:ext cx="1036506" cy="982723"/>
              </a:xfrm>
              <a:prstGeom prst="roundRect">
                <a:avLst/>
              </a:prstGeom>
              <a:noFill/>
              <a:ln>
                <a:solidFill>
                  <a:srgbClr val="12345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grpSp>
            <p:nvGrpSpPr>
              <p:cNvPr id="63" name="Agrupar 62">
                <a:extLst>
                  <a:ext uri="{FF2B5EF4-FFF2-40B4-BE49-F238E27FC236}">
                    <a16:creationId xmlns:a16="http://schemas.microsoft.com/office/drawing/2014/main" id="{1AF97944-2EA7-3CF4-B0F2-0AB160C51691}"/>
                  </a:ext>
                </a:extLst>
              </p:cNvPr>
              <p:cNvGrpSpPr/>
              <p:nvPr/>
            </p:nvGrpSpPr>
            <p:grpSpPr>
              <a:xfrm>
                <a:off x="1533800" y="3109169"/>
                <a:ext cx="1036506" cy="728655"/>
                <a:chOff x="1533800" y="3109169"/>
                <a:chExt cx="1036506" cy="728655"/>
              </a:xfrm>
            </p:grpSpPr>
            <p:sp>
              <p:nvSpPr>
                <p:cNvPr id="42" name="Text 1">
                  <a:extLst>
                    <a:ext uri="{FF2B5EF4-FFF2-40B4-BE49-F238E27FC236}">
                      <a16:creationId xmlns:a16="http://schemas.microsoft.com/office/drawing/2014/main" id="{BDAEF7FD-23A4-F5B2-7D30-2B6F22CDC852}"/>
                    </a:ext>
                  </a:extLst>
                </p:cNvPr>
                <p:cNvSpPr/>
                <p:nvPr/>
              </p:nvSpPr>
              <p:spPr>
                <a:xfrm>
                  <a:off x="1533800" y="3405824"/>
                  <a:ext cx="1036506" cy="432000"/>
                </a:xfrm>
                <a:prstGeom prst="rect">
                  <a:avLst/>
                </a:prstGeom>
                <a:noFill/>
                <a:ln/>
              </p:spPr>
              <p:txBody>
                <a:bodyPr wrap="none" lIns="0" tIns="0" rIns="0" bIns="0" rtlCol="0" anchor="ctr" anchorCtr="0"/>
                <a:lstStyle/>
                <a:p>
                  <a:pPr algn="ctr"/>
                  <a:r>
                    <a:rPr lang="pt-BR" sz="2400" b="1" noProof="0" dirty="0">
                      <a:solidFill>
                        <a:srgbClr val="123458"/>
                      </a:solidFill>
                      <a:latin typeface="+mj-lt"/>
                    </a:rPr>
                    <a:t>100%</a:t>
                  </a:r>
                </a:p>
              </p:txBody>
            </p:sp>
            <p:grpSp>
              <p:nvGrpSpPr>
                <p:cNvPr id="62" name="Agrupar 61">
                  <a:extLst>
                    <a:ext uri="{FF2B5EF4-FFF2-40B4-BE49-F238E27FC236}">
                      <a16:creationId xmlns:a16="http://schemas.microsoft.com/office/drawing/2014/main" id="{9BD01B99-147F-C0F9-079F-6A900563C895}"/>
                    </a:ext>
                  </a:extLst>
                </p:cNvPr>
                <p:cNvGrpSpPr/>
                <p:nvPr/>
              </p:nvGrpSpPr>
              <p:grpSpPr>
                <a:xfrm>
                  <a:off x="1691059" y="3109169"/>
                  <a:ext cx="721988" cy="304907"/>
                  <a:chOff x="218084" y="1916610"/>
                  <a:chExt cx="857249" cy="384809"/>
                </a:xfrm>
                <a:solidFill>
                  <a:srgbClr val="123458"/>
                </a:solidFill>
              </p:grpSpPr>
              <p:sp>
                <p:nvSpPr>
                  <p:cNvPr id="47" name="Forma Livre: Forma 46">
                    <a:extLst>
                      <a:ext uri="{FF2B5EF4-FFF2-40B4-BE49-F238E27FC236}">
                        <a16:creationId xmlns:a16="http://schemas.microsoft.com/office/drawing/2014/main" id="{9871C1B6-0CBF-7A9A-AA53-18307F38F174}"/>
                      </a:ext>
                    </a:extLst>
                  </p:cNvPr>
                  <p:cNvSpPr/>
                  <p:nvPr/>
                </p:nvSpPr>
                <p:spPr>
                  <a:xfrm>
                    <a:off x="1033423" y="2039483"/>
                    <a:ext cx="41910" cy="120014"/>
                  </a:xfrm>
                  <a:custGeom>
                    <a:avLst/>
                    <a:gdLst>
                      <a:gd name="csX0" fmla="*/ 14288 w 41910"/>
                      <a:gd name="csY0" fmla="*/ 120015 h 120014"/>
                      <a:gd name="csX1" fmla="*/ 0 w 41910"/>
                      <a:gd name="csY1" fmla="*/ 120015 h 120014"/>
                      <a:gd name="csX2" fmla="*/ 0 w 41910"/>
                      <a:gd name="csY2" fmla="*/ 0 h 120014"/>
                      <a:gd name="csX3" fmla="*/ 14288 w 41910"/>
                      <a:gd name="csY3" fmla="*/ 0 h 120014"/>
                      <a:gd name="csX4" fmla="*/ 41910 w 41910"/>
                      <a:gd name="csY4" fmla="*/ 27622 h 120014"/>
                      <a:gd name="csX5" fmla="*/ 41910 w 41910"/>
                      <a:gd name="csY5" fmla="*/ 93345 h 120014"/>
                      <a:gd name="csX6" fmla="*/ 14288 w 41910"/>
                      <a:gd name="csY6" fmla="*/ 120015 h 120014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</a:cxnLst>
                    <a:rect l="l" t="t" r="r" b="b"/>
                    <a:pathLst>
                      <a:path w="41910" h="120014">
                        <a:moveTo>
                          <a:pt x="14288" y="120015"/>
                        </a:moveTo>
                        <a:lnTo>
                          <a:pt x="0" y="120015"/>
                        </a:lnTo>
                        <a:lnTo>
                          <a:pt x="0" y="0"/>
                        </a:lnTo>
                        <a:lnTo>
                          <a:pt x="14288" y="0"/>
                        </a:lnTo>
                        <a:cubicBezTo>
                          <a:pt x="29527" y="0"/>
                          <a:pt x="41910" y="12382"/>
                          <a:pt x="41910" y="27622"/>
                        </a:cubicBezTo>
                        <a:lnTo>
                          <a:pt x="41910" y="93345"/>
                        </a:lnTo>
                        <a:cubicBezTo>
                          <a:pt x="41910" y="107632"/>
                          <a:pt x="29527" y="120015"/>
                          <a:pt x="14288" y="12001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48" name="Forma Livre: Forma 47">
                    <a:extLst>
                      <a:ext uri="{FF2B5EF4-FFF2-40B4-BE49-F238E27FC236}">
                        <a16:creationId xmlns:a16="http://schemas.microsoft.com/office/drawing/2014/main" id="{593AD27F-B22B-C189-0102-0F1521A1C043}"/>
                      </a:ext>
                    </a:extLst>
                  </p:cNvPr>
                  <p:cNvSpPr/>
                  <p:nvPr/>
                </p:nvSpPr>
                <p:spPr>
                  <a:xfrm>
                    <a:off x="218084" y="1916610"/>
                    <a:ext cx="804888" cy="384809"/>
                  </a:xfrm>
                  <a:custGeom>
                    <a:avLst/>
                    <a:gdLst>
                      <a:gd name="csX0" fmla="*/ 749618 w 804888"/>
                      <a:gd name="csY0" fmla="*/ 0 h 384809"/>
                      <a:gd name="csX1" fmla="*/ 56197 w 804888"/>
                      <a:gd name="csY1" fmla="*/ 0 h 384809"/>
                      <a:gd name="csX2" fmla="*/ 0 w 804888"/>
                      <a:gd name="csY2" fmla="*/ 56198 h 384809"/>
                      <a:gd name="csX3" fmla="*/ 0 w 804888"/>
                      <a:gd name="csY3" fmla="*/ 328613 h 384809"/>
                      <a:gd name="csX4" fmla="*/ 56197 w 804888"/>
                      <a:gd name="csY4" fmla="*/ 384810 h 384809"/>
                      <a:gd name="csX5" fmla="*/ 748665 w 804888"/>
                      <a:gd name="csY5" fmla="*/ 384810 h 384809"/>
                      <a:gd name="csX6" fmla="*/ 804863 w 804888"/>
                      <a:gd name="csY6" fmla="*/ 328613 h 384809"/>
                      <a:gd name="csX7" fmla="*/ 804863 w 804888"/>
                      <a:gd name="csY7" fmla="*/ 56198 h 384809"/>
                      <a:gd name="csX8" fmla="*/ 749618 w 804888"/>
                      <a:gd name="csY8" fmla="*/ 0 h 384809"/>
                      <a:gd name="csX9" fmla="*/ 782955 w 804888"/>
                      <a:gd name="csY9" fmla="*/ 323850 h 384809"/>
                      <a:gd name="csX10" fmla="*/ 745808 w 804888"/>
                      <a:gd name="csY10" fmla="*/ 360997 h 384809"/>
                      <a:gd name="csX11" fmla="*/ 60960 w 804888"/>
                      <a:gd name="csY11" fmla="*/ 360997 h 384809"/>
                      <a:gd name="csX12" fmla="*/ 23813 w 804888"/>
                      <a:gd name="csY12" fmla="*/ 323850 h 384809"/>
                      <a:gd name="csX13" fmla="*/ 23813 w 804888"/>
                      <a:gd name="csY13" fmla="*/ 60960 h 384809"/>
                      <a:gd name="csX14" fmla="*/ 60960 w 804888"/>
                      <a:gd name="csY14" fmla="*/ 23813 h 384809"/>
                      <a:gd name="csX15" fmla="*/ 744855 w 804888"/>
                      <a:gd name="csY15" fmla="*/ 23813 h 384809"/>
                      <a:gd name="csX16" fmla="*/ 782003 w 804888"/>
                      <a:gd name="csY16" fmla="*/ 60960 h 384809"/>
                      <a:gd name="csX17" fmla="*/ 782003 w 804888"/>
                      <a:gd name="csY17" fmla="*/ 323850 h 38480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</a:cxnLst>
                    <a:rect l="l" t="t" r="r" b="b"/>
                    <a:pathLst>
                      <a:path w="804888" h="384809">
                        <a:moveTo>
                          <a:pt x="749618" y="0"/>
                        </a:moveTo>
                        <a:lnTo>
                          <a:pt x="56197" y="0"/>
                        </a:lnTo>
                        <a:cubicBezTo>
                          <a:pt x="24765" y="0"/>
                          <a:pt x="0" y="25718"/>
                          <a:pt x="0" y="56198"/>
                        </a:cubicBezTo>
                        <a:lnTo>
                          <a:pt x="0" y="328613"/>
                        </a:lnTo>
                        <a:cubicBezTo>
                          <a:pt x="0" y="360045"/>
                          <a:pt x="25717" y="384810"/>
                          <a:pt x="56197" y="384810"/>
                        </a:cubicBezTo>
                        <a:lnTo>
                          <a:pt x="748665" y="384810"/>
                        </a:lnTo>
                        <a:cubicBezTo>
                          <a:pt x="780098" y="384810"/>
                          <a:pt x="804863" y="359093"/>
                          <a:pt x="804863" y="328613"/>
                        </a:cubicBezTo>
                        <a:lnTo>
                          <a:pt x="804863" y="56198"/>
                        </a:lnTo>
                        <a:cubicBezTo>
                          <a:pt x="805815" y="24765"/>
                          <a:pt x="780098" y="0"/>
                          <a:pt x="749618" y="0"/>
                        </a:cubicBezTo>
                        <a:close/>
                        <a:moveTo>
                          <a:pt x="782955" y="323850"/>
                        </a:moveTo>
                        <a:cubicBezTo>
                          <a:pt x="782955" y="344805"/>
                          <a:pt x="765810" y="360997"/>
                          <a:pt x="745808" y="360997"/>
                        </a:cubicBezTo>
                        <a:lnTo>
                          <a:pt x="60960" y="360997"/>
                        </a:lnTo>
                        <a:cubicBezTo>
                          <a:pt x="40005" y="360997"/>
                          <a:pt x="23813" y="343853"/>
                          <a:pt x="23813" y="323850"/>
                        </a:cubicBezTo>
                        <a:lnTo>
                          <a:pt x="23813" y="60960"/>
                        </a:lnTo>
                        <a:cubicBezTo>
                          <a:pt x="23813" y="40005"/>
                          <a:pt x="40958" y="23813"/>
                          <a:pt x="60960" y="23813"/>
                        </a:cubicBezTo>
                        <a:lnTo>
                          <a:pt x="744855" y="23813"/>
                        </a:lnTo>
                        <a:cubicBezTo>
                          <a:pt x="765810" y="23813"/>
                          <a:pt x="782003" y="40957"/>
                          <a:pt x="782003" y="60960"/>
                        </a:cubicBezTo>
                        <a:lnTo>
                          <a:pt x="782003" y="32385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49" name="Forma Livre: Forma 48">
                    <a:extLst>
                      <a:ext uri="{FF2B5EF4-FFF2-40B4-BE49-F238E27FC236}">
                        <a16:creationId xmlns:a16="http://schemas.microsoft.com/office/drawing/2014/main" id="{B9E4AACC-C74B-E476-B5AA-7AED5A3773E2}"/>
                      </a:ext>
                    </a:extLst>
                  </p:cNvPr>
                  <p:cNvSpPr/>
                  <p:nvPr/>
                </p:nvSpPr>
                <p:spPr>
                  <a:xfrm>
                    <a:off x="264756" y="1963283"/>
                    <a:ext cx="123825" cy="291465"/>
                  </a:xfrm>
                  <a:custGeom>
                    <a:avLst/>
                    <a:gdLst>
                      <a:gd name="csX0" fmla="*/ 100013 w 123825"/>
                      <a:gd name="csY0" fmla="*/ 291465 h 291465"/>
                      <a:gd name="csX1" fmla="*/ 23813 w 123825"/>
                      <a:gd name="csY1" fmla="*/ 291465 h 291465"/>
                      <a:gd name="csX2" fmla="*/ 0 w 123825"/>
                      <a:gd name="csY2" fmla="*/ 267653 h 291465"/>
                      <a:gd name="csX3" fmla="*/ 0 w 123825"/>
                      <a:gd name="csY3" fmla="*/ 23813 h 291465"/>
                      <a:gd name="csX4" fmla="*/ 23813 w 123825"/>
                      <a:gd name="csY4" fmla="*/ 0 h 291465"/>
                      <a:gd name="csX5" fmla="*/ 100013 w 123825"/>
                      <a:gd name="csY5" fmla="*/ 0 h 291465"/>
                      <a:gd name="csX6" fmla="*/ 123825 w 123825"/>
                      <a:gd name="csY6" fmla="*/ 23813 h 291465"/>
                      <a:gd name="csX7" fmla="*/ 123825 w 123825"/>
                      <a:gd name="csY7" fmla="*/ 267653 h 291465"/>
                      <a:gd name="csX8" fmla="*/ 100013 w 123825"/>
                      <a:gd name="csY8" fmla="*/ 291465 h 29146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</a:cxnLst>
                    <a:rect l="l" t="t" r="r" b="b"/>
                    <a:pathLst>
                      <a:path w="123825" h="291465">
                        <a:moveTo>
                          <a:pt x="100013" y="291465"/>
                        </a:moveTo>
                        <a:lnTo>
                          <a:pt x="23813" y="291465"/>
                        </a:lnTo>
                        <a:cubicBezTo>
                          <a:pt x="10478" y="291465"/>
                          <a:pt x="0" y="280987"/>
                          <a:pt x="0" y="267653"/>
                        </a:cubicBezTo>
                        <a:lnTo>
                          <a:pt x="0" y="23813"/>
                        </a:lnTo>
                        <a:cubicBezTo>
                          <a:pt x="0" y="10477"/>
                          <a:pt x="10478" y="0"/>
                          <a:pt x="23813" y="0"/>
                        </a:cubicBezTo>
                        <a:lnTo>
                          <a:pt x="100013" y="0"/>
                        </a:lnTo>
                        <a:cubicBezTo>
                          <a:pt x="113348" y="0"/>
                          <a:pt x="123825" y="10477"/>
                          <a:pt x="123825" y="23813"/>
                        </a:cubicBezTo>
                        <a:lnTo>
                          <a:pt x="123825" y="267653"/>
                        </a:lnTo>
                        <a:cubicBezTo>
                          <a:pt x="123825" y="280987"/>
                          <a:pt x="113348" y="291465"/>
                          <a:pt x="100013" y="29146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50" name="Forma Livre: Forma 49">
                    <a:extLst>
                      <a:ext uri="{FF2B5EF4-FFF2-40B4-BE49-F238E27FC236}">
                        <a16:creationId xmlns:a16="http://schemas.microsoft.com/office/drawing/2014/main" id="{15A41AC3-1DC8-CDE0-63DA-5254FA11B771}"/>
                      </a:ext>
                    </a:extLst>
                  </p:cNvPr>
                  <p:cNvSpPr/>
                  <p:nvPr/>
                </p:nvSpPr>
                <p:spPr>
                  <a:xfrm>
                    <a:off x="412393" y="1963283"/>
                    <a:ext cx="123825" cy="291465"/>
                  </a:xfrm>
                  <a:custGeom>
                    <a:avLst/>
                    <a:gdLst>
                      <a:gd name="csX0" fmla="*/ 100013 w 123825"/>
                      <a:gd name="csY0" fmla="*/ 291465 h 291465"/>
                      <a:gd name="csX1" fmla="*/ 23813 w 123825"/>
                      <a:gd name="csY1" fmla="*/ 291465 h 291465"/>
                      <a:gd name="csX2" fmla="*/ 0 w 123825"/>
                      <a:gd name="csY2" fmla="*/ 267653 h 291465"/>
                      <a:gd name="csX3" fmla="*/ 0 w 123825"/>
                      <a:gd name="csY3" fmla="*/ 23813 h 291465"/>
                      <a:gd name="csX4" fmla="*/ 23813 w 123825"/>
                      <a:gd name="csY4" fmla="*/ 0 h 291465"/>
                      <a:gd name="csX5" fmla="*/ 100013 w 123825"/>
                      <a:gd name="csY5" fmla="*/ 0 h 291465"/>
                      <a:gd name="csX6" fmla="*/ 123825 w 123825"/>
                      <a:gd name="csY6" fmla="*/ 23813 h 291465"/>
                      <a:gd name="csX7" fmla="*/ 123825 w 123825"/>
                      <a:gd name="csY7" fmla="*/ 267653 h 291465"/>
                      <a:gd name="csX8" fmla="*/ 100013 w 123825"/>
                      <a:gd name="csY8" fmla="*/ 291465 h 29146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</a:cxnLst>
                    <a:rect l="l" t="t" r="r" b="b"/>
                    <a:pathLst>
                      <a:path w="123825" h="291465">
                        <a:moveTo>
                          <a:pt x="100013" y="291465"/>
                        </a:moveTo>
                        <a:lnTo>
                          <a:pt x="23813" y="291465"/>
                        </a:lnTo>
                        <a:cubicBezTo>
                          <a:pt x="10478" y="291465"/>
                          <a:pt x="0" y="280987"/>
                          <a:pt x="0" y="267653"/>
                        </a:cubicBezTo>
                        <a:lnTo>
                          <a:pt x="0" y="23813"/>
                        </a:lnTo>
                        <a:cubicBezTo>
                          <a:pt x="0" y="10477"/>
                          <a:pt x="10478" y="0"/>
                          <a:pt x="23813" y="0"/>
                        </a:cubicBezTo>
                        <a:lnTo>
                          <a:pt x="100013" y="0"/>
                        </a:lnTo>
                        <a:cubicBezTo>
                          <a:pt x="113348" y="0"/>
                          <a:pt x="123825" y="10477"/>
                          <a:pt x="123825" y="23813"/>
                        </a:cubicBezTo>
                        <a:lnTo>
                          <a:pt x="123825" y="267653"/>
                        </a:lnTo>
                        <a:cubicBezTo>
                          <a:pt x="123825" y="280987"/>
                          <a:pt x="112395" y="291465"/>
                          <a:pt x="100013" y="29146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51" name="Forma Livre: Forma 50">
                    <a:extLst>
                      <a:ext uri="{FF2B5EF4-FFF2-40B4-BE49-F238E27FC236}">
                        <a16:creationId xmlns:a16="http://schemas.microsoft.com/office/drawing/2014/main" id="{88D8D455-F34F-5523-2457-573AE5E85B90}"/>
                      </a:ext>
                    </a:extLst>
                  </p:cNvPr>
                  <p:cNvSpPr/>
                  <p:nvPr/>
                </p:nvSpPr>
                <p:spPr>
                  <a:xfrm>
                    <a:off x="559078" y="1963283"/>
                    <a:ext cx="123825" cy="291465"/>
                  </a:xfrm>
                  <a:custGeom>
                    <a:avLst/>
                    <a:gdLst>
                      <a:gd name="csX0" fmla="*/ 100013 w 123825"/>
                      <a:gd name="csY0" fmla="*/ 291465 h 291465"/>
                      <a:gd name="csX1" fmla="*/ 23813 w 123825"/>
                      <a:gd name="csY1" fmla="*/ 291465 h 291465"/>
                      <a:gd name="csX2" fmla="*/ 0 w 123825"/>
                      <a:gd name="csY2" fmla="*/ 267653 h 291465"/>
                      <a:gd name="csX3" fmla="*/ 0 w 123825"/>
                      <a:gd name="csY3" fmla="*/ 23813 h 291465"/>
                      <a:gd name="csX4" fmla="*/ 23813 w 123825"/>
                      <a:gd name="csY4" fmla="*/ 0 h 291465"/>
                      <a:gd name="csX5" fmla="*/ 100013 w 123825"/>
                      <a:gd name="csY5" fmla="*/ 0 h 291465"/>
                      <a:gd name="csX6" fmla="*/ 123825 w 123825"/>
                      <a:gd name="csY6" fmla="*/ 23813 h 291465"/>
                      <a:gd name="csX7" fmla="*/ 123825 w 123825"/>
                      <a:gd name="csY7" fmla="*/ 267653 h 291465"/>
                      <a:gd name="csX8" fmla="*/ 100013 w 123825"/>
                      <a:gd name="csY8" fmla="*/ 291465 h 29146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</a:cxnLst>
                    <a:rect l="l" t="t" r="r" b="b"/>
                    <a:pathLst>
                      <a:path w="123825" h="291465">
                        <a:moveTo>
                          <a:pt x="100013" y="291465"/>
                        </a:moveTo>
                        <a:lnTo>
                          <a:pt x="23813" y="291465"/>
                        </a:lnTo>
                        <a:cubicBezTo>
                          <a:pt x="10478" y="291465"/>
                          <a:pt x="0" y="280987"/>
                          <a:pt x="0" y="267653"/>
                        </a:cubicBezTo>
                        <a:lnTo>
                          <a:pt x="0" y="23813"/>
                        </a:lnTo>
                        <a:cubicBezTo>
                          <a:pt x="0" y="10477"/>
                          <a:pt x="10478" y="0"/>
                          <a:pt x="23813" y="0"/>
                        </a:cubicBezTo>
                        <a:lnTo>
                          <a:pt x="100013" y="0"/>
                        </a:lnTo>
                        <a:cubicBezTo>
                          <a:pt x="113348" y="0"/>
                          <a:pt x="123825" y="10477"/>
                          <a:pt x="123825" y="23813"/>
                        </a:cubicBezTo>
                        <a:lnTo>
                          <a:pt x="123825" y="267653"/>
                        </a:lnTo>
                        <a:cubicBezTo>
                          <a:pt x="123825" y="280987"/>
                          <a:pt x="113348" y="291465"/>
                          <a:pt x="100013" y="29146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52" name="Forma Livre: Forma 51">
                    <a:extLst>
                      <a:ext uri="{FF2B5EF4-FFF2-40B4-BE49-F238E27FC236}">
                        <a16:creationId xmlns:a16="http://schemas.microsoft.com/office/drawing/2014/main" id="{248309A5-4E08-1262-30C0-C4F3C7FE864E}"/>
                      </a:ext>
                    </a:extLst>
                  </p:cNvPr>
                  <p:cNvSpPr/>
                  <p:nvPr/>
                </p:nvSpPr>
                <p:spPr>
                  <a:xfrm>
                    <a:off x="705764" y="1963283"/>
                    <a:ext cx="123824" cy="291465"/>
                  </a:xfrm>
                  <a:custGeom>
                    <a:avLst/>
                    <a:gdLst>
                      <a:gd name="csX0" fmla="*/ 100012 w 123824"/>
                      <a:gd name="csY0" fmla="*/ 291465 h 291465"/>
                      <a:gd name="csX1" fmla="*/ 23813 w 123824"/>
                      <a:gd name="csY1" fmla="*/ 291465 h 291465"/>
                      <a:gd name="csX2" fmla="*/ 0 w 123824"/>
                      <a:gd name="csY2" fmla="*/ 267653 h 291465"/>
                      <a:gd name="csX3" fmla="*/ 0 w 123824"/>
                      <a:gd name="csY3" fmla="*/ 23813 h 291465"/>
                      <a:gd name="csX4" fmla="*/ 23813 w 123824"/>
                      <a:gd name="csY4" fmla="*/ 0 h 291465"/>
                      <a:gd name="csX5" fmla="*/ 100012 w 123824"/>
                      <a:gd name="csY5" fmla="*/ 0 h 291465"/>
                      <a:gd name="csX6" fmla="*/ 123825 w 123824"/>
                      <a:gd name="csY6" fmla="*/ 23813 h 291465"/>
                      <a:gd name="csX7" fmla="*/ 123825 w 123824"/>
                      <a:gd name="csY7" fmla="*/ 267653 h 291465"/>
                      <a:gd name="csX8" fmla="*/ 100012 w 123824"/>
                      <a:gd name="csY8" fmla="*/ 291465 h 29146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</a:cxnLst>
                    <a:rect l="l" t="t" r="r" b="b"/>
                    <a:pathLst>
                      <a:path w="123824" h="291465">
                        <a:moveTo>
                          <a:pt x="100012" y="291465"/>
                        </a:moveTo>
                        <a:lnTo>
                          <a:pt x="23813" y="291465"/>
                        </a:lnTo>
                        <a:cubicBezTo>
                          <a:pt x="10477" y="291465"/>
                          <a:pt x="0" y="280987"/>
                          <a:pt x="0" y="267653"/>
                        </a:cubicBezTo>
                        <a:lnTo>
                          <a:pt x="0" y="23813"/>
                        </a:lnTo>
                        <a:cubicBezTo>
                          <a:pt x="0" y="10477"/>
                          <a:pt x="10477" y="0"/>
                          <a:pt x="23813" y="0"/>
                        </a:cubicBezTo>
                        <a:lnTo>
                          <a:pt x="100012" y="0"/>
                        </a:lnTo>
                        <a:cubicBezTo>
                          <a:pt x="113347" y="0"/>
                          <a:pt x="123825" y="10477"/>
                          <a:pt x="123825" y="23813"/>
                        </a:cubicBezTo>
                        <a:lnTo>
                          <a:pt x="123825" y="267653"/>
                        </a:lnTo>
                        <a:cubicBezTo>
                          <a:pt x="123825" y="280987"/>
                          <a:pt x="113347" y="291465"/>
                          <a:pt x="100012" y="29146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53" name="Forma Livre: Forma 52">
                    <a:extLst>
                      <a:ext uri="{FF2B5EF4-FFF2-40B4-BE49-F238E27FC236}">
                        <a16:creationId xmlns:a16="http://schemas.microsoft.com/office/drawing/2014/main" id="{B9930527-7E8C-B01C-4143-20822DD88428}"/>
                      </a:ext>
                    </a:extLst>
                  </p:cNvPr>
                  <p:cNvSpPr/>
                  <p:nvPr/>
                </p:nvSpPr>
                <p:spPr>
                  <a:xfrm>
                    <a:off x="853401" y="1963283"/>
                    <a:ext cx="123825" cy="291465"/>
                  </a:xfrm>
                  <a:custGeom>
                    <a:avLst/>
                    <a:gdLst>
                      <a:gd name="csX0" fmla="*/ 100013 w 123825"/>
                      <a:gd name="csY0" fmla="*/ 291465 h 291465"/>
                      <a:gd name="csX1" fmla="*/ 23813 w 123825"/>
                      <a:gd name="csY1" fmla="*/ 291465 h 291465"/>
                      <a:gd name="csX2" fmla="*/ 0 w 123825"/>
                      <a:gd name="csY2" fmla="*/ 267653 h 291465"/>
                      <a:gd name="csX3" fmla="*/ 0 w 123825"/>
                      <a:gd name="csY3" fmla="*/ 23813 h 291465"/>
                      <a:gd name="csX4" fmla="*/ 23813 w 123825"/>
                      <a:gd name="csY4" fmla="*/ 0 h 291465"/>
                      <a:gd name="csX5" fmla="*/ 100013 w 123825"/>
                      <a:gd name="csY5" fmla="*/ 0 h 291465"/>
                      <a:gd name="csX6" fmla="*/ 123825 w 123825"/>
                      <a:gd name="csY6" fmla="*/ 23813 h 291465"/>
                      <a:gd name="csX7" fmla="*/ 123825 w 123825"/>
                      <a:gd name="csY7" fmla="*/ 267653 h 291465"/>
                      <a:gd name="csX8" fmla="*/ 100013 w 123825"/>
                      <a:gd name="csY8" fmla="*/ 291465 h 29146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</a:cxnLst>
                    <a:rect l="l" t="t" r="r" b="b"/>
                    <a:pathLst>
                      <a:path w="123825" h="291465">
                        <a:moveTo>
                          <a:pt x="100013" y="291465"/>
                        </a:moveTo>
                        <a:lnTo>
                          <a:pt x="23813" y="291465"/>
                        </a:lnTo>
                        <a:cubicBezTo>
                          <a:pt x="10478" y="291465"/>
                          <a:pt x="0" y="280987"/>
                          <a:pt x="0" y="267653"/>
                        </a:cubicBezTo>
                        <a:lnTo>
                          <a:pt x="0" y="23813"/>
                        </a:lnTo>
                        <a:cubicBezTo>
                          <a:pt x="0" y="10477"/>
                          <a:pt x="10478" y="0"/>
                          <a:pt x="23813" y="0"/>
                        </a:cubicBezTo>
                        <a:lnTo>
                          <a:pt x="100013" y="0"/>
                        </a:lnTo>
                        <a:cubicBezTo>
                          <a:pt x="113348" y="0"/>
                          <a:pt x="123825" y="10477"/>
                          <a:pt x="123825" y="23813"/>
                        </a:cubicBezTo>
                        <a:lnTo>
                          <a:pt x="123825" y="267653"/>
                        </a:lnTo>
                        <a:cubicBezTo>
                          <a:pt x="123825" y="280987"/>
                          <a:pt x="113348" y="291465"/>
                          <a:pt x="100013" y="29146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 noProof="0" dirty="0"/>
                  </a:p>
                </p:txBody>
              </p:sp>
            </p:grpSp>
          </p:grpSp>
        </p:grpSp>
        <p:sp>
          <p:nvSpPr>
            <p:cNvPr id="8" name="Text 1">
              <a:extLst>
                <a:ext uri="{FF2B5EF4-FFF2-40B4-BE49-F238E27FC236}">
                  <a16:creationId xmlns:a16="http://schemas.microsoft.com/office/drawing/2014/main" id="{09C65158-0211-3A34-CF51-4E4632DBF2B3}"/>
                </a:ext>
              </a:extLst>
            </p:cNvPr>
            <p:cNvSpPr/>
            <p:nvPr/>
          </p:nvSpPr>
          <p:spPr>
            <a:xfrm>
              <a:off x="944564" y="4034609"/>
              <a:ext cx="2125717" cy="43200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 anchorCtr="0"/>
            <a:lstStyle/>
            <a:p>
              <a:pPr algn="ctr"/>
              <a:r>
                <a:rPr lang="pt-BR" sz="2400" b="1" noProof="0" dirty="0">
                  <a:solidFill>
                    <a:srgbClr val="123458"/>
                  </a:solidFill>
                  <a:latin typeface="+mj-lt"/>
                </a:rPr>
                <a:t>Boa-Fé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924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5C1947-D539-C230-245A-3D37CCF33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B34A180-E9ED-FE68-19D7-186A48223BF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8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100000"/>
                    </a14:imgEffect>
                    <a14:imgEffect>
                      <a14:brightnessContrast brigh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9" t="47928" r="51125" b="17179"/>
          <a:stretch>
            <a:fillRect/>
          </a:stretch>
        </p:blipFill>
        <p:spPr>
          <a:xfrm>
            <a:off x="59703" y="3686773"/>
            <a:ext cx="5855503" cy="2836128"/>
          </a:xfrm>
          <a:prstGeom prst="roundRect">
            <a:avLst>
              <a:gd name="adj" fmla="val 10932"/>
            </a:avLst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FF6C5F67-BCDE-99C8-96B3-C2135AFCDC57}"/>
              </a:ext>
            </a:extLst>
          </p:cNvPr>
          <p:cNvSpPr/>
          <p:nvPr/>
        </p:nvSpPr>
        <p:spPr>
          <a:xfrm>
            <a:off x="710257" y="335099"/>
            <a:ext cx="10725763" cy="720896"/>
          </a:xfrm>
          <a:prstGeom prst="rect">
            <a:avLst/>
          </a:prstGeom>
        </p:spPr>
        <p:txBody>
          <a:bodyPr vert="horz" lIns="76200" tIns="38100" rIns="76200" bIns="38100" rtlCol="0" anchor="b">
            <a:noAutofit/>
          </a:bodyPr>
          <a:lstStyle/>
          <a:p>
            <a:pPr>
              <a:lnSpc>
                <a:spcPts val="4583"/>
              </a:lnSpc>
            </a:pPr>
            <a:r>
              <a:rPr lang="pt-BR" sz="4200" b="1" noProof="0" dirty="0">
                <a:solidFill>
                  <a:schemeClr val="bg1"/>
                </a:solidFill>
              </a:rPr>
              <a:t>O Novo Padrão de Excelência Profissional</a:t>
            </a:r>
          </a:p>
        </p:txBody>
      </p:sp>
      <p:sp>
        <p:nvSpPr>
          <p:cNvPr id="15" name="Retângulo: Cantos Diagonais Arredondados 14">
            <a:extLst>
              <a:ext uri="{FF2B5EF4-FFF2-40B4-BE49-F238E27FC236}">
                <a16:creationId xmlns:a16="http://schemas.microsoft.com/office/drawing/2014/main" id="{15E2C2F2-BFD5-E20F-1615-0F32405B012F}"/>
              </a:ext>
            </a:extLst>
          </p:cNvPr>
          <p:cNvSpPr/>
          <p:nvPr/>
        </p:nvSpPr>
        <p:spPr>
          <a:xfrm flipV="1">
            <a:off x="738001" y="1044425"/>
            <a:ext cx="10077144" cy="71948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07549D4E-BF02-FBC8-A74D-F19620230DB3}"/>
              </a:ext>
            </a:extLst>
          </p:cNvPr>
          <p:cNvSpPr/>
          <p:nvPr/>
        </p:nvSpPr>
        <p:spPr>
          <a:xfrm>
            <a:off x="645354" y="3861269"/>
            <a:ext cx="5623048" cy="2551137"/>
          </a:xfrm>
          <a:custGeom>
            <a:avLst/>
            <a:gdLst>
              <a:gd name="csX0" fmla="*/ 0 w 5059961"/>
              <a:gd name="csY0" fmla="*/ 0 h 1741449"/>
              <a:gd name="csX1" fmla="*/ 5059961 w 5059961"/>
              <a:gd name="csY1" fmla="*/ 0 h 1741449"/>
              <a:gd name="csX2" fmla="*/ 5059961 w 5059961"/>
              <a:gd name="csY2" fmla="*/ 1741449 h 1741449"/>
              <a:gd name="csX3" fmla="*/ 0 w 5059961"/>
              <a:gd name="csY3" fmla="*/ 1741449 h 1741449"/>
              <a:gd name="csX4" fmla="*/ 0 w 5059961"/>
              <a:gd name="csY4" fmla="*/ 0 h 1741449"/>
              <a:gd name="csX0" fmla="*/ 0 w 5267350"/>
              <a:gd name="csY0" fmla="*/ 0 h 2005399"/>
              <a:gd name="csX1" fmla="*/ 5267350 w 5267350"/>
              <a:gd name="csY1" fmla="*/ 263950 h 2005399"/>
              <a:gd name="csX2" fmla="*/ 5267350 w 5267350"/>
              <a:gd name="csY2" fmla="*/ 2005399 h 2005399"/>
              <a:gd name="csX3" fmla="*/ 207389 w 5267350"/>
              <a:gd name="csY3" fmla="*/ 2005399 h 2005399"/>
              <a:gd name="csX4" fmla="*/ 0 w 5267350"/>
              <a:gd name="csY4" fmla="*/ 0 h 2005399"/>
              <a:gd name="csX0" fmla="*/ 0 w 5606715"/>
              <a:gd name="csY0" fmla="*/ 9427 h 2014826"/>
              <a:gd name="csX1" fmla="*/ 5606715 w 5606715"/>
              <a:gd name="csY1" fmla="*/ 0 h 2014826"/>
              <a:gd name="csX2" fmla="*/ 5267350 w 5606715"/>
              <a:gd name="csY2" fmla="*/ 2014826 h 2014826"/>
              <a:gd name="csX3" fmla="*/ 207389 w 5606715"/>
              <a:gd name="csY3" fmla="*/ 2014826 h 2014826"/>
              <a:gd name="csX4" fmla="*/ 0 w 5606715"/>
              <a:gd name="csY4" fmla="*/ 9427 h 2014826"/>
              <a:gd name="csX0" fmla="*/ 0 w 5606715"/>
              <a:gd name="csY0" fmla="*/ 9427 h 2014826"/>
              <a:gd name="csX1" fmla="*/ 5606715 w 5606715"/>
              <a:gd name="csY1" fmla="*/ 0 h 2014826"/>
              <a:gd name="csX2" fmla="*/ 5569008 w 5606715"/>
              <a:gd name="csY2" fmla="*/ 2014826 h 2014826"/>
              <a:gd name="csX3" fmla="*/ 207389 w 5606715"/>
              <a:gd name="csY3" fmla="*/ 2014826 h 2014826"/>
              <a:gd name="csX4" fmla="*/ 0 w 5606715"/>
              <a:gd name="csY4" fmla="*/ 9427 h 2014826"/>
              <a:gd name="csX0" fmla="*/ 0 w 5606715"/>
              <a:gd name="csY0" fmla="*/ 9427 h 2024253"/>
              <a:gd name="csX1" fmla="*/ 5606715 w 5606715"/>
              <a:gd name="csY1" fmla="*/ 0 h 2024253"/>
              <a:gd name="csX2" fmla="*/ 5569008 w 5606715"/>
              <a:gd name="csY2" fmla="*/ 2014826 h 2024253"/>
              <a:gd name="csX3" fmla="*/ 47133 w 5606715"/>
              <a:gd name="csY3" fmla="*/ 2024253 h 2024253"/>
              <a:gd name="csX4" fmla="*/ 0 w 5606715"/>
              <a:gd name="csY4" fmla="*/ 9427 h 20242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606715" h="2024253">
                <a:moveTo>
                  <a:pt x="0" y="9427"/>
                </a:moveTo>
                <a:lnTo>
                  <a:pt x="5606715" y="0"/>
                </a:lnTo>
                <a:lnTo>
                  <a:pt x="5569008" y="2014826"/>
                </a:lnTo>
                <a:lnTo>
                  <a:pt x="47133" y="2024253"/>
                </a:lnTo>
                <a:lnTo>
                  <a:pt x="0" y="9427"/>
                </a:lnTo>
                <a:close/>
              </a:path>
            </a:pathLst>
          </a:custGeom>
          <a:noFill/>
          <a:ln/>
        </p:spPr>
        <p:txBody>
          <a:bodyPr wrap="square" lIns="360000" tIns="180000" rIns="108000" bIns="0" rtlCol="0" anchor="t"/>
          <a:lstStyle/>
          <a:p>
            <a:pPr eaLnBrk="0" fontAlgn="base" hangingPunct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</a:pPr>
            <a:r>
              <a:rPr lang="pt-BR" sz="2200" noProof="0" dirty="0">
                <a:solidFill>
                  <a:schemeClr val="bg1"/>
                </a:solidFill>
                <a:latin typeface="+mj-lt"/>
              </a:rPr>
              <a:t>A Lei nº 15.040/2024 reforça as exigências profissionais no setor, estabelecendo deveres claros de informação e diligência, o que </a:t>
            </a:r>
            <a:r>
              <a:rPr lang="pt-BR" sz="2600" b="1" noProof="0" dirty="0">
                <a:solidFill>
                  <a:schemeClr val="bg1"/>
                </a:solidFill>
                <a:latin typeface="+mj-lt"/>
              </a:rPr>
              <a:t>resulta em maior profissionalização </a:t>
            </a:r>
            <a:r>
              <a:rPr lang="pt-BR" sz="2000" noProof="0" dirty="0">
                <a:solidFill>
                  <a:schemeClr val="bg1"/>
                </a:solidFill>
                <a:latin typeface="+mj-lt"/>
              </a:rPr>
              <a:t>e </a:t>
            </a:r>
            <a:r>
              <a:rPr lang="pt-BR" sz="2600" b="1" noProof="0" dirty="0">
                <a:solidFill>
                  <a:schemeClr val="bg1"/>
                </a:solidFill>
                <a:latin typeface="+mj-lt"/>
              </a:rPr>
              <a:t>valorização da atividade </a:t>
            </a:r>
            <a:r>
              <a:rPr lang="pt-BR" sz="2000" noProof="0" dirty="0">
                <a:solidFill>
                  <a:schemeClr val="bg1"/>
                </a:solidFill>
                <a:latin typeface="+mj-lt"/>
              </a:rPr>
              <a:t>no mercado segurador.</a:t>
            </a:r>
            <a:endParaRPr lang="pt-BR" sz="2400" noProof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Retângulo: Cantos Diagonais Arredondados 23">
            <a:extLst>
              <a:ext uri="{FF2B5EF4-FFF2-40B4-BE49-F238E27FC236}">
                <a16:creationId xmlns:a16="http://schemas.microsoft.com/office/drawing/2014/main" id="{554794E3-AFE7-1A68-395E-9881B6CA35B5}"/>
              </a:ext>
            </a:extLst>
          </p:cNvPr>
          <p:cNvSpPr/>
          <p:nvPr/>
        </p:nvSpPr>
        <p:spPr>
          <a:xfrm>
            <a:off x="758423" y="1258469"/>
            <a:ext cx="2861467" cy="3240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AB0B01C4-AFD0-DC08-82DC-68B3CCC1F23F}"/>
              </a:ext>
            </a:extLst>
          </p:cNvPr>
          <p:cNvGrpSpPr/>
          <p:nvPr/>
        </p:nvGrpSpPr>
        <p:grpSpPr>
          <a:xfrm>
            <a:off x="6740151" y="2353397"/>
            <a:ext cx="4361040" cy="4504603"/>
            <a:chOff x="6740151" y="2353397"/>
            <a:chExt cx="4361040" cy="4504603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3CA4F37C-D3BA-BC88-C533-0DE290736D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alphaModFix amt="85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100000"/>
                      </a14:imgEffect>
                      <a14:imgEffect>
                        <a14:brightnessContrast bright="-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675" t="29194" r="10555" b="15388"/>
            <a:stretch>
              <a:fillRect/>
            </a:stretch>
          </p:blipFill>
          <p:spPr>
            <a:xfrm>
              <a:off x="6740151" y="2353397"/>
              <a:ext cx="4361040" cy="4504603"/>
            </a:xfrm>
            <a:prstGeom prst="roundRect">
              <a:avLst>
                <a:gd name="adj" fmla="val 10932"/>
              </a:avLst>
            </a:prstGeom>
          </p:spPr>
        </p:pic>
        <p:grpSp>
          <p:nvGrpSpPr>
            <p:cNvPr id="54" name="Agrupar 53">
              <a:extLst>
                <a:ext uri="{FF2B5EF4-FFF2-40B4-BE49-F238E27FC236}">
                  <a16:creationId xmlns:a16="http://schemas.microsoft.com/office/drawing/2014/main" id="{B7CF8BBA-08BF-3564-289C-FF0C47483601}"/>
                </a:ext>
              </a:extLst>
            </p:cNvPr>
            <p:cNvGrpSpPr/>
            <p:nvPr/>
          </p:nvGrpSpPr>
          <p:grpSpPr>
            <a:xfrm>
              <a:off x="6797101" y="2485445"/>
              <a:ext cx="4128584" cy="3651929"/>
              <a:chOff x="8838075" y="2180499"/>
              <a:chExt cx="3201263" cy="3651929"/>
            </a:xfrm>
          </p:grpSpPr>
          <p:sp>
            <p:nvSpPr>
              <p:cNvPr id="29" name="Text 4">
                <a:extLst>
                  <a:ext uri="{FF2B5EF4-FFF2-40B4-BE49-F238E27FC236}">
                    <a16:creationId xmlns:a16="http://schemas.microsoft.com/office/drawing/2014/main" id="{14E5F139-99B4-2BB5-8CF4-D5C492B3AC5A}"/>
                  </a:ext>
                </a:extLst>
              </p:cNvPr>
              <p:cNvSpPr/>
              <p:nvPr/>
            </p:nvSpPr>
            <p:spPr>
              <a:xfrm>
                <a:off x="8974158" y="2180499"/>
                <a:ext cx="2903772" cy="1062321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>
                  <a:lnSpc>
                    <a:spcPct val="110000"/>
                  </a:lnSpc>
                  <a:spcBef>
                    <a:spcPct val="0"/>
                  </a:spcBef>
                </a:pPr>
                <a:r>
                  <a:rPr lang="pt-BR" sz="2800" b="1" noProof="0" dirty="0">
                    <a:solidFill>
                      <a:schemeClr val="bg1"/>
                    </a:solidFill>
                    <a:latin typeface="+mj-lt"/>
                  </a:rPr>
                  <a:t>Atuação Técnica, </a:t>
                </a:r>
                <a:br>
                  <a:rPr lang="pt-BR" sz="2800" b="1" noProof="0" dirty="0">
                    <a:solidFill>
                      <a:schemeClr val="bg1"/>
                    </a:solidFill>
                    <a:latin typeface="+mj-lt"/>
                  </a:rPr>
                </a:br>
                <a:r>
                  <a:rPr lang="pt-BR" sz="2800" b="1" noProof="0" dirty="0">
                    <a:solidFill>
                      <a:schemeClr val="bg1"/>
                    </a:solidFill>
                    <a:latin typeface="+mj-lt"/>
                  </a:rPr>
                  <a:t>Proativa e Documentada</a:t>
                </a:r>
              </a:p>
            </p:txBody>
          </p:sp>
          <p:sp>
            <p:nvSpPr>
              <p:cNvPr id="30" name="Text 5">
                <a:extLst>
                  <a:ext uri="{FF2B5EF4-FFF2-40B4-BE49-F238E27FC236}">
                    <a16:creationId xmlns:a16="http://schemas.microsoft.com/office/drawing/2014/main" id="{160248E3-BEBE-D746-588C-8F39DFC3BF1C}"/>
                  </a:ext>
                </a:extLst>
              </p:cNvPr>
              <p:cNvSpPr/>
              <p:nvPr/>
            </p:nvSpPr>
            <p:spPr>
              <a:xfrm>
                <a:off x="8838075" y="3445367"/>
                <a:ext cx="3201263" cy="2387061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algn="ctr" eaLnBrk="0" fontAlgn="base" hangingPunct="0"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pt-BR" sz="2200" noProof="0" dirty="0">
                    <a:solidFill>
                      <a:schemeClr val="bg1"/>
                    </a:solidFill>
                    <a:latin typeface="+mj-lt"/>
                  </a:rPr>
                  <a:t>Da venda à gestão de sinistros, o corretor moderno deve operar com excelência técnica, transparência absoluta e compromisso inabalável com os melhores interesses do segurado.</a:t>
                </a:r>
              </a:p>
            </p:txBody>
          </p:sp>
        </p:grpSp>
      </p:grpSp>
      <p:sp>
        <p:nvSpPr>
          <p:cNvPr id="44" name="Forma Livre: Forma 43">
            <a:extLst>
              <a:ext uri="{FF2B5EF4-FFF2-40B4-BE49-F238E27FC236}">
                <a16:creationId xmlns:a16="http://schemas.microsoft.com/office/drawing/2014/main" id="{E4170005-4BA1-F52A-B8CC-34C03D267EEF}"/>
              </a:ext>
            </a:extLst>
          </p:cNvPr>
          <p:cNvSpPr/>
          <p:nvPr/>
        </p:nvSpPr>
        <p:spPr>
          <a:xfrm>
            <a:off x="1117102" y="3253232"/>
            <a:ext cx="608631" cy="680019"/>
          </a:xfrm>
          <a:custGeom>
            <a:avLst/>
            <a:gdLst>
              <a:gd name="csX0" fmla="*/ 726145 w 805255"/>
              <a:gd name="csY0" fmla="*/ 564693 h 805115"/>
              <a:gd name="csX1" fmla="*/ 724247 w 805255"/>
              <a:gd name="csY1" fmla="*/ 564693 h 805115"/>
              <a:gd name="csX2" fmla="*/ 724247 w 805255"/>
              <a:gd name="csY2" fmla="*/ 542741 h 805115"/>
              <a:gd name="csX3" fmla="*/ 714983 w 805255"/>
              <a:gd name="csY3" fmla="*/ 526147 h 805115"/>
              <a:gd name="csX4" fmla="*/ 732358 w 805255"/>
              <a:gd name="csY4" fmla="*/ 413075 h 805115"/>
              <a:gd name="csX5" fmla="*/ 727521 w 805255"/>
              <a:gd name="csY5" fmla="*/ 388370 h 805115"/>
              <a:gd name="csX6" fmla="*/ 703672 w 805255"/>
              <a:gd name="csY6" fmla="*/ 376315 h 805115"/>
              <a:gd name="csX7" fmla="*/ 548738 w 805255"/>
              <a:gd name="csY7" fmla="*/ 376315 h 805115"/>
              <a:gd name="csX8" fmla="*/ 416950 w 805255"/>
              <a:gd name="csY8" fmla="*/ 301975 h 805115"/>
              <a:gd name="csX9" fmla="*/ 451106 w 805255"/>
              <a:gd name="csY9" fmla="*/ 261084 h 805115"/>
              <a:gd name="csX10" fmla="*/ 530097 w 805255"/>
              <a:gd name="csY10" fmla="*/ 261084 h 805115"/>
              <a:gd name="csX11" fmla="*/ 553761 w 805255"/>
              <a:gd name="csY11" fmla="*/ 237420 h 805115"/>
              <a:gd name="csX12" fmla="*/ 553761 w 805255"/>
              <a:gd name="csY12" fmla="*/ 181982 h 805115"/>
              <a:gd name="csX13" fmla="*/ 530097 w 805255"/>
              <a:gd name="csY13" fmla="*/ 158318 h 805115"/>
              <a:gd name="csX14" fmla="*/ 524813 w 805255"/>
              <a:gd name="csY14" fmla="*/ 158318 h 805115"/>
              <a:gd name="csX15" fmla="*/ 461189 w 805255"/>
              <a:gd name="csY15" fmla="*/ 48295 h 805115"/>
              <a:gd name="csX16" fmla="*/ 332040 w 805255"/>
              <a:gd name="csY16" fmla="*/ 0 h 805115"/>
              <a:gd name="csX17" fmla="*/ 202928 w 805255"/>
              <a:gd name="csY17" fmla="*/ 48295 h 805115"/>
              <a:gd name="csX18" fmla="*/ 139304 w 805255"/>
              <a:gd name="csY18" fmla="*/ 158318 h 805115"/>
              <a:gd name="csX19" fmla="*/ 133946 w 805255"/>
              <a:gd name="csY19" fmla="*/ 158318 h 805115"/>
              <a:gd name="csX20" fmla="*/ 110282 w 805255"/>
              <a:gd name="csY20" fmla="*/ 181982 h 805115"/>
              <a:gd name="csX21" fmla="*/ 110282 w 805255"/>
              <a:gd name="csY21" fmla="*/ 237420 h 805115"/>
              <a:gd name="csX22" fmla="*/ 133946 w 805255"/>
              <a:gd name="csY22" fmla="*/ 261084 h 805115"/>
              <a:gd name="csX23" fmla="*/ 163339 w 805255"/>
              <a:gd name="csY23" fmla="*/ 261084 h 805115"/>
              <a:gd name="csX24" fmla="*/ 187003 w 805255"/>
              <a:gd name="csY24" fmla="*/ 237420 h 805115"/>
              <a:gd name="csX25" fmla="*/ 187003 w 805255"/>
              <a:gd name="csY25" fmla="*/ 181982 h 805115"/>
              <a:gd name="csX26" fmla="*/ 163339 w 805255"/>
              <a:gd name="csY26" fmla="*/ 158318 h 805115"/>
              <a:gd name="csX27" fmla="*/ 161963 w 805255"/>
              <a:gd name="csY27" fmla="*/ 158318 h 805115"/>
              <a:gd name="csX28" fmla="*/ 332003 w 805255"/>
              <a:gd name="csY28" fmla="*/ 22291 h 805115"/>
              <a:gd name="csX29" fmla="*/ 502110 w 805255"/>
              <a:gd name="csY29" fmla="*/ 158318 h 805115"/>
              <a:gd name="csX30" fmla="*/ 500733 w 805255"/>
              <a:gd name="csY30" fmla="*/ 158318 h 805115"/>
              <a:gd name="csX31" fmla="*/ 477069 w 805255"/>
              <a:gd name="csY31" fmla="*/ 181982 h 805115"/>
              <a:gd name="csX32" fmla="*/ 477069 w 805255"/>
              <a:gd name="csY32" fmla="*/ 237420 h 805115"/>
              <a:gd name="csX33" fmla="*/ 477218 w 805255"/>
              <a:gd name="csY33" fmla="*/ 238834 h 805115"/>
              <a:gd name="csX34" fmla="*/ 460661 w 805255"/>
              <a:gd name="csY34" fmla="*/ 238834 h 805115"/>
              <a:gd name="csX35" fmla="*/ 467470 w 805255"/>
              <a:gd name="csY35" fmla="*/ 196715 h 805115"/>
              <a:gd name="csX36" fmla="*/ 332034 w 805255"/>
              <a:gd name="csY36" fmla="*/ 61279 h 805115"/>
              <a:gd name="csX37" fmla="*/ 196636 w 805255"/>
              <a:gd name="csY37" fmla="*/ 196715 h 805115"/>
              <a:gd name="csX38" fmla="*/ 247238 w 805255"/>
              <a:gd name="csY38" fmla="*/ 302081 h 805115"/>
              <a:gd name="csX39" fmla="*/ 145739 w 805255"/>
              <a:gd name="csY39" fmla="*/ 346618 h 805115"/>
              <a:gd name="csX40" fmla="*/ 85911 w 805255"/>
              <a:gd name="csY40" fmla="*/ 456489 h 805115"/>
              <a:gd name="csX41" fmla="*/ 85911 w 805255"/>
              <a:gd name="csY41" fmla="*/ 456898 h 805115"/>
              <a:gd name="csX42" fmla="*/ 85911 w 805255"/>
              <a:gd name="csY42" fmla="*/ 564721 h 805115"/>
              <a:gd name="csX43" fmla="*/ 28835 w 805255"/>
              <a:gd name="csY43" fmla="*/ 564721 h 805115"/>
              <a:gd name="csX44" fmla="*/ 0 w 805255"/>
              <a:gd name="csY44" fmla="*/ 593593 h 805115"/>
              <a:gd name="csX45" fmla="*/ 0 w 805255"/>
              <a:gd name="csY45" fmla="*/ 615210 h 805115"/>
              <a:gd name="csX46" fmla="*/ 23217 w 805255"/>
              <a:gd name="csY46" fmla="*/ 643525 h 805115"/>
              <a:gd name="csX47" fmla="*/ 23217 w 805255"/>
              <a:gd name="csY47" fmla="*/ 793954 h 805115"/>
              <a:gd name="csX48" fmla="*/ 34342 w 805255"/>
              <a:gd name="csY48" fmla="*/ 805116 h 805115"/>
              <a:gd name="csX49" fmla="*/ 720628 w 805255"/>
              <a:gd name="csY49" fmla="*/ 805116 h 805115"/>
              <a:gd name="csX50" fmla="*/ 731753 w 805255"/>
              <a:gd name="csY50" fmla="*/ 793954 h 805115"/>
              <a:gd name="csX51" fmla="*/ 731753 w 805255"/>
              <a:gd name="csY51" fmla="*/ 643525 h 805115"/>
              <a:gd name="csX52" fmla="*/ 755008 w 805255"/>
              <a:gd name="csY52" fmla="*/ 615210 h 805115"/>
              <a:gd name="csX53" fmla="*/ 755008 w 805255"/>
              <a:gd name="csY53" fmla="*/ 593593 h 805115"/>
              <a:gd name="csX54" fmla="*/ 726136 w 805255"/>
              <a:gd name="csY54" fmla="*/ 564721 h 805115"/>
              <a:gd name="csX55" fmla="*/ 164732 w 805255"/>
              <a:gd name="csY55" fmla="*/ 181979 h 805115"/>
              <a:gd name="csX56" fmla="*/ 164732 w 805255"/>
              <a:gd name="csY56" fmla="*/ 237417 h 805115"/>
              <a:gd name="csX57" fmla="*/ 163318 w 805255"/>
              <a:gd name="csY57" fmla="*/ 238831 h 805115"/>
              <a:gd name="csX58" fmla="*/ 133925 w 805255"/>
              <a:gd name="csY58" fmla="*/ 238831 h 805115"/>
              <a:gd name="csX59" fmla="*/ 132511 w 805255"/>
              <a:gd name="csY59" fmla="*/ 237417 h 805115"/>
              <a:gd name="csX60" fmla="*/ 132511 w 805255"/>
              <a:gd name="csY60" fmla="*/ 181979 h 805115"/>
              <a:gd name="csX61" fmla="*/ 133925 w 805255"/>
              <a:gd name="csY61" fmla="*/ 180565 h 805115"/>
              <a:gd name="csX62" fmla="*/ 148435 w 805255"/>
              <a:gd name="csY62" fmla="*/ 180565 h 805115"/>
              <a:gd name="csX63" fmla="*/ 148472 w 805255"/>
              <a:gd name="csY63" fmla="*/ 180565 h 805115"/>
              <a:gd name="csX64" fmla="*/ 163318 w 805255"/>
              <a:gd name="csY64" fmla="*/ 180565 h 805115"/>
              <a:gd name="csX65" fmla="*/ 164732 w 805255"/>
              <a:gd name="csY65" fmla="*/ 181979 h 805115"/>
              <a:gd name="csX66" fmla="*/ 499336 w 805255"/>
              <a:gd name="csY66" fmla="*/ 237417 h 805115"/>
              <a:gd name="csX67" fmla="*/ 499336 w 805255"/>
              <a:gd name="csY67" fmla="*/ 181979 h 805115"/>
              <a:gd name="csX68" fmla="*/ 500749 w 805255"/>
              <a:gd name="csY68" fmla="*/ 180565 h 805115"/>
              <a:gd name="csX69" fmla="*/ 530105 w 805255"/>
              <a:gd name="csY69" fmla="*/ 180565 h 805115"/>
              <a:gd name="csX70" fmla="*/ 531519 w 805255"/>
              <a:gd name="csY70" fmla="*/ 181979 h 805115"/>
              <a:gd name="csX71" fmla="*/ 531519 w 805255"/>
              <a:gd name="csY71" fmla="*/ 237417 h 805115"/>
              <a:gd name="csX72" fmla="*/ 530105 w 805255"/>
              <a:gd name="csY72" fmla="*/ 238831 h 805115"/>
              <a:gd name="csX73" fmla="*/ 500749 w 805255"/>
              <a:gd name="csY73" fmla="*/ 238831 h 805115"/>
              <a:gd name="csX74" fmla="*/ 499336 w 805255"/>
              <a:gd name="csY74" fmla="*/ 237417 h 805115"/>
              <a:gd name="csX75" fmla="*/ 416066 w 805255"/>
              <a:gd name="csY75" fmla="*/ 545418 h 805115"/>
              <a:gd name="csX76" fmla="*/ 701968 w 805255"/>
              <a:gd name="csY76" fmla="*/ 545418 h 805115"/>
              <a:gd name="csX77" fmla="*/ 701968 w 805255"/>
              <a:gd name="csY77" fmla="*/ 564728 h 805115"/>
              <a:gd name="csX78" fmla="*/ 416066 w 805255"/>
              <a:gd name="csY78" fmla="*/ 564728 h 805115"/>
              <a:gd name="csX79" fmla="*/ 709550 w 805255"/>
              <a:gd name="csY79" fmla="*/ 401571 h 805115"/>
              <a:gd name="csX80" fmla="*/ 710332 w 805255"/>
              <a:gd name="csY80" fmla="*/ 409608 h 805115"/>
              <a:gd name="csX81" fmla="*/ 692882 w 805255"/>
              <a:gd name="csY81" fmla="*/ 523089 h 805115"/>
              <a:gd name="csX82" fmla="*/ 425106 w 805255"/>
              <a:gd name="csY82" fmla="*/ 523089 h 805115"/>
              <a:gd name="csX83" fmla="*/ 407656 w 805255"/>
              <a:gd name="csY83" fmla="*/ 409532 h 805115"/>
              <a:gd name="csX84" fmla="*/ 408400 w 805255"/>
              <a:gd name="csY84" fmla="*/ 401532 h 805115"/>
              <a:gd name="csX85" fmla="*/ 414316 w 805255"/>
              <a:gd name="csY85" fmla="*/ 398556 h 805115"/>
              <a:gd name="csX86" fmla="*/ 703638 w 805255"/>
              <a:gd name="csY86" fmla="*/ 398556 h 805115"/>
              <a:gd name="csX87" fmla="*/ 709516 w 805255"/>
              <a:gd name="csY87" fmla="*/ 401532 h 805115"/>
              <a:gd name="csX88" fmla="*/ 218899 w 805255"/>
              <a:gd name="csY88" fmla="*/ 196669 h 805115"/>
              <a:gd name="csX89" fmla="*/ 332008 w 805255"/>
              <a:gd name="csY89" fmla="*/ 83522 h 805115"/>
              <a:gd name="csX90" fmla="*/ 445155 w 805255"/>
              <a:gd name="csY90" fmla="*/ 196669 h 805115"/>
              <a:gd name="csX91" fmla="*/ 436933 w 805255"/>
              <a:gd name="csY91" fmla="*/ 238788 h 805115"/>
              <a:gd name="csX92" fmla="*/ 403223 w 805255"/>
              <a:gd name="csY92" fmla="*/ 238788 h 805115"/>
              <a:gd name="csX93" fmla="*/ 392098 w 805255"/>
              <a:gd name="csY93" fmla="*/ 249950 h 805115"/>
              <a:gd name="csX94" fmla="*/ 403223 w 805255"/>
              <a:gd name="csY94" fmla="*/ 261075 h 805115"/>
              <a:gd name="csX95" fmla="*/ 424914 w 805255"/>
              <a:gd name="csY95" fmla="*/ 261075 h 805115"/>
              <a:gd name="csX96" fmla="*/ 332008 w 805255"/>
              <a:gd name="csY96" fmla="*/ 309780 h 805115"/>
              <a:gd name="csX97" fmla="*/ 218899 w 805255"/>
              <a:gd name="csY97" fmla="*/ 196670 h 805115"/>
              <a:gd name="csX98" fmla="*/ 108132 w 805255"/>
              <a:gd name="csY98" fmla="*/ 457083 h 805115"/>
              <a:gd name="csX99" fmla="*/ 275115 w 805255"/>
              <a:gd name="csY99" fmla="*/ 319380 h 805115"/>
              <a:gd name="csX100" fmla="*/ 332005 w 805255"/>
              <a:gd name="csY100" fmla="*/ 332067 h 805115"/>
              <a:gd name="csX101" fmla="*/ 388932 w 805255"/>
              <a:gd name="csY101" fmla="*/ 319343 h 805115"/>
              <a:gd name="csX102" fmla="*/ 518710 w 805255"/>
              <a:gd name="csY102" fmla="*/ 376307 h 805115"/>
              <a:gd name="csX103" fmla="*/ 414345 w 805255"/>
              <a:gd name="csY103" fmla="*/ 376307 h 805115"/>
              <a:gd name="csX104" fmla="*/ 390458 w 805255"/>
              <a:gd name="csY104" fmla="*/ 388362 h 805115"/>
              <a:gd name="csX105" fmla="*/ 385621 w 805255"/>
              <a:gd name="csY105" fmla="*/ 412993 h 805115"/>
              <a:gd name="csX106" fmla="*/ 402997 w 805255"/>
              <a:gd name="csY106" fmla="*/ 526140 h 805115"/>
              <a:gd name="csX107" fmla="*/ 393732 w 805255"/>
              <a:gd name="csY107" fmla="*/ 542735 h 805115"/>
              <a:gd name="csX108" fmla="*/ 393732 w 805255"/>
              <a:gd name="csY108" fmla="*/ 564687 h 805115"/>
              <a:gd name="csX109" fmla="*/ 108058 w 805255"/>
              <a:gd name="csY109" fmla="*/ 564687 h 805115"/>
              <a:gd name="csX110" fmla="*/ 108058 w 805255"/>
              <a:gd name="csY110" fmla="*/ 457045 h 805115"/>
              <a:gd name="csX111" fmla="*/ 45439 w 805255"/>
              <a:gd name="csY111" fmla="*/ 782752 h 805115"/>
              <a:gd name="csX112" fmla="*/ 45439 w 805255"/>
              <a:gd name="csY112" fmla="*/ 644011 h 805115"/>
              <a:gd name="csX113" fmla="*/ 709474 w 805255"/>
              <a:gd name="csY113" fmla="*/ 644011 h 805115"/>
              <a:gd name="csX114" fmla="*/ 709474 w 805255"/>
              <a:gd name="csY114" fmla="*/ 782752 h 805115"/>
              <a:gd name="csX115" fmla="*/ 732725 w 805255"/>
              <a:gd name="csY115" fmla="*/ 615169 h 805115"/>
              <a:gd name="csX116" fmla="*/ 726139 w 805255"/>
              <a:gd name="csY116" fmla="*/ 621755 h 805115"/>
              <a:gd name="csX117" fmla="*/ 28766 w 805255"/>
              <a:gd name="csY117" fmla="*/ 621718 h 805115"/>
              <a:gd name="csX118" fmla="*/ 22218 w 805255"/>
              <a:gd name="csY118" fmla="*/ 615132 h 805115"/>
              <a:gd name="csX119" fmla="*/ 22218 w 805255"/>
              <a:gd name="csY119" fmla="*/ 593515 h 805115"/>
              <a:gd name="csX120" fmla="*/ 28766 w 805255"/>
              <a:gd name="csY120" fmla="*/ 586929 h 805115"/>
              <a:gd name="csX121" fmla="*/ 704632 w 805255"/>
              <a:gd name="csY121" fmla="*/ 586929 h 805115"/>
              <a:gd name="csX122" fmla="*/ 706194 w 805255"/>
              <a:gd name="csY122" fmla="*/ 586781 h 805115"/>
              <a:gd name="csX123" fmla="*/ 706194 w 805255"/>
              <a:gd name="csY123" fmla="*/ 586929 h 805115"/>
              <a:gd name="csX124" fmla="*/ 726138 w 805255"/>
              <a:gd name="csY124" fmla="*/ 586929 h 805115"/>
              <a:gd name="csX125" fmla="*/ 732723 w 805255"/>
              <a:gd name="csY125" fmla="*/ 593515 h 805115"/>
              <a:gd name="csX126" fmla="*/ 663780 w 805255"/>
              <a:gd name="csY126" fmla="*/ 67701 h 805115"/>
              <a:gd name="csX127" fmla="*/ 560453 w 805255"/>
              <a:gd name="csY127" fmla="*/ 171028 h 805115"/>
              <a:gd name="csX128" fmla="*/ 576303 w 805255"/>
              <a:gd name="csY128" fmla="*/ 226094 h 805115"/>
              <a:gd name="csX129" fmla="*/ 582963 w 805255"/>
              <a:gd name="csY129" fmla="*/ 236512 h 805115"/>
              <a:gd name="csX130" fmla="*/ 605138 w 805255"/>
              <a:gd name="csY130" fmla="*/ 276100 h 805115"/>
              <a:gd name="csX131" fmla="*/ 605138 w 805255"/>
              <a:gd name="csY131" fmla="*/ 308433 h 805115"/>
              <a:gd name="csX132" fmla="*/ 617677 w 805255"/>
              <a:gd name="csY132" fmla="*/ 324879 h 805115"/>
              <a:gd name="csX133" fmla="*/ 617677 w 805255"/>
              <a:gd name="csY133" fmla="*/ 342998 h 805115"/>
              <a:gd name="csX134" fmla="*/ 633751 w 805255"/>
              <a:gd name="csY134" fmla="*/ 359072 h 805115"/>
              <a:gd name="csX135" fmla="*/ 693766 w 805255"/>
              <a:gd name="csY135" fmla="*/ 359072 h 805115"/>
              <a:gd name="csX136" fmla="*/ 709839 w 805255"/>
              <a:gd name="csY136" fmla="*/ 342998 h 805115"/>
              <a:gd name="csX137" fmla="*/ 709839 w 805255"/>
              <a:gd name="csY137" fmla="*/ 324879 h 805115"/>
              <a:gd name="csX138" fmla="*/ 722378 w 805255"/>
              <a:gd name="csY138" fmla="*/ 308433 h 805115"/>
              <a:gd name="csX139" fmla="*/ 722378 w 805255"/>
              <a:gd name="csY139" fmla="*/ 276100 h 805115"/>
              <a:gd name="csX140" fmla="*/ 744553 w 805255"/>
              <a:gd name="csY140" fmla="*/ 236512 h 805115"/>
              <a:gd name="csX141" fmla="*/ 751213 w 805255"/>
              <a:gd name="csY141" fmla="*/ 226057 h 805115"/>
              <a:gd name="csX142" fmla="*/ 767064 w 805255"/>
              <a:gd name="csY142" fmla="*/ 171028 h 805115"/>
              <a:gd name="csX143" fmla="*/ 663736 w 805255"/>
              <a:gd name="csY143" fmla="*/ 67701 h 805115"/>
              <a:gd name="csX144" fmla="*/ 636916 w 805255"/>
              <a:gd name="csY144" fmla="*/ 181258 h 805115"/>
              <a:gd name="csX145" fmla="*/ 630926 w 805255"/>
              <a:gd name="csY145" fmla="*/ 181258 h 805115"/>
              <a:gd name="csX146" fmla="*/ 624973 w 805255"/>
              <a:gd name="csY146" fmla="*/ 175268 h 805115"/>
              <a:gd name="csX147" fmla="*/ 630926 w 805255"/>
              <a:gd name="csY147" fmla="*/ 169277 h 805115"/>
              <a:gd name="csX148" fmla="*/ 636916 w 805255"/>
              <a:gd name="csY148" fmla="*/ 175268 h 805115"/>
              <a:gd name="csX149" fmla="*/ 668357 w 805255"/>
              <a:gd name="csY149" fmla="*/ 262630 h 805115"/>
              <a:gd name="csX150" fmla="*/ 659204 w 805255"/>
              <a:gd name="csY150" fmla="*/ 262630 h 805115"/>
              <a:gd name="csX151" fmla="*/ 659204 w 805255"/>
              <a:gd name="csY151" fmla="*/ 203545 h 805115"/>
              <a:gd name="csX152" fmla="*/ 668357 w 805255"/>
              <a:gd name="csY152" fmla="*/ 203545 h 805115"/>
              <a:gd name="csX153" fmla="*/ 700094 w 805255"/>
              <a:gd name="csY153" fmla="*/ 284917 h 805115"/>
              <a:gd name="csX154" fmla="*/ 700094 w 805255"/>
              <a:gd name="csY154" fmla="*/ 303334 h 805115"/>
              <a:gd name="csX155" fmla="*/ 627429 w 805255"/>
              <a:gd name="csY155" fmla="*/ 303334 h 805115"/>
              <a:gd name="csX156" fmla="*/ 627429 w 805255"/>
              <a:gd name="csY156" fmla="*/ 284917 h 805115"/>
              <a:gd name="csX157" fmla="*/ 639967 w 805255"/>
              <a:gd name="csY157" fmla="*/ 336783 h 805115"/>
              <a:gd name="csX158" fmla="*/ 639967 w 805255"/>
              <a:gd name="csY158" fmla="*/ 325584 h 805115"/>
              <a:gd name="csX159" fmla="*/ 687555 w 805255"/>
              <a:gd name="csY159" fmla="*/ 325584 h 805115"/>
              <a:gd name="csX160" fmla="*/ 687555 w 805255"/>
              <a:gd name="csY160" fmla="*/ 336783 h 805115"/>
              <a:gd name="csX161" fmla="*/ 732389 w 805255"/>
              <a:gd name="csY161" fmla="*/ 214187 h 805115"/>
              <a:gd name="csX162" fmla="*/ 725804 w 805255"/>
              <a:gd name="csY162" fmla="*/ 224456 h 805115"/>
              <a:gd name="csX163" fmla="*/ 703963 w 805255"/>
              <a:gd name="csY163" fmla="*/ 262630 h 805115"/>
              <a:gd name="csX164" fmla="*/ 690606 w 805255"/>
              <a:gd name="csY164" fmla="*/ 262630 h 805115"/>
              <a:gd name="csX165" fmla="*/ 690606 w 805255"/>
              <a:gd name="csY165" fmla="*/ 203545 h 805115"/>
              <a:gd name="csX166" fmla="*/ 696596 w 805255"/>
              <a:gd name="csY166" fmla="*/ 203545 h 805115"/>
              <a:gd name="csX167" fmla="*/ 724874 w 805255"/>
              <a:gd name="csY167" fmla="*/ 175268 h 805115"/>
              <a:gd name="csX168" fmla="*/ 696596 w 805255"/>
              <a:gd name="csY168" fmla="*/ 146990 h 805115"/>
              <a:gd name="csX169" fmla="*/ 668319 w 805255"/>
              <a:gd name="csY169" fmla="*/ 175268 h 805115"/>
              <a:gd name="csX170" fmla="*/ 668319 w 805255"/>
              <a:gd name="csY170" fmla="*/ 181258 h 805115"/>
              <a:gd name="csX171" fmla="*/ 659166 w 805255"/>
              <a:gd name="csY171" fmla="*/ 181258 h 805115"/>
              <a:gd name="csX172" fmla="*/ 659166 w 805255"/>
              <a:gd name="csY172" fmla="*/ 175268 h 805115"/>
              <a:gd name="csX173" fmla="*/ 630888 w 805255"/>
              <a:gd name="csY173" fmla="*/ 146990 h 805115"/>
              <a:gd name="csX174" fmla="*/ 602648 w 805255"/>
              <a:gd name="csY174" fmla="*/ 175268 h 805115"/>
              <a:gd name="csX175" fmla="*/ 630888 w 805255"/>
              <a:gd name="csY175" fmla="*/ 203545 h 805115"/>
              <a:gd name="csX176" fmla="*/ 636878 w 805255"/>
              <a:gd name="csY176" fmla="*/ 203545 h 805115"/>
              <a:gd name="csX177" fmla="*/ 636878 w 805255"/>
              <a:gd name="csY177" fmla="*/ 262630 h 805115"/>
              <a:gd name="csX178" fmla="*/ 623521 w 805255"/>
              <a:gd name="csY178" fmla="*/ 262630 h 805115"/>
              <a:gd name="csX179" fmla="*/ 601718 w 805255"/>
              <a:gd name="csY179" fmla="*/ 224493 h 805115"/>
              <a:gd name="csX180" fmla="*/ 595169 w 805255"/>
              <a:gd name="csY180" fmla="*/ 214224 h 805115"/>
              <a:gd name="csX181" fmla="*/ 582742 w 805255"/>
              <a:gd name="csY181" fmla="*/ 171026 h 805115"/>
              <a:gd name="csX182" fmla="*/ 663779 w 805255"/>
              <a:gd name="csY182" fmla="*/ 89989 h 805115"/>
              <a:gd name="csX183" fmla="*/ 744815 w 805255"/>
              <a:gd name="csY183" fmla="*/ 171026 h 805115"/>
              <a:gd name="csX184" fmla="*/ 732388 w 805255"/>
              <a:gd name="csY184" fmla="*/ 214186 h 805115"/>
              <a:gd name="csX185" fmla="*/ 690606 w 805255"/>
              <a:gd name="csY185" fmla="*/ 181259 h 805115"/>
              <a:gd name="csX186" fmla="*/ 690606 w 805255"/>
              <a:gd name="csY186" fmla="*/ 175268 h 805115"/>
              <a:gd name="csX187" fmla="*/ 696597 w 805255"/>
              <a:gd name="csY187" fmla="*/ 169278 h 805115"/>
              <a:gd name="csX188" fmla="*/ 702587 w 805255"/>
              <a:gd name="csY188" fmla="*/ 175268 h 805115"/>
              <a:gd name="csX189" fmla="*/ 696597 w 805255"/>
              <a:gd name="csY189" fmla="*/ 181259 h 805115"/>
              <a:gd name="csX190" fmla="*/ 715237 w 805255"/>
              <a:gd name="csY190" fmla="*/ 50176 h 805115"/>
              <a:gd name="csX191" fmla="*/ 729339 w 805255"/>
              <a:gd name="csY191" fmla="*/ 25731 h 805115"/>
              <a:gd name="csX192" fmla="*/ 744557 w 805255"/>
              <a:gd name="csY192" fmla="*/ 21638 h 805115"/>
              <a:gd name="csX193" fmla="*/ 748649 w 805255"/>
              <a:gd name="csY193" fmla="*/ 36856 h 805115"/>
              <a:gd name="csX194" fmla="*/ 734548 w 805255"/>
              <a:gd name="csY194" fmla="*/ 61301 h 805115"/>
              <a:gd name="csX195" fmla="*/ 724874 w 805255"/>
              <a:gd name="csY195" fmla="*/ 66882 h 805115"/>
              <a:gd name="csX196" fmla="*/ 719293 w 805255"/>
              <a:gd name="csY196" fmla="*/ 65394 h 805115"/>
              <a:gd name="csX197" fmla="*/ 715200 w 805255"/>
              <a:gd name="csY197" fmla="*/ 50176 h 805115"/>
              <a:gd name="csX198" fmla="*/ 799697 w 805255"/>
              <a:gd name="csY198" fmla="*/ 96015 h 805115"/>
              <a:gd name="csX199" fmla="*/ 775252 w 805255"/>
              <a:gd name="csY199" fmla="*/ 110117 h 805115"/>
              <a:gd name="csX200" fmla="*/ 769671 w 805255"/>
              <a:gd name="csY200" fmla="*/ 111605 h 805115"/>
              <a:gd name="csX201" fmla="*/ 759997 w 805255"/>
              <a:gd name="csY201" fmla="*/ 106024 h 805115"/>
              <a:gd name="csX202" fmla="*/ 764090 w 805255"/>
              <a:gd name="csY202" fmla="*/ 90806 h 805115"/>
              <a:gd name="csX203" fmla="*/ 788535 w 805255"/>
              <a:gd name="csY203" fmla="*/ 76704 h 805115"/>
              <a:gd name="csX204" fmla="*/ 803753 w 805255"/>
              <a:gd name="csY204" fmla="*/ 80797 h 805115"/>
              <a:gd name="csX205" fmla="*/ 799660 w 805255"/>
              <a:gd name="csY205" fmla="*/ 96015 h 805115"/>
              <a:gd name="csX206" fmla="*/ 652650 w 805255"/>
              <a:gd name="csY206" fmla="*/ 39349 h 805115"/>
              <a:gd name="csX207" fmla="*/ 652650 w 805255"/>
              <a:gd name="csY207" fmla="*/ 11146 h 805115"/>
              <a:gd name="csX208" fmla="*/ 663812 w 805255"/>
              <a:gd name="csY208" fmla="*/ 21 h 805115"/>
              <a:gd name="csX209" fmla="*/ 674938 w 805255"/>
              <a:gd name="csY209" fmla="*/ 11146 h 805115"/>
              <a:gd name="csX210" fmla="*/ 674938 w 805255"/>
              <a:gd name="csY210" fmla="*/ 39349 h 805115"/>
              <a:gd name="csX211" fmla="*/ 663812 w 805255"/>
              <a:gd name="csY211" fmla="*/ 50474 h 805115"/>
              <a:gd name="csX212" fmla="*/ 652650 w 805255"/>
              <a:gd name="csY212" fmla="*/ 39349 h 805115"/>
              <a:gd name="csX213" fmla="*/ 523767 w 805255"/>
              <a:gd name="csY213" fmla="*/ 80835 h 805115"/>
              <a:gd name="csX214" fmla="*/ 538985 w 805255"/>
              <a:gd name="csY214" fmla="*/ 76742 h 805115"/>
              <a:gd name="csX215" fmla="*/ 563430 w 805255"/>
              <a:gd name="csY215" fmla="*/ 90844 h 805115"/>
              <a:gd name="csX216" fmla="*/ 567523 w 805255"/>
              <a:gd name="csY216" fmla="*/ 106062 h 805115"/>
              <a:gd name="csX217" fmla="*/ 557849 w 805255"/>
              <a:gd name="csY217" fmla="*/ 111643 h 805115"/>
              <a:gd name="csX218" fmla="*/ 552268 w 805255"/>
              <a:gd name="csY218" fmla="*/ 110155 h 805115"/>
              <a:gd name="csX219" fmla="*/ 527823 w 805255"/>
              <a:gd name="csY219" fmla="*/ 96053 h 805115"/>
              <a:gd name="csX220" fmla="*/ 523731 w 805255"/>
              <a:gd name="csY220" fmla="*/ 80835 h 805115"/>
              <a:gd name="csX221" fmla="*/ 578871 w 805255"/>
              <a:gd name="csY221" fmla="*/ 36893 h 805115"/>
              <a:gd name="csX222" fmla="*/ 582964 w 805255"/>
              <a:gd name="csY222" fmla="*/ 21675 h 805115"/>
              <a:gd name="csX223" fmla="*/ 598182 w 805255"/>
              <a:gd name="csY223" fmla="*/ 25768 h 805115"/>
              <a:gd name="csX224" fmla="*/ 612284 w 805255"/>
              <a:gd name="csY224" fmla="*/ 50213 h 805115"/>
              <a:gd name="csX225" fmla="*/ 608191 w 805255"/>
              <a:gd name="csY225" fmla="*/ 65431 h 805115"/>
              <a:gd name="csX226" fmla="*/ 602610 w 805255"/>
              <a:gd name="csY226" fmla="*/ 66919 h 805115"/>
              <a:gd name="csX227" fmla="*/ 592936 w 805255"/>
              <a:gd name="csY227" fmla="*/ 61338 h 805115"/>
              <a:gd name="csX228" fmla="*/ 578835 w 805255"/>
              <a:gd name="csY228" fmla="*/ 36893 h 8051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</a:cxnLst>
            <a:rect l="l" t="t" r="r" b="b"/>
            <a:pathLst>
              <a:path w="805255" h="805115">
                <a:moveTo>
                  <a:pt x="726145" y="564693"/>
                </a:moveTo>
                <a:lnTo>
                  <a:pt x="724247" y="564693"/>
                </a:lnTo>
                <a:lnTo>
                  <a:pt x="724247" y="542741"/>
                </a:lnTo>
                <a:cubicBezTo>
                  <a:pt x="724247" y="535746"/>
                  <a:pt x="720527" y="529607"/>
                  <a:pt x="714983" y="526147"/>
                </a:cubicBezTo>
                <a:lnTo>
                  <a:pt x="732358" y="413075"/>
                </a:lnTo>
                <a:cubicBezTo>
                  <a:pt x="733363" y="406676"/>
                  <a:pt x="733995" y="397113"/>
                  <a:pt x="727521" y="388370"/>
                </a:cubicBezTo>
                <a:cubicBezTo>
                  <a:pt x="721829" y="380593"/>
                  <a:pt x="713382" y="376315"/>
                  <a:pt x="703672" y="376315"/>
                </a:cubicBezTo>
                <a:lnTo>
                  <a:pt x="548738" y="376315"/>
                </a:lnTo>
                <a:cubicBezTo>
                  <a:pt x="520944" y="340856"/>
                  <a:pt x="474994" y="314997"/>
                  <a:pt x="416950" y="301975"/>
                </a:cubicBezTo>
                <a:cubicBezTo>
                  <a:pt x="430828" y="290738"/>
                  <a:pt x="442511" y="276897"/>
                  <a:pt x="451106" y="261084"/>
                </a:cubicBezTo>
                <a:lnTo>
                  <a:pt x="530097" y="261084"/>
                </a:lnTo>
                <a:cubicBezTo>
                  <a:pt x="543156" y="261084"/>
                  <a:pt x="553761" y="250480"/>
                  <a:pt x="553761" y="237420"/>
                </a:cubicBezTo>
                <a:lnTo>
                  <a:pt x="553761" y="181982"/>
                </a:lnTo>
                <a:cubicBezTo>
                  <a:pt x="553761" y="168922"/>
                  <a:pt x="543156" y="158318"/>
                  <a:pt x="530097" y="158318"/>
                </a:cubicBezTo>
                <a:lnTo>
                  <a:pt x="524813" y="158318"/>
                </a:lnTo>
                <a:cubicBezTo>
                  <a:pt x="516367" y="115828"/>
                  <a:pt x="494154" y="77020"/>
                  <a:pt x="461189" y="48295"/>
                </a:cubicBezTo>
                <a:cubicBezTo>
                  <a:pt x="425396" y="17153"/>
                  <a:pt x="379557" y="0"/>
                  <a:pt x="332040" y="0"/>
                </a:cubicBezTo>
                <a:cubicBezTo>
                  <a:pt x="284522" y="0"/>
                  <a:pt x="238687" y="17153"/>
                  <a:pt x="202928" y="48295"/>
                </a:cubicBezTo>
                <a:cubicBezTo>
                  <a:pt x="169963" y="76981"/>
                  <a:pt x="147713" y="115788"/>
                  <a:pt x="139304" y="158318"/>
                </a:cubicBezTo>
                <a:lnTo>
                  <a:pt x="133946" y="158318"/>
                </a:lnTo>
                <a:cubicBezTo>
                  <a:pt x="120886" y="158318"/>
                  <a:pt x="110282" y="168922"/>
                  <a:pt x="110282" y="181982"/>
                </a:cubicBezTo>
                <a:lnTo>
                  <a:pt x="110282" y="237420"/>
                </a:lnTo>
                <a:cubicBezTo>
                  <a:pt x="110282" y="250480"/>
                  <a:pt x="120886" y="261084"/>
                  <a:pt x="133946" y="261084"/>
                </a:cubicBezTo>
                <a:lnTo>
                  <a:pt x="163339" y="261084"/>
                </a:lnTo>
                <a:cubicBezTo>
                  <a:pt x="176399" y="261084"/>
                  <a:pt x="187003" y="250480"/>
                  <a:pt x="187003" y="237420"/>
                </a:cubicBezTo>
                <a:lnTo>
                  <a:pt x="187003" y="181982"/>
                </a:lnTo>
                <a:cubicBezTo>
                  <a:pt x="187003" y="168922"/>
                  <a:pt x="176399" y="158318"/>
                  <a:pt x="163339" y="158318"/>
                </a:cubicBezTo>
                <a:lnTo>
                  <a:pt x="161963" y="158318"/>
                </a:lnTo>
                <a:cubicBezTo>
                  <a:pt x="179636" y="79960"/>
                  <a:pt x="250516" y="22291"/>
                  <a:pt x="332003" y="22291"/>
                </a:cubicBezTo>
                <a:cubicBezTo>
                  <a:pt x="413524" y="22291"/>
                  <a:pt x="484403" y="79925"/>
                  <a:pt x="502110" y="158318"/>
                </a:cubicBezTo>
                <a:lnTo>
                  <a:pt x="500733" y="158318"/>
                </a:lnTo>
                <a:cubicBezTo>
                  <a:pt x="487674" y="158318"/>
                  <a:pt x="477069" y="168922"/>
                  <a:pt x="477069" y="181982"/>
                </a:cubicBezTo>
                <a:lnTo>
                  <a:pt x="477069" y="237420"/>
                </a:lnTo>
                <a:cubicBezTo>
                  <a:pt x="477069" y="237904"/>
                  <a:pt x="477181" y="238350"/>
                  <a:pt x="477218" y="238834"/>
                </a:cubicBezTo>
                <a:lnTo>
                  <a:pt x="460661" y="238834"/>
                </a:lnTo>
                <a:cubicBezTo>
                  <a:pt x="465014" y="225551"/>
                  <a:pt x="467470" y="211413"/>
                  <a:pt x="467470" y="196715"/>
                </a:cubicBezTo>
                <a:cubicBezTo>
                  <a:pt x="467470" y="122041"/>
                  <a:pt x="406711" y="61279"/>
                  <a:pt x="332034" y="61279"/>
                </a:cubicBezTo>
                <a:cubicBezTo>
                  <a:pt x="257357" y="61279"/>
                  <a:pt x="196636" y="122039"/>
                  <a:pt x="196636" y="196715"/>
                </a:cubicBezTo>
                <a:cubicBezTo>
                  <a:pt x="196636" y="239281"/>
                  <a:pt x="216430" y="277268"/>
                  <a:pt x="247238" y="302081"/>
                </a:cubicBezTo>
                <a:cubicBezTo>
                  <a:pt x="207352" y="311085"/>
                  <a:pt x="172563" y="326191"/>
                  <a:pt x="145739" y="346618"/>
                </a:cubicBezTo>
                <a:cubicBezTo>
                  <a:pt x="108160" y="375193"/>
                  <a:pt x="87473" y="413182"/>
                  <a:pt x="85911" y="456489"/>
                </a:cubicBezTo>
                <a:lnTo>
                  <a:pt x="85911" y="456898"/>
                </a:lnTo>
                <a:lnTo>
                  <a:pt x="85911" y="564721"/>
                </a:lnTo>
                <a:lnTo>
                  <a:pt x="28835" y="564721"/>
                </a:lnTo>
                <a:cubicBezTo>
                  <a:pt x="12947" y="564721"/>
                  <a:pt x="0" y="577669"/>
                  <a:pt x="0" y="593593"/>
                </a:cubicBezTo>
                <a:lnTo>
                  <a:pt x="0" y="615210"/>
                </a:lnTo>
                <a:cubicBezTo>
                  <a:pt x="0" y="629201"/>
                  <a:pt x="10009" y="640883"/>
                  <a:pt x="23217" y="643525"/>
                </a:cubicBezTo>
                <a:lnTo>
                  <a:pt x="23217" y="793954"/>
                </a:lnTo>
                <a:cubicBezTo>
                  <a:pt x="23217" y="800093"/>
                  <a:pt x="28203" y="805116"/>
                  <a:pt x="34342" y="805116"/>
                </a:cubicBezTo>
                <a:lnTo>
                  <a:pt x="720628" y="805116"/>
                </a:lnTo>
                <a:cubicBezTo>
                  <a:pt x="726767" y="805116"/>
                  <a:pt x="731753" y="800130"/>
                  <a:pt x="731753" y="793954"/>
                </a:cubicBezTo>
                <a:lnTo>
                  <a:pt x="731753" y="643525"/>
                </a:lnTo>
                <a:cubicBezTo>
                  <a:pt x="744999" y="640921"/>
                  <a:pt x="755008" y="629238"/>
                  <a:pt x="755008" y="615210"/>
                </a:cubicBezTo>
                <a:lnTo>
                  <a:pt x="755008" y="593593"/>
                </a:lnTo>
                <a:cubicBezTo>
                  <a:pt x="755008" y="577668"/>
                  <a:pt x="742059" y="564721"/>
                  <a:pt x="726136" y="564721"/>
                </a:cubicBezTo>
                <a:close/>
                <a:moveTo>
                  <a:pt x="164732" y="181979"/>
                </a:moveTo>
                <a:lnTo>
                  <a:pt x="164732" y="237417"/>
                </a:lnTo>
                <a:cubicBezTo>
                  <a:pt x="164732" y="238161"/>
                  <a:pt x="164062" y="238831"/>
                  <a:pt x="163318" y="238831"/>
                </a:cubicBezTo>
                <a:lnTo>
                  <a:pt x="133925" y="238831"/>
                </a:lnTo>
                <a:cubicBezTo>
                  <a:pt x="133181" y="238831"/>
                  <a:pt x="132511" y="238161"/>
                  <a:pt x="132511" y="237417"/>
                </a:cubicBezTo>
                <a:lnTo>
                  <a:pt x="132511" y="181979"/>
                </a:lnTo>
                <a:cubicBezTo>
                  <a:pt x="132511" y="181235"/>
                  <a:pt x="133181" y="180565"/>
                  <a:pt x="133925" y="180565"/>
                </a:cubicBezTo>
                <a:lnTo>
                  <a:pt x="148435" y="180565"/>
                </a:lnTo>
                <a:lnTo>
                  <a:pt x="148472" y="180565"/>
                </a:lnTo>
                <a:lnTo>
                  <a:pt x="163318" y="180565"/>
                </a:lnTo>
                <a:cubicBezTo>
                  <a:pt x="164062" y="180565"/>
                  <a:pt x="164732" y="181235"/>
                  <a:pt x="164732" y="181979"/>
                </a:cubicBezTo>
                <a:close/>
                <a:moveTo>
                  <a:pt x="499336" y="237417"/>
                </a:moveTo>
                <a:lnTo>
                  <a:pt x="499336" y="181979"/>
                </a:lnTo>
                <a:cubicBezTo>
                  <a:pt x="499336" y="181235"/>
                  <a:pt x="500005" y="180565"/>
                  <a:pt x="500749" y="180565"/>
                </a:cubicBezTo>
                <a:lnTo>
                  <a:pt x="530105" y="180565"/>
                </a:lnTo>
                <a:cubicBezTo>
                  <a:pt x="530850" y="180565"/>
                  <a:pt x="531519" y="181235"/>
                  <a:pt x="531519" y="181979"/>
                </a:cubicBezTo>
                <a:lnTo>
                  <a:pt x="531519" y="237417"/>
                </a:lnTo>
                <a:cubicBezTo>
                  <a:pt x="531519" y="238161"/>
                  <a:pt x="530850" y="238831"/>
                  <a:pt x="530105" y="238831"/>
                </a:cubicBezTo>
                <a:lnTo>
                  <a:pt x="500749" y="238831"/>
                </a:lnTo>
                <a:cubicBezTo>
                  <a:pt x="500005" y="238831"/>
                  <a:pt x="499336" y="238161"/>
                  <a:pt x="499336" y="237417"/>
                </a:cubicBezTo>
                <a:close/>
                <a:moveTo>
                  <a:pt x="416066" y="545418"/>
                </a:moveTo>
                <a:lnTo>
                  <a:pt x="701968" y="545418"/>
                </a:lnTo>
                <a:lnTo>
                  <a:pt x="701968" y="564728"/>
                </a:lnTo>
                <a:lnTo>
                  <a:pt x="416066" y="564728"/>
                </a:lnTo>
                <a:close/>
                <a:moveTo>
                  <a:pt x="709550" y="401571"/>
                </a:moveTo>
                <a:cubicBezTo>
                  <a:pt x="710443" y="402762"/>
                  <a:pt x="711150" y="404548"/>
                  <a:pt x="710332" y="409608"/>
                </a:cubicBezTo>
                <a:lnTo>
                  <a:pt x="692882" y="523089"/>
                </a:lnTo>
                <a:lnTo>
                  <a:pt x="425106" y="523089"/>
                </a:lnTo>
                <a:lnTo>
                  <a:pt x="407656" y="409532"/>
                </a:lnTo>
                <a:cubicBezTo>
                  <a:pt x="406837" y="404509"/>
                  <a:pt x="407544" y="402686"/>
                  <a:pt x="408400" y="401532"/>
                </a:cubicBezTo>
                <a:cubicBezTo>
                  <a:pt x="409888" y="399486"/>
                  <a:pt x="411786" y="398556"/>
                  <a:pt x="414316" y="398556"/>
                </a:cubicBezTo>
                <a:lnTo>
                  <a:pt x="703638" y="398556"/>
                </a:lnTo>
                <a:cubicBezTo>
                  <a:pt x="706168" y="398556"/>
                  <a:pt x="708028" y="399486"/>
                  <a:pt x="709516" y="401532"/>
                </a:cubicBezTo>
                <a:close/>
                <a:moveTo>
                  <a:pt x="218899" y="196669"/>
                </a:moveTo>
                <a:cubicBezTo>
                  <a:pt x="218899" y="134273"/>
                  <a:pt x="269649" y="83522"/>
                  <a:pt x="332008" y="83522"/>
                </a:cubicBezTo>
                <a:cubicBezTo>
                  <a:pt x="394367" y="83522"/>
                  <a:pt x="445155" y="134272"/>
                  <a:pt x="445155" y="196669"/>
                </a:cubicBezTo>
                <a:cubicBezTo>
                  <a:pt x="445155" y="211552"/>
                  <a:pt x="442179" y="225765"/>
                  <a:pt x="436933" y="238788"/>
                </a:cubicBezTo>
                <a:lnTo>
                  <a:pt x="403223" y="238788"/>
                </a:lnTo>
                <a:cubicBezTo>
                  <a:pt x="397084" y="238788"/>
                  <a:pt x="392098" y="243774"/>
                  <a:pt x="392098" y="249950"/>
                </a:cubicBezTo>
                <a:cubicBezTo>
                  <a:pt x="392098" y="256089"/>
                  <a:pt x="397083" y="261075"/>
                  <a:pt x="403223" y="261075"/>
                </a:cubicBezTo>
                <a:lnTo>
                  <a:pt x="424914" y="261075"/>
                </a:lnTo>
                <a:cubicBezTo>
                  <a:pt x="404451" y="290469"/>
                  <a:pt x="370481" y="309780"/>
                  <a:pt x="332008" y="309780"/>
                </a:cubicBezTo>
                <a:cubicBezTo>
                  <a:pt x="269649" y="309780"/>
                  <a:pt x="218899" y="259030"/>
                  <a:pt x="218899" y="196670"/>
                </a:cubicBezTo>
                <a:close/>
                <a:moveTo>
                  <a:pt x="108132" y="457083"/>
                </a:moveTo>
                <a:cubicBezTo>
                  <a:pt x="111295" y="374036"/>
                  <a:pt x="195866" y="331696"/>
                  <a:pt x="275115" y="319380"/>
                </a:cubicBezTo>
                <a:cubicBezTo>
                  <a:pt x="292453" y="327454"/>
                  <a:pt x="311652" y="332067"/>
                  <a:pt x="332005" y="332067"/>
                </a:cubicBezTo>
                <a:cubicBezTo>
                  <a:pt x="352357" y="332067"/>
                  <a:pt x="371593" y="327416"/>
                  <a:pt x="388932" y="319343"/>
                </a:cubicBezTo>
                <a:cubicBezTo>
                  <a:pt x="443515" y="327789"/>
                  <a:pt x="489316" y="348066"/>
                  <a:pt x="518710" y="376307"/>
                </a:cubicBezTo>
                <a:lnTo>
                  <a:pt x="414345" y="376307"/>
                </a:lnTo>
                <a:cubicBezTo>
                  <a:pt x="404708" y="376307"/>
                  <a:pt x="396225" y="380549"/>
                  <a:pt x="390458" y="388362"/>
                </a:cubicBezTo>
                <a:cubicBezTo>
                  <a:pt x="384021" y="397143"/>
                  <a:pt x="384654" y="406668"/>
                  <a:pt x="385621" y="412993"/>
                </a:cubicBezTo>
                <a:lnTo>
                  <a:pt x="402997" y="526140"/>
                </a:lnTo>
                <a:cubicBezTo>
                  <a:pt x="397453" y="529600"/>
                  <a:pt x="393732" y="535739"/>
                  <a:pt x="393732" y="542735"/>
                </a:cubicBezTo>
                <a:lnTo>
                  <a:pt x="393732" y="564687"/>
                </a:lnTo>
                <a:lnTo>
                  <a:pt x="108058" y="564687"/>
                </a:lnTo>
                <a:lnTo>
                  <a:pt x="108058" y="457045"/>
                </a:lnTo>
                <a:close/>
                <a:moveTo>
                  <a:pt x="45439" y="782752"/>
                </a:moveTo>
                <a:lnTo>
                  <a:pt x="45439" y="644011"/>
                </a:lnTo>
                <a:lnTo>
                  <a:pt x="709474" y="644011"/>
                </a:lnTo>
                <a:lnTo>
                  <a:pt x="709474" y="782752"/>
                </a:lnTo>
                <a:close/>
                <a:moveTo>
                  <a:pt x="732725" y="615169"/>
                </a:moveTo>
                <a:cubicBezTo>
                  <a:pt x="732725" y="618741"/>
                  <a:pt x="729711" y="621755"/>
                  <a:pt x="726139" y="621755"/>
                </a:cubicBezTo>
                <a:lnTo>
                  <a:pt x="28766" y="621718"/>
                </a:lnTo>
                <a:cubicBezTo>
                  <a:pt x="25157" y="621718"/>
                  <a:pt x="22218" y="618778"/>
                  <a:pt x="22218" y="615132"/>
                </a:cubicBezTo>
                <a:lnTo>
                  <a:pt x="22218" y="593515"/>
                </a:lnTo>
                <a:cubicBezTo>
                  <a:pt x="22218" y="589869"/>
                  <a:pt x="25157" y="586929"/>
                  <a:pt x="28766" y="586929"/>
                </a:cubicBezTo>
                <a:lnTo>
                  <a:pt x="704632" y="586929"/>
                </a:lnTo>
                <a:cubicBezTo>
                  <a:pt x="705190" y="586929"/>
                  <a:pt x="705673" y="586818"/>
                  <a:pt x="706194" y="586781"/>
                </a:cubicBezTo>
                <a:lnTo>
                  <a:pt x="706194" y="586929"/>
                </a:lnTo>
                <a:lnTo>
                  <a:pt x="726138" y="586929"/>
                </a:lnTo>
                <a:cubicBezTo>
                  <a:pt x="729710" y="586929"/>
                  <a:pt x="732723" y="589943"/>
                  <a:pt x="732723" y="593515"/>
                </a:cubicBezTo>
                <a:close/>
                <a:moveTo>
                  <a:pt x="663780" y="67701"/>
                </a:moveTo>
                <a:cubicBezTo>
                  <a:pt x="606816" y="67701"/>
                  <a:pt x="560453" y="114061"/>
                  <a:pt x="560453" y="171028"/>
                </a:cubicBezTo>
                <a:cubicBezTo>
                  <a:pt x="560453" y="190562"/>
                  <a:pt x="565922" y="209612"/>
                  <a:pt x="576303" y="226094"/>
                </a:cubicBezTo>
                <a:cubicBezTo>
                  <a:pt x="578610" y="229740"/>
                  <a:pt x="580842" y="233200"/>
                  <a:pt x="582963" y="236512"/>
                </a:cubicBezTo>
                <a:cubicBezTo>
                  <a:pt x="592191" y="250874"/>
                  <a:pt x="599521" y="262409"/>
                  <a:pt x="605138" y="276100"/>
                </a:cubicBezTo>
                <a:lnTo>
                  <a:pt x="605138" y="308433"/>
                </a:lnTo>
                <a:cubicBezTo>
                  <a:pt x="605138" y="316284"/>
                  <a:pt x="610459" y="322832"/>
                  <a:pt x="617677" y="324879"/>
                </a:cubicBezTo>
                <a:lnTo>
                  <a:pt x="617677" y="342998"/>
                </a:lnTo>
                <a:cubicBezTo>
                  <a:pt x="617677" y="351853"/>
                  <a:pt x="624895" y="359072"/>
                  <a:pt x="633751" y="359072"/>
                </a:cubicBezTo>
                <a:lnTo>
                  <a:pt x="693766" y="359072"/>
                </a:lnTo>
                <a:cubicBezTo>
                  <a:pt x="702621" y="359072"/>
                  <a:pt x="709839" y="351853"/>
                  <a:pt x="709839" y="342998"/>
                </a:cubicBezTo>
                <a:lnTo>
                  <a:pt x="709839" y="324879"/>
                </a:lnTo>
                <a:cubicBezTo>
                  <a:pt x="717057" y="322832"/>
                  <a:pt x="722378" y="316284"/>
                  <a:pt x="722378" y="308433"/>
                </a:cubicBezTo>
                <a:lnTo>
                  <a:pt x="722378" y="276100"/>
                </a:lnTo>
                <a:cubicBezTo>
                  <a:pt x="728033" y="262408"/>
                  <a:pt x="735326" y="250874"/>
                  <a:pt x="744553" y="236512"/>
                </a:cubicBezTo>
                <a:cubicBezTo>
                  <a:pt x="746674" y="233201"/>
                  <a:pt x="748906" y="229741"/>
                  <a:pt x="751213" y="226057"/>
                </a:cubicBezTo>
                <a:cubicBezTo>
                  <a:pt x="761593" y="209537"/>
                  <a:pt x="767064" y="190524"/>
                  <a:pt x="767064" y="171028"/>
                </a:cubicBezTo>
                <a:cubicBezTo>
                  <a:pt x="767064" y="114064"/>
                  <a:pt x="720704" y="67701"/>
                  <a:pt x="663736" y="67701"/>
                </a:cubicBezTo>
                <a:close/>
                <a:moveTo>
                  <a:pt x="636916" y="181258"/>
                </a:moveTo>
                <a:lnTo>
                  <a:pt x="630926" y="181258"/>
                </a:lnTo>
                <a:cubicBezTo>
                  <a:pt x="627652" y="181258"/>
                  <a:pt x="624973" y="178579"/>
                  <a:pt x="624973" y="175268"/>
                </a:cubicBezTo>
                <a:cubicBezTo>
                  <a:pt x="624973" y="171956"/>
                  <a:pt x="627652" y="169277"/>
                  <a:pt x="630926" y="169277"/>
                </a:cubicBezTo>
                <a:cubicBezTo>
                  <a:pt x="634238" y="169277"/>
                  <a:pt x="636916" y="171956"/>
                  <a:pt x="636916" y="175268"/>
                </a:cubicBezTo>
                <a:close/>
                <a:moveTo>
                  <a:pt x="668357" y="262630"/>
                </a:moveTo>
                <a:lnTo>
                  <a:pt x="659204" y="262630"/>
                </a:lnTo>
                <a:lnTo>
                  <a:pt x="659204" y="203545"/>
                </a:lnTo>
                <a:lnTo>
                  <a:pt x="668357" y="203545"/>
                </a:lnTo>
                <a:close/>
                <a:moveTo>
                  <a:pt x="700094" y="284917"/>
                </a:moveTo>
                <a:lnTo>
                  <a:pt x="700094" y="303334"/>
                </a:lnTo>
                <a:lnTo>
                  <a:pt x="627429" y="303334"/>
                </a:lnTo>
                <a:lnTo>
                  <a:pt x="627429" y="284917"/>
                </a:lnTo>
                <a:close/>
                <a:moveTo>
                  <a:pt x="639967" y="336783"/>
                </a:moveTo>
                <a:lnTo>
                  <a:pt x="639967" y="325584"/>
                </a:lnTo>
                <a:lnTo>
                  <a:pt x="687555" y="325584"/>
                </a:lnTo>
                <a:lnTo>
                  <a:pt x="687555" y="336783"/>
                </a:lnTo>
                <a:close/>
                <a:moveTo>
                  <a:pt x="732389" y="214187"/>
                </a:moveTo>
                <a:cubicBezTo>
                  <a:pt x="730120" y="217796"/>
                  <a:pt x="727925" y="221182"/>
                  <a:pt x="725804" y="224456"/>
                </a:cubicBezTo>
                <a:cubicBezTo>
                  <a:pt x="717395" y="237553"/>
                  <a:pt x="710028" y="249236"/>
                  <a:pt x="703963" y="262630"/>
                </a:cubicBezTo>
                <a:lnTo>
                  <a:pt x="690606" y="262630"/>
                </a:lnTo>
                <a:lnTo>
                  <a:pt x="690606" y="203545"/>
                </a:lnTo>
                <a:lnTo>
                  <a:pt x="696596" y="203545"/>
                </a:lnTo>
                <a:cubicBezTo>
                  <a:pt x="712186" y="203545"/>
                  <a:pt x="724874" y="190858"/>
                  <a:pt x="724874" y="175268"/>
                </a:cubicBezTo>
                <a:cubicBezTo>
                  <a:pt x="724874" y="159677"/>
                  <a:pt x="712187" y="146990"/>
                  <a:pt x="696596" y="146990"/>
                </a:cubicBezTo>
                <a:cubicBezTo>
                  <a:pt x="681007" y="146990"/>
                  <a:pt x="668319" y="159677"/>
                  <a:pt x="668319" y="175268"/>
                </a:cubicBezTo>
                <a:lnTo>
                  <a:pt x="668319" y="181258"/>
                </a:lnTo>
                <a:lnTo>
                  <a:pt x="659166" y="181258"/>
                </a:lnTo>
                <a:lnTo>
                  <a:pt x="659166" y="175268"/>
                </a:lnTo>
                <a:cubicBezTo>
                  <a:pt x="659166" y="159678"/>
                  <a:pt x="646478" y="146990"/>
                  <a:pt x="630888" y="146990"/>
                </a:cubicBezTo>
                <a:cubicBezTo>
                  <a:pt x="615297" y="146990"/>
                  <a:pt x="602648" y="159677"/>
                  <a:pt x="602648" y="175268"/>
                </a:cubicBezTo>
                <a:cubicBezTo>
                  <a:pt x="602648" y="190858"/>
                  <a:pt x="615298" y="203545"/>
                  <a:pt x="630888" y="203545"/>
                </a:cubicBezTo>
                <a:lnTo>
                  <a:pt x="636878" y="203545"/>
                </a:lnTo>
                <a:lnTo>
                  <a:pt x="636878" y="262630"/>
                </a:lnTo>
                <a:lnTo>
                  <a:pt x="623521" y="262630"/>
                </a:lnTo>
                <a:cubicBezTo>
                  <a:pt x="617456" y="249273"/>
                  <a:pt x="610127" y="237590"/>
                  <a:pt x="601718" y="224493"/>
                </a:cubicBezTo>
                <a:cubicBezTo>
                  <a:pt x="599597" y="221219"/>
                  <a:pt x="597439" y="217833"/>
                  <a:pt x="595169" y="214224"/>
                </a:cubicBezTo>
                <a:cubicBezTo>
                  <a:pt x="587058" y="201313"/>
                  <a:pt x="582742" y="186356"/>
                  <a:pt x="582742" y="171026"/>
                </a:cubicBezTo>
                <a:cubicBezTo>
                  <a:pt x="582742" y="126341"/>
                  <a:pt x="619093" y="89989"/>
                  <a:pt x="663779" y="89989"/>
                </a:cubicBezTo>
                <a:cubicBezTo>
                  <a:pt x="708464" y="89989"/>
                  <a:pt x="744815" y="126341"/>
                  <a:pt x="744815" y="171026"/>
                </a:cubicBezTo>
                <a:cubicBezTo>
                  <a:pt x="744815" y="186319"/>
                  <a:pt x="740499" y="201238"/>
                  <a:pt x="732388" y="214186"/>
                </a:cubicBezTo>
                <a:close/>
                <a:moveTo>
                  <a:pt x="690606" y="181259"/>
                </a:moveTo>
                <a:lnTo>
                  <a:pt x="690606" y="175268"/>
                </a:lnTo>
                <a:cubicBezTo>
                  <a:pt x="690606" y="171957"/>
                  <a:pt x="693285" y="169278"/>
                  <a:pt x="696597" y="169278"/>
                </a:cubicBezTo>
                <a:cubicBezTo>
                  <a:pt x="699908" y="169278"/>
                  <a:pt x="702587" y="171957"/>
                  <a:pt x="702587" y="175268"/>
                </a:cubicBezTo>
                <a:cubicBezTo>
                  <a:pt x="702587" y="178580"/>
                  <a:pt x="699908" y="181259"/>
                  <a:pt x="696597" y="181259"/>
                </a:cubicBezTo>
                <a:close/>
                <a:moveTo>
                  <a:pt x="715237" y="50176"/>
                </a:moveTo>
                <a:lnTo>
                  <a:pt x="729339" y="25731"/>
                </a:lnTo>
                <a:cubicBezTo>
                  <a:pt x="732427" y="20410"/>
                  <a:pt x="739236" y="18587"/>
                  <a:pt x="744557" y="21638"/>
                </a:cubicBezTo>
                <a:cubicBezTo>
                  <a:pt x="749877" y="24726"/>
                  <a:pt x="751700" y="31535"/>
                  <a:pt x="748649" y="36856"/>
                </a:cubicBezTo>
                <a:lnTo>
                  <a:pt x="734548" y="61301"/>
                </a:lnTo>
                <a:cubicBezTo>
                  <a:pt x="732464" y="64873"/>
                  <a:pt x="728743" y="66882"/>
                  <a:pt x="724874" y="66882"/>
                </a:cubicBezTo>
                <a:cubicBezTo>
                  <a:pt x="722977" y="66882"/>
                  <a:pt x="721079" y="66398"/>
                  <a:pt x="719293" y="65394"/>
                </a:cubicBezTo>
                <a:cubicBezTo>
                  <a:pt x="713972" y="62306"/>
                  <a:pt x="712149" y="55496"/>
                  <a:pt x="715200" y="50176"/>
                </a:cubicBezTo>
                <a:close/>
                <a:moveTo>
                  <a:pt x="799697" y="96015"/>
                </a:moveTo>
                <a:lnTo>
                  <a:pt x="775252" y="110117"/>
                </a:lnTo>
                <a:cubicBezTo>
                  <a:pt x="773503" y="111121"/>
                  <a:pt x="771568" y="111605"/>
                  <a:pt x="769671" y="111605"/>
                </a:cubicBezTo>
                <a:cubicBezTo>
                  <a:pt x="765839" y="111605"/>
                  <a:pt x="762081" y="109596"/>
                  <a:pt x="759997" y="106024"/>
                </a:cubicBezTo>
                <a:cubicBezTo>
                  <a:pt x="756909" y="100703"/>
                  <a:pt x="758732" y="93895"/>
                  <a:pt x="764090" y="90806"/>
                </a:cubicBezTo>
                <a:lnTo>
                  <a:pt x="788535" y="76704"/>
                </a:lnTo>
                <a:cubicBezTo>
                  <a:pt x="793856" y="73616"/>
                  <a:pt x="800664" y="75439"/>
                  <a:pt x="803753" y="80797"/>
                </a:cubicBezTo>
                <a:cubicBezTo>
                  <a:pt x="806841" y="86117"/>
                  <a:pt x="805018" y="92926"/>
                  <a:pt x="799660" y="96015"/>
                </a:cubicBezTo>
                <a:close/>
                <a:moveTo>
                  <a:pt x="652650" y="39349"/>
                </a:moveTo>
                <a:lnTo>
                  <a:pt x="652650" y="11146"/>
                </a:lnTo>
                <a:cubicBezTo>
                  <a:pt x="652650" y="5007"/>
                  <a:pt x="657636" y="21"/>
                  <a:pt x="663812" y="21"/>
                </a:cubicBezTo>
                <a:cubicBezTo>
                  <a:pt x="669951" y="21"/>
                  <a:pt x="674938" y="5007"/>
                  <a:pt x="674938" y="11146"/>
                </a:cubicBezTo>
                <a:lnTo>
                  <a:pt x="674938" y="39349"/>
                </a:lnTo>
                <a:cubicBezTo>
                  <a:pt x="674938" y="45488"/>
                  <a:pt x="669952" y="50474"/>
                  <a:pt x="663812" y="50474"/>
                </a:cubicBezTo>
                <a:cubicBezTo>
                  <a:pt x="657673" y="50474"/>
                  <a:pt x="652650" y="45488"/>
                  <a:pt x="652650" y="39349"/>
                </a:cubicBezTo>
                <a:close/>
                <a:moveTo>
                  <a:pt x="523767" y="80835"/>
                </a:moveTo>
                <a:cubicBezTo>
                  <a:pt x="526855" y="75514"/>
                  <a:pt x="533665" y="73691"/>
                  <a:pt x="538985" y="76742"/>
                </a:cubicBezTo>
                <a:lnTo>
                  <a:pt x="563430" y="90844"/>
                </a:lnTo>
                <a:cubicBezTo>
                  <a:pt x="568751" y="93932"/>
                  <a:pt x="570574" y="100741"/>
                  <a:pt x="567523" y="106062"/>
                </a:cubicBezTo>
                <a:cubicBezTo>
                  <a:pt x="565439" y="109634"/>
                  <a:pt x="561719" y="111643"/>
                  <a:pt x="557849" y="111643"/>
                </a:cubicBezTo>
                <a:cubicBezTo>
                  <a:pt x="555952" y="111643"/>
                  <a:pt x="554054" y="111159"/>
                  <a:pt x="552268" y="110155"/>
                </a:cubicBezTo>
                <a:lnTo>
                  <a:pt x="527823" y="96053"/>
                </a:lnTo>
                <a:cubicBezTo>
                  <a:pt x="522503" y="92965"/>
                  <a:pt x="520680" y="86156"/>
                  <a:pt x="523731" y="80835"/>
                </a:cubicBezTo>
                <a:close/>
                <a:moveTo>
                  <a:pt x="578871" y="36893"/>
                </a:moveTo>
                <a:cubicBezTo>
                  <a:pt x="575783" y="31573"/>
                  <a:pt x="577606" y="24764"/>
                  <a:pt x="582964" y="21675"/>
                </a:cubicBezTo>
                <a:cubicBezTo>
                  <a:pt x="588285" y="18587"/>
                  <a:pt x="595093" y="20410"/>
                  <a:pt x="598182" y="25768"/>
                </a:cubicBezTo>
                <a:lnTo>
                  <a:pt x="612284" y="50213"/>
                </a:lnTo>
                <a:cubicBezTo>
                  <a:pt x="615372" y="55533"/>
                  <a:pt x="613549" y="62342"/>
                  <a:pt x="608191" y="65431"/>
                </a:cubicBezTo>
                <a:cubicBezTo>
                  <a:pt x="606442" y="66436"/>
                  <a:pt x="604508" y="66919"/>
                  <a:pt x="602610" y="66919"/>
                </a:cubicBezTo>
                <a:cubicBezTo>
                  <a:pt x="598778" y="66919"/>
                  <a:pt x="595020" y="64910"/>
                  <a:pt x="592936" y="61338"/>
                </a:cubicBezTo>
                <a:lnTo>
                  <a:pt x="578835" y="3689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70784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2AD6EE-F933-A072-C91E-0136BA472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47928BC5-8486-7C9A-41D3-AE15E603E296}"/>
              </a:ext>
            </a:extLst>
          </p:cNvPr>
          <p:cNvSpPr/>
          <p:nvPr/>
        </p:nvSpPr>
        <p:spPr>
          <a:xfrm>
            <a:off x="151792" y="99260"/>
            <a:ext cx="11885800" cy="6598508"/>
          </a:xfrm>
          <a:prstGeom prst="roundRect">
            <a:avLst>
              <a:gd name="adj" fmla="val 3148"/>
            </a:avLst>
          </a:prstGeom>
          <a:gradFill flip="none" rotWithShape="1">
            <a:gsLst>
              <a:gs pos="21000">
                <a:srgbClr val="123458">
                  <a:alpha val="65000"/>
                </a:srgbClr>
              </a:gs>
              <a:gs pos="84000">
                <a:srgbClr val="123458">
                  <a:alpha val="40000"/>
                </a:srgbClr>
              </a:gs>
            </a:gsLst>
            <a:lin ang="0" scaled="1"/>
            <a:tileRect/>
          </a:gradFill>
          <a:ln w="76200"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743F1520-946F-22CF-97F0-EC69E64B6181}"/>
              </a:ext>
            </a:extLst>
          </p:cNvPr>
          <p:cNvGrpSpPr/>
          <p:nvPr/>
        </p:nvGrpSpPr>
        <p:grpSpPr>
          <a:xfrm>
            <a:off x="6664864" y="4527590"/>
            <a:ext cx="1302683" cy="1453599"/>
            <a:chOff x="-2203967" y="3791748"/>
            <a:chExt cx="1526903" cy="1521465"/>
          </a:xfrm>
        </p:grpSpPr>
        <p:sp>
          <p:nvSpPr>
            <p:cNvPr id="26" name="Retângulo: Cantos Diagonais Arredondados 25">
              <a:extLst>
                <a:ext uri="{FF2B5EF4-FFF2-40B4-BE49-F238E27FC236}">
                  <a16:creationId xmlns:a16="http://schemas.microsoft.com/office/drawing/2014/main" id="{606C080C-4E8F-1B43-D8D5-0D78A821FB41}"/>
                </a:ext>
              </a:extLst>
            </p:cNvPr>
            <p:cNvSpPr/>
            <p:nvPr/>
          </p:nvSpPr>
          <p:spPr>
            <a:xfrm>
              <a:off x="-2203967" y="3791748"/>
              <a:ext cx="1526903" cy="1521465"/>
            </a:xfrm>
            <a:prstGeom prst="round2DiagRect">
              <a:avLst>
                <a:gd name="adj1" fmla="val 19222"/>
                <a:gd name="adj2" fmla="val 0"/>
              </a:avLst>
            </a:prstGeom>
            <a:gradFill flip="none" rotWithShape="1">
              <a:gsLst>
                <a:gs pos="100000">
                  <a:srgbClr val="D4C9BE"/>
                </a:gs>
                <a:gs pos="100000">
                  <a:srgbClr val="D4C9BE">
                    <a:alpha val="32000"/>
                  </a:srgbClr>
                </a:gs>
              </a:gsLst>
              <a:lin ang="7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grpSp>
          <p:nvGrpSpPr>
            <p:cNvPr id="68" name="Agrupar 67">
              <a:extLst>
                <a:ext uri="{FF2B5EF4-FFF2-40B4-BE49-F238E27FC236}">
                  <a16:creationId xmlns:a16="http://schemas.microsoft.com/office/drawing/2014/main" id="{45C2AE50-A7BE-0558-76D4-156819886E9A}"/>
                </a:ext>
              </a:extLst>
            </p:cNvPr>
            <p:cNvGrpSpPr/>
            <p:nvPr/>
          </p:nvGrpSpPr>
          <p:grpSpPr>
            <a:xfrm>
              <a:off x="-1888386" y="3990269"/>
              <a:ext cx="895741" cy="1124422"/>
              <a:chOff x="5610225" y="2667000"/>
              <a:chExt cx="971243" cy="1219200"/>
            </a:xfrm>
            <a:solidFill>
              <a:srgbClr val="123458"/>
            </a:solidFill>
          </p:grpSpPr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id="{BF56D178-9831-1434-6A3F-0994373427AE}"/>
                  </a:ext>
                </a:extLst>
              </p:cNvPr>
              <p:cNvSpPr/>
              <p:nvPr/>
            </p:nvSpPr>
            <p:spPr>
              <a:xfrm>
                <a:off x="5743575" y="2876550"/>
                <a:ext cx="590550" cy="38100"/>
              </a:xfrm>
              <a:custGeom>
                <a:avLst/>
                <a:gdLst>
                  <a:gd name="connsiteX0" fmla="*/ 571500 w 590550"/>
                  <a:gd name="connsiteY0" fmla="*/ 0 h 38100"/>
                  <a:gd name="connsiteX1" fmla="*/ 19050 w 590550"/>
                  <a:gd name="connsiteY1" fmla="*/ 0 h 38100"/>
                  <a:gd name="connsiteX2" fmla="*/ 0 w 590550"/>
                  <a:gd name="connsiteY2" fmla="*/ 19050 h 38100"/>
                  <a:gd name="connsiteX3" fmla="*/ 19050 w 590550"/>
                  <a:gd name="connsiteY3" fmla="*/ 38100 h 38100"/>
                  <a:gd name="connsiteX4" fmla="*/ 571500 w 590550"/>
                  <a:gd name="connsiteY4" fmla="*/ 38100 h 38100"/>
                  <a:gd name="connsiteX5" fmla="*/ 590550 w 590550"/>
                  <a:gd name="connsiteY5" fmla="*/ 19050 h 38100"/>
                  <a:gd name="connsiteX6" fmla="*/ 571500 w 590550"/>
                  <a:gd name="connsiteY6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0550" h="38100">
                    <a:moveTo>
                      <a:pt x="571500" y="0"/>
                    </a:moveTo>
                    <a:lnTo>
                      <a:pt x="19050" y="0"/>
                    </a:lnTo>
                    <a:cubicBezTo>
                      <a:pt x="8572" y="0"/>
                      <a:pt x="0" y="8572"/>
                      <a:pt x="0" y="19050"/>
                    </a:cubicBezTo>
                    <a:cubicBezTo>
                      <a:pt x="0" y="29528"/>
                      <a:pt x="8572" y="38100"/>
                      <a:pt x="19050" y="38100"/>
                    </a:cubicBezTo>
                    <a:lnTo>
                      <a:pt x="571500" y="38100"/>
                    </a:lnTo>
                    <a:cubicBezTo>
                      <a:pt x="581978" y="38100"/>
                      <a:pt x="590550" y="29528"/>
                      <a:pt x="590550" y="19050"/>
                    </a:cubicBezTo>
                    <a:cubicBezTo>
                      <a:pt x="590550" y="8572"/>
                      <a:pt x="581978" y="0"/>
                      <a:pt x="57150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46" name="Forma Livre: Forma 45">
                <a:extLst>
                  <a:ext uri="{FF2B5EF4-FFF2-40B4-BE49-F238E27FC236}">
                    <a16:creationId xmlns:a16="http://schemas.microsoft.com/office/drawing/2014/main" id="{99593402-2323-6714-DF2C-D29E924FBC06}"/>
                  </a:ext>
                </a:extLst>
              </p:cNvPr>
              <p:cNvSpPr/>
              <p:nvPr/>
            </p:nvSpPr>
            <p:spPr>
              <a:xfrm>
                <a:off x="5743575" y="2952750"/>
                <a:ext cx="590550" cy="38100"/>
              </a:xfrm>
              <a:custGeom>
                <a:avLst/>
                <a:gdLst>
                  <a:gd name="connsiteX0" fmla="*/ 590550 w 590550"/>
                  <a:gd name="connsiteY0" fmla="*/ 19050 h 38100"/>
                  <a:gd name="connsiteX1" fmla="*/ 571500 w 590550"/>
                  <a:gd name="connsiteY1" fmla="*/ 0 h 38100"/>
                  <a:gd name="connsiteX2" fmla="*/ 19050 w 590550"/>
                  <a:gd name="connsiteY2" fmla="*/ 0 h 38100"/>
                  <a:gd name="connsiteX3" fmla="*/ 0 w 590550"/>
                  <a:gd name="connsiteY3" fmla="*/ 19050 h 38100"/>
                  <a:gd name="connsiteX4" fmla="*/ 19050 w 590550"/>
                  <a:gd name="connsiteY4" fmla="*/ 38100 h 38100"/>
                  <a:gd name="connsiteX5" fmla="*/ 571500 w 590550"/>
                  <a:gd name="connsiteY5" fmla="*/ 38100 h 38100"/>
                  <a:gd name="connsiteX6" fmla="*/ 590550 w 590550"/>
                  <a:gd name="connsiteY6" fmla="*/ 1905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0550" h="38100">
                    <a:moveTo>
                      <a:pt x="590550" y="19050"/>
                    </a:moveTo>
                    <a:cubicBezTo>
                      <a:pt x="590550" y="8572"/>
                      <a:pt x="581978" y="0"/>
                      <a:pt x="571500" y="0"/>
                    </a:cubicBezTo>
                    <a:lnTo>
                      <a:pt x="19050" y="0"/>
                    </a:lnTo>
                    <a:cubicBezTo>
                      <a:pt x="8572" y="0"/>
                      <a:pt x="0" y="8572"/>
                      <a:pt x="0" y="19050"/>
                    </a:cubicBezTo>
                    <a:cubicBezTo>
                      <a:pt x="0" y="29527"/>
                      <a:pt x="8572" y="38100"/>
                      <a:pt x="19050" y="38100"/>
                    </a:cubicBezTo>
                    <a:lnTo>
                      <a:pt x="571500" y="38100"/>
                    </a:lnTo>
                    <a:cubicBezTo>
                      <a:pt x="581978" y="38100"/>
                      <a:pt x="590550" y="29527"/>
                      <a:pt x="590550" y="1905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47" name="Forma Livre: Forma 46">
                <a:extLst>
                  <a:ext uri="{FF2B5EF4-FFF2-40B4-BE49-F238E27FC236}">
                    <a16:creationId xmlns:a16="http://schemas.microsoft.com/office/drawing/2014/main" id="{3E9A11A1-09B5-342F-A0BD-3BF7644EB1A2}"/>
                  </a:ext>
                </a:extLst>
              </p:cNvPr>
              <p:cNvSpPr/>
              <p:nvPr/>
            </p:nvSpPr>
            <p:spPr>
              <a:xfrm>
                <a:off x="5610225" y="2667000"/>
                <a:ext cx="866775" cy="1219200"/>
              </a:xfrm>
              <a:custGeom>
                <a:avLst/>
                <a:gdLst>
                  <a:gd name="connsiteX0" fmla="*/ 866775 w 866775"/>
                  <a:gd name="connsiteY0" fmla="*/ 1162050 h 1219200"/>
                  <a:gd name="connsiteX1" fmla="*/ 866775 w 866775"/>
                  <a:gd name="connsiteY1" fmla="*/ 647700 h 1219200"/>
                  <a:gd name="connsiteX2" fmla="*/ 828675 w 866775"/>
                  <a:gd name="connsiteY2" fmla="*/ 717233 h 1219200"/>
                  <a:gd name="connsiteX3" fmla="*/ 828675 w 866775"/>
                  <a:gd name="connsiteY3" fmla="*/ 1162050 h 1219200"/>
                  <a:gd name="connsiteX4" fmla="*/ 809625 w 866775"/>
                  <a:gd name="connsiteY4" fmla="*/ 1181100 h 1219200"/>
                  <a:gd name="connsiteX5" fmla="*/ 57150 w 866775"/>
                  <a:gd name="connsiteY5" fmla="*/ 1181100 h 1219200"/>
                  <a:gd name="connsiteX6" fmla="*/ 38100 w 866775"/>
                  <a:gd name="connsiteY6" fmla="*/ 1162050 h 1219200"/>
                  <a:gd name="connsiteX7" fmla="*/ 38100 w 866775"/>
                  <a:gd name="connsiteY7" fmla="*/ 57150 h 1219200"/>
                  <a:gd name="connsiteX8" fmla="*/ 57150 w 866775"/>
                  <a:gd name="connsiteY8" fmla="*/ 38100 h 1219200"/>
                  <a:gd name="connsiteX9" fmla="*/ 681038 w 866775"/>
                  <a:gd name="connsiteY9" fmla="*/ 38100 h 1219200"/>
                  <a:gd name="connsiteX10" fmla="*/ 681038 w 866775"/>
                  <a:gd name="connsiteY10" fmla="*/ 128588 h 1219200"/>
                  <a:gd name="connsiteX11" fmla="*/ 738188 w 866775"/>
                  <a:gd name="connsiteY11" fmla="*/ 185738 h 1219200"/>
                  <a:gd name="connsiteX12" fmla="*/ 828675 w 866775"/>
                  <a:gd name="connsiteY12" fmla="*/ 185738 h 1219200"/>
                  <a:gd name="connsiteX13" fmla="*/ 828675 w 866775"/>
                  <a:gd name="connsiteY13" fmla="*/ 228600 h 1219200"/>
                  <a:gd name="connsiteX14" fmla="*/ 860108 w 866775"/>
                  <a:gd name="connsiteY14" fmla="*/ 238125 h 1219200"/>
                  <a:gd name="connsiteX15" fmla="*/ 866775 w 866775"/>
                  <a:gd name="connsiteY15" fmla="*/ 242888 h 1219200"/>
                  <a:gd name="connsiteX16" fmla="*/ 866775 w 866775"/>
                  <a:gd name="connsiteY16" fmla="*/ 166688 h 1219200"/>
                  <a:gd name="connsiteX17" fmla="*/ 861060 w 866775"/>
                  <a:gd name="connsiteY17" fmla="*/ 153353 h 1219200"/>
                  <a:gd name="connsiteX18" fmla="*/ 713423 w 866775"/>
                  <a:gd name="connsiteY18" fmla="*/ 5715 h 1219200"/>
                  <a:gd name="connsiteX19" fmla="*/ 700088 w 866775"/>
                  <a:gd name="connsiteY19" fmla="*/ 0 h 1219200"/>
                  <a:gd name="connsiteX20" fmla="*/ 57150 w 866775"/>
                  <a:gd name="connsiteY20" fmla="*/ 0 h 1219200"/>
                  <a:gd name="connsiteX21" fmla="*/ 0 w 866775"/>
                  <a:gd name="connsiteY21" fmla="*/ 57150 h 1219200"/>
                  <a:gd name="connsiteX22" fmla="*/ 0 w 866775"/>
                  <a:gd name="connsiteY22" fmla="*/ 1162050 h 1219200"/>
                  <a:gd name="connsiteX23" fmla="*/ 57150 w 866775"/>
                  <a:gd name="connsiteY23" fmla="*/ 1219200 h 1219200"/>
                  <a:gd name="connsiteX24" fmla="*/ 809625 w 866775"/>
                  <a:gd name="connsiteY24" fmla="*/ 1219200 h 1219200"/>
                  <a:gd name="connsiteX25" fmla="*/ 866775 w 866775"/>
                  <a:gd name="connsiteY25" fmla="*/ 1162050 h 1219200"/>
                  <a:gd name="connsiteX26" fmla="*/ 719138 w 866775"/>
                  <a:gd name="connsiteY26" fmla="*/ 64770 h 1219200"/>
                  <a:gd name="connsiteX27" fmla="*/ 760095 w 866775"/>
                  <a:gd name="connsiteY27" fmla="*/ 105728 h 1219200"/>
                  <a:gd name="connsiteX28" fmla="*/ 801053 w 866775"/>
                  <a:gd name="connsiteY28" fmla="*/ 146685 h 1219200"/>
                  <a:gd name="connsiteX29" fmla="*/ 737235 w 866775"/>
                  <a:gd name="connsiteY29" fmla="*/ 146685 h 1219200"/>
                  <a:gd name="connsiteX30" fmla="*/ 718185 w 866775"/>
                  <a:gd name="connsiteY30" fmla="*/ 127635 h 1219200"/>
                  <a:gd name="connsiteX31" fmla="*/ 718185 w 866775"/>
                  <a:gd name="connsiteY31" fmla="*/ 64770 h 1219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866775" h="1219200">
                    <a:moveTo>
                      <a:pt x="866775" y="1162050"/>
                    </a:moveTo>
                    <a:lnTo>
                      <a:pt x="866775" y="647700"/>
                    </a:lnTo>
                    <a:lnTo>
                      <a:pt x="828675" y="717233"/>
                    </a:lnTo>
                    <a:lnTo>
                      <a:pt x="828675" y="1162050"/>
                    </a:lnTo>
                    <a:cubicBezTo>
                      <a:pt x="828675" y="1172528"/>
                      <a:pt x="820103" y="1181100"/>
                      <a:pt x="809625" y="1181100"/>
                    </a:cubicBezTo>
                    <a:lnTo>
                      <a:pt x="57150" y="1181100"/>
                    </a:lnTo>
                    <a:cubicBezTo>
                      <a:pt x="46672" y="1181100"/>
                      <a:pt x="38100" y="1172528"/>
                      <a:pt x="38100" y="1162050"/>
                    </a:cubicBezTo>
                    <a:lnTo>
                      <a:pt x="38100" y="57150"/>
                    </a:lnTo>
                    <a:cubicBezTo>
                      <a:pt x="38100" y="46673"/>
                      <a:pt x="46672" y="38100"/>
                      <a:pt x="57150" y="38100"/>
                    </a:cubicBezTo>
                    <a:lnTo>
                      <a:pt x="681038" y="38100"/>
                    </a:lnTo>
                    <a:lnTo>
                      <a:pt x="681038" y="128588"/>
                    </a:lnTo>
                    <a:cubicBezTo>
                      <a:pt x="681038" y="160020"/>
                      <a:pt x="706755" y="185738"/>
                      <a:pt x="738188" y="185738"/>
                    </a:cubicBezTo>
                    <a:lnTo>
                      <a:pt x="828675" y="185738"/>
                    </a:lnTo>
                    <a:lnTo>
                      <a:pt x="828675" y="228600"/>
                    </a:lnTo>
                    <a:cubicBezTo>
                      <a:pt x="840105" y="228600"/>
                      <a:pt x="850583" y="232410"/>
                      <a:pt x="860108" y="238125"/>
                    </a:cubicBezTo>
                    <a:lnTo>
                      <a:pt x="866775" y="242888"/>
                    </a:lnTo>
                    <a:cubicBezTo>
                      <a:pt x="866775" y="242888"/>
                      <a:pt x="866775" y="166688"/>
                      <a:pt x="866775" y="166688"/>
                    </a:cubicBezTo>
                    <a:cubicBezTo>
                      <a:pt x="866775" y="161925"/>
                      <a:pt x="864870" y="157163"/>
                      <a:pt x="861060" y="153353"/>
                    </a:cubicBezTo>
                    <a:lnTo>
                      <a:pt x="713423" y="5715"/>
                    </a:lnTo>
                    <a:cubicBezTo>
                      <a:pt x="709613" y="1905"/>
                      <a:pt x="704850" y="0"/>
                      <a:pt x="700088" y="0"/>
                    </a:cubicBezTo>
                    <a:lnTo>
                      <a:pt x="57150" y="0"/>
                    </a:lnTo>
                    <a:cubicBezTo>
                      <a:pt x="25717" y="0"/>
                      <a:pt x="0" y="25718"/>
                      <a:pt x="0" y="57150"/>
                    </a:cubicBezTo>
                    <a:lnTo>
                      <a:pt x="0" y="1162050"/>
                    </a:lnTo>
                    <a:cubicBezTo>
                      <a:pt x="0" y="1193483"/>
                      <a:pt x="25717" y="1219200"/>
                      <a:pt x="57150" y="1219200"/>
                    </a:cubicBezTo>
                    <a:lnTo>
                      <a:pt x="809625" y="1219200"/>
                    </a:lnTo>
                    <a:cubicBezTo>
                      <a:pt x="841058" y="1219200"/>
                      <a:pt x="866775" y="1193483"/>
                      <a:pt x="866775" y="1162050"/>
                    </a:cubicBezTo>
                    <a:close/>
                    <a:moveTo>
                      <a:pt x="719138" y="64770"/>
                    </a:moveTo>
                    <a:lnTo>
                      <a:pt x="760095" y="105728"/>
                    </a:lnTo>
                    <a:lnTo>
                      <a:pt x="801053" y="146685"/>
                    </a:lnTo>
                    <a:lnTo>
                      <a:pt x="737235" y="146685"/>
                    </a:lnTo>
                    <a:cubicBezTo>
                      <a:pt x="726758" y="146685"/>
                      <a:pt x="718185" y="138113"/>
                      <a:pt x="718185" y="127635"/>
                    </a:cubicBezTo>
                    <a:lnTo>
                      <a:pt x="718185" y="6477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50" name="Forma Livre: Forma 49">
                <a:extLst>
                  <a:ext uri="{FF2B5EF4-FFF2-40B4-BE49-F238E27FC236}">
                    <a16:creationId xmlns:a16="http://schemas.microsoft.com/office/drawing/2014/main" id="{4A3240C6-982C-08EC-F5A4-FD8BE7EB88D2}"/>
                  </a:ext>
                </a:extLst>
              </p:cNvPr>
              <p:cNvSpPr/>
              <p:nvPr/>
            </p:nvSpPr>
            <p:spPr>
              <a:xfrm>
                <a:off x="5743575" y="3048000"/>
                <a:ext cx="540067" cy="38100"/>
              </a:xfrm>
              <a:custGeom>
                <a:avLst/>
                <a:gdLst>
                  <a:gd name="connsiteX0" fmla="*/ 540068 w 540067"/>
                  <a:gd name="connsiteY0" fmla="*/ 0 h 38100"/>
                  <a:gd name="connsiteX1" fmla="*/ 19050 w 540067"/>
                  <a:gd name="connsiteY1" fmla="*/ 0 h 38100"/>
                  <a:gd name="connsiteX2" fmla="*/ 0 w 540067"/>
                  <a:gd name="connsiteY2" fmla="*/ 19050 h 38100"/>
                  <a:gd name="connsiteX3" fmla="*/ 19050 w 540067"/>
                  <a:gd name="connsiteY3" fmla="*/ 38100 h 38100"/>
                  <a:gd name="connsiteX4" fmla="*/ 507683 w 540067"/>
                  <a:gd name="connsiteY4" fmla="*/ 38100 h 38100"/>
                  <a:gd name="connsiteX5" fmla="*/ 540068 w 540067"/>
                  <a:gd name="connsiteY5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0067" h="38100">
                    <a:moveTo>
                      <a:pt x="540068" y="0"/>
                    </a:moveTo>
                    <a:lnTo>
                      <a:pt x="19050" y="0"/>
                    </a:lnTo>
                    <a:cubicBezTo>
                      <a:pt x="8572" y="0"/>
                      <a:pt x="0" y="8573"/>
                      <a:pt x="0" y="19050"/>
                    </a:cubicBezTo>
                    <a:cubicBezTo>
                      <a:pt x="0" y="29527"/>
                      <a:pt x="8572" y="38100"/>
                      <a:pt x="19050" y="38100"/>
                    </a:cubicBezTo>
                    <a:lnTo>
                      <a:pt x="507683" y="38100"/>
                    </a:lnTo>
                    <a:lnTo>
                      <a:pt x="540068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51" name="Forma Livre: Forma 50">
                <a:extLst>
                  <a:ext uri="{FF2B5EF4-FFF2-40B4-BE49-F238E27FC236}">
                    <a16:creationId xmlns:a16="http://schemas.microsoft.com/office/drawing/2014/main" id="{7CD34324-501E-5CE3-879B-676E627E8F06}"/>
                  </a:ext>
                </a:extLst>
              </p:cNvPr>
              <p:cNvSpPr/>
              <p:nvPr/>
            </p:nvSpPr>
            <p:spPr>
              <a:xfrm>
                <a:off x="5743575" y="3124200"/>
                <a:ext cx="476250" cy="38100"/>
              </a:xfrm>
              <a:custGeom>
                <a:avLst/>
                <a:gdLst>
                  <a:gd name="connsiteX0" fmla="*/ 476250 w 476250"/>
                  <a:gd name="connsiteY0" fmla="*/ 0 h 38100"/>
                  <a:gd name="connsiteX1" fmla="*/ 19050 w 476250"/>
                  <a:gd name="connsiteY1" fmla="*/ 0 h 38100"/>
                  <a:gd name="connsiteX2" fmla="*/ 0 w 476250"/>
                  <a:gd name="connsiteY2" fmla="*/ 19050 h 38100"/>
                  <a:gd name="connsiteX3" fmla="*/ 19050 w 476250"/>
                  <a:gd name="connsiteY3" fmla="*/ 38100 h 38100"/>
                  <a:gd name="connsiteX4" fmla="*/ 443865 w 476250"/>
                  <a:gd name="connsiteY4" fmla="*/ 38100 h 38100"/>
                  <a:gd name="connsiteX5" fmla="*/ 476250 w 476250"/>
                  <a:gd name="connsiteY5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250" h="38100">
                    <a:moveTo>
                      <a:pt x="476250" y="0"/>
                    </a:moveTo>
                    <a:lnTo>
                      <a:pt x="19050" y="0"/>
                    </a:lnTo>
                    <a:cubicBezTo>
                      <a:pt x="8572" y="0"/>
                      <a:pt x="0" y="8573"/>
                      <a:pt x="0" y="19050"/>
                    </a:cubicBezTo>
                    <a:cubicBezTo>
                      <a:pt x="0" y="29527"/>
                      <a:pt x="8572" y="38100"/>
                      <a:pt x="19050" y="38100"/>
                    </a:cubicBezTo>
                    <a:lnTo>
                      <a:pt x="443865" y="38100"/>
                    </a:lnTo>
                    <a:lnTo>
                      <a:pt x="47625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53" name="Forma Livre: Forma 52">
                <a:extLst>
                  <a:ext uri="{FF2B5EF4-FFF2-40B4-BE49-F238E27FC236}">
                    <a16:creationId xmlns:a16="http://schemas.microsoft.com/office/drawing/2014/main" id="{919F6AD1-FD3E-BB72-552F-E8166BFF140D}"/>
                  </a:ext>
                </a:extLst>
              </p:cNvPr>
              <p:cNvSpPr/>
              <p:nvPr/>
            </p:nvSpPr>
            <p:spPr>
              <a:xfrm>
                <a:off x="5743575" y="3219450"/>
                <a:ext cx="396239" cy="38100"/>
              </a:xfrm>
              <a:custGeom>
                <a:avLst/>
                <a:gdLst>
                  <a:gd name="connsiteX0" fmla="*/ 396240 w 396239"/>
                  <a:gd name="connsiteY0" fmla="*/ 0 h 38100"/>
                  <a:gd name="connsiteX1" fmla="*/ 19050 w 396239"/>
                  <a:gd name="connsiteY1" fmla="*/ 0 h 38100"/>
                  <a:gd name="connsiteX2" fmla="*/ 0 w 396239"/>
                  <a:gd name="connsiteY2" fmla="*/ 19050 h 38100"/>
                  <a:gd name="connsiteX3" fmla="*/ 19050 w 396239"/>
                  <a:gd name="connsiteY3" fmla="*/ 38100 h 38100"/>
                  <a:gd name="connsiteX4" fmla="*/ 364808 w 396239"/>
                  <a:gd name="connsiteY4" fmla="*/ 38100 h 38100"/>
                  <a:gd name="connsiteX5" fmla="*/ 396240 w 396239"/>
                  <a:gd name="connsiteY5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6239" h="38100">
                    <a:moveTo>
                      <a:pt x="396240" y="0"/>
                    </a:moveTo>
                    <a:lnTo>
                      <a:pt x="19050" y="0"/>
                    </a:lnTo>
                    <a:cubicBezTo>
                      <a:pt x="8572" y="0"/>
                      <a:pt x="0" y="8573"/>
                      <a:pt x="0" y="19050"/>
                    </a:cubicBezTo>
                    <a:cubicBezTo>
                      <a:pt x="0" y="29527"/>
                      <a:pt x="8572" y="38100"/>
                      <a:pt x="19050" y="38100"/>
                    </a:cubicBezTo>
                    <a:lnTo>
                      <a:pt x="364808" y="38100"/>
                    </a:lnTo>
                    <a:lnTo>
                      <a:pt x="39624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54" name="Forma Livre: Forma 53">
                <a:extLst>
                  <a:ext uri="{FF2B5EF4-FFF2-40B4-BE49-F238E27FC236}">
                    <a16:creationId xmlns:a16="http://schemas.microsoft.com/office/drawing/2014/main" id="{502062AE-8170-D5A0-2191-7087CF9F0576}"/>
                  </a:ext>
                </a:extLst>
              </p:cNvPr>
              <p:cNvSpPr/>
              <p:nvPr/>
            </p:nvSpPr>
            <p:spPr>
              <a:xfrm>
                <a:off x="5743575" y="3296602"/>
                <a:ext cx="337185" cy="38100"/>
              </a:xfrm>
              <a:custGeom>
                <a:avLst/>
                <a:gdLst>
                  <a:gd name="connsiteX0" fmla="*/ 332423 w 337185"/>
                  <a:gd name="connsiteY0" fmla="*/ 15240 h 38100"/>
                  <a:gd name="connsiteX1" fmla="*/ 333375 w 337185"/>
                  <a:gd name="connsiteY1" fmla="*/ 12383 h 38100"/>
                  <a:gd name="connsiteX2" fmla="*/ 334328 w 337185"/>
                  <a:gd name="connsiteY2" fmla="*/ 9525 h 38100"/>
                  <a:gd name="connsiteX3" fmla="*/ 337185 w 337185"/>
                  <a:gd name="connsiteY3" fmla="*/ 952 h 38100"/>
                  <a:gd name="connsiteX4" fmla="*/ 337185 w 337185"/>
                  <a:gd name="connsiteY4" fmla="*/ 0 h 38100"/>
                  <a:gd name="connsiteX5" fmla="*/ 19050 w 337185"/>
                  <a:gd name="connsiteY5" fmla="*/ 0 h 38100"/>
                  <a:gd name="connsiteX6" fmla="*/ 0 w 337185"/>
                  <a:gd name="connsiteY6" fmla="*/ 19050 h 38100"/>
                  <a:gd name="connsiteX7" fmla="*/ 19050 w 337185"/>
                  <a:gd name="connsiteY7" fmla="*/ 38100 h 38100"/>
                  <a:gd name="connsiteX8" fmla="*/ 329565 w 337185"/>
                  <a:gd name="connsiteY8" fmla="*/ 38100 h 38100"/>
                  <a:gd name="connsiteX9" fmla="*/ 332423 w 337185"/>
                  <a:gd name="connsiteY9" fmla="*/ 1524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7185" h="38100">
                    <a:moveTo>
                      <a:pt x="332423" y="15240"/>
                    </a:moveTo>
                    <a:cubicBezTo>
                      <a:pt x="332423" y="14288"/>
                      <a:pt x="332423" y="13335"/>
                      <a:pt x="333375" y="12383"/>
                    </a:cubicBezTo>
                    <a:cubicBezTo>
                      <a:pt x="333375" y="10477"/>
                      <a:pt x="333375" y="9525"/>
                      <a:pt x="334328" y="9525"/>
                    </a:cubicBezTo>
                    <a:cubicBezTo>
                      <a:pt x="335280" y="6668"/>
                      <a:pt x="336233" y="3810"/>
                      <a:pt x="337185" y="952"/>
                    </a:cubicBezTo>
                    <a:cubicBezTo>
                      <a:pt x="337185" y="952"/>
                      <a:pt x="337185" y="0"/>
                      <a:pt x="337185" y="0"/>
                    </a:cubicBezTo>
                    <a:lnTo>
                      <a:pt x="19050" y="0"/>
                    </a:lnTo>
                    <a:cubicBezTo>
                      <a:pt x="8572" y="0"/>
                      <a:pt x="0" y="8573"/>
                      <a:pt x="0" y="19050"/>
                    </a:cubicBezTo>
                    <a:cubicBezTo>
                      <a:pt x="0" y="29527"/>
                      <a:pt x="8572" y="38100"/>
                      <a:pt x="19050" y="38100"/>
                    </a:cubicBezTo>
                    <a:lnTo>
                      <a:pt x="329565" y="38100"/>
                    </a:lnTo>
                    <a:lnTo>
                      <a:pt x="332423" y="152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58" name="Forma Livre: Forma 57">
                <a:extLst>
                  <a:ext uri="{FF2B5EF4-FFF2-40B4-BE49-F238E27FC236}">
                    <a16:creationId xmlns:a16="http://schemas.microsoft.com/office/drawing/2014/main" id="{DCBCC5C8-5F86-AAAB-2374-971197C1C542}"/>
                  </a:ext>
                </a:extLst>
              </p:cNvPr>
              <p:cNvSpPr/>
              <p:nvPr/>
            </p:nvSpPr>
            <p:spPr>
              <a:xfrm>
                <a:off x="5743575" y="3390900"/>
                <a:ext cx="323850" cy="38100"/>
              </a:xfrm>
              <a:custGeom>
                <a:avLst/>
                <a:gdLst>
                  <a:gd name="connsiteX0" fmla="*/ 323850 w 323850"/>
                  <a:gd name="connsiteY0" fmla="*/ 0 h 38100"/>
                  <a:gd name="connsiteX1" fmla="*/ 19050 w 323850"/>
                  <a:gd name="connsiteY1" fmla="*/ 0 h 38100"/>
                  <a:gd name="connsiteX2" fmla="*/ 0 w 323850"/>
                  <a:gd name="connsiteY2" fmla="*/ 19050 h 38100"/>
                  <a:gd name="connsiteX3" fmla="*/ 19050 w 323850"/>
                  <a:gd name="connsiteY3" fmla="*/ 38100 h 38100"/>
                  <a:gd name="connsiteX4" fmla="*/ 320040 w 323850"/>
                  <a:gd name="connsiteY4" fmla="*/ 38100 h 38100"/>
                  <a:gd name="connsiteX5" fmla="*/ 323850 w 323850"/>
                  <a:gd name="connsiteY5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3850" h="38100">
                    <a:moveTo>
                      <a:pt x="323850" y="0"/>
                    </a:moveTo>
                    <a:lnTo>
                      <a:pt x="19050" y="0"/>
                    </a:lnTo>
                    <a:cubicBezTo>
                      <a:pt x="8572" y="0"/>
                      <a:pt x="0" y="8573"/>
                      <a:pt x="0" y="19050"/>
                    </a:cubicBezTo>
                    <a:cubicBezTo>
                      <a:pt x="0" y="29527"/>
                      <a:pt x="8572" y="38100"/>
                      <a:pt x="19050" y="38100"/>
                    </a:cubicBezTo>
                    <a:lnTo>
                      <a:pt x="320040" y="38100"/>
                    </a:lnTo>
                    <a:lnTo>
                      <a:pt x="32385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59" name="Forma Livre: Forma 58">
                <a:extLst>
                  <a:ext uri="{FF2B5EF4-FFF2-40B4-BE49-F238E27FC236}">
                    <a16:creationId xmlns:a16="http://schemas.microsoft.com/office/drawing/2014/main" id="{0084101E-AF81-3C99-AD8A-C329E97B241B}"/>
                  </a:ext>
                </a:extLst>
              </p:cNvPr>
              <p:cNvSpPr/>
              <p:nvPr/>
            </p:nvSpPr>
            <p:spPr>
              <a:xfrm>
                <a:off x="5743575" y="3467100"/>
                <a:ext cx="301942" cy="38100"/>
              </a:xfrm>
              <a:custGeom>
                <a:avLst/>
                <a:gdLst>
                  <a:gd name="connsiteX0" fmla="*/ 0 w 301942"/>
                  <a:gd name="connsiteY0" fmla="*/ 19050 h 38100"/>
                  <a:gd name="connsiteX1" fmla="*/ 19050 w 301942"/>
                  <a:gd name="connsiteY1" fmla="*/ 38100 h 38100"/>
                  <a:gd name="connsiteX2" fmla="*/ 272415 w 301942"/>
                  <a:gd name="connsiteY2" fmla="*/ 38100 h 38100"/>
                  <a:gd name="connsiteX3" fmla="*/ 301943 w 301942"/>
                  <a:gd name="connsiteY3" fmla="*/ 0 h 38100"/>
                  <a:gd name="connsiteX4" fmla="*/ 19050 w 301942"/>
                  <a:gd name="connsiteY4" fmla="*/ 0 h 38100"/>
                  <a:gd name="connsiteX5" fmla="*/ 0 w 301942"/>
                  <a:gd name="connsiteY5" fmla="*/ 1905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1942" h="38100">
                    <a:moveTo>
                      <a:pt x="0" y="19050"/>
                    </a:moveTo>
                    <a:cubicBezTo>
                      <a:pt x="0" y="29527"/>
                      <a:pt x="8572" y="38100"/>
                      <a:pt x="19050" y="38100"/>
                    </a:cubicBezTo>
                    <a:lnTo>
                      <a:pt x="272415" y="38100"/>
                    </a:lnTo>
                    <a:lnTo>
                      <a:pt x="301943" y="0"/>
                    </a:lnTo>
                    <a:lnTo>
                      <a:pt x="19050" y="0"/>
                    </a:lnTo>
                    <a:cubicBezTo>
                      <a:pt x="8572" y="0"/>
                      <a:pt x="0" y="8573"/>
                      <a:pt x="0" y="1905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60" name="Forma Livre: Forma 59">
                <a:extLst>
                  <a:ext uri="{FF2B5EF4-FFF2-40B4-BE49-F238E27FC236}">
                    <a16:creationId xmlns:a16="http://schemas.microsoft.com/office/drawing/2014/main" id="{73C250C7-5656-A987-5346-FEEDD606F57B}"/>
                  </a:ext>
                </a:extLst>
              </p:cNvPr>
              <p:cNvSpPr/>
              <p:nvPr/>
            </p:nvSpPr>
            <p:spPr>
              <a:xfrm>
                <a:off x="5743575" y="3638550"/>
                <a:ext cx="590550" cy="38100"/>
              </a:xfrm>
              <a:custGeom>
                <a:avLst/>
                <a:gdLst>
                  <a:gd name="connsiteX0" fmla="*/ 571500 w 590550"/>
                  <a:gd name="connsiteY0" fmla="*/ 38100 h 38100"/>
                  <a:gd name="connsiteX1" fmla="*/ 590550 w 590550"/>
                  <a:gd name="connsiteY1" fmla="*/ 19050 h 38100"/>
                  <a:gd name="connsiteX2" fmla="*/ 571500 w 590550"/>
                  <a:gd name="connsiteY2" fmla="*/ 0 h 38100"/>
                  <a:gd name="connsiteX3" fmla="*/ 19050 w 590550"/>
                  <a:gd name="connsiteY3" fmla="*/ 0 h 38100"/>
                  <a:gd name="connsiteX4" fmla="*/ 0 w 590550"/>
                  <a:gd name="connsiteY4" fmla="*/ 19050 h 38100"/>
                  <a:gd name="connsiteX5" fmla="*/ 19050 w 590550"/>
                  <a:gd name="connsiteY5" fmla="*/ 38100 h 38100"/>
                  <a:gd name="connsiteX6" fmla="*/ 571500 w 590550"/>
                  <a:gd name="connsiteY6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0550" h="38100">
                    <a:moveTo>
                      <a:pt x="571500" y="38100"/>
                    </a:moveTo>
                    <a:cubicBezTo>
                      <a:pt x="581978" y="38100"/>
                      <a:pt x="590550" y="29527"/>
                      <a:pt x="590550" y="19050"/>
                    </a:cubicBezTo>
                    <a:cubicBezTo>
                      <a:pt x="590550" y="8573"/>
                      <a:pt x="581978" y="0"/>
                      <a:pt x="571500" y="0"/>
                    </a:cubicBezTo>
                    <a:lnTo>
                      <a:pt x="19050" y="0"/>
                    </a:lnTo>
                    <a:cubicBezTo>
                      <a:pt x="8572" y="0"/>
                      <a:pt x="0" y="8573"/>
                      <a:pt x="0" y="19050"/>
                    </a:cubicBezTo>
                    <a:cubicBezTo>
                      <a:pt x="0" y="29527"/>
                      <a:pt x="8572" y="38100"/>
                      <a:pt x="19050" y="38100"/>
                    </a:cubicBezTo>
                    <a:lnTo>
                      <a:pt x="571500" y="381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62" name="Forma Livre: Forma 61">
                <a:extLst>
                  <a:ext uri="{FF2B5EF4-FFF2-40B4-BE49-F238E27FC236}">
                    <a16:creationId xmlns:a16="http://schemas.microsoft.com/office/drawing/2014/main" id="{93B75080-4262-71CE-0A76-6EBE38DD450C}"/>
                  </a:ext>
                </a:extLst>
              </p:cNvPr>
              <p:cNvSpPr/>
              <p:nvPr/>
            </p:nvSpPr>
            <p:spPr>
              <a:xfrm>
                <a:off x="5743575" y="2934187"/>
                <a:ext cx="837893" cy="666262"/>
              </a:xfrm>
              <a:custGeom>
                <a:avLst/>
                <a:gdLst>
                  <a:gd name="connsiteX0" fmla="*/ 829628 w 837893"/>
                  <a:gd name="connsiteY0" fmla="*/ 89048 h 666262"/>
                  <a:gd name="connsiteX1" fmla="*/ 704850 w 837893"/>
                  <a:gd name="connsiteY1" fmla="*/ 3323 h 666262"/>
                  <a:gd name="connsiteX2" fmla="*/ 679133 w 837893"/>
                  <a:gd name="connsiteY2" fmla="*/ 7133 h 666262"/>
                  <a:gd name="connsiteX3" fmla="*/ 374333 w 837893"/>
                  <a:gd name="connsiteY3" fmla="*/ 370988 h 666262"/>
                  <a:gd name="connsiteX4" fmla="*/ 374333 w 837893"/>
                  <a:gd name="connsiteY4" fmla="*/ 371940 h 666262"/>
                  <a:gd name="connsiteX5" fmla="*/ 373380 w 837893"/>
                  <a:gd name="connsiteY5" fmla="*/ 372893 h 666262"/>
                  <a:gd name="connsiteX6" fmla="*/ 371475 w 837893"/>
                  <a:gd name="connsiteY6" fmla="*/ 375750 h 666262"/>
                  <a:gd name="connsiteX7" fmla="*/ 371475 w 837893"/>
                  <a:gd name="connsiteY7" fmla="*/ 375750 h 666262"/>
                  <a:gd name="connsiteX8" fmla="*/ 370523 w 837893"/>
                  <a:gd name="connsiteY8" fmla="*/ 380513 h 666262"/>
                  <a:gd name="connsiteX9" fmla="*/ 370523 w 837893"/>
                  <a:gd name="connsiteY9" fmla="*/ 381465 h 666262"/>
                  <a:gd name="connsiteX10" fmla="*/ 355283 w 837893"/>
                  <a:gd name="connsiteY10" fmla="*/ 528150 h 666262"/>
                  <a:gd name="connsiteX11" fmla="*/ 276225 w 837893"/>
                  <a:gd name="connsiteY11" fmla="*/ 628163 h 666262"/>
                  <a:gd name="connsiteX12" fmla="*/ 19050 w 837893"/>
                  <a:gd name="connsiteY12" fmla="*/ 628163 h 666262"/>
                  <a:gd name="connsiteX13" fmla="*/ 0 w 837893"/>
                  <a:gd name="connsiteY13" fmla="*/ 647213 h 666262"/>
                  <a:gd name="connsiteX14" fmla="*/ 19050 w 837893"/>
                  <a:gd name="connsiteY14" fmla="*/ 666263 h 666262"/>
                  <a:gd name="connsiteX15" fmla="*/ 571500 w 837893"/>
                  <a:gd name="connsiteY15" fmla="*/ 666263 h 666262"/>
                  <a:gd name="connsiteX16" fmla="*/ 590550 w 837893"/>
                  <a:gd name="connsiteY16" fmla="*/ 647213 h 666262"/>
                  <a:gd name="connsiteX17" fmla="*/ 571500 w 837893"/>
                  <a:gd name="connsiteY17" fmla="*/ 628163 h 666262"/>
                  <a:gd name="connsiteX18" fmla="*/ 449580 w 837893"/>
                  <a:gd name="connsiteY18" fmla="*/ 628163 h 666262"/>
                  <a:gd name="connsiteX19" fmla="*/ 467678 w 837893"/>
                  <a:gd name="connsiteY19" fmla="*/ 607208 h 666262"/>
                  <a:gd name="connsiteX20" fmla="*/ 600075 w 837893"/>
                  <a:gd name="connsiteY20" fmla="*/ 538628 h 666262"/>
                  <a:gd name="connsiteX21" fmla="*/ 600075 w 837893"/>
                  <a:gd name="connsiteY21" fmla="*/ 538628 h 666262"/>
                  <a:gd name="connsiteX22" fmla="*/ 600075 w 837893"/>
                  <a:gd name="connsiteY22" fmla="*/ 538628 h 666262"/>
                  <a:gd name="connsiteX23" fmla="*/ 600075 w 837893"/>
                  <a:gd name="connsiteY23" fmla="*/ 538628 h 666262"/>
                  <a:gd name="connsiteX24" fmla="*/ 603885 w 837893"/>
                  <a:gd name="connsiteY24" fmla="*/ 535771 h 666262"/>
                  <a:gd name="connsiteX25" fmla="*/ 604838 w 837893"/>
                  <a:gd name="connsiteY25" fmla="*/ 534818 h 666262"/>
                  <a:gd name="connsiteX26" fmla="*/ 606743 w 837893"/>
                  <a:gd name="connsiteY26" fmla="*/ 532913 h 666262"/>
                  <a:gd name="connsiteX27" fmla="*/ 607695 w 837893"/>
                  <a:gd name="connsiteY27" fmla="*/ 531961 h 666262"/>
                  <a:gd name="connsiteX28" fmla="*/ 607695 w 837893"/>
                  <a:gd name="connsiteY28" fmla="*/ 531008 h 666262"/>
                  <a:gd name="connsiteX29" fmla="*/ 775335 w 837893"/>
                  <a:gd name="connsiteY29" fmla="*/ 223350 h 666262"/>
                  <a:gd name="connsiteX30" fmla="*/ 776288 w 837893"/>
                  <a:gd name="connsiteY30" fmla="*/ 222398 h 666262"/>
                  <a:gd name="connsiteX31" fmla="*/ 778193 w 837893"/>
                  <a:gd name="connsiteY31" fmla="*/ 217635 h 666262"/>
                  <a:gd name="connsiteX32" fmla="*/ 835343 w 837893"/>
                  <a:gd name="connsiteY32" fmla="*/ 112860 h 666262"/>
                  <a:gd name="connsiteX33" fmla="*/ 829628 w 837893"/>
                  <a:gd name="connsiteY33" fmla="*/ 89048 h 666262"/>
                  <a:gd name="connsiteX34" fmla="*/ 399098 w 837893"/>
                  <a:gd name="connsiteY34" fmla="*/ 627211 h 666262"/>
                  <a:gd name="connsiteX35" fmla="*/ 324803 w 837893"/>
                  <a:gd name="connsiteY35" fmla="*/ 628163 h 666262"/>
                  <a:gd name="connsiteX36" fmla="*/ 377190 w 837893"/>
                  <a:gd name="connsiteY36" fmla="*/ 561488 h 666262"/>
                  <a:gd name="connsiteX37" fmla="*/ 427673 w 837893"/>
                  <a:gd name="connsiteY37" fmla="*/ 595778 h 666262"/>
                  <a:gd name="connsiteX38" fmla="*/ 399098 w 837893"/>
                  <a:gd name="connsiteY38" fmla="*/ 627211 h 666262"/>
                  <a:gd name="connsiteX39" fmla="*/ 457200 w 837893"/>
                  <a:gd name="connsiteY39" fmla="*/ 570061 h 666262"/>
                  <a:gd name="connsiteX40" fmla="*/ 393383 w 837893"/>
                  <a:gd name="connsiteY40" fmla="*/ 526246 h 666262"/>
                  <a:gd name="connsiteX41" fmla="*/ 404813 w 837893"/>
                  <a:gd name="connsiteY41" fmla="*/ 417660 h 666262"/>
                  <a:gd name="connsiteX42" fmla="*/ 554355 w 837893"/>
                  <a:gd name="connsiteY42" fmla="*/ 520530 h 666262"/>
                  <a:gd name="connsiteX43" fmla="*/ 457200 w 837893"/>
                  <a:gd name="connsiteY43" fmla="*/ 570061 h 666262"/>
                  <a:gd name="connsiteX44" fmla="*/ 584835 w 837893"/>
                  <a:gd name="connsiteY44" fmla="*/ 494813 h 666262"/>
                  <a:gd name="connsiteX45" fmla="*/ 417195 w 837893"/>
                  <a:gd name="connsiteY45" fmla="*/ 379560 h 666262"/>
                  <a:gd name="connsiteX46" fmla="*/ 619125 w 837893"/>
                  <a:gd name="connsiteY46" fmla="*/ 137625 h 666262"/>
                  <a:gd name="connsiteX47" fmla="*/ 735330 w 837893"/>
                  <a:gd name="connsiteY47" fmla="*/ 217635 h 666262"/>
                  <a:gd name="connsiteX48" fmla="*/ 584835 w 837893"/>
                  <a:gd name="connsiteY48" fmla="*/ 494813 h 666262"/>
                  <a:gd name="connsiteX49" fmla="*/ 753428 w 837893"/>
                  <a:gd name="connsiteY49" fmla="*/ 184298 h 666262"/>
                  <a:gd name="connsiteX50" fmla="*/ 642938 w 837893"/>
                  <a:gd name="connsiteY50" fmla="*/ 109050 h 666262"/>
                  <a:gd name="connsiteX51" fmla="*/ 697230 w 837893"/>
                  <a:gd name="connsiteY51" fmla="*/ 44280 h 666262"/>
                  <a:gd name="connsiteX52" fmla="*/ 793433 w 837893"/>
                  <a:gd name="connsiteY52" fmla="*/ 110955 h 666262"/>
                  <a:gd name="connsiteX53" fmla="*/ 753428 w 837893"/>
                  <a:gd name="connsiteY53" fmla="*/ 184298 h 666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837893" h="666262">
                    <a:moveTo>
                      <a:pt x="829628" y="89048"/>
                    </a:moveTo>
                    <a:lnTo>
                      <a:pt x="704850" y="3323"/>
                    </a:lnTo>
                    <a:cubicBezTo>
                      <a:pt x="696278" y="-2392"/>
                      <a:pt x="685800" y="-487"/>
                      <a:pt x="679133" y="7133"/>
                    </a:cubicBezTo>
                    <a:lnTo>
                      <a:pt x="374333" y="370988"/>
                    </a:lnTo>
                    <a:cubicBezTo>
                      <a:pt x="374333" y="370988"/>
                      <a:pt x="374333" y="370988"/>
                      <a:pt x="374333" y="371940"/>
                    </a:cubicBezTo>
                    <a:cubicBezTo>
                      <a:pt x="374333" y="371940"/>
                      <a:pt x="373380" y="372893"/>
                      <a:pt x="373380" y="372893"/>
                    </a:cubicBezTo>
                    <a:cubicBezTo>
                      <a:pt x="372428" y="373846"/>
                      <a:pt x="372428" y="374798"/>
                      <a:pt x="371475" y="375750"/>
                    </a:cubicBezTo>
                    <a:cubicBezTo>
                      <a:pt x="371475" y="375750"/>
                      <a:pt x="371475" y="375750"/>
                      <a:pt x="371475" y="375750"/>
                    </a:cubicBezTo>
                    <a:cubicBezTo>
                      <a:pt x="370523" y="377655"/>
                      <a:pt x="370523" y="378608"/>
                      <a:pt x="370523" y="380513"/>
                    </a:cubicBezTo>
                    <a:cubicBezTo>
                      <a:pt x="370523" y="380513"/>
                      <a:pt x="370523" y="380513"/>
                      <a:pt x="370523" y="381465"/>
                    </a:cubicBezTo>
                    <a:lnTo>
                      <a:pt x="355283" y="528150"/>
                    </a:lnTo>
                    <a:lnTo>
                      <a:pt x="276225" y="628163"/>
                    </a:lnTo>
                    <a:lnTo>
                      <a:pt x="19050" y="628163"/>
                    </a:lnTo>
                    <a:cubicBezTo>
                      <a:pt x="8572" y="628163"/>
                      <a:pt x="0" y="636736"/>
                      <a:pt x="0" y="647213"/>
                    </a:cubicBezTo>
                    <a:cubicBezTo>
                      <a:pt x="0" y="657690"/>
                      <a:pt x="8572" y="666263"/>
                      <a:pt x="19050" y="666263"/>
                    </a:cubicBezTo>
                    <a:lnTo>
                      <a:pt x="571500" y="666263"/>
                    </a:lnTo>
                    <a:cubicBezTo>
                      <a:pt x="581978" y="666263"/>
                      <a:pt x="590550" y="657690"/>
                      <a:pt x="590550" y="647213"/>
                    </a:cubicBezTo>
                    <a:cubicBezTo>
                      <a:pt x="590550" y="636736"/>
                      <a:pt x="581978" y="628163"/>
                      <a:pt x="571500" y="628163"/>
                    </a:cubicBezTo>
                    <a:lnTo>
                      <a:pt x="449580" y="628163"/>
                    </a:lnTo>
                    <a:lnTo>
                      <a:pt x="467678" y="607208"/>
                    </a:lnTo>
                    <a:lnTo>
                      <a:pt x="600075" y="538628"/>
                    </a:lnTo>
                    <a:cubicBezTo>
                      <a:pt x="600075" y="538628"/>
                      <a:pt x="600075" y="538628"/>
                      <a:pt x="600075" y="538628"/>
                    </a:cubicBezTo>
                    <a:lnTo>
                      <a:pt x="600075" y="538628"/>
                    </a:lnTo>
                    <a:cubicBezTo>
                      <a:pt x="600075" y="538628"/>
                      <a:pt x="600075" y="538628"/>
                      <a:pt x="600075" y="538628"/>
                    </a:cubicBezTo>
                    <a:cubicBezTo>
                      <a:pt x="601980" y="537675"/>
                      <a:pt x="602933" y="536723"/>
                      <a:pt x="603885" y="535771"/>
                    </a:cubicBezTo>
                    <a:cubicBezTo>
                      <a:pt x="603885" y="535771"/>
                      <a:pt x="604838" y="534818"/>
                      <a:pt x="604838" y="534818"/>
                    </a:cubicBezTo>
                    <a:cubicBezTo>
                      <a:pt x="605790" y="533865"/>
                      <a:pt x="605790" y="533865"/>
                      <a:pt x="606743" y="532913"/>
                    </a:cubicBezTo>
                    <a:cubicBezTo>
                      <a:pt x="606743" y="532913"/>
                      <a:pt x="606743" y="531961"/>
                      <a:pt x="607695" y="531961"/>
                    </a:cubicBezTo>
                    <a:cubicBezTo>
                      <a:pt x="607695" y="531961"/>
                      <a:pt x="607695" y="531961"/>
                      <a:pt x="607695" y="531008"/>
                    </a:cubicBezTo>
                    <a:lnTo>
                      <a:pt x="775335" y="223350"/>
                    </a:lnTo>
                    <a:cubicBezTo>
                      <a:pt x="775335" y="223350"/>
                      <a:pt x="776288" y="222398"/>
                      <a:pt x="776288" y="222398"/>
                    </a:cubicBezTo>
                    <a:cubicBezTo>
                      <a:pt x="777240" y="220493"/>
                      <a:pt x="778193" y="219540"/>
                      <a:pt x="778193" y="217635"/>
                    </a:cubicBezTo>
                    <a:lnTo>
                      <a:pt x="835343" y="112860"/>
                    </a:lnTo>
                    <a:cubicBezTo>
                      <a:pt x="840105" y="105240"/>
                      <a:pt x="838200" y="93810"/>
                      <a:pt x="829628" y="89048"/>
                    </a:cubicBezTo>
                    <a:close/>
                    <a:moveTo>
                      <a:pt x="399098" y="627211"/>
                    </a:moveTo>
                    <a:lnTo>
                      <a:pt x="324803" y="628163"/>
                    </a:lnTo>
                    <a:lnTo>
                      <a:pt x="377190" y="561488"/>
                    </a:lnTo>
                    <a:lnTo>
                      <a:pt x="427673" y="595778"/>
                    </a:lnTo>
                    <a:lnTo>
                      <a:pt x="399098" y="627211"/>
                    </a:lnTo>
                    <a:close/>
                    <a:moveTo>
                      <a:pt x="457200" y="570061"/>
                    </a:moveTo>
                    <a:lnTo>
                      <a:pt x="393383" y="526246"/>
                    </a:lnTo>
                    <a:lnTo>
                      <a:pt x="404813" y="417660"/>
                    </a:lnTo>
                    <a:lnTo>
                      <a:pt x="554355" y="520530"/>
                    </a:lnTo>
                    <a:lnTo>
                      <a:pt x="457200" y="570061"/>
                    </a:lnTo>
                    <a:close/>
                    <a:moveTo>
                      <a:pt x="584835" y="494813"/>
                    </a:moveTo>
                    <a:lnTo>
                      <a:pt x="417195" y="379560"/>
                    </a:lnTo>
                    <a:lnTo>
                      <a:pt x="619125" y="137625"/>
                    </a:lnTo>
                    <a:lnTo>
                      <a:pt x="735330" y="217635"/>
                    </a:lnTo>
                    <a:lnTo>
                      <a:pt x="584835" y="494813"/>
                    </a:lnTo>
                    <a:close/>
                    <a:moveTo>
                      <a:pt x="753428" y="184298"/>
                    </a:moveTo>
                    <a:lnTo>
                      <a:pt x="642938" y="109050"/>
                    </a:lnTo>
                    <a:lnTo>
                      <a:pt x="697230" y="44280"/>
                    </a:lnTo>
                    <a:lnTo>
                      <a:pt x="793433" y="110955"/>
                    </a:lnTo>
                    <a:lnTo>
                      <a:pt x="753428" y="18429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</p:grp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B28A2D9D-6A44-2374-BE61-45669B57506E}"/>
              </a:ext>
            </a:extLst>
          </p:cNvPr>
          <p:cNvGrpSpPr/>
          <p:nvPr/>
        </p:nvGrpSpPr>
        <p:grpSpPr>
          <a:xfrm>
            <a:off x="859809" y="5274715"/>
            <a:ext cx="5627804" cy="706474"/>
            <a:chOff x="6173214" y="5074021"/>
            <a:chExt cx="5627804" cy="706474"/>
          </a:xfrm>
        </p:grpSpPr>
        <p:sp>
          <p:nvSpPr>
            <p:cNvPr id="35" name="Retângulo: Cantos Diagonais Arredondados 34">
              <a:extLst>
                <a:ext uri="{FF2B5EF4-FFF2-40B4-BE49-F238E27FC236}">
                  <a16:creationId xmlns:a16="http://schemas.microsoft.com/office/drawing/2014/main" id="{998B31C6-0A10-AC16-0BD1-B9A35AFA7884}"/>
                </a:ext>
              </a:extLst>
            </p:cNvPr>
            <p:cNvSpPr/>
            <p:nvPr/>
          </p:nvSpPr>
          <p:spPr>
            <a:xfrm flipV="1">
              <a:off x="6293790" y="5744495"/>
              <a:ext cx="5364000" cy="36000"/>
            </a:xfrm>
            <a:prstGeom prst="round2DiagRect">
              <a:avLst/>
            </a:prstGeom>
            <a:solidFill>
              <a:srgbClr val="D4C9B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rgbClr val="D4C9BE"/>
                </a:solidFill>
              </a:endParaRPr>
            </a:p>
          </p:txBody>
        </p:sp>
        <p:sp>
          <p:nvSpPr>
            <p:cNvPr id="40" name="CaixaDeTexto 39">
              <a:extLst>
                <a:ext uri="{FF2B5EF4-FFF2-40B4-BE49-F238E27FC236}">
                  <a16:creationId xmlns:a16="http://schemas.microsoft.com/office/drawing/2014/main" id="{334D00D9-5325-B2E7-D99E-01D50DD87CB4}"/>
                </a:ext>
              </a:extLst>
            </p:cNvPr>
            <p:cNvSpPr txBox="1"/>
            <p:nvPr/>
          </p:nvSpPr>
          <p:spPr>
            <a:xfrm>
              <a:off x="6173214" y="5074021"/>
              <a:ext cx="5627804" cy="6270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ct val="114000"/>
                </a:lnSpc>
                <a:spcAft>
                  <a:spcPts val="1200"/>
                </a:spcAft>
                <a:buSzPts val="1000"/>
                <a:tabLst>
                  <a:tab pos="457200" algn="l"/>
                </a:tabLst>
              </a:pPr>
              <a:r>
                <a:rPr lang="pt-BR" sz="3200" b="1" kern="100" noProof="0" dirty="0">
                  <a:solidFill>
                    <a:srgbClr val="F1EFEC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Principais pontos de atenção</a:t>
              </a:r>
              <a:endParaRPr lang="pt-BR" sz="3200" kern="100" noProof="0" dirty="0">
                <a:solidFill>
                  <a:srgbClr val="F1EFEC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9D4D1F4C-B014-F372-EDF2-B50F88EFDA1D}"/>
              </a:ext>
            </a:extLst>
          </p:cNvPr>
          <p:cNvGrpSpPr/>
          <p:nvPr/>
        </p:nvGrpSpPr>
        <p:grpSpPr>
          <a:xfrm>
            <a:off x="790774" y="727552"/>
            <a:ext cx="11107221" cy="4190764"/>
            <a:chOff x="790774" y="727552"/>
            <a:chExt cx="11107221" cy="4190764"/>
          </a:xfrm>
        </p:grpSpPr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9C6661F2-E015-C7A1-C882-E91A7B72FD5E}"/>
                </a:ext>
              </a:extLst>
            </p:cNvPr>
            <p:cNvGrpSpPr/>
            <p:nvPr/>
          </p:nvGrpSpPr>
          <p:grpSpPr>
            <a:xfrm>
              <a:off x="790774" y="727552"/>
              <a:ext cx="11107221" cy="3928710"/>
              <a:chOff x="633549" y="629870"/>
              <a:chExt cx="11107221" cy="3925513"/>
            </a:xfrm>
          </p:grpSpPr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9FD58200-4B7F-6C7E-E9D9-8AB58EC7F83E}"/>
                  </a:ext>
                </a:extLst>
              </p:cNvPr>
              <p:cNvSpPr txBox="1"/>
              <p:nvPr/>
            </p:nvSpPr>
            <p:spPr>
              <a:xfrm>
                <a:off x="633549" y="629870"/>
                <a:ext cx="11107221" cy="22416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0" tIns="0" rIns="0" bIns="0" rtlCol="0" anchor="b">
                <a:noAutofit/>
              </a:bodyPr>
              <a:lstStyle>
                <a:defPPr>
                  <a:defRPr lang="pt-BR"/>
                </a:defPPr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sz="4800" b="1"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pt-BR" sz="16600" kern="100" noProof="0" dirty="0">
                    <a:solidFill>
                      <a:srgbClr val="D4C9BE"/>
                    </a:solidFill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pt-BR" sz="16600" kern="100" noProof="0" dirty="0">
                    <a:solidFill>
                      <a:srgbClr val="D4C9BE"/>
                    </a:solidFill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estaques</a:t>
                </a:r>
                <a:endParaRPr lang="pt-BR" sz="16600" noProof="0" dirty="0">
                  <a:solidFill>
                    <a:srgbClr val="D4C9BE"/>
                  </a:solidFill>
                </a:endParaRPr>
              </a:p>
            </p:txBody>
          </p:sp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D8049589-A4DD-14D1-B8AD-9F47A7016768}"/>
                  </a:ext>
                </a:extLst>
              </p:cNvPr>
              <p:cNvSpPr txBox="1"/>
              <p:nvPr/>
            </p:nvSpPr>
            <p:spPr>
              <a:xfrm>
                <a:off x="633549" y="2227197"/>
                <a:ext cx="10685472" cy="23281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0" tIns="0" rIns="0" bIns="0" rtlCol="0" anchor="t" anchorCtr="0">
                <a:normAutofit/>
              </a:bodyPr>
              <a:lstStyle>
                <a:defPPr>
                  <a:defRPr lang="pt-BR"/>
                </a:defPPr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sz="4800" b="1"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pt-BR" sz="15000" kern="100" noProof="0" dirty="0">
                    <a:ln w="38100">
                      <a:solidFill>
                        <a:srgbClr val="D4C9BE"/>
                      </a:solidFill>
                    </a:ln>
                    <a:noFill/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15.040/2024</a:t>
                </a:r>
                <a:endParaRPr lang="pt-BR" sz="15000" noProof="0" dirty="0">
                  <a:ln w="38100">
                    <a:solidFill>
                      <a:srgbClr val="D4C9BE"/>
                    </a:solidFill>
                  </a:ln>
                  <a:noFill/>
                </a:endParaRPr>
              </a:p>
            </p:txBody>
          </p:sp>
        </p:grpSp>
        <p:sp>
          <p:nvSpPr>
            <p:cNvPr id="15" name="Retângulo: Cantos Diagonais Arredondados 14">
              <a:extLst>
                <a:ext uri="{FF2B5EF4-FFF2-40B4-BE49-F238E27FC236}">
                  <a16:creationId xmlns:a16="http://schemas.microsoft.com/office/drawing/2014/main" id="{7DFDBC82-FAA8-86A8-AA43-58AC7487FCA4}"/>
                </a:ext>
              </a:extLst>
            </p:cNvPr>
            <p:cNvSpPr/>
            <p:nvPr/>
          </p:nvSpPr>
          <p:spPr>
            <a:xfrm>
              <a:off x="1024409" y="4748581"/>
              <a:ext cx="2738351" cy="169735"/>
            </a:xfrm>
            <a:prstGeom prst="round2DiagRect">
              <a:avLst/>
            </a:prstGeom>
            <a:solidFill>
              <a:srgbClr val="D4C9B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rgbClr val="D4C9BE"/>
                </a:solidFill>
              </a:endParaRPr>
            </a:p>
          </p:txBody>
        </p:sp>
        <p:sp>
          <p:nvSpPr>
            <p:cNvPr id="69" name="Retângulo: Cantos Diagonais Arredondados 68">
              <a:extLst>
                <a:ext uri="{FF2B5EF4-FFF2-40B4-BE49-F238E27FC236}">
                  <a16:creationId xmlns:a16="http://schemas.microsoft.com/office/drawing/2014/main" id="{13764149-CD8A-C81B-C6E9-19083CEBF33A}"/>
                </a:ext>
              </a:extLst>
            </p:cNvPr>
            <p:cNvSpPr/>
            <p:nvPr/>
          </p:nvSpPr>
          <p:spPr>
            <a:xfrm>
              <a:off x="1024409" y="4481871"/>
              <a:ext cx="4076047" cy="45719"/>
            </a:xfrm>
            <a:prstGeom prst="round2DiagRect">
              <a:avLst/>
            </a:prstGeom>
            <a:solidFill>
              <a:srgbClr val="D4C9B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rgbClr val="D4C9B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0214317"/>
      </p:ext>
    </p:extLst>
  </p:cSld>
  <p:clrMapOvr>
    <a:masterClrMapping/>
  </p:clrMapOvr>
  <p:transition spd="slow">
    <p:push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3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AC8DF1-0EED-59AF-AFF9-EED338F0A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Diagonais Arredondados 6">
            <a:extLst>
              <a:ext uri="{FF2B5EF4-FFF2-40B4-BE49-F238E27FC236}">
                <a16:creationId xmlns:a16="http://schemas.microsoft.com/office/drawing/2014/main" id="{B3464C38-215D-5C1D-0D7D-D3B0D0AC6868}"/>
              </a:ext>
            </a:extLst>
          </p:cNvPr>
          <p:cNvSpPr/>
          <p:nvPr/>
        </p:nvSpPr>
        <p:spPr>
          <a:xfrm>
            <a:off x="316210" y="2577014"/>
            <a:ext cx="4050307" cy="1335419"/>
          </a:xfrm>
          <a:prstGeom prst="round2DiagRect">
            <a:avLst>
              <a:gd name="adj1" fmla="val 31200"/>
              <a:gd name="adj2" fmla="val 0"/>
            </a:avLst>
          </a:prstGeom>
          <a:solidFill>
            <a:srgbClr val="123458"/>
          </a:solidFill>
          <a:ln w="381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noProof="0" dirty="0"/>
          </a:p>
        </p:txBody>
      </p:sp>
      <p:sp>
        <p:nvSpPr>
          <p:cNvPr id="5" name="Retângulo: Cantos Diagonais Arredondados 4">
            <a:extLst>
              <a:ext uri="{FF2B5EF4-FFF2-40B4-BE49-F238E27FC236}">
                <a16:creationId xmlns:a16="http://schemas.microsoft.com/office/drawing/2014/main" id="{4D4C85C3-CFDB-DCA8-CD3E-38197CBF32F7}"/>
              </a:ext>
            </a:extLst>
          </p:cNvPr>
          <p:cNvSpPr/>
          <p:nvPr/>
        </p:nvSpPr>
        <p:spPr>
          <a:xfrm>
            <a:off x="-82193" y="-133563"/>
            <a:ext cx="4448710" cy="2275336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F3F4E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>
              <a:solidFill>
                <a:srgbClr val="F1EFEC"/>
              </a:solidFill>
            </a:endParaRPr>
          </a:p>
        </p:txBody>
      </p:sp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E58C66AD-7E3E-2297-6902-747DC1C09BF7}"/>
              </a:ext>
            </a:extLst>
          </p:cNvPr>
          <p:cNvSpPr/>
          <p:nvPr/>
        </p:nvSpPr>
        <p:spPr>
          <a:xfrm>
            <a:off x="0" y="6378276"/>
            <a:ext cx="4325420" cy="859973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F3F4E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>
              <a:solidFill>
                <a:srgbClr val="F1EFEC"/>
              </a:solidFill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82C5741F-DE60-0342-CAEE-133B6C196195}"/>
              </a:ext>
            </a:extLst>
          </p:cNvPr>
          <p:cNvSpPr/>
          <p:nvPr/>
        </p:nvSpPr>
        <p:spPr>
          <a:xfrm>
            <a:off x="4581139" y="1769383"/>
            <a:ext cx="7284377" cy="4724112"/>
          </a:xfrm>
          <a:prstGeom prst="roundRect">
            <a:avLst>
              <a:gd name="adj" fmla="val 3148"/>
            </a:avLst>
          </a:prstGeom>
          <a:solidFill>
            <a:schemeClr val="bg1"/>
          </a:solidFill>
          <a:ln w="38100">
            <a:solidFill>
              <a:srgbClr val="123458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noProof="0" dirty="0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C3FE25C8-6209-B7C8-0BFD-B1F90D9713E9}"/>
              </a:ext>
            </a:extLst>
          </p:cNvPr>
          <p:cNvGrpSpPr/>
          <p:nvPr/>
        </p:nvGrpSpPr>
        <p:grpSpPr>
          <a:xfrm>
            <a:off x="323313" y="503434"/>
            <a:ext cx="4115123" cy="1301949"/>
            <a:chOff x="323313" y="503434"/>
            <a:chExt cx="4115123" cy="1301949"/>
          </a:xfrm>
        </p:grpSpPr>
        <p:sp>
          <p:nvSpPr>
            <p:cNvPr id="26" name="Retângulo: Cantos Diagonais Arredondados 25">
              <a:extLst>
                <a:ext uri="{FF2B5EF4-FFF2-40B4-BE49-F238E27FC236}">
                  <a16:creationId xmlns:a16="http://schemas.microsoft.com/office/drawing/2014/main" id="{A3CD5392-9473-CFD6-BF7F-1E9B16E9E5E4}"/>
                </a:ext>
              </a:extLst>
            </p:cNvPr>
            <p:cNvSpPr/>
            <p:nvPr/>
          </p:nvSpPr>
          <p:spPr>
            <a:xfrm>
              <a:off x="323313" y="668443"/>
              <a:ext cx="768552" cy="943538"/>
            </a:xfrm>
            <a:prstGeom prst="round2DiagRect">
              <a:avLst>
                <a:gd name="adj1" fmla="val 19222"/>
                <a:gd name="adj2" fmla="val 0"/>
              </a:avLst>
            </a:prstGeom>
            <a:solidFill>
              <a:srgbClr val="12345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grpSp>
          <p:nvGrpSpPr>
            <p:cNvPr id="68" name="Agrupar 67">
              <a:extLst>
                <a:ext uri="{FF2B5EF4-FFF2-40B4-BE49-F238E27FC236}">
                  <a16:creationId xmlns:a16="http://schemas.microsoft.com/office/drawing/2014/main" id="{6736AFE4-DE07-FE15-168E-9649AFF232DF}"/>
                </a:ext>
              </a:extLst>
            </p:cNvPr>
            <p:cNvGrpSpPr/>
            <p:nvPr/>
          </p:nvGrpSpPr>
          <p:grpSpPr>
            <a:xfrm>
              <a:off x="482158" y="791556"/>
              <a:ext cx="450863" cy="697311"/>
              <a:chOff x="5610225" y="2667000"/>
              <a:chExt cx="971243" cy="1219200"/>
            </a:xfrm>
            <a:solidFill>
              <a:srgbClr val="F3F4EE"/>
            </a:solidFill>
          </p:grpSpPr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id="{39E94E4A-6719-0E75-BB06-FBBAB405197D}"/>
                  </a:ext>
                </a:extLst>
              </p:cNvPr>
              <p:cNvSpPr/>
              <p:nvPr/>
            </p:nvSpPr>
            <p:spPr>
              <a:xfrm>
                <a:off x="5743575" y="2876550"/>
                <a:ext cx="590550" cy="38100"/>
              </a:xfrm>
              <a:custGeom>
                <a:avLst/>
                <a:gdLst>
                  <a:gd name="connsiteX0" fmla="*/ 571500 w 590550"/>
                  <a:gd name="connsiteY0" fmla="*/ 0 h 38100"/>
                  <a:gd name="connsiteX1" fmla="*/ 19050 w 590550"/>
                  <a:gd name="connsiteY1" fmla="*/ 0 h 38100"/>
                  <a:gd name="connsiteX2" fmla="*/ 0 w 590550"/>
                  <a:gd name="connsiteY2" fmla="*/ 19050 h 38100"/>
                  <a:gd name="connsiteX3" fmla="*/ 19050 w 590550"/>
                  <a:gd name="connsiteY3" fmla="*/ 38100 h 38100"/>
                  <a:gd name="connsiteX4" fmla="*/ 571500 w 590550"/>
                  <a:gd name="connsiteY4" fmla="*/ 38100 h 38100"/>
                  <a:gd name="connsiteX5" fmla="*/ 590550 w 590550"/>
                  <a:gd name="connsiteY5" fmla="*/ 19050 h 38100"/>
                  <a:gd name="connsiteX6" fmla="*/ 571500 w 590550"/>
                  <a:gd name="connsiteY6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0550" h="38100">
                    <a:moveTo>
                      <a:pt x="571500" y="0"/>
                    </a:moveTo>
                    <a:lnTo>
                      <a:pt x="19050" y="0"/>
                    </a:lnTo>
                    <a:cubicBezTo>
                      <a:pt x="8572" y="0"/>
                      <a:pt x="0" y="8572"/>
                      <a:pt x="0" y="19050"/>
                    </a:cubicBezTo>
                    <a:cubicBezTo>
                      <a:pt x="0" y="29528"/>
                      <a:pt x="8572" y="38100"/>
                      <a:pt x="19050" y="38100"/>
                    </a:cubicBezTo>
                    <a:lnTo>
                      <a:pt x="571500" y="38100"/>
                    </a:lnTo>
                    <a:cubicBezTo>
                      <a:pt x="581978" y="38100"/>
                      <a:pt x="590550" y="29528"/>
                      <a:pt x="590550" y="19050"/>
                    </a:cubicBezTo>
                    <a:cubicBezTo>
                      <a:pt x="590550" y="8572"/>
                      <a:pt x="581978" y="0"/>
                      <a:pt x="571500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46" name="Forma Livre: Forma 45">
                <a:extLst>
                  <a:ext uri="{FF2B5EF4-FFF2-40B4-BE49-F238E27FC236}">
                    <a16:creationId xmlns:a16="http://schemas.microsoft.com/office/drawing/2014/main" id="{A3807DCF-8BE6-2F5C-BA10-E5690051EF80}"/>
                  </a:ext>
                </a:extLst>
              </p:cNvPr>
              <p:cNvSpPr/>
              <p:nvPr/>
            </p:nvSpPr>
            <p:spPr>
              <a:xfrm>
                <a:off x="5743575" y="2952750"/>
                <a:ext cx="590550" cy="38100"/>
              </a:xfrm>
              <a:custGeom>
                <a:avLst/>
                <a:gdLst>
                  <a:gd name="connsiteX0" fmla="*/ 590550 w 590550"/>
                  <a:gd name="connsiteY0" fmla="*/ 19050 h 38100"/>
                  <a:gd name="connsiteX1" fmla="*/ 571500 w 590550"/>
                  <a:gd name="connsiteY1" fmla="*/ 0 h 38100"/>
                  <a:gd name="connsiteX2" fmla="*/ 19050 w 590550"/>
                  <a:gd name="connsiteY2" fmla="*/ 0 h 38100"/>
                  <a:gd name="connsiteX3" fmla="*/ 0 w 590550"/>
                  <a:gd name="connsiteY3" fmla="*/ 19050 h 38100"/>
                  <a:gd name="connsiteX4" fmla="*/ 19050 w 590550"/>
                  <a:gd name="connsiteY4" fmla="*/ 38100 h 38100"/>
                  <a:gd name="connsiteX5" fmla="*/ 571500 w 590550"/>
                  <a:gd name="connsiteY5" fmla="*/ 38100 h 38100"/>
                  <a:gd name="connsiteX6" fmla="*/ 590550 w 590550"/>
                  <a:gd name="connsiteY6" fmla="*/ 1905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0550" h="38100">
                    <a:moveTo>
                      <a:pt x="590550" y="19050"/>
                    </a:moveTo>
                    <a:cubicBezTo>
                      <a:pt x="590550" y="8572"/>
                      <a:pt x="581978" y="0"/>
                      <a:pt x="571500" y="0"/>
                    </a:cubicBezTo>
                    <a:lnTo>
                      <a:pt x="19050" y="0"/>
                    </a:lnTo>
                    <a:cubicBezTo>
                      <a:pt x="8572" y="0"/>
                      <a:pt x="0" y="8572"/>
                      <a:pt x="0" y="19050"/>
                    </a:cubicBezTo>
                    <a:cubicBezTo>
                      <a:pt x="0" y="29527"/>
                      <a:pt x="8572" y="38100"/>
                      <a:pt x="19050" y="38100"/>
                    </a:cubicBezTo>
                    <a:lnTo>
                      <a:pt x="571500" y="38100"/>
                    </a:lnTo>
                    <a:cubicBezTo>
                      <a:pt x="581978" y="38100"/>
                      <a:pt x="590550" y="29527"/>
                      <a:pt x="590550" y="1905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47" name="Forma Livre: Forma 46">
                <a:extLst>
                  <a:ext uri="{FF2B5EF4-FFF2-40B4-BE49-F238E27FC236}">
                    <a16:creationId xmlns:a16="http://schemas.microsoft.com/office/drawing/2014/main" id="{4B49C203-E6AE-A9C5-7FA4-E4573C6D2D92}"/>
                  </a:ext>
                </a:extLst>
              </p:cNvPr>
              <p:cNvSpPr/>
              <p:nvPr/>
            </p:nvSpPr>
            <p:spPr>
              <a:xfrm>
                <a:off x="5610225" y="2667000"/>
                <a:ext cx="866775" cy="1219200"/>
              </a:xfrm>
              <a:custGeom>
                <a:avLst/>
                <a:gdLst>
                  <a:gd name="connsiteX0" fmla="*/ 866775 w 866775"/>
                  <a:gd name="connsiteY0" fmla="*/ 1162050 h 1219200"/>
                  <a:gd name="connsiteX1" fmla="*/ 866775 w 866775"/>
                  <a:gd name="connsiteY1" fmla="*/ 647700 h 1219200"/>
                  <a:gd name="connsiteX2" fmla="*/ 828675 w 866775"/>
                  <a:gd name="connsiteY2" fmla="*/ 717233 h 1219200"/>
                  <a:gd name="connsiteX3" fmla="*/ 828675 w 866775"/>
                  <a:gd name="connsiteY3" fmla="*/ 1162050 h 1219200"/>
                  <a:gd name="connsiteX4" fmla="*/ 809625 w 866775"/>
                  <a:gd name="connsiteY4" fmla="*/ 1181100 h 1219200"/>
                  <a:gd name="connsiteX5" fmla="*/ 57150 w 866775"/>
                  <a:gd name="connsiteY5" fmla="*/ 1181100 h 1219200"/>
                  <a:gd name="connsiteX6" fmla="*/ 38100 w 866775"/>
                  <a:gd name="connsiteY6" fmla="*/ 1162050 h 1219200"/>
                  <a:gd name="connsiteX7" fmla="*/ 38100 w 866775"/>
                  <a:gd name="connsiteY7" fmla="*/ 57150 h 1219200"/>
                  <a:gd name="connsiteX8" fmla="*/ 57150 w 866775"/>
                  <a:gd name="connsiteY8" fmla="*/ 38100 h 1219200"/>
                  <a:gd name="connsiteX9" fmla="*/ 681038 w 866775"/>
                  <a:gd name="connsiteY9" fmla="*/ 38100 h 1219200"/>
                  <a:gd name="connsiteX10" fmla="*/ 681038 w 866775"/>
                  <a:gd name="connsiteY10" fmla="*/ 128588 h 1219200"/>
                  <a:gd name="connsiteX11" fmla="*/ 738188 w 866775"/>
                  <a:gd name="connsiteY11" fmla="*/ 185738 h 1219200"/>
                  <a:gd name="connsiteX12" fmla="*/ 828675 w 866775"/>
                  <a:gd name="connsiteY12" fmla="*/ 185738 h 1219200"/>
                  <a:gd name="connsiteX13" fmla="*/ 828675 w 866775"/>
                  <a:gd name="connsiteY13" fmla="*/ 228600 h 1219200"/>
                  <a:gd name="connsiteX14" fmla="*/ 860108 w 866775"/>
                  <a:gd name="connsiteY14" fmla="*/ 238125 h 1219200"/>
                  <a:gd name="connsiteX15" fmla="*/ 866775 w 866775"/>
                  <a:gd name="connsiteY15" fmla="*/ 242888 h 1219200"/>
                  <a:gd name="connsiteX16" fmla="*/ 866775 w 866775"/>
                  <a:gd name="connsiteY16" fmla="*/ 166688 h 1219200"/>
                  <a:gd name="connsiteX17" fmla="*/ 861060 w 866775"/>
                  <a:gd name="connsiteY17" fmla="*/ 153353 h 1219200"/>
                  <a:gd name="connsiteX18" fmla="*/ 713423 w 866775"/>
                  <a:gd name="connsiteY18" fmla="*/ 5715 h 1219200"/>
                  <a:gd name="connsiteX19" fmla="*/ 700088 w 866775"/>
                  <a:gd name="connsiteY19" fmla="*/ 0 h 1219200"/>
                  <a:gd name="connsiteX20" fmla="*/ 57150 w 866775"/>
                  <a:gd name="connsiteY20" fmla="*/ 0 h 1219200"/>
                  <a:gd name="connsiteX21" fmla="*/ 0 w 866775"/>
                  <a:gd name="connsiteY21" fmla="*/ 57150 h 1219200"/>
                  <a:gd name="connsiteX22" fmla="*/ 0 w 866775"/>
                  <a:gd name="connsiteY22" fmla="*/ 1162050 h 1219200"/>
                  <a:gd name="connsiteX23" fmla="*/ 57150 w 866775"/>
                  <a:gd name="connsiteY23" fmla="*/ 1219200 h 1219200"/>
                  <a:gd name="connsiteX24" fmla="*/ 809625 w 866775"/>
                  <a:gd name="connsiteY24" fmla="*/ 1219200 h 1219200"/>
                  <a:gd name="connsiteX25" fmla="*/ 866775 w 866775"/>
                  <a:gd name="connsiteY25" fmla="*/ 1162050 h 1219200"/>
                  <a:gd name="connsiteX26" fmla="*/ 719138 w 866775"/>
                  <a:gd name="connsiteY26" fmla="*/ 64770 h 1219200"/>
                  <a:gd name="connsiteX27" fmla="*/ 760095 w 866775"/>
                  <a:gd name="connsiteY27" fmla="*/ 105728 h 1219200"/>
                  <a:gd name="connsiteX28" fmla="*/ 801053 w 866775"/>
                  <a:gd name="connsiteY28" fmla="*/ 146685 h 1219200"/>
                  <a:gd name="connsiteX29" fmla="*/ 737235 w 866775"/>
                  <a:gd name="connsiteY29" fmla="*/ 146685 h 1219200"/>
                  <a:gd name="connsiteX30" fmla="*/ 718185 w 866775"/>
                  <a:gd name="connsiteY30" fmla="*/ 127635 h 1219200"/>
                  <a:gd name="connsiteX31" fmla="*/ 718185 w 866775"/>
                  <a:gd name="connsiteY31" fmla="*/ 64770 h 1219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866775" h="1219200">
                    <a:moveTo>
                      <a:pt x="866775" y="1162050"/>
                    </a:moveTo>
                    <a:lnTo>
                      <a:pt x="866775" y="647700"/>
                    </a:lnTo>
                    <a:lnTo>
                      <a:pt x="828675" y="717233"/>
                    </a:lnTo>
                    <a:lnTo>
                      <a:pt x="828675" y="1162050"/>
                    </a:lnTo>
                    <a:cubicBezTo>
                      <a:pt x="828675" y="1172528"/>
                      <a:pt x="820103" y="1181100"/>
                      <a:pt x="809625" y="1181100"/>
                    </a:cubicBezTo>
                    <a:lnTo>
                      <a:pt x="57150" y="1181100"/>
                    </a:lnTo>
                    <a:cubicBezTo>
                      <a:pt x="46672" y="1181100"/>
                      <a:pt x="38100" y="1172528"/>
                      <a:pt x="38100" y="1162050"/>
                    </a:cubicBezTo>
                    <a:lnTo>
                      <a:pt x="38100" y="57150"/>
                    </a:lnTo>
                    <a:cubicBezTo>
                      <a:pt x="38100" y="46673"/>
                      <a:pt x="46672" y="38100"/>
                      <a:pt x="57150" y="38100"/>
                    </a:cubicBezTo>
                    <a:lnTo>
                      <a:pt x="681038" y="38100"/>
                    </a:lnTo>
                    <a:lnTo>
                      <a:pt x="681038" y="128588"/>
                    </a:lnTo>
                    <a:cubicBezTo>
                      <a:pt x="681038" y="160020"/>
                      <a:pt x="706755" y="185738"/>
                      <a:pt x="738188" y="185738"/>
                    </a:cubicBezTo>
                    <a:lnTo>
                      <a:pt x="828675" y="185738"/>
                    </a:lnTo>
                    <a:lnTo>
                      <a:pt x="828675" y="228600"/>
                    </a:lnTo>
                    <a:cubicBezTo>
                      <a:pt x="840105" y="228600"/>
                      <a:pt x="850583" y="232410"/>
                      <a:pt x="860108" y="238125"/>
                    </a:cubicBezTo>
                    <a:lnTo>
                      <a:pt x="866775" y="242888"/>
                    </a:lnTo>
                    <a:cubicBezTo>
                      <a:pt x="866775" y="242888"/>
                      <a:pt x="866775" y="166688"/>
                      <a:pt x="866775" y="166688"/>
                    </a:cubicBezTo>
                    <a:cubicBezTo>
                      <a:pt x="866775" y="161925"/>
                      <a:pt x="864870" y="157163"/>
                      <a:pt x="861060" y="153353"/>
                    </a:cubicBezTo>
                    <a:lnTo>
                      <a:pt x="713423" y="5715"/>
                    </a:lnTo>
                    <a:cubicBezTo>
                      <a:pt x="709613" y="1905"/>
                      <a:pt x="704850" y="0"/>
                      <a:pt x="700088" y="0"/>
                    </a:cubicBezTo>
                    <a:lnTo>
                      <a:pt x="57150" y="0"/>
                    </a:lnTo>
                    <a:cubicBezTo>
                      <a:pt x="25717" y="0"/>
                      <a:pt x="0" y="25718"/>
                      <a:pt x="0" y="57150"/>
                    </a:cubicBezTo>
                    <a:lnTo>
                      <a:pt x="0" y="1162050"/>
                    </a:lnTo>
                    <a:cubicBezTo>
                      <a:pt x="0" y="1193483"/>
                      <a:pt x="25717" y="1219200"/>
                      <a:pt x="57150" y="1219200"/>
                    </a:cubicBezTo>
                    <a:lnTo>
                      <a:pt x="809625" y="1219200"/>
                    </a:lnTo>
                    <a:cubicBezTo>
                      <a:pt x="841058" y="1219200"/>
                      <a:pt x="866775" y="1193483"/>
                      <a:pt x="866775" y="1162050"/>
                    </a:cubicBezTo>
                    <a:close/>
                    <a:moveTo>
                      <a:pt x="719138" y="64770"/>
                    </a:moveTo>
                    <a:lnTo>
                      <a:pt x="760095" y="105728"/>
                    </a:lnTo>
                    <a:lnTo>
                      <a:pt x="801053" y="146685"/>
                    </a:lnTo>
                    <a:lnTo>
                      <a:pt x="737235" y="146685"/>
                    </a:lnTo>
                    <a:cubicBezTo>
                      <a:pt x="726758" y="146685"/>
                      <a:pt x="718185" y="138113"/>
                      <a:pt x="718185" y="127635"/>
                    </a:cubicBezTo>
                    <a:lnTo>
                      <a:pt x="718185" y="6477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50" name="Forma Livre: Forma 49">
                <a:extLst>
                  <a:ext uri="{FF2B5EF4-FFF2-40B4-BE49-F238E27FC236}">
                    <a16:creationId xmlns:a16="http://schemas.microsoft.com/office/drawing/2014/main" id="{BEF76833-4B61-D293-D5D1-84E1D7D5CDEE}"/>
                  </a:ext>
                </a:extLst>
              </p:cNvPr>
              <p:cNvSpPr/>
              <p:nvPr/>
            </p:nvSpPr>
            <p:spPr>
              <a:xfrm>
                <a:off x="5743575" y="3048000"/>
                <a:ext cx="540067" cy="38100"/>
              </a:xfrm>
              <a:custGeom>
                <a:avLst/>
                <a:gdLst>
                  <a:gd name="connsiteX0" fmla="*/ 540068 w 540067"/>
                  <a:gd name="connsiteY0" fmla="*/ 0 h 38100"/>
                  <a:gd name="connsiteX1" fmla="*/ 19050 w 540067"/>
                  <a:gd name="connsiteY1" fmla="*/ 0 h 38100"/>
                  <a:gd name="connsiteX2" fmla="*/ 0 w 540067"/>
                  <a:gd name="connsiteY2" fmla="*/ 19050 h 38100"/>
                  <a:gd name="connsiteX3" fmla="*/ 19050 w 540067"/>
                  <a:gd name="connsiteY3" fmla="*/ 38100 h 38100"/>
                  <a:gd name="connsiteX4" fmla="*/ 507683 w 540067"/>
                  <a:gd name="connsiteY4" fmla="*/ 38100 h 38100"/>
                  <a:gd name="connsiteX5" fmla="*/ 540068 w 540067"/>
                  <a:gd name="connsiteY5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0067" h="38100">
                    <a:moveTo>
                      <a:pt x="540068" y="0"/>
                    </a:moveTo>
                    <a:lnTo>
                      <a:pt x="19050" y="0"/>
                    </a:lnTo>
                    <a:cubicBezTo>
                      <a:pt x="8572" y="0"/>
                      <a:pt x="0" y="8573"/>
                      <a:pt x="0" y="19050"/>
                    </a:cubicBezTo>
                    <a:cubicBezTo>
                      <a:pt x="0" y="29527"/>
                      <a:pt x="8572" y="38100"/>
                      <a:pt x="19050" y="38100"/>
                    </a:cubicBezTo>
                    <a:lnTo>
                      <a:pt x="507683" y="38100"/>
                    </a:lnTo>
                    <a:lnTo>
                      <a:pt x="540068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51" name="Forma Livre: Forma 50">
                <a:extLst>
                  <a:ext uri="{FF2B5EF4-FFF2-40B4-BE49-F238E27FC236}">
                    <a16:creationId xmlns:a16="http://schemas.microsoft.com/office/drawing/2014/main" id="{FB68BFBD-D9F3-B669-39D3-23BA541D2FCB}"/>
                  </a:ext>
                </a:extLst>
              </p:cNvPr>
              <p:cNvSpPr/>
              <p:nvPr/>
            </p:nvSpPr>
            <p:spPr>
              <a:xfrm>
                <a:off x="5743575" y="3124200"/>
                <a:ext cx="476250" cy="38100"/>
              </a:xfrm>
              <a:custGeom>
                <a:avLst/>
                <a:gdLst>
                  <a:gd name="connsiteX0" fmla="*/ 476250 w 476250"/>
                  <a:gd name="connsiteY0" fmla="*/ 0 h 38100"/>
                  <a:gd name="connsiteX1" fmla="*/ 19050 w 476250"/>
                  <a:gd name="connsiteY1" fmla="*/ 0 h 38100"/>
                  <a:gd name="connsiteX2" fmla="*/ 0 w 476250"/>
                  <a:gd name="connsiteY2" fmla="*/ 19050 h 38100"/>
                  <a:gd name="connsiteX3" fmla="*/ 19050 w 476250"/>
                  <a:gd name="connsiteY3" fmla="*/ 38100 h 38100"/>
                  <a:gd name="connsiteX4" fmla="*/ 443865 w 476250"/>
                  <a:gd name="connsiteY4" fmla="*/ 38100 h 38100"/>
                  <a:gd name="connsiteX5" fmla="*/ 476250 w 476250"/>
                  <a:gd name="connsiteY5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250" h="38100">
                    <a:moveTo>
                      <a:pt x="476250" y="0"/>
                    </a:moveTo>
                    <a:lnTo>
                      <a:pt x="19050" y="0"/>
                    </a:lnTo>
                    <a:cubicBezTo>
                      <a:pt x="8572" y="0"/>
                      <a:pt x="0" y="8573"/>
                      <a:pt x="0" y="19050"/>
                    </a:cubicBezTo>
                    <a:cubicBezTo>
                      <a:pt x="0" y="29527"/>
                      <a:pt x="8572" y="38100"/>
                      <a:pt x="19050" y="38100"/>
                    </a:cubicBezTo>
                    <a:lnTo>
                      <a:pt x="443865" y="38100"/>
                    </a:lnTo>
                    <a:lnTo>
                      <a:pt x="47625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53" name="Forma Livre: Forma 52">
                <a:extLst>
                  <a:ext uri="{FF2B5EF4-FFF2-40B4-BE49-F238E27FC236}">
                    <a16:creationId xmlns:a16="http://schemas.microsoft.com/office/drawing/2014/main" id="{D900FD0C-4389-0A4A-CF3D-0E05A9B3AC8F}"/>
                  </a:ext>
                </a:extLst>
              </p:cNvPr>
              <p:cNvSpPr/>
              <p:nvPr/>
            </p:nvSpPr>
            <p:spPr>
              <a:xfrm>
                <a:off x="5743575" y="3219450"/>
                <a:ext cx="396239" cy="38100"/>
              </a:xfrm>
              <a:custGeom>
                <a:avLst/>
                <a:gdLst>
                  <a:gd name="connsiteX0" fmla="*/ 396240 w 396239"/>
                  <a:gd name="connsiteY0" fmla="*/ 0 h 38100"/>
                  <a:gd name="connsiteX1" fmla="*/ 19050 w 396239"/>
                  <a:gd name="connsiteY1" fmla="*/ 0 h 38100"/>
                  <a:gd name="connsiteX2" fmla="*/ 0 w 396239"/>
                  <a:gd name="connsiteY2" fmla="*/ 19050 h 38100"/>
                  <a:gd name="connsiteX3" fmla="*/ 19050 w 396239"/>
                  <a:gd name="connsiteY3" fmla="*/ 38100 h 38100"/>
                  <a:gd name="connsiteX4" fmla="*/ 364808 w 396239"/>
                  <a:gd name="connsiteY4" fmla="*/ 38100 h 38100"/>
                  <a:gd name="connsiteX5" fmla="*/ 396240 w 396239"/>
                  <a:gd name="connsiteY5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6239" h="38100">
                    <a:moveTo>
                      <a:pt x="396240" y="0"/>
                    </a:moveTo>
                    <a:lnTo>
                      <a:pt x="19050" y="0"/>
                    </a:lnTo>
                    <a:cubicBezTo>
                      <a:pt x="8572" y="0"/>
                      <a:pt x="0" y="8573"/>
                      <a:pt x="0" y="19050"/>
                    </a:cubicBezTo>
                    <a:cubicBezTo>
                      <a:pt x="0" y="29527"/>
                      <a:pt x="8572" y="38100"/>
                      <a:pt x="19050" y="38100"/>
                    </a:cubicBezTo>
                    <a:lnTo>
                      <a:pt x="364808" y="38100"/>
                    </a:lnTo>
                    <a:lnTo>
                      <a:pt x="39624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54" name="Forma Livre: Forma 53">
                <a:extLst>
                  <a:ext uri="{FF2B5EF4-FFF2-40B4-BE49-F238E27FC236}">
                    <a16:creationId xmlns:a16="http://schemas.microsoft.com/office/drawing/2014/main" id="{9B4D28DE-1896-61C0-BA28-3CDFCE573089}"/>
                  </a:ext>
                </a:extLst>
              </p:cNvPr>
              <p:cNvSpPr/>
              <p:nvPr/>
            </p:nvSpPr>
            <p:spPr>
              <a:xfrm>
                <a:off x="5743575" y="3296602"/>
                <a:ext cx="337185" cy="38100"/>
              </a:xfrm>
              <a:custGeom>
                <a:avLst/>
                <a:gdLst>
                  <a:gd name="connsiteX0" fmla="*/ 332423 w 337185"/>
                  <a:gd name="connsiteY0" fmla="*/ 15240 h 38100"/>
                  <a:gd name="connsiteX1" fmla="*/ 333375 w 337185"/>
                  <a:gd name="connsiteY1" fmla="*/ 12383 h 38100"/>
                  <a:gd name="connsiteX2" fmla="*/ 334328 w 337185"/>
                  <a:gd name="connsiteY2" fmla="*/ 9525 h 38100"/>
                  <a:gd name="connsiteX3" fmla="*/ 337185 w 337185"/>
                  <a:gd name="connsiteY3" fmla="*/ 952 h 38100"/>
                  <a:gd name="connsiteX4" fmla="*/ 337185 w 337185"/>
                  <a:gd name="connsiteY4" fmla="*/ 0 h 38100"/>
                  <a:gd name="connsiteX5" fmla="*/ 19050 w 337185"/>
                  <a:gd name="connsiteY5" fmla="*/ 0 h 38100"/>
                  <a:gd name="connsiteX6" fmla="*/ 0 w 337185"/>
                  <a:gd name="connsiteY6" fmla="*/ 19050 h 38100"/>
                  <a:gd name="connsiteX7" fmla="*/ 19050 w 337185"/>
                  <a:gd name="connsiteY7" fmla="*/ 38100 h 38100"/>
                  <a:gd name="connsiteX8" fmla="*/ 329565 w 337185"/>
                  <a:gd name="connsiteY8" fmla="*/ 38100 h 38100"/>
                  <a:gd name="connsiteX9" fmla="*/ 332423 w 337185"/>
                  <a:gd name="connsiteY9" fmla="*/ 1524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7185" h="38100">
                    <a:moveTo>
                      <a:pt x="332423" y="15240"/>
                    </a:moveTo>
                    <a:cubicBezTo>
                      <a:pt x="332423" y="14288"/>
                      <a:pt x="332423" y="13335"/>
                      <a:pt x="333375" y="12383"/>
                    </a:cubicBezTo>
                    <a:cubicBezTo>
                      <a:pt x="333375" y="10477"/>
                      <a:pt x="333375" y="9525"/>
                      <a:pt x="334328" y="9525"/>
                    </a:cubicBezTo>
                    <a:cubicBezTo>
                      <a:pt x="335280" y="6668"/>
                      <a:pt x="336233" y="3810"/>
                      <a:pt x="337185" y="952"/>
                    </a:cubicBezTo>
                    <a:cubicBezTo>
                      <a:pt x="337185" y="952"/>
                      <a:pt x="337185" y="0"/>
                      <a:pt x="337185" y="0"/>
                    </a:cubicBezTo>
                    <a:lnTo>
                      <a:pt x="19050" y="0"/>
                    </a:lnTo>
                    <a:cubicBezTo>
                      <a:pt x="8572" y="0"/>
                      <a:pt x="0" y="8573"/>
                      <a:pt x="0" y="19050"/>
                    </a:cubicBezTo>
                    <a:cubicBezTo>
                      <a:pt x="0" y="29527"/>
                      <a:pt x="8572" y="38100"/>
                      <a:pt x="19050" y="38100"/>
                    </a:cubicBezTo>
                    <a:lnTo>
                      <a:pt x="329565" y="38100"/>
                    </a:lnTo>
                    <a:lnTo>
                      <a:pt x="332423" y="1524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58" name="Forma Livre: Forma 57">
                <a:extLst>
                  <a:ext uri="{FF2B5EF4-FFF2-40B4-BE49-F238E27FC236}">
                    <a16:creationId xmlns:a16="http://schemas.microsoft.com/office/drawing/2014/main" id="{014DDF3B-42F0-A96C-DE82-804D37B9E14D}"/>
                  </a:ext>
                </a:extLst>
              </p:cNvPr>
              <p:cNvSpPr/>
              <p:nvPr/>
            </p:nvSpPr>
            <p:spPr>
              <a:xfrm>
                <a:off x="5743575" y="3390900"/>
                <a:ext cx="323850" cy="38100"/>
              </a:xfrm>
              <a:custGeom>
                <a:avLst/>
                <a:gdLst>
                  <a:gd name="connsiteX0" fmla="*/ 323850 w 323850"/>
                  <a:gd name="connsiteY0" fmla="*/ 0 h 38100"/>
                  <a:gd name="connsiteX1" fmla="*/ 19050 w 323850"/>
                  <a:gd name="connsiteY1" fmla="*/ 0 h 38100"/>
                  <a:gd name="connsiteX2" fmla="*/ 0 w 323850"/>
                  <a:gd name="connsiteY2" fmla="*/ 19050 h 38100"/>
                  <a:gd name="connsiteX3" fmla="*/ 19050 w 323850"/>
                  <a:gd name="connsiteY3" fmla="*/ 38100 h 38100"/>
                  <a:gd name="connsiteX4" fmla="*/ 320040 w 323850"/>
                  <a:gd name="connsiteY4" fmla="*/ 38100 h 38100"/>
                  <a:gd name="connsiteX5" fmla="*/ 323850 w 323850"/>
                  <a:gd name="connsiteY5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3850" h="38100">
                    <a:moveTo>
                      <a:pt x="323850" y="0"/>
                    </a:moveTo>
                    <a:lnTo>
                      <a:pt x="19050" y="0"/>
                    </a:lnTo>
                    <a:cubicBezTo>
                      <a:pt x="8572" y="0"/>
                      <a:pt x="0" y="8573"/>
                      <a:pt x="0" y="19050"/>
                    </a:cubicBezTo>
                    <a:cubicBezTo>
                      <a:pt x="0" y="29527"/>
                      <a:pt x="8572" y="38100"/>
                      <a:pt x="19050" y="38100"/>
                    </a:cubicBezTo>
                    <a:lnTo>
                      <a:pt x="320040" y="38100"/>
                    </a:lnTo>
                    <a:lnTo>
                      <a:pt x="32385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59" name="Forma Livre: Forma 58">
                <a:extLst>
                  <a:ext uri="{FF2B5EF4-FFF2-40B4-BE49-F238E27FC236}">
                    <a16:creationId xmlns:a16="http://schemas.microsoft.com/office/drawing/2014/main" id="{41859CF4-5065-6EE8-BD3F-EB535BFDDDCD}"/>
                  </a:ext>
                </a:extLst>
              </p:cNvPr>
              <p:cNvSpPr/>
              <p:nvPr/>
            </p:nvSpPr>
            <p:spPr>
              <a:xfrm>
                <a:off x="5743575" y="3467100"/>
                <a:ext cx="301942" cy="38100"/>
              </a:xfrm>
              <a:custGeom>
                <a:avLst/>
                <a:gdLst>
                  <a:gd name="connsiteX0" fmla="*/ 0 w 301942"/>
                  <a:gd name="connsiteY0" fmla="*/ 19050 h 38100"/>
                  <a:gd name="connsiteX1" fmla="*/ 19050 w 301942"/>
                  <a:gd name="connsiteY1" fmla="*/ 38100 h 38100"/>
                  <a:gd name="connsiteX2" fmla="*/ 272415 w 301942"/>
                  <a:gd name="connsiteY2" fmla="*/ 38100 h 38100"/>
                  <a:gd name="connsiteX3" fmla="*/ 301943 w 301942"/>
                  <a:gd name="connsiteY3" fmla="*/ 0 h 38100"/>
                  <a:gd name="connsiteX4" fmla="*/ 19050 w 301942"/>
                  <a:gd name="connsiteY4" fmla="*/ 0 h 38100"/>
                  <a:gd name="connsiteX5" fmla="*/ 0 w 301942"/>
                  <a:gd name="connsiteY5" fmla="*/ 1905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1942" h="38100">
                    <a:moveTo>
                      <a:pt x="0" y="19050"/>
                    </a:moveTo>
                    <a:cubicBezTo>
                      <a:pt x="0" y="29527"/>
                      <a:pt x="8572" y="38100"/>
                      <a:pt x="19050" y="38100"/>
                    </a:cubicBezTo>
                    <a:lnTo>
                      <a:pt x="272415" y="38100"/>
                    </a:lnTo>
                    <a:lnTo>
                      <a:pt x="301943" y="0"/>
                    </a:lnTo>
                    <a:lnTo>
                      <a:pt x="19050" y="0"/>
                    </a:lnTo>
                    <a:cubicBezTo>
                      <a:pt x="8572" y="0"/>
                      <a:pt x="0" y="8573"/>
                      <a:pt x="0" y="1905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60" name="Forma Livre: Forma 59">
                <a:extLst>
                  <a:ext uri="{FF2B5EF4-FFF2-40B4-BE49-F238E27FC236}">
                    <a16:creationId xmlns:a16="http://schemas.microsoft.com/office/drawing/2014/main" id="{3BBA7D8D-D8A5-1CF5-E798-0E94D2C40FE0}"/>
                  </a:ext>
                </a:extLst>
              </p:cNvPr>
              <p:cNvSpPr/>
              <p:nvPr/>
            </p:nvSpPr>
            <p:spPr>
              <a:xfrm>
                <a:off x="5743575" y="3638550"/>
                <a:ext cx="590550" cy="38100"/>
              </a:xfrm>
              <a:custGeom>
                <a:avLst/>
                <a:gdLst>
                  <a:gd name="connsiteX0" fmla="*/ 571500 w 590550"/>
                  <a:gd name="connsiteY0" fmla="*/ 38100 h 38100"/>
                  <a:gd name="connsiteX1" fmla="*/ 590550 w 590550"/>
                  <a:gd name="connsiteY1" fmla="*/ 19050 h 38100"/>
                  <a:gd name="connsiteX2" fmla="*/ 571500 w 590550"/>
                  <a:gd name="connsiteY2" fmla="*/ 0 h 38100"/>
                  <a:gd name="connsiteX3" fmla="*/ 19050 w 590550"/>
                  <a:gd name="connsiteY3" fmla="*/ 0 h 38100"/>
                  <a:gd name="connsiteX4" fmla="*/ 0 w 590550"/>
                  <a:gd name="connsiteY4" fmla="*/ 19050 h 38100"/>
                  <a:gd name="connsiteX5" fmla="*/ 19050 w 590550"/>
                  <a:gd name="connsiteY5" fmla="*/ 38100 h 38100"/>
                  <a:gd name="connsiteX6" fmla="*/ 571500 w 590550"/>
                  <a:gd name="connsiteY6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0550" h="38100">
                    <a:moveTo>
                      <a:pt x="571500" y="38100"/>
                    </a:moveTo>
                    <a:cubicBezTo>
                      <a:pt x="581978" y="38100"/>
                      <a:pt x="590550" y="29527"/>
                      <a:pt x="590550" y="19050"/>
                    </a:cubicBezTo>
                    <a:cubicBezTo>
                      <a:pt x="590550" y="8573"/>
                      <a:pt x="581978" y="0"/>
                      <a:pt x="571500" y="0"/>
                    </a:cubicBezTo>
                    <a:lnTo>
                      <a:pt x="19050" y="0"/>
                    </a:lnTo>
                    <a:cubicBezTo>
                      <a:pt x="8572" y="0"/>
                      <a:pt x="0" y="8573"/>
                      <a:pt x="0" y="19050"/>
                    </a:cubicBezTo>
                    <a:cubicBezTo>
                      <a:pt x="0" y="29527"/>
                      <a:pt x="8572" y="38100"/>
                      <a:pt x="19050" y="38100"/>
                    </a:cubicBezTo>
                    <a:lnTo>
                      <a:pt x="571500" y="381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62" name="Forma Livre: Forma 61">
                <a:extLst>
                  <a:ext uri="{FF2B5EF4-FFF2-40B4-BE49-F238E27FC236}">
                    <a16:creationId xmlns:a16="http://schemas.microsoft.com/office/drawing/2014/main" id="{0A8DD039-B127-A578-2214-D14EA730AD9B}"/>
                  </a:ext>
                </a:extLst>
              </p:cNvPr>
              <p:cNvSpPr/>
              <p:nvPr/>
            </p:nvSpPr>
            <p:spPr>
              <a:xfrm>
                <a:off x="5743575" y="2934187"/>
                <a:ext cx="837893" cy="666262"/>
              </a:xfrm>
              <a:custGeom>
                <a:avLst/>
                <a:gdLst>
                  <a:gd name="connsiteX0" fmla="*/ 829628 w 837893"/>
                  <a:gd name="connsiteY0" fmla="*/ 89048 h 666262"/>
                  <a:gd name="connsiteX1" fmla="*/ 704850 w 837893"/>
                  <a:gd name="connsiteY1" fmla="*/ 3323 h 666262"/>
                  <a:gd name="connsiteX2" fmla="*/ 679133 w 837893"/>
                  <a:gd name="connsiteY2" fmla="*/ 7133 h 666262"/>
                  <a:gd name="connsiteX3" fmla="*/ 374333 w 837893"/>
                  <a:gd name="connsiteY3" fmla="*/ 370988 h 666262"/>
                  <a:gd name="connsiteX4" fmla="*/ 374333 w 837893"/>
                  <a:gd name="connsiteY4" fmla="*/ 371940 h 666262"/>
                  <a:gd name="connsiteX5" fmla="*/ 373380 w 837893"/>
                  <a:gd name="connsiteY5" fmla="*/ 372893 h 666262"/>
                  <a:gd name="connsiteX6" fmla="*/ 371475 w 837893"/>
                  <a:gd name="connsiteY6" fmla="*/ 375750 h 666262"/>
                  <a:gd name="connsiteX7" fmla="*/ 371475 w 837893"/>
                  <a:gd name="connsiteY7" fmla="*/ 375750 h 666262"/>
                  <a:gd name="connsiteX8" fmla="*/ 370523 w 837893"/>
                  <a:gd name="connsiteY8" fmla="*/ 380513 h 666262"/>
                  <a:gd name="connsiteX9" fmla="*/ 370523 w 837893"/>
                  <a:gd name="connsiteY9" fmla="*/ 381465 h 666262"/>
                  <a:gd name="connsiteX10" fmla="*/ 355283 w 837893"/>
                  <a:gd name="connsiteY10" fmla="*/ 528150 h 666262"/>
                  <a:gd name="connsiteX11" fmla="*/ 276225 w 837893"/>
                  <a:gd name="connsiteY11" fmla="*/ 628163 h 666262"/>
                  <a:gd name="connsiteX12" fmla="*/ 19050 w 837893"/>
                  <a:gd name="connsiteY12" fmla="*/ 628163 h 666262"/>
                  <a:gd name="connsiteX13" fmla="*/ 0 w 837893"/>
                  <a:gd name="connsiteY13" fmla="*/ 647213 h 666262"/>
                  <a:gd name="connsiteX14" fmla="*/ 19050 w 837893"/>
                  <a:gd name="connsiteY14" fmla="*/ 666263 h 666262"/>
                  <a:gd name="connsiteX15" fmla="*/ 571500 w 837893"/>
                  <a:gd name="connsiteY15" fmla="*/ 666263 h 666262"/>
                  <a:gd name="connsiteX16" fmla="*/ 590550 w 837893"/>
                  <a:gd name="connsiteY16" fmla="*/ 647213 h 666262"/>
                  <a:gd name="connsiteX17" fmla="*/ 571500 w 837893"/>
                  <a:gd name="connsiteY17" fmla="*/ 628163 h 666262"/>
                  <a:gd name="connsiteX18" fmla="*/ 449580 w 837893"/>
                  <a:gd name="connsiteY18" fmla="*/ 628163 h 666262"/>
                  <a:gd name="connsiteX19" fmla="*/ 467678 w 837893"/>
                  <a:gd name="connsiteY19" fmla="*/ 607208 h 666262"/>
                  <a:gd name="connsiteX20" fmla="*/ 600075 w 837893"/>
                  <a:gd name="connsiteY20" fmla="*/ 538628 h 666262"/>
                  <a:gd name="connsiteX21" fmla="*/ 600075 w 837893"/>
                  <a:gd name="connsiteY21" fmla="*/ 538628 h 666262"/>
                  <a:gd name="connsiteX22" fmla="*/ 600075 w 837893"/>
                  <a:gd name="connsiteY22" fmla="*/ 538628 h 666262"/>
                  <a:gd name="connsiteX23" fmla="*/ 600075 w 837893"/>
                  <a:gd name="connsiteY23" fmla="*/ 538628 h 666262"/>
                  <a:gd name="connsiteX24" fmla="*/ 603885 w 837893"/>
                  <a:gd name="connsiteY24" fmla="*/ 535771 h 666262"/>
                  <a:gd name="connsiteX25" fmla="*/ 604838 w 837893"/>
                  <a:gd name="connsiteY25" fmla="*/ 534818 h 666262"/>
                  <a:gd name="connsiteX26" fmla="*/ 606743 w 837893"/>
                  <a:gd name="connsiteY26" fmla="*/ 532913 h 666262"/>
                  <a:gd name="connsiteX27" fmla="*/ 607695 w 837893"/>
                  <a:gd name="connsiteY27" fmla="*/ 531961 h 666262"/>
                  <a:gd name="connsiteX28" fmla="*/ 607695 w 837893"/>
                  <a:gd name="connsiteY28" fmla="*/ 531008 h 666262"/>
                  <a:gd name="connsiteX29" fmla="*/ 775335 w 837893"/>
                  <a:gd name="connsiteY29" fmla="*/ 223350 h 666262"/>
                  <a:gd name="connsiteX30" fmla="*/ 776288 w 837893"/>
                  <a:gd name="connsiteY30" fmla="*/ 222398 h 666262"/>
                  <a:gd name="connsiteX31" fmla="*/ 778193 w 837893"/>
                  <a:gd name="connsiteY31" fmla="*/ 217635 h 666262"/>
                  <a:gd name="connsiteX32" fmla="*/ 835343 w 837893"/>
                  <a:gd name="connsiteY32" fmla="*/ 112860 h 666262"/>
                  <a:gd name="connsiteX33" fmla="*/ 829628 w 837893"/>
                  <a:gd name="connsiteY33" fmla="*/ 89048 h 666262"/>
                  <a:gd name="connsiteX34" fmla="*/ 399098 w 837893"/>
                  <a:gd name="connsiteY34" fmla="*/ 627211 h 666262"/>
                  <a:gd name="connsiteX35" fmla="*/ 324803 w 837893"/>
                  <a:gd name="connsiteY35" fmla="*/ 628163 h 666262"/>
                  <a:gd name="connsiteX36" fmla="*/ 377190 w 837893"/>
                  <a:gd name="connsiteY36" fmla="*/ 561488 h 666262"/>
                  <a:gd name="connsiteX37" fmla="*/ 427673 w 837893"/>
                  <a:gd name="connsiteY37" fmla="*/ 595778 h 666262"/>
                  <a:gd name="connsiteX38" fmla="*/ 399098 w 837893"/>
                  <a:gd name="connsiteY38" fmla="*/ 627211 h 666262"/>
                  <a:gd name="connsiteX39" fmla="*/ 457200 w 837893"/>
                  <a:gd name="connsiteY39" fmla="*/ 570061 h 666262"/>
                  <a:gd name="connsiteX40" fmla="*/ 393383 w 837893"/>
                  <a:gd name="connsiteY40" fmla="*/ 526246 h 666262"/>
                  <a:gd name="connsiteX41" fmla="*/ 404813 w 837893"/>
                  <a:gd name="connsiteY41" fmla="*/ 417660 h 666262"/>
                  <a:gd name="connsiteX42" fmla="*/ 554355 w 837893"/>
                  <a:gd name="connsiteY42" fmla="*/ 520530 h 666262"/>
                  <a:gd name="connsiteX43" fmla="*/ 457200 w 837893"/>
                  <a:gd name="connsiteY43" fmla="*/ 570061 h 666262"/>
                  <a:gd name="connsiteX44" fmla="*/ 584835 w 837893"/>
                  <a:gd name="connsiteY44" fmla="*/ 494813 h 666262"/>
                  <a:gd name="connsiteX45" fmla="*/ 417195 w 837893"/>
                  <a:gd name="connsiteY45" fmla="*/ 379560 h 666262"/>
                  <a:gd name="connsiteX46" fmla="*/ 619125 w 837893"/>
                  <a:gd name="connsiteY46" fmla="*/ 137625 h 666262"/>
                  <a:gd name="connsiteX47" fmla="*/ 735330 w 837893"/>
                  <a:gd name="connsiteY47" fmla="*/ 217635 h 666262"/>
                  <a:gd name="connsiteX48" fmla="*/ 584835 w 837893"/>
                  <a:gd name="connsiteY48" fmla="*/ 494813 h 666262"/>
                  <a:gd name="connsiteX49" fmla="*/ 753428 w 837893"/>
                  <a:gd name="connsiteY49" fmla="*/ 184298 h 666262"/>
                  <a:gd name="connsiteX50" fmla="*/ 642938 w 837893"/>
                  <a:gd name="connsiteY50" fmla="*/ 109050 h 666262"/>
                  <a:gd name="connsiteX51" fmla="*/ 697230 w 837893"/>
                  <a:gd name="connsiteY51" fmla="*/ 44280 h 666262"/>
                  <a:gd name="connsiteX52" fmla="*/ 793433 w 837893"/>
                  <a:gd name="connsiteY52" fmla="*/ 110955 h 666262"/>
                  <a:gd name="connsiteX53" fmla="*/ 753428 w 837893"/>
                  <a:gd name="connsiteY53" fmla="*/ 184298 h 666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837893" h="666262">
                    <a:moveTo>
                      <a:pt x="829628" y="89048"/>
                    </a:moveTo>
                    <a:lnTo>
                      <a:pt x="704850" y="3323"/>
                    </a:lnTo>
                    <a:cubicBezTo>
                      <a:pt x="696278" y="-2392"/>
                      <a:pt x="685800" y="-487"/>
                      <a:pt x="679133" y="7133"/>
                    </a:cubicBezTo>
                    <a:lnTo>
                      <a:pt x="374333" y="370988"/>
                    </a:lnTo>
                    <a:cubicBezTo>
                      <a:pt x="374333" y="370988"/>
                      <a:pt x="374333" y="370988"/>
                      <a:pt x="374333" y="371940"/>
                    </a:cubicBezTo>
                    <a:cubicBezTo>
                      <a:pt x="374333" y="371940"/>
                      <a:pt x="373380" y="372893"/>
                      <a:pt x="373380" y="372893"/>
                    </a:cubicBezTo>
                    <a:cubicBezTo>
                      <a:pt x="372428" y="373846"/>
                      <a:pt x="372428" y="374798"/>
                      <a:pt x="371475" y="375750"/>
                    </a:cubicBezTo>
                    <a:cubicBezTo>
                      <a:pt x="371475" y="375750"/>
                      <a:pt x="371475" y="375750"/>
                      <a:pt x="371475" y="375750"/>
                    </a:cubicBezTo>
                    <a:cubicBezTo>
                      <a:pt x="370523" y="377655"/>
                      <a:pt x="370523" y="378608"/>
                      <a:pt x="370523" y="380513"/>
                    </a:cubicBezTo>
                    <a:cubicBezTo>
                      <a:pt x="370523" y="380513"/>
                      <a:pt x="370523" y="380513"/>
                      <a:pt x="370523" y="381465"/>
                    </a:cubicBezTo>
                    <a:lnTo>
                      <a:pt x="355283" y="528150"/>
                    </a:lnTo>
                    <a:lnTo>
                      <a:pt x="276225" y="628163"/>
                    </a:lnTo>
                    <a:lnTo>
                      <a:pt x="19050" y="628163"/>
                    </a:lnTo>
                    <a:cubicBezTo>
                      <a:pt x="8572" y="628163"/>
                      <a:pt x="0" y="636736"/>
                      <a:pt x="0" y="647213"/>
                    </a:cubicBezTo>
                    <a:cubicBezTo>
                      <a:pt x="0" y="657690"/>
                      <a:pt x="8572" y="666263"/>
                      <a:pt x="19050" y="666263"/>
                    </a:cubicBezTo>
                    <a:lnTo>
                      <a:pt x="571500" y="666263"/>
                    </a:lnTo>
                    <a:cubicBezTo>
                      <a:pt x="581978" y="666263"/>
                      <a:pt x="590550" y="657690"/>
                      <a:pt x="590550" y="647213"/>
                    </a:cubicBezTo>
                    <a:cubicBezTo>
                      <a:pt x="590550" y="636736"/>
                      <a:pt x="581978" y="628163"/>
                      <a:pt x="571500" y="628163"/>
                    </a:cubicBezTo>
                    <a:lnTo>
                      <a:pt x="449580" y="628163"/>
                    </a:lnTo>
                    <a:lnTo>
                      <a:pt x="467678" y="607208"/>
                    </a:lnTo>
                    <a:lnTo>
                      <a:pt x="600075" y="538628"/>
                    </a:lnTo>
                    <a:cubicBezTo>
                      <a:pt x="600075" y="538628"/>
                      <a:pt x="600075" y="538628"/>
                      <a:pt x="600075" y="538628"/>
                    </a:cubicBezTo>
                    <a:lnTo>
                      <a:pt x="600075" y="538628"/>
                    </a:lnTo>
                    <a:cubicBezTo>
                      <a:pt x="600075" y="538628"/>
                      <a:pt x="600075" y="538628"/>
                      <a:pt x="600075" y="538628"/>
                    </a:cubicBezTo>
                    <a:cubicBezTo>
                      <a:pt x="601980" y="537675"/>
                      <a:pt x="602933" y="536723"/>
                      <a:pt x="603885" y="535771"/>
                    </a:cubicBezTo>
                    <a:cubicBezTo>
                      <a:pt x="603885" y="535771"/>
                      <a:pt x="604838" y="534818"/>
                      <a:pt x="604838" y="534818"/>
                    </a:cubicBezTo>
                    <a:cubicBezTo>
                      <a:pt x="605790" y="533865"/>
                      <a:pt x="605790" y="533865"/>
                      <a:pt x="606743" y="532913"/>
                    </a:cubicBezTo>
                    <a:cubicBezTo>
                      <a:pt x="606743" y="532913"/>
                      <a:pt x="606743" y="531961"/>
                      <a:pt x="607695" y="531961"/>
                    </a:cubicBezTo>
                    <a:cubicBezTo>
                      <a:pt x="607695" y="531961"/>
                      <a:pt x="607695" y="531961"/>
                      <a:pt x="607695" y="531008"/>
                    </a:cubicBezTo>
                    <a:lnTo>
                      <a:pt x="775335" y="223350"/>
                    </a:lnTo>
                    <a:cubicBezTo>
                      <a:pt x="775335" y="223350"/>
                      <a:pt x="776288" y="222398"/>
                      <a:pt x="776288" y="222398"/>
                    </a:cubicBezTo>
                    <a:cubicBezTo>
                      <a:pt x="777240" y="220493"/>
                      <a:pt x="778193" y="219540"/>
                      <a:pt x="778193" y="217635"/>
                    </a:cubicBezTo>
                    <a:lnTo>
                      <a:pt x="835343" y="112860"/>
                    </a:lnTo>
                    <a:cubicBezTo>
                      <a:pt x="840105" y="105240"/>
                      <a:pt x="838200" y="93810"/>
                      <a:pt x="829628" y="89048"/>
                    </a:cubicBezTo>
                    <a:close/>
                    <a:moveTo>
                      <a:pt x="399098" y="627211"/>
                    </a:moveTo>
                    <a:lnTo>
                      <a:pt x="324803" y="628163"/>
                    </a:lnTo>
                    <a:lnTo>
                      <a:pt x="377190" y="561488"/>
                    </a:lnTo>
                    <a:lnTo>
                      <a:pt x="427673" y="595778"/>
                    </a:lnTo>
                    <a:lnTo>
                      <a:pt x="399098" y="627211"/>
                    </a:lnTo>
                    <a:close/>
                    <a:moveTo>
                      <a:pt x="457200" y="570061"/>
                    </a:moveTo>
                    <a:lnTo>
                      <a:pt x="393383" y="526246"/>
                    </a:lnTo>
                    <a:lnTo>
                      <a:pt x="404813" y="417660"/>
                    </a:lnTo>
                    <a:lnTo>
                      <a:pt x="554355" y="520530"/>
                    </a:lnTo>
                    <a:lnTo>
                      <a:pt x="457200" y="570061"/>
                    </a:lnTo>
                    <a:close/>
                    <a:moveTo>
                      <a:pt x="584835" y="494813"/>
                    </a:moveTo>
                    <a:lnTo>
                      <a:pt x="417195" y="379560"/>
                    </a:lnTo>
                    <a:lnTo>
                      <a:pt x="619125" y="137625"/>
                    </a:lnTo>
                    <a:lnTo>
                      <a:pt x="735330" y="217635"/>
                    </a:lnTo>
                    <a:lnTo>
                      <a:pt x="584835" y="494813"/>
                    </a:lnTo>
                    <a:close/>
                    <a:moveTo>
                      <a:pt x="753428" y="184298"/>
                    </a:moveTo>
                    <a:lnTo>
                      <a:pt x="642938" y="109050"/>
                    </a:lnTo>
                    <a:lnTo>
                      <a:pt x="697230" y="44280"/>
                    </a:lnTo>
                    <a:lnTo>
                      <a:pt x="793433" y="110955"/>
                    </a:lnTo>
                    <a:lnTo>
                      <a:pt x="753428" y="18429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</p:grp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9C391EA4-C48F-FF5B-08AA-FBA144982724}"/>
                </a:ext>
              </a:extLst>
            </p:cNvPr>
            <p:cNvSpPr txBox="1"/>
            <p:nvPr/>
          </p:nvSpPr>
          <p:spPr>
            <a:xfrm>
              <a:off x="1263386" y="503434"/>
              <a:ext cx="3051761" cy="681024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0" tIns="0" rIns="0" bIns="0" rtlCol="0" anchor="b">
              <a:noAutofit/>
            </a:bodyPr>
            <a:lstStyle>
              <a:defPPr>
                <a:defRPr lang="pt-BR"/>
              </a:defPPr>
              <a:lvl1pPr>
                <a:lnSpc>
                  <a:spcPct val="90000"/>
                </a:lnSpc>
                <a:spcBef>
                  <a:spcPct val="0"/>
                </a:spcBef>
                <a:buNone/>
                <a:defRPr sz="4800" b="1"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pt-BR" kern="100" noProof="0" dirty="0">
                  <a:solidFill>
                    <a:srgbClr val="123458"/>
                  </a:solidFill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D</a:t>
              </a:r>
              <a:r>
                <a:rPr lang="pt-BR" kern="100" noProof="0" dirty="0">
                  <a:solidFill>
                    <a:srgbClr val="123458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estaques</a:t>
              </a:r>
              <a:endParaRPr lang="pt-BR" noProof="0" dirty="0">
                <a:solidFill>
                  <a:srgbClr val="123458"/>
                </a:solidFill>
              </a:endParaRP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54824755-011B-68E7-A08C-AAC0246F4A6D}"/>
                </a:ext>
              </a:extLst>
            </p:cNvPr>
            <p:cNvSpPr txBox="1"/>
            <p:nvPr/>
          </p:nvSpPr>
          <p:spPr>
            <a:xfrm>
              <a:off x="1263386" y="1107525"/>
              <a:ext cx="3175050" cy="559975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0" tIns="0" rIns="0" bIns="0" rtlCol="0" anchor="t" anchorCtr="0">
              <a:noAutofit/>
            </a:bodyPr>
            <a:lstStyle>
              <a:defPPr>
                <a:defRPr lang="pt-BR"/>
              </a:defPPr>
              <a:lvl1pPr>
                <a:lnSpc>
                  <a:spcPct val="90000"/>
                </a:lnSpc>
                <a:spcBef>
                  <a:spcPct val="0"/>
                </a:spcBef>
                <a:buNone/>
                <a:defRPr sz="4800" b="1"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pt-BR" sz="4200" kern="100" noProof="0" dirty="0">
                  <a:ln w="38100">
                    <a:solidFill>
                      <a:srgbClr val="123458"/>
                    </a:solidFill>
                  </a:ln>
                  <a:noFill/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15.040/2024</a:t>
              </a:r>
              <a:endParaRPr lang="pt-BR" sz="4200" noProof="0" dirty="0">
                <a:ln w="38100">
                  <a:solidFill>
                    <a:srgbClr val="123458"/>
                  </a:solidFill>
                </a:ln>
                <a:noFill/>
              </a:endParaRPr>
            </a:p>
          </p:txBody>
        </p:sp>
        <p:sp>
          <p:nvSpPr>
            <p:cNvPr id="69" name="Retângulo: Cantos Diagonais Arredondados 68">
              <a:extLst>
                <a:ext uri="{FF2B5EF4-FFF2-40B4-BE49-F238E27FC236}">
                  <a16:creationId xmlns:a16="http://schemas.microsoft.com/office/drawing/2014/main" id="{908F20CC-DE2F-64FF-9DC6-0AAC72E78C20}"/>
                </a:ext>
              </a:extLst>
            </p:cNvPr>
            <p:cNvSpPr/>
            <p:nvPr/>
          </p:nvSpPr>
          <p:spPr>
            <a:xfrm>
              <a:off x="323313" y="1769383"/>
              <a:ext cx="3991834" cy="36000"/>
            </a:xfrm>
            <a:prstGeom prst="round2DiagRect">
              <a:avLst/>
            </a:prstGeom>
            <a:solidFill>
              <a:srgbClr val="123458"/>
            </a:solidFill>
            <a:ln>
              <a:solidFill>
                <a:srgbClr val="12345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600" noProof="0" dirty="0">
                <a:solidFill>
                  <a:srgbClr val="D4C9BE"/>
                </a:solidFill>
              </a:endParaRPr>
            </a:p>
          </p:txBody>
        </p:sp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95A29FBD-9B2A-C39D-322D-0F3DBB74CD0C}"/>
              </a:ext>
            </a:extLst>
          </p:cNvPr>
          <p:cNvSpPr txBox="1"/>
          <p:nvPr/>
        </p:nvSpPr>
        <p:spPr>
          <a:xfrm>
            <a:off x="519404" y="2778770"/>
            <a:ext cx="3466000" cy="595218"/>
          </a:xfrm>
          <a:prstGeom prst="rect">
            <a:avLst/>
          </a:prstGeom>
          <a:noFill/>
        </p:spPr>
        <p:txBody>
          <a:bodyPr wrap="square" lIns="72000" tIns="72000" rIns="0" bIns="0">
            <a:spAutoFit/>
          </a:bodyPr>
          <a:lstStyle/>
          <a:p>
            <a:pPr>
              <a:lnSpc>
                <a:spcPct val="75000"/>
              </a:lnSpc>
              <a:spcAft>
                <a:spcPts val="1200"/>
              </a:spcAft>
            </a:pPr>
            <a: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Prazo para Aceitação de </a:t>
            </a:r>
            <a:b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Riscos</a:t>
            </a:r>
            <a:endParaRPr lang="pt-BR" sz="2200" kern="100" noProof="0" dirty="0">
              <a:solidFill>
                <a:srgbClr val="F3F4EE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8C50806-A0B3-6C79-8CEF-346AC5BB55DC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885921" y="2070733"/>
            <a:ext cx="4002360" cy="4075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1200"/>
              </a:spcAft>
              <a:buSzPts val="1000"/>
              <a:tabLst>
                <a:tab pos="457200" algn="l"/>
              </a:tabLst>
            </a:pPr>
            <a:r>
              <a:rPr lang="pt-BR" sz="2000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Seguradoras passaram a ter mais prazo para avaliação do risco proposto pelo proponente do seguro. O prazo para avaliação de proposta de seguro </a:t>
            </a:r>
            <a:r>
              <a:rPr lang="pt-BR" sz="2400" b="1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passou de 15 para 25 dias</a:t>
            </a:r>
            <a:r>
              <a:rPr lang="pt-BR" sz="2000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dando mais tempo para a empresa analisar a solicitação de cobertura. </a:t>
            </a:r>
            <a:br>
              <a:rPr lang="pt-BR" sz="2000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2000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Caso passe desse prazo sem resposta, </a:t>
            </a:r>
            <a:r>
              <a:rPr lang="pt-BR" sz="2000" b="1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proposta será considerada aceita tacitamente.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51F88E65-6C4D-1DFA-3A02-804C895044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07694" y="2141773"/>
            <a:ext cx="2851721" cy="3958590"/>
          </a:xfrm>
          <a:prstGeom prst="roundRect">
            <a:avLst>
              <a:gd name="adj" fmla="val 4057"/>
            </a:avLst>
          </a:prstGeom>
        </p:spPr>
      </p:pic>
    </p:spTree>
    <p:extLst>
      <p:ext uri="{BB962C8B-B14F-4D97-AF65-F5344CB8AC3E}">
        <p14:creationId xmlns:p14="http://schemas.microsoft.com/office/powerpoint/2010/main" val="2546587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080DD5-E2B6-D8C0-F140-9430EF291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DC7EDABC-D31F-41FB-F148-B0FE131C76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033862"/>
          </a:xfrm>
          <a:prstGeom prst="rect">
            <a:avLst/>
          </a:prstGeom>
        </p:spPr>
      </p:pic>
      <p:sp>
        <p:nvSpPr>
          <p:cNvPr id="9" name="Retângulo: Cantos Diagonais Arredondados 8">
            <a:extLst>
              <a:ext uri="{FF2B5EF4-FFF2-40B4-BE49-F238E27FC236}">
                <a16:creationId xmlns:a16="http://schemas.microsoft.com/office/drawing/2014/main" id="{86B56F32-7E7E-CE0B-B096-7D03E0EC1CDE}"/>
              </a:ext>
            </a:extLst>
          </p:cNvPr>
          <p:cNvSpPr/>
          <p:nvPr/>
        </p:nvSpPr>
        <p:spPr>
          <a:xfrm>
            <a:off x="271822" y="232212"/>
            <a:ext cx="11648355" cy="6520263"/>
          </a:xfrm>
          <a:prstGeom prst="round2DiagRect">
            <a:avLst>
              <a:gd name="adj1" fmla="val 7381"/>
              <a:gd name="adj2" fmla="val 0"/>
            </a:avLst>
          </a:prstGeom>
          <a:solidFill>
            <a:srgbClr val="123458">
              <a:alpha val="62000"/>
            </a:srgbClr>
          </a:solidFill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744E2699-5DE3-7646-1C23-22FBC8667C24}"/>
              </a:ext>
            </a:extLst>
          </p:cNvPr>
          <p:cNvSpPr txBox="1"/>
          <p:nvPr/>
        </p:nvSpPr>
        <p:spPr>
          <a:xfrm>
            <a:off x="839057" y="232212"/>
            <a:ext cx="10513884" cy="38318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pt-BR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10000" b="1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</a:pPr>
            <a:r>
              <a:rPr lang="pt-BR" sz="14000" noProof="0" dirty="0">
                <a:ln>
                  <a:solidFill>
                    <a:srgbClr val="F3F4EE"/>
                  </a:solidFill>
                </a:ln>
                <a:solidFill>
                  <a:srgbClr val="F3FBFF"/>
                </a:solidFill>
                <a:latin typeface="+mn-lt"/>
                <a:cs typeface="HELVETICA" panose="020B0604020202020204" pitchFamily="34" charset="0"/>
              </a:rPr>
              <a:t>Marco Civil</a:t>
            </a:r>
            <a:br>
              <a:rPr lang="pt-BR" sz="14000" noProof="0" dirty="0">
                <a:ln>
                  <a:solidFill>
                    <a:srgbClr val="F3F4EE"/>
                  </a:solidFill>
                </a:ln>
                <a:solidFill>
                  <a:srgbClr val="F3FBFF"/>
                </a:solidFill>
                <a:latin typeface="+mn-lt"/>
                <a:cs typeface="HELVETICA" panose="020B0604020202020204" pitchFamily="34" charset="0"/>
              </a:rPr>
            </a:br>
            <a:r>
              <a:rPr lang="pt-BR" sz="14000" noProof="0" dirty="0">
                <a:ln>
                  <a:solidFill>
                    <a:srgbClr val="F3F4EE"/>
                  </a:solidFill>
                </a:ln>
                <a:solidFill>
                  <a:srgbClr val="F3FBFF"/>
                </a:solidFill>
                <a:latin typeface="+mn-lt"/>
                <a:cs typeface="HELVETICA" panose="020B0604020202020204" pitchFamily="34" charset="0"/>
              </a:rPr>
              <a:t>dos Seguros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6447721-30BF-AF4A-50B2-8308948959F7}"/>
              </a:ext>
            </a:extLst>
          </p:cNvPr>
          <p:cNvSpPr txBox="1"/>
          <p:nvPr/>
        </p:nvSpPr>
        <p:spPr>
          <a:xfrm>
            <a:off x="903460" y="3332652"/>
            <a:ext cx="9344322" cy="201581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t" anchorCtr="0">
            <a:normAutofit lnSpcReduction="10000"/>
          </a:bodyPr>
          <a:lstStyle>
            <a:defPPr>
              <a:defRPr lang="pt-BR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800" b="1"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45000"/>
              </a:lnSpc>
            </a:pPr>
            <a:r>
              <a:rPr lang="pt-BR" sz="9800" kern="100" noProof="0" dirty="0">
                <a:ln w="38100">
                  <a:solidFill>
                    <a:srgbClr val="F3F4EE"/>
                  </a:solidFill>
                </a:ln>
                <a:noFill/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Lei 15.040/2024</a:t>
            </a:r>
            <a:endParaRPr lang="pt-BR" sz="3200" noProof="0" dirty="0">
              <a:ln w="38100">
                <a:solidFill>
                  <a:srgbClr val="F3F4EE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40088023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3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925663-A6DD-9441-6249-594981045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Diagonais Arredondados 6">
            <a:extLst>
              <a:ext uri="{FF2B5EF4-FFF2-40B4-BE49-F238E27FC236}">
                <a16:creationId xmlns:a16="http://schemas.microsoft.com/office/drawing/2014/main" id="{6A045FA6-45C1-4F64-8607-D175996C34BB}"/>
              </a:ext>
            </a:extLst>
          </p:cNvPr>
          <p:cNvSpPr/>
          <p:nvPr/>
        </p:nvSpPr>
        <p:spPr>
          <a:xfrm>
            <a:off x="266933" y="2182242"/>
            <a:ext cx="3901655" cy="1579527"/>
          </a:xfrm>
          <a:prstGeom prst="round2DiagRect">
            <a:avLst>
              <a:gd name="adj1" fmla="val 22806"/>
              <a:gd name="adj2" fmla="val 0"/>
            </a:avLst>
          </a:prstGeom>
          <a:solidFill>
            <a:srgbClr val="123458"/>
          </a:solidFill>
          <a:ln w="381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noProof="0" dirty="0"/>
          </a:p>
        </p:txBody>
      </p:sp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3A3CC01A-5F3C-B04C-B082-06B2EC5961EA}"/>
              </a:ext>
            </a:extLst>
          </p:cNvPr>
          <p:cNvSpPr/>
          <p:nvPr/>
        </p:nvSpPr>
        <p:spPr>
          <a:xfrm>
            <a:off x="0" y="6378276"/>
            <a:ext cx="4325420" cy="859973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F3F4E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>
              <a:solidFill>
                <a:srgbClr val="F1EFEC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7DF31B2-8144-E5A1-6AF2-4355DCAA428E}"/>
              </a:ext>
            </a:extLst>
          </p:cNvPr>
          <p:cNvSpPr txBox="1"/>
          <p:nvPr/>
        </p:nvSpPr>
        <p:spPr>
          <a:xfrm>
            <a:off x="613337" y="1649306"/>
            <a:ext cx="3771086" cy="1818630"/>
          </a:xfrm>
          <a:prstGeom prst="rect">
            <a:avLst/>
          </a:prstGeom>
          <a:noFill/>
        </p:spPr>
        <p:txBody>
          <a:bodyPr wrap="square" lIns="72000" tIns="72000" rIns="0" bIns="0">
            <a:spAutoFit/>
          </a:bodyPr>
          <a:lstStyle/>
          <a:p>
            <a:pPr>
              <a:lnSpc>
                <a:spcPct val="75000"/>
              </a:lnSpc>
              <a:spcAft>
                <a:spcPts val="1200"/>
              </a:spcAft>
              <a:buNone/>
            </a:pPr>
            <a:r>
              <a:rPr lang="pt-BR" sz="2200" b="1" kern="100" noProof="0" dirty="0" err="1">
                <a:solidFill>
                  <a:srgbClr val="F3F4EE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</a:t>
            </a:r>
            <a:endParaRPr lang="pt-BR" sz="2200" b="1" kern="100" noProof="0" dirty="0">
              <a:solidFill>
                <a:srgbClr val="F3F4EE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75000"/>
              </a:lnSpc>
              <a:spcAft>
                <a:spcPts val="1200"/>
              </a:spcAft>
              <a:buNone/>
            </a:pPr>
            <a:endParaRPr lang="pt-BR" sz="2200" b="1" kern="100" noProof="0" dirty="0">
              <a:solidFill>
                <a:srgbClr val="F3F4E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75000"/>
              </a:lnSpc>
              <a:spcAft>
                <a:spcPts val="1200"/>
              </a:spcAft>
            </a:pPr>
            <a: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Prazo para Pagamento </a:t>
            </a:r>
            <a:b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de Sinistros</a:t>
            </a:r>
          </a:p>
          <a:p>
            <a:pPr>
              <a:lnSpc>
                <a:spcPct val="75000"/>
              </a:lnSpc>
              <a:spcAft>
                <a:spcPts val="1200"/>
              </a:spcAft>
              <a:buNone/>
            </a:pPr>
            <a:endParaRPr lang="pt-BR" sz="2200" b="1" kern="100" noProof="0" dirty="0">
              <a:solidFill>
                <a:srgbClr val="F3F4EE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F95D206-8007-B595-85A6-6222A8FA6927}"/>
              </a:ext>
            </a:extLst>
          </p:cNvPr>
          <p:cNvGrpSpPr/>
          <p:nvPr/>
        </p:nvGrpSpPr>
        <p:grpSpPr>
          <a:xfrm>
            <a:off x="-2075" y="-140114"/>
            <a:ext cx="4717718" cy="2448412"/>
            <a:chOff x="-2075" y="-140114"/>
            <a:chExt cx="4717718" cy="2448412"/>
          </a:xfrm>
        </p:grpSpPr>
        <p:sp>
          <p:nvSpPr>
            <p:cNvPr id="5" name="Retângulo: Cantos Diagonais Arredondados 4">
              <a:extLst>
                <a:ext uri="{FF2B5EF4-FFF2-40B4-BE49-F238E27FC236}">
                  <a16:creationId xmlns:a16="http://schemas.microsoft.com/office/drawing/2014/main" id="{E3423E0B-DBC5-C706-4806-B501E16EB11B}"/>
                </a:ext>
              </a:extLst>
            </p:cNvPr>
            <p:cNvSpPr/>
            <p:nvPr/>
          </p:nvSpPr>
          <p:spPr>
            <a:xfrm>
              <a:off x="-2075" y="-140114"/>
              <a:ext cx="4717718" cy="2448412"/>
            </a:xfrm>
            <a:prstGeom prst="round2DiagRect">
              <a:avLst>
                <a:gd name="adj1" fmla="val 0"/>
                <a:gd name="adj2" fmla="val 0"/>
              </a:avLst>
            </a:prstGeom>
            <a:solidFill>
              <a:srgbClr val="F3F4EE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rgbClr val="F1EFEC"/>
                </a:solidFill>
              </a:endParaRPr>
            </a:p>
          </p:txBody>
        </p: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3DDC6266-8998-5999-0320-9284A45FB2F1}"/>
                </a:ext>
              </a:extLst>
            </p:cNvPr>
            <p:cNvGrpSpPr/>
            <p:nvPr/>
          </p:nvGrpSpPr>
          <p:grpSpPr>
            <a:xfrm>
              <a:off x="392589" y="414084"/>
              <a:ext cx="4115123" cy="1301949"/>
              <a:chOff x="323313" y="503434"/>
              <a:chExt cx="4115123" cy="1301949"/>
            </a:xfrm>
          </p:grpSpPr>
          <p:sp>
            <p:nvSpPr>
              <p:cNvPr id="26" name="Retângulo: Cantos Diagonais Arredondados 25">
                <a:extLst>
                  <a:ext uri="{FF2B5EF4-FFF2-40B4-BE49-F238E27FC236}">
                    <a16:creationId xmlns:a16="http://schemas.microsoft.com/office/drawing/2014/main" id="{2FD85098-5650-4C92-BDBE-562A424027FF}"/>
                  </a:ext>
                </a:extLst>
              </p:cNvPr>
              <p:cNvSpPr/>
              <p:nvPr/>
            </p:nvSpPr>
            <p:spPr>
              <a:xfrm>
                <a:off x="323313" y="668443"/>
                <a:ext cx="768552" cy="943538"/>
              </a:xfrm>
              <a:prstGeom prst="round2DiagRect">
                <a:avLst>
                  <a:gd name="adj1" fmla="val 19222"/>
                  <a:gd name="adj2" fmla="val 0"/>
                </a:avLst>
              </a:prstGeom>
              <a:solidFill>
                <a:srgbClr val="12345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grpSp>
            <p:nvGrpSpPr>
              <p:cNvPr id="68" name="Agrupar 67">
                <a:extLst>
                  <a:ext uri="{FF2B5EF4-FFF2-40B4-BE49-F238E27FC236}">
                    <a16:creationId xmlns:a16="http://schemas.microsoft.com/office/drawing/2014/main" id="{9E667458-0368-C3D6-D869-1E63B1AD3BB1}"/>
                  </a:ext>
                </a:extLst>
              </p:cNvPr>
              <p:cNvGrpSpPr/>
              <p:nvPr/>
            </p:nvGrpSpPr>
            <p:grpSpPr>
              <a:xfrm>
                <a:off x="482158" y="791556"/>
                <a:ext cx="450863" cy="697311"/>
                <a:chOff x="5610225" y="2667000"/>
                <a:chExt cx="971243" cy="1219200"/>
              </a:xfrm>
              <a:solidFill>
                <a:srgbClr val="F3F4EE"/>
              </a:solidFill>
            </p:grpSpPr>
            <p:sp>
              <p:nvSpPr>
                <p:cNvPr id="45" name="Forma Livre: Forma 44">
                  <a:extLst>
                    <a:ext uri="{FF2B5EF4-FFF2-40B4-BE49-F238E27FC236}">
                      <a16:creationId xmlns:a16="http://schemas.microsoft.com/office/drawing/2014/main" id="{68BA7736-D528-CC18-2133-963EB05C0459}"/>
                    </a:ext>
                  </a:extLst>
                </p:cNvPr>
                <p:cNvSpPr/>
                <p:nvPr/>
              </p:nvSpPr>
              <p:spPr>
                <a:xfrm>
                  <a:off x="5743575" y="2876550"/>
                  <a:ext cx="590550" cy="38100"/>
                </a:xfrm>
                <a:custGeom>
                  <a:avLst/>
                  <a:gdLst>
                    <a:gd name="connsiteX0" fmla="*/ 571500 w 590550"/>
                    <a:gd name="connsiteY0" fmla="*/ 0 h 38100"/>
                    <a:gd name="connsiteX1" fmla="*/ 19050 w 590550"/>
                    <a:gd name="connsiteY1" fmla="*/ 0 h 38100"/>
                    <a:gd name="connsiteX2" fmla="*/ 0 w 590550"/>
                    <a:gd name="connsiteY2" fmla="*/ 19050 h 38100"/>
                    <a:gd name="connsiteX3" fmla="*/ 19050 w 590550"/>
                    <a:gd name="connsiteY3" fmla="*/ 38100 h 38100"/>
                    <a:gd name="connsiteX4" fmla="*/ 571500 w 590550"/>
                    <a:gd name="connsiteY4" fmla="*/ 38100 h 38100"/>
                    <a:gd name="connsiteX5" fmla="*/ 590550 w 590550"/>
                    <a:gd name="connsiteY5" fmla="*/ 19050 h 38100"/>
                    <a:gd name="connsiteX6" fmla="*/ 571500 w 590550"/>
                    <a:gd name="connsiteY6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90550" h="38100">
                      <a:moveTo>
                        <a:pt x="571500" y="0"/>
                      </a:moveTo>
                      <a:lnTo>
                        <a:pt x="19050" y="0"/>
                      </a:lnTo>
                      <a:cubicBezTo>
                        <a:pt x="8572" y="0"/>
                        <a:pt x="0" y="8572"/>
                        <a:pt x="0" y="19050"/>
                      </a:cubicBezTo>
                      <a:cubicBezTo>
                        <a:pt x="0" y="29528"/>
                        <a:pt x="8572" y="38100"/>
                        <a:pt x="19050" y="38100"/>
                      </a:cubicBezTo>
                      <a:lnTo>
                        <a:pt x="571500" y="38100"/>
                      </a:lnTo>
                      <a:cubicBezTo>
                        <a:pt x="581978" y="38100"/>
                        <a:pt x="590550" y="29528"/>
                        <a:pt x="590550" y="19050"/>
                      </a:cubicBezTo>
                      <a:cubicBezTo>
                        <a:pt x="590550" y="8572"/>
                        <a:pt x="581978" y="0"/>
                        <a:pt x="571500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46" name="Forma Livre: Forma 45">
                  <a:extLst>
                    <a:ext uri="{FF2B5EF4-FFF2-40B4-BE49-F238E27FC236}">
                      <a16:creationId xmlns:a16="http://schemas.microsoft.com/office/drawing/2014/main" id="{06926D59-BAB2-D460-5140-B929BDC4F80E}"/>
                    </a:ext>
                  </a:extLst>
                </p:cNvPr>
                <p:cNvSpPr/>
                <p:nvPr/>
              </p:nvSpPr>
              <p:spPr>
                <a:xfrm>
                  <a:off x="5743575" y="2952750"/>
                  <a:ext cx="590550" cy="38100"/>
                </a:xfrm>
                <a:custGeom>
                  <a:avLst/>
                  <a:gdLst>
                    <a:gd name="connsiteX0" fmla="*/ 590550 w 590550"/>
                    <a:gd name="connsiteY0" fmla="*/ 19050 h 38100"/>
                    <a:gd name="connsiteX1" fmla="*/ 571500 w 590550"/>
                    <a:gd name="connsiteY1" fmla="*/ 0 h 38100"/>
                    <a:gd name="connsiteX2" fmla="*/ 19050 w 590550"/>
                    <a:gd name="connsiteY2" fmla="*/ 0 h 38100"/>
                    <a:gd name="connsiteX3" fmla="*/ 0 w 590550"/>
                    <a:gd name="connsiteY3" fmla="*/ 19050 h 38100"/>
                    <a:gd name="connsiteX4" fmla="*/ 19050 w 590550"/>
                    <a:gd name="connsiteY4" fmla="*/ 38100 h 38100"/>
                    <a:gd name="connsiteX5" fmla="*/ 571500 w 590550"/>
                    <a:gd name="connsiteY5" fmla="*/ 38100 h 38100"/>
                    <a:gd name="connsiteX6" fmla="*/ 590550 w 590550"/>
                    <a:gd name="connsiteY6" fmla="*/ 1905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90550" h="38100">
                      <a:moveTo>
                        <a:pt x="590550" y="19050"/>
                      </a:moveTo>
                      <a:cubicBezTo>
                        <a:pt x="590550" y="8572"/>
                        <a:pt x="581978" y="0"/>
                        <a:pt x="571500" y="0"/>
                      </a:cubicBezTo>
                      <a:lnTo>
                        <a:pt x="19050" y="0"/>
                      </a:lnTo>
                      <a:cubicBezTo>
                        <a:pt x="8572" y="0"/>
                        <a:pt x="0" y="8572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571500" y="38100"/>
                      </a:lnTo>
                      <a:cubicBezTo>
                        <a:pt x="581978" y="38100"/>
                        <a:pt x="590550" y="29527"/>
                        <a:pt x="590550" y="1905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47" name="Forma Livre: Forma 46">
                  <a:extLst>
                    <a:ext uri="{FF2B5EF4-FFF2-40B4-BE49-F238E27FC236}">
                      <a16:creationId xmlns:a16="http://schemas.microsoft.com/office/drawing/2014/main" id="{B0F1AEAF-7CA6-2309-D103-0B8BE3D5C589}"/>
                    </a:ext>
                  </a:extLst>
                </p:cNvPr>
                <p:cNvSpPr/>
                <p:nvPr/>
              </p:nvSpPr>
              <p:spPr>
                <a:xfrm>
                  <a:off x="5610225" y="2667000"/>
                  <a:ext cx="866775" cy="1219200"/>
                </a:xfrm>
                <a:custGeom>
                  <a:avLst/>
                  <a:gdLst>
                    <a:gd name="connsiteX0" fmla="*/ 866775 w 866775"/>
                    <a:gd name="connsiteY0" fmla="*/ 1162050 h 1219200"/>
                    <a:gd name="connsiteX1" fmla="*/ 866775 w 866775"/>
                    <a:gd name="connsiteY1" fmla="*/ 647700 h 1219200"/>
                    <a:gd name="connsiteX2" fmla="*/ 828675 w 866775"/>
                    <a:gd name="connsiteY2" fmla="*/ 717233 h 1219200"/>
                    <a:gd name="connsiteX3" fmla="*/ 828675 w 866775"/>
                    <a:gd name="connsiteY3" fmla="*/ 1162050 h 1219200"/>
                    <a:gd name="connsiteX4" fmla="*/ 809625 w 866775"/>
                    <a:gd name="connsiteY4" fmla="*/ 1181100 h 1219200"/>
                    <a:gd name="connsiteX5" fmla="*/ 57150 w 866775"/>
                    <a:gd name="connsiteY5" fmla="*/ 1181100 h 1219200"/>
                    <a:gd name="connsiteX6" fmla="*/ 38100 w 866775"/>
                    <a:gd name="connsiteY6" fmla="*/ 1162050 h 1219200"/>
                    <a:gd name="connsiteX7" fmla="*/ 38100 w 866775"/>
                    <a:gd name="connsiteY7" fmla="*/ 57150 h 1219200"/>
                    <a:gd name="connsiteX8" fmla="*/ 57150 w 866775"/>
                    <a:gd name="connsiteY8" fmla="*/ 38100 h 1219200"/>
                    <a:gd name="connsiteX9" fmla="*/ 681038 w 866775"/>
                    <a:gd name="connsiteY9" fmla="*/ 38100 h 1219200"/>
                    <a:gd name="connsiteX10" fmla="*/ 681038 w 866775"/>
                    <a:gd name="connsiteY10" fmla="*/ 128588 h 1219200"/>
                    <a:gd name="connsiteX11" fmla="*/ 738188 w 866775"/>
                    <a:gd name="connsiteY11" fmla="*/ 185738 h 1219200"/>
                    <a:gd name="connsiteX12" fmla="*/ 828675 w 866775"/>
                    <a:gd name="connsiteY12" fmla="*/ 185738 h 1219200"/>
                    <a:gd name="connsiteX13" fmla="*/ 828675 w 866775"/>
                    <a:gd name="connsiteY13" fmla="*/ 228600 h 1219200"/>
                    <a:gd name="connsiteX14" fmla="*/ 860108 w 866775"/>
                    <a:gd name="connsiteY14" fmla="*/ 238125 h 1219200"/>
                    <a:gd name="connsiteX15" fmla="*/ 866775 w 866775"/>
                    <a:gd name="connsiteY15" fmla="*/ 242888 h 1219200"/>
                    <a:gd name="connsiteX16" fmla="*/ 866775 w 866775"/>
                    <a:gd name="connsiteY16" fmla="*/ 166688 h 1219200"/>
                    <a:gd name="connsiteX17" fmla="*/ 861060 w 866775"/>
                    <a:gd name="connsiteY17" fmla="*/ 153353 h 1219200"/>
                    <a:gd name="connsiteX18" fmla="*/ 713423 w 866775"/>
                    <a:gd name="connsiteY18" fmla="*/ 5715 h 1219200"/>
                    <a:gd name="connsiteX19" fmla="*/ 700088 w 866775"/>
                    <a:gd name="connsiteY19" fmla="*/ 0 h 1219200"/>
                    <a:gd name="connsiteX20" fmla="*/ 57150 w 866775"/>
                    <a:gd name="connsiteY20" fmla="*/ 0 h 1219200"/>
                    <a:gd name="connsiteX21" fmla="*/ 0 w 866775"/>
                    <a:gd name="connsiteY21" fmla="*/ 57150 h 1219200"/>
                    <a:gd name="connsiteX22" fmla="*/ 0 w 866775"/>
                    <a:gd name="connsiteY22" fmla="*/ 1162050 h 1219200"/>
                    <a:gd name="connsiteX23" fmla="*/ 57150 w 866775"/>
                    <a:gd name="connsiteY23" fmla="*/ 1219200 h 1219200"/>
                    <a:gd name="connsiteX24" fmla="*/ 809625 w 866775"/>
                    <a:gd name="connsiteY24" fmla="*/ 1219200 h 1219200"/>
                    <a:gd name="connsiteX25" fmla="*/ 866775 w 866775"/>
                    <a:gd name="connsiteY25" fmla="*/ 1162050 h 1219200"/>
                    <a:gd name="connsiteX26" fmla="*/ 719138 w 866775"/>
                    <a:gd name="connsiteY26" fmla="*/ 64770 h 1219200"/>
                    <a:gd name="connsiteX27" fmla="*/ 760095 w 866775"/>
                    <a:gd name="connsiteY27" fmla="*/ 105728 h 1219200"/>
                    <a:gd name="connsiteX28" fmla="*/ 801053 w 866775"/>
                    <a:gd name="connsiteY28" fmla="*/ 146685 h 1219200"/>
                    <a:gd name="connsiteX29" fmla="*/ 737235 w 866775"/>
                    <a:gd name="connsiteY29" fmla="*/ 146685 h 1219200"/>
                    <a:gd name="connsiteX30" fmla="*/ 718185 w 866775"/>
                    <a:gd name="connsiteY30" fmla="*/ 127635 h 1219200"/>
                    <a:gd name="connsiteX31" fmla="*/ 718185 w 866775"/>
                    <a:gd name="connsiteY31" fmla="*/ 64770 h 1219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866775" h="1219200">
                      <a:moveTo>
                        <a:pt x="866775" y="1162050"/>
                      </a:moveTo>
                      <a:lnTo>
                        <a:pt x="866775" y="647700"/>
                      </a:lnTo>
                      <a:lnTo>
                        <a:pt x="828675" y="717233"/>
                      </a:lnTo>
                      <a:lnTo>
                        <a:pt x="828675" y="1162050"/>
                      </a:lnTo>
                      <a:cubicBezTo>
                        <a:pt x="828675" y="1172528"/>
                        <a:pt x="820103" y="1181100"/>
                        <a:pt x="809625" y="1181100"/>
                      </a:cubicBezTo>
                      <a:lnTo>
                        <a:pt x="57150" y="1181100"/>
                      </a:lnTo>
                      <a:cubicBezTo>
                        <a:pt x="46672" y="1181100"/>
                        <a:pt x="38100" y="1172528"/>
                        <a:pt x="38100" y="1162050"/>
                      </a:cubicBezTo>
                      <a:lnTo>
                        <a:pt x="38100" y="57150"/>
                      </a:lnTo>
                      <a:cubicBezTo>
                        <a:pt x="38100" y="46673"/>
                        <a:pt x="46672" y="38100"/>
                        <a:pt x="57150" y="38100"/>
                      </a:cubicBezTo>
                      <a:lnTo>
                        <a:pt x="681038" y="38100"/>
                      </a:lnTo>
                      <a:lnTo>
                        <a:pt x="681038" y="128588"/>
                      </a:lnTo>
                      <a:cubicBezTo>
                        <a:pt x="681038" y="160020"/>
                        <a:pt x="706755" y="185738"/>
                        <a:pt x="738188" y="185738"/>
                      </a:cubicBezTo>
                      <a:lnTo>
                        <a:pt x="828675" y="185738"/>
                      </a:lnTo>
                      <a:lnTo>
                        <a:pt x="828675" y="228600"/>
                      </a:lnTo>
                      <a:cubicBezTo>
                        <a:pt x="840105" y="228600"/>
                        <a:pt x="850583" y="232410"/>
                        <a:pt x="860108" y="238125"/>
                      </a:cubicBezTo>
                      <a:lnTo>
                        <a:pt x="866775" y="242888"/>
                      </a:lnTo>
                      <a:cubicBezTo>
                        <a:pt x="866775" y="242888"/>
                        <a:pt x="866775" y="166688"/>
                        <a:pt x="866775" y="166688"/>
                      </a:cubicBezTo>
                      <a:cubicBezTo>
                        <a:pt x="866775" y="161925"/>
                        <a:pt x="864870" y="157163"/>
                        <a:pt x="861060" y="153353"/>
                      </a:cubicBezTo>
                      <a:lnTo>
                        <a:pt x="713423" y="5715"/>
                      </a:lnTo>
                      <a:cubicBezTo>
                        <a:pt x="709613" y="1905"/>
                        <a:pt x="704850" y="0"/>
                        <a:pt x="700088" y="0"/>
                      </a:cubicBezTo>
                      <a:lnTo>
                        <a:pt x="57150" y="0"/>
                      </a:lnTo>
                      <a:cubicBezTo>
                        <a:pt x="25717" y="0"/>
                        <a:pt x="0" y="25718"/>
                        <a:pt x="0" y="57150"/>
                      </a:cubicBezTo>
                      <a:lnTo>
                        <a:pt x="0" y="1162050"/>
                      </a:lnTo>
                      <a:cubicBezTo>
                        <a:pt x="0" y="1193483"/>
                        <a:pt x="25717" y="1219200"/>
                        <a:pt x="57150" y="1219200"/>
                      </a:cubicBezTo>
                      <a:lnTo>
                        <a:pt x="809625" y="1219200"/>
                      </a:lnTo>
                      <a:cubicBezTo>
                        <a:pt x="841058" y="1219200"/>
                        <a:pt x="866775" y="1193483"/>
                        <a:pt x="866775" y="1162050"/>
                      </a:cubicBezTo>
                      <a:close/>
                      <a:moveTo>
                        <a:pt x="719138" y="64770"/>
                      </a:moveTo>
                      <a:lnTo>
                        <a:pt x="760095" y="105728"/>
                      </a:lnTo>
                      <a:lnTo>
                        <a:pt x="801053" y="146685"/>
                      </a:lnTo>
                      <a:lnTo>
                        <a:pt x="737235" y="146685"/>
                      </a:lnTo>
                      <a:cubicBezTo>
                        <a:pt x="726758" y="146685"/>
                        <a:pt x="718185" y="138113"/>
                        <a:pt x="718185" y="127635"/>
                      </a:cubicBezTo>
                      <a:lnTo>
                        <a:pt x="718185" y="6477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0" name="Forma Livre: Forma 49">
                  <a:extLst>
                    <a:ext uri="{FF2B5EF4-FFF2-40B4-BE49-F238E27FC236}">
                      <a16:creationId xmlns:a16="http://schemas.microsoft.com/office/drawing/2014/main" id="{FAFFFF95-FA3E-BB50-1DC7-E1473906F19D}"/>
                    </a:ext>
                  </a:extLst>
                </p:cNvPr>
                <p:cNvSpPr/>
                <p:nvPr/>
              </p:nvSpPr>
              <p:spPr>
                <a:xfrm>
                  <a:off x="5743575" y="3048000"/>
                  <a:ext cx="540067" cy="38100"/>
                </a:xfrm>
                <a:custGeom>
                  <a:avLst/>
                  <a:gdLst>
                    <a:gd name="connsiteX0" fmla="*/ 540068 w 540067"/>
                    <a:gd name="connsiteY0" fmla="*/ 0 h 38100"/>
                    <a:gd name="connsiteX1" fmla="*/ 19050 w 540067"/>
                    <a:gd name="connsiteY1" fmla="*/ 0 h 38100"/>
                    <a:gd name="connsiteX2" fmla="*/ 0 w 540067"/>
                    <a:gd name="connsiteY2" fmla="*/ 19050 h 38100"/>
                    <a:gd name="connsiteX3" fmla="*/ 19050 w 540067"/>
                    <a:gd name="connsiteY3" fmla="*/ 38100 h 38100"/>
                    <a:gd name="connsiteX4" fmla="*/ 507683 w 540067"/>
                    <a:gd name="connsiteY4" fmla="*/ 38100 h 38100"/>
                    <a:gd name="connsiteX5" fmla="*/ 540068 w 540067"/>
                    <a:gd name="connsiteY5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40067" h="38100">
                      <a:moveTo>
                        <a:pt x="540068" y="0"/>
                      </a:move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507683" y="38100"/>
                      </a:lnTo>
                      <a:lnTo>
                        <a:pt x="540068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1" name="Forma Livre: Forma 50">
                  <a:extLst>
                    <a:ext uri="{FF2B5EF4-FFF2-40B4-BE49-F238E27FC236}">
                      <a16:creationId xmlns:a16="http://schemas.microsoft.com/office/drawing/2014/main" id="{E29A5318-6F7A-46D9-3E57-AFC8525DDE60}"/>
                    </a:ext>
                  </a:extLst>
                </p:cNvPr>
                <p:cNvSpPr/>
                <p:nvPr/>
              </p:nvSpPr>
              <p:spPr>
                <a:xfrm>
                  <a:off x="5743575" y="3124200"/>
                  <a:ext cx="476250" cy="38100"/>
                </a:xfrm>
                <a:custGeom>
                  <a:avLst/>
                  <a:gdLst>
                    <a:gd name="connsiteX0" fmla="*/ 476250 w 476250"/>
                    <a:gd name="connsiteY0" fmla="*/ 0 h 38100"/>
                    <a:gd name="connsiteX1" fmla="*/ 19050 w 476250"/>
                    <a:gd name="connsiteY1" fmla="*/ 0 h 38100"/>
                    <a:gd name="connsiteX2" fmla="*/ 0 w 476250"/>
                    <a:gd name="connsiteY2" fmla="*/ 19050 h 38100"/>
                    <a:gd name="connsiteX3" fmla="*/ 19050 w 476250"/>
                    <a:gd name="connsiteY3" fmla="*/ 38100 h 38100"/>
                    <a:gd name="connsiteX4" fmla="*/ 443865 w 476250"/>
                    <a:gd name="connsiteY4" fmla="*/ 38100 h 38100"/>
                    <a:gd name="connsiteX5" fmla="*/ 476250 w 476250"/>
                    <a:gd name="connsiteY5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6250" h="38100">
                      <a:moveTo>
                        <a:pt x="476250" y="0"/>
                      </a:move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443865" y="38100"/>
                      </a:lnTo>
                      <a:lnTo>
                        <a:pt x="47625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3" name="Forma Livre: Forma 52">
                  <a:extLst>
                    <a:ext uri="{FF2B5EF4-FFF2-40B4-BE49-F238E27FC236}">
                      <a16:creationId xmlns:a16="http://schemas.microsoft.com/office/drawing/2014/main" id="{EADE3AE5-E12C-3A6D-E479-8C25CE305A48}"/>
                    </a:ext>
                  </a:extLst>
                </p:cNvPr>
                <p:cNvSpPr/>
                <p:nvPr/>
              </p:nvSpPr>
              <p:spPr>
                <a:xfrm>
                  <a:off x="5743575" y="3219450"/>
                  <a:ext cx="396239" cy="38100"/>
                </a:xfrm>
                <a:custGeom>
                  <a:avLst/>
                  <a:gdLst>
                    <a:gd name="connsiteX0" fmla="*/ 396240 w 396239"/>
                    <a:gd name="connsiteY0" fmla="*/ 0 h 38100"/>
                    <a:gd name="connsiteX1" fmla="*/ 19050 w 396239"/>
                    <a:gd name="connsiteY1" fmla="*/ 0 h 38100"/>
                    <a:gd name="connsiteX2" fmla="*/ 0 w 396239"/>
                    <a:gd name="connsiteY2" fmla="*/ 19050 h 38100"/>
                    <a:gd name="connsiteX3" fmla="*/ 19050 w 396239"/>
                    <a:gd name="connsiteY3" fmla="*/ 38100 h 38100"/>
                    <a:gd name="connsiteX4" fmla="*/ 364808 w 396239"/>
                    <a:gd name="connsiteY4" fmla="*/ 38100 h 38100"/>
                    <a:gd name="connsiteX5" fmla="*/ 396240 w 396239"/>
                    <a:gd name="connsiteY5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96239" h="38100">
                      <a:moveTo>
                        <a:pt x="396240" y="0"/>
                      </a:move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364808" y="38100"/>
                      </a:lnTo>
                      <a:lnTo>
                        <a:pt x="39624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4" name="Forma Livre: Forma 53">
                  <a:extLst>
                    <a:ext uri="{FF2B5EF4-FFF2-40B4-BE49-F238E27FC236}">
                      <a16:creationId xmlns:a16="http://schemas.microsoft.com/office/drawing/2014/main" id="{70EE70DF-5850-C727-279C-590F1871D0D6}"/>
                    </a:ext>
                  </a:extLst>
                </p:cNvPr>
                <p:cNvSpPr/>
                <p:nvPr/>
              </p:nvSpPr>
              <p:spPr>
                <a:xfrm>
                  <a:off x="5743575" y="3296602"/>
                  <a:ext cx="337185" cy="38100"/>
                </a:xfrm>
                <a:custGeom>
                  <a:avLst/>
                  <a:gdLst>
                    <a:gd name="connsiteX0" fmla="*/ 332423 w 337185"/>
                    <a:gd name="connsiteY0" fmla="*/ 15240 h 38100"/>
                    <a:gd name="connsiteX1" fmla="*/ 333375 w 337185"/>
                    <a:gd name="connsiteY1" fmla="*/ 12383 h 38100"/>
                    <a:gd name="connsiteX2" fmla="*/ 334328 w 337185"/>
                    <a:gd name="connsiteY2" fmla="*/ 9525 h 38100"/>
                    <a:gd name="connsiteX3" fmla="*/ 337185 w 337185"/>
                    <a:gd name="connsiteY3" fmla="*/ 952 h 38100"/>
                    <a:gd name="connsiteX4" fmla="*/ 337185 w 337185"/>
                    <a:gd name="connsiteY4" fmla="*/ 0 h 38100"/>
                    <a:gd name="connsiteX5" fmla="*/ 19050 w 337185"/>
                    <a:gd name="connsiteY5" fmla="*/ 0 h 38100"/>
                    <a:gd name="connsiteX6" fmla="*/ 0 w 337185"/>
                    <a:gd name="connsiteY6" fmla="*/ 19050 h 38100"/>
                    <a:gd name="connsiteX7" fmla="*/ 19050 w 337185"/>
                    <a:gd name="connsiteY7" fmla="*/ 38100 h 38100"/>
                    <a:gd name="connsiteX8" fmla="*/ 329565 w 337185"/>
                    <a:gd name="connsiteY8" fmla="*/ 38100 h 38100"/>
                    <a:gd name="connsiteX9" fmla="*/ 332423 w 337185"/>
                    <a:gd name="connsiteY9" fmla="*/ 1524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7185" h="38100">
                      <a:moveTo>
                        <a:pt x="332423" y="15240"/>
                      </a:moveTo>
                      <a:cubicBezTo>
                        <a:pt x="332423" y="14288"/>
                        <a:pt x="332423" y="13335"/>
                        <a:pt x="333375" y="12383"/>
                      </a:cubicBezTo>
                      <a:cubicBezTo>
                        <a:pt x="333375" y="10477"/>
                        <a:pt x="333375" y="9525"/>
                        <a:pt x="334328" y="9525"/>
                      </a:cubicBezTo>
                      <a:cubicBezTo>
                        <a:pt x="335280" y="6668"/>
                        <a:pt x="336233" y="3810"/>
                        <a:pt x="337185" y="952"/>
                      </a:cubicBezTo>
                      <a:cubicBezTo>
                        <a:pt x="337185" y="952"/>
                        <a:pt x="337185" y="0"/>
                        <a:pt x="337185" y="0"/>
                      </a:cubicBez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329565" y="38100"/>
                      </a:lnTo>
                      <a:lnTo>
                        <a:pt x="332423" y="152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8" name="Forma Livre: Forma 57">
                  <a:extLst>
                    <a:ext uri="{FF2B5EF4-FFF2-40B4-BE49-F238E27FC236}">
                      <a16:creationId xmlns:a16="http://schemas.microsoft.com/office/drawing/2014/main" id="{5D4416ED-FC12-79E5-8D19-79C01F4F8CF9}"/>
                    </a:ext>
                  </a:extLst>
                </p:cNvPr>
                <p:cNvSpPr/>
                <p:nvPr/>
              </p:nvSpPr>
              <p:spPr>
                <a:xfrm>
                  <a:off x="5743575" y="3390900"/>
                  <a:ext cx="323850" cy="38100"/>
                </a:xfrm>
                <a:custGeom>
                  <a:avLst/>
                  <a:gdLst>
                    <a:gd name="connsiteX0" fmla="*/ 323850 w 323850"/>
                    <a:gd name="connsiteY0" fmla="*/ 0 h 38100"/>
                    <a:gd name="connsiteX1" fmla="*/ 19050 w 323850"/>
                    <a:gd name="connsiteY1" fmla="*/ 0 h 38100"/>
                    <a:gd name="connsiteX2" fmla="*/ 0 w 323850"/>
                    <a:gd name="connsiteY2" fmla="*/ 19050 h 38100"/>
                    <a:gd name="connsiteX3" fmla="*/ 19050 w 323850"/>
                    <a:gd name="connsiteY3" fmla="*/ 38100 h 38100"/>
                    <a:gd name="connsiteX4" fmla="*/ 320040 w 323850"/>
                    <a:gd name="connsiteY4" fmla="*/ 38100 h 38100"/>
                    <a:gd name="connsiteX5" fmla="*/ 323850 w 323850"/>
                    <a:gd name="connsiteY5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3850" h="38100">
                      <a:moveTo>
                        <a:pt x="323850" y="0"/>
                      </a:move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320040" y="38100"/>
                      </a:lnTo>
                      <a:lnTo>
                        <a:pt x="32385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9" name="Forma Livre: Forma 58">
                  <a:extLst>
                    <a:ext uri="{FF2B5EF4-FFF2-40B4-BE49-F238E27FC236}">
                      <a16:creationId xmlns:a16="http://schemas.microsoft.com/office/drawing/2014/main" id="{694A7219-6A1B-5975-B503-3C9C4E3E87EE}"/>
                    </a:ext>
                  </a:extLst>
                </p:cNvPr>
                <p:cNvSpPr/>
                <p:nvPr/>
              </p:nvSpPr>
              <p:spPr>
                <a:xfrm>
                  <a:off x="5743575" y="3467100"/>
                  <a:ext cx="301942" cy="38100"/>
                </a:xfrm>
                <a:custGeom>
                  <a:avLst/>
                  <a:gdLst>
                    <a:gd name="connsiteX0" fmla="*/ 0 w 301942"/>
                    <a:gd name="connsiteY0" fmla="*/ 19050 h 38100"/>
                    <a:gd name="connsiteX1" fmla="*/ 19050 w 301942"/>
                    <a:gd name="connsiteY1" fmla="*/ 38100 h 38100"/>
                    <a:gd name="connsiteX2" fmla="*/ 272415 w 301942"/>
                    <a:gd name="connsiteY2" fmla="*/ 38100 h 38100"/>
                    <a:gd name="connsiteX3" fmla="*/ 301943 w 301942"/>
                    <a:gd name="connsiteY3" fmla="*/ 0 h 38100"/>
                    <a:gd name="connsiteX4" fmla="*/ 19050 w 301942"/>
                    <a:gd name="connsiteY4" fmla="*/ 0 h 38100"/>
                    <a:gd name="connsiteX5" fmla="*/ 0 w 301942"/>
                    <a:gd name="connsiteY5" fmla="*/ 1905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1942" h="38100">
                      <a:moveTo>
                        <a:pt x="0" y="19050"/>
                      </a:move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272415" y="38100"/>
                      </a:lnTo>
                      <a:lnTo>
                        <a:pt x="301943" y="0"/>
                      </a:ln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60" name="Forma Livre: Forma 59">
                  <a:extLst>
                    <a:ext uri="{FF2B5EF4-FFF2-40B4-BE49-F238E27FC236}">
                      <a16:creationId xmlns:a16="http://schemas.microsoft.com/office/drawing/2014/main" id="{B3E2E374-DAD9-7D7B-5074-00BEA371A2A6}"/>
                    </a:ext>
                  </a:extLst>
                </p:cNvPr>
                <p:cNvSpPr/>
                <p:nvPr/>
              </p:nvSpPr>
              <p:spPr>
                <a:xfrm>
                  <a:off x="5743575" y="3638550"/>
                  <a:ext cx="590550" cy="38100"/>
                </a:xfrm>
                <a:custGeom>
                  <a:avLst/>
                  <a:gdLst>
                    <a:gd name="connsiteX0" fmla="*/ 571500 w 590550"/>
                    <a:gd name="connsiteY0" fmla="*/ 38100 h 38100"/>
                    <a:gd name="connsiteX1" fmla="*/ 590550 w 590550"/>
                    <a:gd name="connsiteY1" fmla="*/ 19050 h 38100"/>
                    <a:gd name="connsiteX2" fmla="*/ 571500 w 590550"/>
                    <a:gd name="connsiteY2" fmla="*/ 0 h 38100"/>
                    <a:gd name="connsiteX3" fmla="*/ 19050 w 590550"/>
                    <a:gd name="connsiteY3" fmla="*/ 0 h 38100"/>
                    <a:gd name="connsiteX4" fmla="*/ 0 w 590550"/>
                    <a:gd name="connsiteY4" fmla="*/ 19050 h 38100"/>
                    <a:gd name="connsiteX5" fmla="*/ 19050 w 590550"/>
                    <a:gd name="connsiteY5" fmla="*/ 38100 h 38100"/>
                    <a:gd name="connsiteX6" fmla="*/ 571500 w 590550"/>
                    <a:gd name="connsiteY6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90550" h="38100">
                      <a:moveTo>
                        <a:pt x="571500" y="38100"/>
                      </a:moveTo>
                      <a:cubicBezTo>
                        <a:pt x="581978" y="38100"/>
                        <a:pt x="590550" y="29527"/>
                        <a:pt x="590550" y="19050"/>
                      </a:cubicBezTo>
                      <a:cubicBezTo>
                        <a:pt x="590550" y="8573"/>
                        <a:pt x="581978" y="0"/>
                        <a:pt x="571500" y="0"/>
                      </a:cubicBez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571500" y="3810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62" name="Forma Livre: Forma 61">
                  <a:extLst>
                    <a:ext uri="{FF2B5EF4-FFF2-40B4-BE49-F238E27FC236}">
                      <a16:creationId xmlns:a16="http://schemas.microsoft.com/office/drawing/2014/main" id="{FE53100B-A7E0-7572-C59A-AFF8D5F63ED2}"/>
                    </a:ext>
                  </a:extLst>
                </p:cNvPr>
                <p:cNvSpPr/>
                <p:nvPr/>
              </p:nvSpPr>
              <p:spPr>
                <a:xfrm>
                  <a:off x="5743575" y="2934187"/>
                  <a:ext cx="837893" cy="666262"/>
                </a:xfrm>
                <a:custGeom>
                  <a:avLst/>
                  <a:gdLst>
                    <a:gd name="connsiteX0" fmla="*/ 829628 w 837893"/>
                    <a:gd name="connsiteY0" fmla="*/ 89048 h 666262"/>
                    <a:gd name="connsiteX1" fmla="*/ 704850 w 837893"/>
                    <a:gd name="connsiteY1" fmla="*/ 3323 h 666262"/>
                    <a:gd name="connsiteX2" fmla="*/ 679133 w 837893"/>
                    <a:gd name="connsiteY2" fmla="*/ 7133 h 666262"/>
                    <a:gd name="connsiteX3" fmla="*/ 374333 w 837893"/>
                    <a:gd name="connsiteY3" fmla="*/ 370988 h 666262"/>
                    <a:gd name="connsiteX4" fmla="*/ 374333 w 837893"/>
                    <a:gd name="connsiteY4" fmla="*/ 371940 h 666262"/>
                    <a:gd name="connsiteX5" fmla="*/ 373380 w 837893"/>
                    <a:gd name="connsiteY5" fmla="*/ 372893 h 666262"/>
                    <a:gd name="connsiteX6" fmla="*/ 371475 w 837893"/>
                    <a:gd name="connsiteY6" fmla="*/ 375750 h 666262"/>
                    <a:gd name="connsiteX7" fmla="*/ 371475 w 837893"/>
                    <a:gd name="connsiteY7" fmla="*/ 375750 h 666262"/>
                    <a:gd name="connsiteX8" fmla="*/ 370523 w 837893"/>
                    <a:gd name="connsiteY8" fmla="*/ 380513 h 666262"/>
                    <a:gd name="connsiteX9" fmla="*/ 370523 w 837893"/>
                    <a:gd name="connsiteY9" fmla="*/ 381465 h 666262"/>
                    <a:gd name="connsiteX10" fmla="*/ 355283 w 837893"/>
                    <a:gd name="connsiteY10" fmla="*/ 528150 h 666262"/>
                    <a:gd name="connsiteX11" fmla="*/ 276225 w 837893"/>
                    <a:gd name="connsiteY11" fmla="*/ 628163 h 666262"/>
                    <a:gd name="connsiteX12" fmla="*/ 19050 w 837893"/>
                    <a:gd name="connsiteY12" fmla="*/ 628163 h 666262"/>
                    <a:gd name="connsiteX13" fmla="*/ 0 w 837893"/>
                    <a:gd name="connsiteY13" fmla="*/ 647213 h 666262"/>
                    <a:gd name="connsiteX14" fmla="*/ 19050 w 837893"/>
                    <a:gd name="connsiteY14" fmla="*/ 666263 h 666262"/>
                    <a:gd name="connsiteX15" fmla="*/ 571500 w 837893"/>
                    <a:gd name="connsiteY15" fmla="*/ 666263 h 666262"/>
                    <a:gd name="connsiteX16" fmla="*/ 590550 w 837893"/>
                    <a:gd name="connsiteY16" fmla="*/ 647213 h 666262"/>
                    <a:gd name="connsiteX17" fmla="*/ 571500 w 837893"/>
                    <a:gd name="connsiteY17" fmla="*/ 628163 h 666262"/>
                    <a:gd name="connsiteX18" fmla="*/ 449580 w 837893"/>
                    <a:gd name="connsiteY18" fmla="*/ 628163 h 666262"/>
                    <a:gd name="connsiteX19" fmla="*/ 467678 w 837893"/>
                    <a:gd name="connsiteY19" fmla="*/ 607208 h 666262"/>
                    <a:gd name="connsiteX20" fmla="*/ 600075 w 837893"/>
                    <a:gd name="connsiteY20" fmla="*/ 538628 h 666262"/>
                    <a:gd name="connsiteX21" fmla="*/ 600075 w 837893"/>
                    <a:gd name="connsiteY21" fmla="*/ 538628 h 666262"/>
                    <a:gd name="connsiteX22" fmla="*/ 600075 w 837893"/>
                    <a:gd name="connsiteY22" fmla="*/ 538628 h 666262"/>
                    <a:gd name="connsiteX23" fmla="*/ 600075 w 837893"/>
                    <a:gd name="connsiteY23" fmla="*/ 538628 h 666262"/>
                    <a:gd name="connsiteX24" fmla="*/ 603885 w 837893"/>
                    <a:gd name="connsiteY24" fmla="*/ 535771 h 666262"/>
                    <a:gd name="connsiteX25" fmla="*/ 604838 w 837893"/>
                    <a:gd name="connsiteY25" fmla="*/ 534818 h 666262"/>
                    <a:gd name="connsiteX26" fmla="*/ 606743 w 837893"/>
                    <a:gd name="connsiteY26" fmla="*/ 532913 h 666262"/>
                    <a:gd name="connsiteX27" fmla="*/ 607695 w 837893"/>
                    <a:gd name="connsiteY27" fmla="*/ 531961 h 666262"/>
                    <a:gd name="connsiteX28" fmla="*/ 607695 w 837893"/>
                    <a:gd name="connsiteY28" fmla="*/ 531008 h 666262"/>
                    <a:gd name="connsiteX29" fmla="*/ 775335 w 837893"/>
                    <a:gd name="connsiteY29" fmla="*/ 223350 h 666262"/>
                    <a:gd name="connsiteX30" fmla="*/ 776288 w 837893"/>
                    <a:gd name="connsiteY30" fmla="*/ 222398 h 666262"/>
                    <a:gd name="connsiteX31" fmla="*/ 778193 w 837893"/>
                    <a:gd name="connsiteY31" fmla="*/ 217635 h 666262"/>
                    <a:gd name="connsiteX32" fmla="*/ 835343 w 837893"/>
                    <a:gd name="connsiteY32" fmla="*/ 112860 h 666262"/>
                    <a:gd name="connsiteX33" fmla="*/ 829628 w 837893"/>
                    <a:gd name="connsiteY33" fmla="*/ 89048 h 666262"/>
                    <a:gd name="connsiteX34" fmla="*/ 399098 w 837893"/>
                    <a:gd name="connsiteY34" fmla="*/ 627211 h 666262"/>
                    <a:gd name="connsiteX35" fmla="*/ 324803 w 837893"/>
                    <a:gd name="connsiteY35" fmla="*/ 628163 h 666262"/>
                    <a:gd name="connsiteX36" fmla="*/ 377190 w 837893"/>
                    <a:gd name="connsiteY36" fmla="*/ 561488 h 666262"/>
                    <a:gd name="connsiteX37" fmla="*/ 427673 w 837893"/>
                    <a:gd name="connsiteY37" fmla="*/ 595778 h 666262"/>
                    <a:gd name="connsiteX38" fmla="*/ 399098 w 837893"/>
                    <a:gd name="connsiteY38" fmla="*/ 627211 h 666262"/>
                    <a:gd name="connsiteX39" fmla="*/ 457200 w 837893"/>
                    <a:gd name="connsiteY39" fmla="*/ 570061 h 666262"/>
                    <a:gd name="connsiteX40" fmla="*/ 393383 w 837893"/>
                    <a:gd name="connsiteY40" fmla="*/ 526246 h 666262"/>
                    <a:gd name="connsiteX41" fmla="*/ 404813 w 837893"/>
                    <a:gd name="connsiteY41" fmla="*/ 417660 h 666262"/>
                    <a:gd name="connsiteX42" fmla="*/ 554355 w 837893"/>
                    <a:gd name="connsiteY42" fmla="*/ 520530 h 666262"/>
                    <a:gd name="connsiteX43" fmla="*/ 457200 w 837893"/>
                    <a:gd name="connsiteY43" fmla="*/ 570061 h 666262"/>
                    <a:gd name="connsiteX44" fmla="*/ 584835 w 837893"/>
                    <a:gd name="connsiteY44" fmla="*/ 494813 h 666262"/>
                    <a:gd name="connsiteX45" fmla="*/ 417195 w 837893"/>
                    <a:gd name="connsiteY45" fmla="*/ 379560 h 666262"/>
                    <a:gd name="connsiteX46" fmla="*/ 619125 w 837893"/>
                    <a:gd name="connsiteY46" fmla="*/ 137625 h 666262"/>
                    <a:gd name="connsiteX47" fmla="*/ 735330 w 837893"/>
                    <a:gd name="connsiteY47" fmla="*/ 217635 h 666262"/>
                    <a:gd name="connsiteX48" fmla="*/ 584835 w 837893"/>
                    <a:gd name="connsiteY48" fmla="*/ 494813 h 666262"/>
                    <a:gd name="connsiteX49" fmla="*/ 753428 w 837893"/>
                    <a:gd name="connsiteY49" fmla="*/ 184298 h 666262"/>
                    <a:gd name="connsiteX50" fmla="*/ 642938 w 837893"/>
                    <a:gd name="connsiteY50" fmla="*/ 109050 h 666262"/>
                    <a:gd name="connsiteX51" fmla="*/ 697230 w 837893"/>
                    <a:gd name="connsiteY51" fmla="*/ 44280 h 666262"/>
                    <a:gd name="connsiteX52" fmla="*/ 793433 w 837893"/>
                    <a:gd name="connsiteY52" fmla="*/ 110955 h 666262"/>
                    <a:gd name="connsiteX53" fmla="*/ 753428 w 837893"/>
                    <a:gd name="connsiteY53" fmla="*/ 184298 h 666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</a:cxnLst>
                  <a:rect l="l" t="t" r="r" b="b"/>
                  <a:pathLst>
                    <a:path w="837893" h="666262">
                      <a:moveTo>
                        <a:pt x="829628" y="89048"/>
                      </a:moveTo>
                      <a:lnTo>
                        <a:pt x="704850" y="3323"/>
                      </a:lnTo>
                      <a:cubicBezTo>
                        <a:pt x="696278" y="-2392"/>
                        <a:pt x="685800" y="-487"/>
                        <a:pt x="679133" y="7133"/>
                      </a:cubicBezTo>
                      <a:lnTo>
                        <a:pt x="374333" y="370988"/>
                      </a:lnTo>
                      <a:cubicBezTo>
                        <a:pt x="374333" y="370988"/>
                        <a:pt x="374333" y="370988"/>
                        <a:pt x="374333" y="371940"/>
                      </a:cubicBezTo>
                      <a:cubicBezTo>
                        <a:pt x="374333" y="371940"/>
                        <a:pt x="373380" y="372893"/>
                        <a:pt x="373380" y="372893"/>
                      </a:cubicBezTo>
                      <a:cubicBezTo>
                        <a:pt x="372428" y="373846"/>
                        <a:pt x="372428" y="374798"/>
                        <a:pt x="371475" y="375750"/>
                      </a:cubicBezTo>
                      <a:cubicBezTo>
                        <a:pt x="371475" y="375750"/>
                        <a:pt x="371475" y="375750"/>
                        <a:pt x="371475" y="375750"/>
                      </a:cubicBezTo>
                      <a:cubicBezTo>
                        <a:pt x="370523" y="377655"/>
                        <a:pt x="370523" y="378608"/>
                        <a:pt x="370523" y="380513"/>
                      </a:cubicBezTo>
                      <a:cubicBezTo>
                        <a:pt x="370523" y="380513"/>
                        <a:pt x="370523" y="380513"/>
                        <a:pt x="370523" y="381465"/>
                      </a:cubicBezTo>
                      <a:lnTo>
                        <a:pt x="355283" y="528150"/>
                      </a:lnTo>
                      <a:lnTo>
                        <a:pt x="276225" y="628163"/>
                      </a:lnTo>
                      <a:lnTo>
                        <a:pt x="19050" y="628163"/>
                      </a:lnTo>
                      <a:cubicBezTo>
                        <a:pt x="8572" y="628163"/>
                        <a:pt x="0" y="636736"/>
                        <a:pt x="0" y="647213"/>
                      </a:cubicBezTo>
                      <a:cubicBezTo>
                        <a:pt x="0" y="657690"/>
                        <a:pt x="8572" y="666263"/>
                        <a:pt x="19050" y="666263"/>
                      </a:cubicBezTo>
                      <a:lnTo>
                        <a:pt x="571500" y="666263"/>
                      </a:lnTo>
                      <a:cubicBezTo>
                        <a:pt x="581978" y="666263"/>
                        <a:pt x="590550" y="657690"/>
                        <a:pt x="590550" y="647213"/>
                      </a:cubicBezTo>
                      <a:cubicBezTo>
                        <a:pt x="590550" y="636736"/>
                        <a:pt x="581978" y="628163"/>
                        <a:pt x="571500" y="628163"/>
                      </a:cubicBezTo>
                      <a:lnTo>
                        <a:pt x="449580" y="628163"/>
                      </a:lnTo>
                      <a:lnTo>
                        <a:pt x="467678" y="607208"/>
                      </a:lnTo>
                      <a:lnTo>
                        <a:pt x="600075" y="538628"/>
                      </a:lnTo>
                      <a:cubicBezTo>
                        <a:pt x="600075" y="538628"/>
                        <a:pt x="600075" y="538628"/>
                        <a:pt x="600075" y="538628"/>
                      </a:cubicBezTo>
                      <a:lnTo>
                        <a:pt x="600075" y="538628"/>
                      </a:lnTo>
                      <a:cubicBezTo>
                        <a:pt x="600075" y="538628"/>
                        <a:pt x="600075" y="538628"/>
                        <a:pt x="600075" y="538628"/>
                      </a:cubicBezTo>
                      <a:cubicBezTo>
                        <a:pt x="601980" y="537675"/>
                        <a:pt x="602933" y="536723"/>
                        <a:pt x="603885" y="535771"/>
                      </a:cubicBezTo>
                      <a:cubicBezTo>
                        <a:pt x="603885" y="535771"/>
                        <a:pt x="604838" y="534818"/>
                        <a:pt x="604838" y="534818"/>
                      </a:cubicBezTo>
                      <a:cubicBezTo>
                        <a:pt x="605790" y="533865"/>
                        <a:pt x="605790" y="533865"/>
                        <a:pt x="606743" y="532913"/>
                      </a:cubicBezTo>
                      <a:cubicBezTo>
                        <a:pt x="606743" y="532913"/>
                        <a:pt x="606743" y="531961"/>
                        <a:pt x="607695" y="531961"/>
                      </a:cubicBezTo>
                      <a:cubicBezTo>
                        <a:pt x="607695" y="531961"/>
                        <a:pt x="607695" y="531961"/>
                        <a:pt x="607695" y="531008"/>
                      </a:cubicBezTo>
                      <a:lnTo>
                        <a:pt x="775335" y="223350"/>
                      </a:lnTo>
                      <a:cubicBezTo>
                        <a:pt x="775335" y="223350"/>
                        <a:pt x="776288" y="222398"/>
                        <a:pt x="776288" y="222398"/>
                      </a:cubicBezTo>
                      <a:cubicBezTo>
                        <a:pt x="777240" y="220493"/>
                        <a:pt x="778193" y="219540"/>
                        <a:pt x="778193" y="217635"/>
                      </a:cubicBezTo>
                      <a:lnTo>
                        <a:pt x="835343" y="112860"/>
                      </a:lnTo>
                      <a:cubicBezTo>
                        <a:pt x="840105" y="105240"/>
                        <a:pt x="838200" y="93810"/>
                        <a:pt x="829628" y="89048"/>
                      </a:cubicBezTo>
                      <a:close/>
                      <a:moveTo>
                        <a:pt x="399098" y="627211"/>
                      </a:moveTo>
                      <a:lnTo>
                        <a:pt x="324803" y="628163"/>
                      </a:lnTo>
                      <a:lnTo>
                        <a:pt x="377190" y="561488"/>
                      </a:lnTo>
                      <a:lnTo>
                        <a:pt x="427673" y="595778"/>
                      </a:lnTo>
                      <a:lnTo>
                        <a:pt x="399098" y="627211"/>
                      </a:lnTo>
                      <a:close/>
                      <a:moveTo>
                        <a:pt x="457200" y="570061"/>
                      </a:moveTo>
                      <a:lnTo>
                        <a:pt x="393383" y="526246"/>
                      </a:lnTo>
                      <a:lnTo>
                        <a:pt x="404813" y="417660"/>
                      </a:lnTo>
                      <a:lnTo>
                        <a:pt x="554355" y="520530"/>
                      </a:lnTo>
                      <a:lnTo>
                        <a:pt x="457200" y="570061"/>
                      </a:lnTo>
                      <a:close/>
                      <a:moveTo>
                        <a:pt x="584835" y="494813"/>
                      </a:moveTo>
                      <a:lnTo>
                        <a:pt x="417195" y="379560"/>
                      </a:lnTo>
                      <a:lnTo>
                        <a:pt x="619125" y="137625"/>
                      </a:lnTo>
                      <a:lnTo>
                        <a:pt x="735330" y="217635"/>
                      </a:lnTo>
                      <a:lnTo>
                        <a:pt x="584835" y="494813"/>
                      </a:lnTo>
                      <a:close/>
                      <a:moveTo>
                        <a:pt x="753428" y="184298"/>
                      </a:moveTo>
                      <a:lnTo>
                        <a:pt x="642938" y="109050"/>
                      </a:lnTo>
                      <a:lnTo>
                        <a:pt x="697230" y="44280"/>
                      </a:lnTo>
                      <a:lnTo>
                        <a:pt x="793433" y="110955"/>
                      </a:lnTo>
                      <a:lnTo>
                        <a:pt x="753428" y="18429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</p:grpSp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8E3FE308-B6F3-E94E-CC55-0299C1551C10}"/>
                  </a:ext>
                </a:extLst>
              </p:cNvPr>
              <p:cNvSpPr txBox="1"/>
              <p:nvPr/>
            </p:nvSpPr>
            <p:spPr>
              <a:xfrm>
                <a:off x="1263386" y="503434"/>
                <a:ext cx="3051761" cy="6810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0" tIns="0" rIns="0" bIns="0" rtlCol="0" anchor="b">
                <a:noAutofit/>
              </a:bodyPr>
              <a:lstStyle>
                <a:defPPr>
                  <a:defRPr lang="pt-BR"/>
                </a:defPPr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sz="4800" b="1"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pt-BR" kern="100" noProof="0" dirty="0">
                    <a:solidFill>
                      <a:srgbClr val="123458"/>
                    </a:solidFill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pt-BR" kern="100" noProof="0" dirty="0">
                    <a:solidFill>
                      <a:srgbClr val="123458"/>
                    </a:solidFill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estaques</a:t>
                </a:r>
                <a:endParaRPr lang="pt-BR" noProof="0" dirty="0">
                  <a:solidFill>
                    <a:srgbClr val="123458"/>
                  </a:solidFill>
                </a:endParaRPr>
              </a:p>
            </p:txBody>
          </p:sp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053C349D-782D-345C-3FAA-9528BA30CE03}"/>
                  </a:ext>
                </a:extLst>
              </p:cNvPr>
              <p:cNvSpPr txBox="1"/>
              <p:nvPr/>
            </p:nvSpPr>
            <p:spPr>
              <a:xfrm>
                <a:off x="1263386" y="1107525"/>
                <a:ext cx="3175050" cy="559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pt-BR"/>
                </a:defPPr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sz="4800" b="1"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pt-BR" sz="4200" kern="100" noProof="0" dirty="0">
                    <a:ln w="38100">
                      <a:solidFill>
                        <a:srgbClr val="123458"/>
                      </a:solidFill>
                    </a:ln>
                    <a:noFill/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15.040/2024</a:t>
                </a:r>
                <a:endParaRPr lang="pt-BR" sz="4200" noProof="0" dirty="0">
                  <a:ln w="38100">
                    <a:solidFill>
                      <a:srgbClr val="123458"/>
                    </a:solidFill>
                  </a:ln>
                  <a:noFill/>
                </a:endParaRPr>
              </a:p>
            </p:txBody>
          </p:sp>
          <p:sp>
            <p:nvSpPr>
              <p:cNvPr id="69" name="Retângulo: Cantos Diagonais Arredondados 68">
                <a:extLst>
                  <a:ext uri="{FF2B5EF4-FFF2-40B4-BE49-F238E27FC236}">
                    <a16:creationId xmlns:a16="http://schemas.microsoft.com/office/drawing/2014/main" id="{C5A7D890-F524-B468-7FC8-4E492BEFDC2E}"/>
                  </a:ext>
                </a:extLst>
              </p:cNvPr>
              <p:cNvSpPr/>
              <p:nvPr/>
            </p:nvSpPr>
            <p:spPr>
              <a:xfrm>
                <a:off x="323313" y="1769383"/>
                <a:ext cx="3991834" cy="36000"/>
              </a:xfrm>
              <a:prstGeom prst="round2DiagRect">
                <a:avLst/>
              </a:prstGeom>
              <a:solidFill>
                <a:srgbClr val="123458"/>
              </a:solidFill>
              <a:ln>
                <a:solidFill>
                  <a:srgbClr val="12345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600" noProof="0" dirty="0">
                  <a:solidFill>
                    <a:srgbClr val="D4C9BE"/>
                  </a:solidFill>
                </a:endParaRPr>
              </a:p>
            </p:txBody>
          </p:sp>
        </p:grpSp>
      </p:grp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FEE5A513-3296-A010-AFCA-94C3890418DA}"/>
              </a:ext>
            </a:extLst>
          </p:cNvPr>
          <p:cNvSpPr/>
          <p:nvPr/>
        </p:nvSpPr>
        <p:spPr>
          <a:xfrm>
            <a:off x="4581139" y="1769383"/>
            <a:ext cx="7284377" cy="4724112"/>
          </a:xfrm>
          <a:prstGeom prst="roundRect">
            <a:avLst>
              <a:gd name="adj" fmla="val 3148"/>
            </a:avLst>
          </a:prstGeom>
          <a:solidFill>
            <a:schemeClr val="bg1"/>
          </a:solidFill>
          <a:ln w="38100">
            <a:solidFill>
              <a:srgbClr val="123458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noProof="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4FDFBF4F-A127-5D78-8B2A-E2987C73A9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70131" y="5038022"/>
            <a:ext cx="6906392" cy="1289659"/>
          </a:xfrm>
          <a:prstGeom prst="roundRect">
            <a:avLst>
              <a:gd name="adj" fmla="val 4057"/>
            </a:avLst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5E8CD1B-ACBB-EBF3-A80C-7F507A7354BA}"/>
              </a:ext>
            </a:extLst>
          </p:cNvPr>
          <p:cNvSpPr txBox="1"/>
          <p:nvPr/>
        </p:nvSpPr>
        <p:spPr>
          <a:xfrm>
            <a:off x="4770131" y="1952571"/>
            <a:ext cx="6932637" cy="3005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1500"/>
              </a:spcAft>
              <a:buSzPts val="1000"/>
              <a:tabLst>
                <a:tab pos="457200" algn="l"/>
              </a:tabLst>
            </a:pPr>
            <a:r>
              <a:rPr lang="pt-BR" sz="1900" noProof="0" dirty="0">
                <a:solidFill>
                  <a:srgbClr val="123458"/>
                </a:solidFill>
                <a:latin typeface="Aptos" panose="020B0004020202020204" pitchFamily="34" charset="0"/>
                <a:ea typeface="+mj-ea"/>
                <a:cs typeface="+mj-cs"/>
              </a:rPr>
              <a:t>Os artigos 82 e 83 discorrem sobre o </a:t>
            </a:r>
            <a:r>
              <a:rPr lang="pt-BR" sz="1900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prazo de regulação poder ser suspenso por até duas vezes, recomeçando a correr no primeiro dia útil após o atendimento da solicitação pelo segurado. </a:t>
            </a:r>
          </a:p>
          <a:p>
            <a:pPr>
              <a:lnSpc>
                <a:spcPct val="114000"/>
              </a:lnSpc>
              <a:spcAft>
                <a:spcPts val="1500"/>
              </a:spcAft>
              <a:buSzPts val="1000"/>
              <a:tabLst>
                <a:tab pos="457200" algn="l"/>
              </a:tabLst>
            </a:pPr>
            <a:r>
              <a:rPr lang="pt-BR" sz="1900" b="1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Obs.: </a:t>
            </a:r>
            <a:r>
              <a:rPr lang="pt-BR" sz="1900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Nos seguros de veículos automotores e em todos os demais seguros cuja importância segurada não exceda o correspondente a </a:t>
            </a:r>
            <a:r>
              <a:rPr lang="pt-BR" sz="1900" kern="100" noProof="0" dirty="0">
                <a:solidFill>
                  <a:srgbClr val="123458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quinhentas vezes o salário-mínimo vigente, poderá ser </a:t>
            </a:r>
            <a:r>
              <a:rPr lang="pt-BR" sz="1900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suspenso uma única vez.</a:t>
            </a:r>
          </a:p>
        </p:txBody>
      </p:sp>
    </p:spTree>
    <p:extLst>
      <p:ext uri="{BB962C8B-B14F-4D97-AF65-F5344CB8AC3E}">
        <p14:creationId xmlns:p14="http://schemas.microsoft.com/office/powerpoint/2010/main" val="26365235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3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D028B-84CA-C7DB-8D01-37BD56B42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Diagonais Arredondados 6">
            <a:extLst>
              <a:ext uri="{FF2B5EF4-FFF2-40B4-BE49-F238E27FC236}">
                <a16:creationId xmlns:a16="http://schemas.microsoft.com/office/drawing/2014/main" id="{C60EF0AD-FBD8-FD67-0994-74140481148D}"/>
              </a:ext>
            </a:extLst>
          </p:cNvPr>
          <p:cNvSpPr/>
          <p:nvPr/>
        </p:nvSpPr>
        <p:spPr>
          <a:xfrm>
            <a:off x="276756" y="3066114"/>
            <a:ext cx="4448710" cy="612000"/>
          </a:xfrm>
          <a:prstGeom prst="round2DiagRect">
            <a:avLst>
              <a:gd name="adj1" fmla="val 22806"/>
              <a:gd name="adj2" fmla="val 0"/>
            </a:avLst>
          </a:prstGeom>
          <a:solidFill>
            <a:srgbClr val="123458"/>
          </a:solidFill>
          <a:ln w="381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noProof="0" dirty="0"/>
          </a:p>
        </p:txBody>
      </p:sp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9D0E1192-BF5D-582D-33A9-01221802C830}"/>
              </a:ext>
            </a:extLst>
          </p:cNvPr>
          <p:cNvSpPr/>
          <p:nvPr/>
        </p:nvSpPr>
        <p:spPr>
          <a:xfrm>
            <a:off x="0" y="6378276"/>
            <a:ext cx="4325420" cy="859973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F3F4E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>
              <a:solidFill>
                <a:srgbClr val="F1EFEC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5BA6B7C-812B-518E-33A2-488979128637}"/>
              </a:ext>
            </a:extLst>
          </p:cNvPr>
          <p:cNvSpPr txBox="1"/>
          <p:nvPr/>
        </p:nvSpPr>
        <p:spPr>
          <a:xfrm>
            <a:off x="538817" y="1608717"/>
            <a:ext cx="4042322" cy="5842809"/>
          </a:xfrm>
          <a:prstGeom prst="rect">
            <a:avLst/>
          </a:prstGeom>
          <a:noFill/>
        </p:spPr>
        <p:txBody>
          <a:bodyPr wrap="square" lIns="72000" tIns="72000" rIns="0" bIns="0">
            <a:spAutoFit/>
          </a:bodyPr>
          <a:lstStyle/>
          <a:p>
            <a:pPr>
              <a:lnSpc>
                <a:spcPct val="75000"/>
              </a:lnSpc>
              <a:spcAft>
                <a:spcPts val="1200"/>
              </a:spcAft>
              <a:buNone/>
            </a:pPr>
            <a:r>
              <a:rPr lang="pt-BR" sz="2200" b="1" kern="100" noProof="0" dirty="0">
                <a:solidFill>
                  <a:srgbClr val="F3F4EE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Interpretação do Contrato</a:t>
            </a:r>
          </a:p>
          <a:p>
            <a:pPr>
              <a:lnSpc>
                <a:spcPct val="75000"/>
              </a:lnSpc>
              <a:spcAft>
                <a:spcPts val="1200"/>
              </a:spcAft>
            </a:pPr>
            <a: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Segregação de Seguros</a:t>
            </a:r>
          </a:p>
          <a:p>
            <a:pPr>
              <a:lnSpc>
                <a:spcPct val="75000"/>
              </a:lnSpc>
              <a:spcAft>
                <a:spcPts val="1200"/>
              </a:spcAft>
            </a:pPr>
            <a: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Prazo para Aceitação de </a:t>
            </a:r>
            <a:b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Riscos</a:t>
            </a:r>
          </a:p>
          <a:p>
            <a:pPr>
              <a:lnSpc>
                <a:spcPct val="75000"/>
              </a:lnSpc>
              <a:spcAft>
                <a:spcPts val="1200"/>
              </a:spcAft>
            </a:pPr>
            <a: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Prazo para Pagamento </a:t>
            </a:r>
            <a:b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de Sinistros</a:t>
            </a:r>
          </a:p>
          <a:p>
            <a:pPr>
              <a:lnSpc>
                <a:spcPct val="75000"/>
              </a:lnSpc>
              <a:spcAft>
                <a:spcPts val="1200"/>
              </a:spcAft>
            </a:pPr>
            <a: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Relatório de Regulação</a:t>
            </a:r>
          </a:p>
          <a:p>
            <a:pPr>
              <a:lnSpc>
                <a:spcPct val="75000"/>
              </a:lnSpc>
              <a:spcAft>
                <a:spcPts val="1200"/>
              </a:spcAft>
            </a:pPr>
            <a: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Prazo Prescricional</a:t>
            </a:r>
          </a:p>
          <a:p>
            <a:pPr>
              <a:lnSpc>
                <a:spcPct val="75000"/>
              </a:lnSpc>
              <a:spcAft>
                <a:spcPts val="1200"/>
              </a:spcAft>
            </a:pPr>
            <a: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Pagamento do Prêmio </a:t>
            </a:r>
            <a:b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</a:br>
            <a: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e Inadimplência</a:t>
            </a:r>
          </a:p>
          <a:p>
            <a:pPr>
              <a:lnSpc>
                <a:spcPct val="75000"/>
              </a:lnSpc>
              <a:spcAft>
                <a:spcPts val="1200"/>
              </a:spcAft>
            </a:pPr>
            <a: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Identificação do Beneficiário</a:t>
            </a:r>
          </a:p>
          <a:p>
            <a:pPr>
              <a:lnSpc>
                <a:spcPct val="75000"/>
              </a:lnSpc>
              <a:spcAft>
                <a:spcPts val="1200"/>
              </a:spcAft>
            </a:pPr>
            <a: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Uniformidade de Tratamento</a:t>
            </a:r>
          </a:p>
          <a:p>
            <a:pPr>
              <a:lnSpc>
                <a:spcPct val="75000"/>
              </a:lnSpc>
              <a:spcAft>
                <a:spcPts val="1200"/>
              </a:spcAft>
            </a:pPr>
            <a: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Cosseguro</a:t>
            </a:r>
          </a:p>
          <a:p>
            <a:pPr>
              <a:lnSpc>
                <a:spcPct val="75000"/>
              </a:lnSpc>
              <a:spcAft>
                <a:spcPts val="1200"/>
              </a:spcAft>
            </a:pPr>
            <a: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Resseguro (Prazo de Aceitação)</a:t>
            </a:r>
          </a:p>
          <a:p>
            <a:pPr>
              <a:lnSpc>
                <a:spcPct val="75000"/>
              </a:lnSpc>
              <a:spcAft>
                <a:spcPts val="1200"/>
              </a:spcAft>
            </a:pPr>
            <a: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Arbitragem</a:t>
            </a:r>
            <a:endParaRPr lang="pt-BR" sz="2200" kern="100" noProof="0" dirty="0">
              <a:solidFill>
                <a:srgbClr val="F3F4EE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3C365809-8A18-025E-2501-3E49FD5CF3A7}"/>
              </a:ext>
            </a:extLst>
          </p:cNvPr>
          <p:cNvGrpSpPr/>
          <p:nvPr/>
        </p:nvGrpSpPr>
        <p:grpSpPr>
          <a:xfrm>
            <a:off x="-2075" y="-140114"/>
            <a:ext cx="4717718" cy="2448412"/>
            <a:chOff x="-2075" y="-140114"/>
            <a:chExt cx="4717718" cy="2448412"/>
          </a:xfrm>
        </p:grpSpPr>
        <p:sp>
          <p:nvSpPr>
            <p:cNvPr id="5" name="Retângulo: Cantos Diagonais Arredondados 4">
              <a:extLst>
                <a:ext uri="{FF2B5EF4-FFF2-40B4-BE49-F238E27FC236}">
                  <a16:creationId xmlns:a16="http://schemas.microsoft.com/office/drawing/2014/main" id="{EAE16CE7-4EA7-CB02-F620-23B601BF84CB}"/>
                </a:ext>
              </a:extLst>
            </p:cNvPr>
            <p:cNvSpPr/>
            <p:nvPr/>
          </p:nvSpPr>
          <p:spPr>
            <a:xfrm>
              <a:off x="-2075" y="-140114"/>
              <a:ext cx="4717718" cy="2448412"/>
            </a:xfrm>
            <a:prstGeom prst="round2DiagRect">
              <a:avLst>
                <a:gd name="adj1" fmla="val 0"/>
                <a:gd name="adj2" fmla="val 0"/>
              </a:avLst>
            </a:prstGeom>
            <a:solidFill>
              <a:srgbClr val="F3F4EE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rgbClr val="F1EFEC"/>
                </a:solidFill>
              </a:endParaRPr>
            </a:p>
          </p:txBody>
        </p: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37B1ED12-558B-EAFA-7916-E0CB8DA1715D}"/>
                </a:ext>
              </a:extLst>
            </p:cNvPr>
            <p:cNvGrpSpPr/>
            <p:nvPr/>
          </p:nvGrpSpPr>
          <p:grpSpPr>
            <a:xfrm>
              <a:off x="392589" y="414084"/>
              <a:ext cx="4115123" cy="1301949"/>
              <a:chOff x="323313" y="503434"/>
              <a:chExt cx="4115123" cy="1301949"/>
            </a:xfrm>
          </p:grpSpPr>
          <p:sp>
            <p:nvSpPr>
              <p:cNvPr id="26" name="Retângulo: Cantos Diagonais Arredondados 25">
                <a:extLst>
                  <a:ext uri="{FF2B5EF4-FFF2-40B4-BE49-F238E27FC236}">
                    <a16:creationId xmlns:a16="http://schemas.microsoft.com/office/drawing/2014/main" id="{BC86053C-242B-D070-8D9E-0BDDE8723A3B}"/>
                  </a:ext>
                </a:extLst>
              </p:cNvPr>
              <p:cNvSpPr/>
              <p:nvPr/>
            </p:nvSpPr>
            <p:spPr>
              <a:xfrm>
                <a:off x="323313" y="668443"/>
                <a:ext cx="768552" cy="943538"/>
              </a:xfrm>
              <a:prstGeom prst="round2DiagRect">
                <a:avLst>
                  <a:gd name="adj1" fmla="val 19222"/>
                  <a:gd name="adj2" fmla="val 0"/>
                </a:avLst>
              </a:prstGeom>
              <a:solidFill>
                <a:srgbClr val="12345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grpSp>
            <p:nvGrpSpPr>
              <p:cNvPr id="68" name="Agrupar 67">
                <a:extLst>
                  <a:ext uri="{FF2B5EF4-FFF2-40B4-BE49-F238E27FC236}">
                    <a16:creationId xmlns:a16="http://schemas.microsoft.com/office/drawing/2014/main" id="{3BB25AA8-85CD-29C9-98B2-3C007E9451E3}"/>
                  </a:ext>
                </a:extLst>
              </p:cNvPr>
              <p:cNvGrpSpPr/>
              <p:nvPr/>
            </p:nvGrpSpPr>
            <p:grpSpPr>
              <a:xfrm>
                <a:off x="482158" y="791556"/>
                <a:ext cx="450863" cy="697311"/>
                <a:chOff x="5610225" y="2667000"/>
                <a:chExt cx="971243" cy="1219200"/>
              </a:xfrm>
              <a:solidFill>
                <a:srgbClr val="F3F4EE"/>
              </a:solidFill>
            </p:grpSpPr>
            <p:sp>
              <p:nvSpPr>
                <p:cNvPr id="45" name="Forma Livre: Forma 44">
                  <a:extLst>
                    <a:ext uri="{FF2B5EF4-FFF2-40B4-BE49-F238E27FC236}">
                      <a16:creationId xmlns:a16="http://schemas.microsoft.com/office/drawing/2014/main" id="{0E883572-F8AE-CB9D-ADC9-2D773E86D183}"/>
                    </a:ext>
                  </a:extLst>
                </p:cNvPr>
                <p:cNvSpPr/>
                <p:nvPr/>
              </p:nvSpPr>
              <p:spPr>
                <a:xfrm>
                  <a:off x="5743575" y="2876550"/>
                  <a:ext cx="590550" cy="38100"/>
                </a:xfrm>
                <a:custGeom>
                  <a:avLst/>
                  <a:gdLst>
                    <a:gd name="connsiteX0" fmla="*/ 571500 w 590550"/>
                    <a:gd name="connsiteY0" fmla="*/ 0 h 38100"/>
                    <a:gd name="connsiteX1" fmla="*/ 19050 w 590550"/>
                    <a:gd name="connsiteY1" fmla="*/ 0 h 38100"/>
                    <a:gd name="connsiteX2" fmla="*/ 0 w 590550"/>
                    <a:gd name="connsiteY2" fmla="*/ 19050 h 38100"/>
                    <a:gd name="connsiteX3" fmla="*/ 19050 w 590550"/>
                    <a:gd name="connsiteY3" fmla="*/ 38100 h 38100"/>
                    <a:gd name="connsiteX4" fmla="*/ 571500 w 590550"/>
                    <a:gd name="connsiteY4" fmla="*/ 38100 h 38100"/>
                    <a:gd name="connsiteX5" fmla="*/ 590550 w 590550"/>
                    <a:gd name="connsiteY5" fmla="*/ 19050 h 38100"/>
                    <a:gd name="connsiteX6" fmla="*/ 571500 w 590550"/>
                    <a:gd name="connsiteY6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90550" h="38100">
                      <a:moveTo>
                        <a:pt x="571500" y="0"/>
                      </a:moveTo>
                      <a:lnTo>
                        <a:pt x="19050" y="0"/>
                      </a:lnTo>
                      <a:cubicBezTo>
                        <a:pt x="8572" y="0"/>
                        <a:pt x="0" y="8572"/>
                        <a:pt x="0" y="19050"/>
                      </a:cubicBezTo>
                      <a:cubicBezTo>
                        <a:pt x="0" y="29528"/>
                        <a:pt x="8572" y="38100"/>
                        <a:pt x="19050" y="38100"/>
                      </a:cubicBezTo>
                      <a:lnTo>
                        <a:pt x="571500" y="38100"/>
                      </a:lnTo>
                      <a:cubicBezTo>
                        <a:pt x="581978" y="38100"/>
                        <a:pt x="590550" y="29528"/>
                        <a:pt x="590550" y="19050"/>
                      </a:cubicBezTo>
                      <a:cubicBezTo>
                        <a:pt x="590550" y="8572"/>
                        <a:pt x="581978" y="0"/>
                        <a:pt x="571500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46" name="Forma Livre: Forma 45">
                  <a:extLst>
                    <a:ext uri="{FF2B5EF4-FFF2-40B4-BE49-F238E27FC236}">
                      <a16:creationId xmlns:a16="http://schemas.microsoft.com/office/drawing/2014/main" id="{1669A038-D879-9F4D-F020-4A23B1F27D5E}"/>
                    </a:ext>
                  </a:extLst>
                </p:cNvPr>
                <p:cNvSpPr/>
                <p:nvPr/>
              </p:nvSpPr>
              <p:spPr>
                <a:xfrm>
                  <a:off x="5743575" y="2952750"/>
                  <a:ext cx="590550" cy="38100"/>
                </a:xfrm>
                <a:custGeom>
                  <a:avLst/>
                  <a:gdLst>
                    <a:gd name="connsiteX0" fmla="*/ 590550 w 590550"/>
                    <a:gd name="connsiteY0" fmla="*/ 19050 h 38100"/>
                    <a:gd name="connsiteX1" fmla="*/ 571500 w 590550"/>
                    <a:gd name="connsiteY1" fmla="*/ 0 h 38100"/>
                    <a:gd name="connsiteX2" fmla="*/ 19050 w 590550"/>
                    <a:gd name="connsiteY2" fmla="*/ 0 h 38100"/>
                    <a:gd name="connsiteX3" fmla="*/ 0 w 590550"/>
                    <a:gd name="connsiteY3" fmla="*/ 19050 h 38100"/>
                    <a:gd name="connsiteX4" fmla="*/ 19050 w 590550"/>
                    <a:gd name="connsiteY4" fmla="*/ 38100 h 38100"/>
                    <a:gd name="connsiteX5" fmla="*/ 571500 w 590550"/>
                    <a:gd name="connsiteY5" fmla="*/ 38100 h 38100"/>
                    <a:gd name="connsiteX6" fmla="*/ 590550 w 590550"/>
                    <a:gd name="connsiteY6" fmla="*/ 1905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90550" h="38100">
                      <a:moveTo>
                        <a:pt x="590550" y="19050"/>
                      </a:moveTo>
                      <a:cubicBezTo>
                        <a:pt x="590550" y="8572"/>
                        <a:pt x="581978" y="0"/>
                        <a:pt x="571500" y="0"/>
                      </a:cubicBezTo>
                      <a:lnTo>
                        <a:pt x="19050" y="0"/>
                      </a:lnTo>
                      <a:cubicBezTo>
                        <a:pt x="8572" y="0"/>
                        <a:pt x="0" y="8572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571500" y="38100"/>
                      </a:lnTo>
                      <a:cubicBezTo>
                        <a:pt x="581978" y="38100"/>
                        <a:pt x="590550" y="29527"/>
                        <a:pt x="590550" y="1905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47" name="Forma Livre: Forma 46">
                  <a:extLst>
                    <a:ext uri="{FF2B5EF4-FFF2-40B4-BE49-F238E27FC236}">
                      <a16:creationId xmlns:a16="http://schemas.microsoft.com/office/drawing/2014/main" id="{DF70A441-47A2-33B5-CB97-83F35A4525B1}"/>
                    </a:ext>
                  </a:extLst>
                </p:cNvPr>
                <p:cNvSpPr/>
                <p:nvPr/>
              </p:nvSpPr>
              <p:spPr>
                <a:xfrm>
                  <a:off x="5610225" y="2667000"/>
                  <a:ext cx="866775" cy="1219200"/>
                </a:xfrm>
                <a:custGeom>
                  <a:avLst/>
                  <a:gdLst>
                    <a:gd name="connsiteX0" fmla="*/ 866775 w 866775"/>
                    <a:gd name="connsiteY0" fmla="*/ 1162050 h 1219200"/>
                    <a:gd name="connsiteX1" fmla="*/ 866775 w 866775"/>
                    <a:gd name="connsiteY1" fmla="*/ 647700 h 1219200"/>
                    <a:gd name="connsiteX2" fmla="*/ 828675 w 866775"/>
                    <a:gd name="connsiteY2" fmla="*/ 717233 h 1219200"/>
                    <a:gd name="connsiteX3" fmla="*/ 828675 w 866775"/>
                    <a:gd name="connsiteY3" fmla="*/ 1162050 h 1219200"/>
                    <a:gd name="connsiteX4" fmla="*/ 809625 w 866775"/>
                    <a:gd name="connsiteY4" fmla="*/ 1181100 h 1219200"/>
                    <a:gd name="connsiteX5" fmla="*/ 57150 w 866775"/>
                    <a:gd name="connsiteY5" fmla="*/ 1181100 h 1219200"/>
                    <a:gd name="connsiteX6" fmla="*/ 38100 w 866775"/>
                    <a:gd name="connsiteY6" fmla="*/ 1162050 h 1219200"/>
                    <a:gd name="connsiteX7" fmla="*/ 38100 w 866775"/>
                    <a:gd name="connsiteY7" fmla="*/ 57150 h 1219200"/>
                    <a:gd name="connsiteX8" fmla="*/ 57150 w 866775"/>
                    <a:gd name="connsiteY8" fmla="*/ 38100 h 1219200"/>
                    <a:gd name="connsiteX9" fmla="*/ 681038 w 866775"/>
                    <a:gd name="connsiteY9" fmla="*/ 38100 h 1219200"/>
                    <a:gd name="connsiteX10" fmla="*/ 681038 w 866775"/>
                    <a:gd name="connsiteY10" fmla="*/ 128588 h 1219200"/>
                    <a:gd name="connsiteX11" fmla="*/ 738188 w 866775"/>
                    <a:gd name="connsiteY11" fmla="*/ 185738 h 1219200"/>
                    <a:gd name="connsiteX12" fmla="*/ 828675 w 866775"/>
                    <a:gd name="connsiteY12" fmla="*/ 185738 h 1219200"/>
                    <a:gd name="connsiteX13" fmla="*/ 828675 w 866775"/>
                    <a:gd name="connsiteY13" fmla="*/ 228600 h 1219200"/>
                    <a:gd name="connsiteX14" fmla="*/ 860108 w 866775"/>
                    <a:gd name="connsiteY14" fmla="*/ 238125 h 1219200"/>
                    <a:gd name="connsiteX15" fmla="*/ 866775 w 866775"/>
                    <a:gd name="connsiteY15" fmla="*/ 242888 h 1219200"/>
                    <a:gd name="connsiteX16" fmla="*/ 866775 w 866775"/>
                    <a:gd name="connsiteY16" fmla="*/ 166688 h 1219200"/>
                    <a:gd name="connsiteX17" fmla="*/ 861060 w 866775"/>
                    <a:gd name="connsiteY17" fmla="*/ 153353 h 1219200"/>
                    <a:gd name="connsiteX18" fmla="*/ 713423 w 866775"/>
                    <a:gd name="connsiteY18" fmla="*/ 5715 h 1219200"/>
                    <a:gd name="connsiteX19" fmla="*/ 700088 w 866775"/>
                    <a:gd name="connsiteY19" fmla="*/ 0 h 1219200"/>
                    <a:gd name="connsiteX20" fmla="*/ 57150 w 866775"/>
                    <a:gd name="connsiteY20" fmla="*/ 0 h 1219200"/>
                    <a:gd name="connsiteX21" fmla="*/ 0 w 866775"/>
                    <a:gd name="connsiteY21" fmla="*/ 57150 h 1219200"/>
                    <a:gd name="connsiteX22" fmla="*/ 0 w 866775"/>
                    <a:gd name="connsiteY22" fmla="*/ 1162050 h 1219200"/>
                    <a:gd name="connsiteX23" fmla="*/ 57150 w 866775"/>
                    <a:gd name="connsiteY23" fmla="*/ 1219200 h 1219200"/>
                    <a:gd name="connsiteX24" fmla="*/ 809625 w 866775"/>
                    <a:gd name="connsiteY24" fmla="*/ 1219200 h 1219200"/>
                    <a:gd name="connsiteX25" fmla="*/ 866775 w 866775"/>
                    <a:gd name="connsiteY25" fmla="*/ 1162050 h 1219200"/>
                    <a:gd name="connsiteX26" fmla="*/ 719138 w 866775"/>
                    <a:gd name="connsiteY26" fmla="*/ 64770 h 1219200"/>
                    <a:gd name="connsiteX27" fmla="*/ 760095 w 866775"/>
                    <a:gd name="connsiteY27" fmla="*/ 105728 h 1219200"/>
                    <a:gd name="connsiteX28" fmla="*/ 801053 w 866775"/>
                    <a:gd name="connsiteY28" fmla="*/ 146685 h 1219200"/>
                    <a:gd name="connsiteX29" fmla="*/ 737235 w 866775"/>
                    <a:gd name="connsiteY29" fmla="*/ 146685 h 1219200"/>
                    <a:gd name="connsiteX30" fmla="*/ 718185 w 866775"/>
                    <a:gd name="connsiteY30" fmla="*/ 127635 h 1219200"/>
                    <a:gd name="connsiteX31" fmla="*/ 718185 w 866775"/>
                    <a:gd name="connsiteY31" fmla="*/ 64770 h 1219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866775" h="1219200">
                      <a:moveTo>
                        <a:pt x="866775" y="1162050"/>
                      </a:moveTo>
                      <a:lnTo>
                        <a:pt x="866775" y="647700"/>
                      </a:lnTo>
                      <a:lnTo>
                        <a:pt x="828675" y="717233"/>
                      </a:lnTo>
                      <a:lnTo>
                        <a:pt x="828675" y="1162050"/>
                      </a:lnTo>
                      <a:cubicBezTo>
                        <a:pt x="828675" y="1172528"/>
                        <a:pt x="820103" y="1181100"/>
                        <a:pt x="809625" y="1181100"/>
                      </a:cubicBezTo>
                      <a:lnTo>
                        <a:pt x="57150" y="1181100"/>
                      </a:lnTo>
                      <a:cubicBezTo>
                        <a:pt x="46672" y="1181100"/>
                        <a:pt x="38100" y="1172528"/>
                        <a:pt x="38100" y="1162050"/>
                      </a:cubicBezTo>
                      <a:lnTo>
                        <a:pt x="38100" y="57150"/>
                      </a:lnTo>
                      <a:cubicBezTo>
                        <a:pt x="38100" y="46673"/>
                        <a:pt x="46672" y="38100"/>
                        <a:pt x="57150" y="38100"/>
                      </a:cubicBezTo>
                      <a:lnTo>
                        <a:pt x="681038" y="38100"/>
                      </a:lnTo>
                      <a:lnTo>
                        <a:pt x="681038" y="128588"/>
                      </a:lnTo>
                      <a:cubicBezTo>
                        <a:pt x="681038" y="160020"/>
                        <a:pt x="706755" y="185738"/>
                        <a:pt x="738188" y="185738"/>
                      </a:cubicBezTo>
                      <a:lnTo>
                        <a:pt x="828675" y="185738"/>
                      </a:lnTo>
                      <a:lnTo>
                        <a:pt x="828675" y="228600"/>
                      </a:lnTo>
                      <a:cubicBezTo>
                        <a:pt x="840105" y="228600"/>
                        <a:pt x="850583" y="232410"/>
                        <a:pt x="860108" y="238125"/>
                      </a:cubicBezTo>
                      <a:lnTo>
                        <a:pt x="866775" y="242888"/>
                      </a:lnTo>
                      <a:cubicBezTo>
                        <a:pt x="866775" y="242888"/>
                        <a:pt x="866775" y="166688"/>
                        <a:pt x="866775" y="166688"/>
                      </a:cubicBezTo>
                      <a:cubicBezTo>
                        <a:pt x="866775" y="161925"/>
                        <a:pt x="864870" y="157163"/>
                        <a:pt x="861060" y="153353"/>
                      </a:cubicBezTo>
                      <a:lnTo>
                        <a:pt x="713423" y="5715"/>
                      </a:lnTo>
                      <a:cubicBezTo>
                        <a:pt x="709613" y="1905"/>
                        <a:pt x="704850" y="0"/>
                        <a:pt x="700088" y="0"/>
                      </a:cubicBezTo>
                      <a:lnTo>
                        <a:pt x="57150" y="0"/>
                      </a:lnTo>
                      <a:cubicBezTo>
                        <a:pt x="25717" y="0"/>
                        <a:pt x="0" y="25718"/>
                        <a:pt x="0" y="57150"/>
                      </a:cubicBezTo>
                      <a:lnTo>
                        <a:pt x="0" y="1162050"/>
                      </a:lnTo>
                      <a:cubicBezTo>
                        <a:pt x="0" y="1193483"/>
                        <a:pt x="25717" y="1219200"/>
                        <a:pt x="57150" y="1219200"/>
                      </a:cubicBezTo>
                      <a:lnTo>
                        <a:pt x="809625" y="1219200"/>
                      </a:lnTo>
                      <a:cubicBezTo>
                        <a:pt x="841058" y="1219200"/>
                        <a:pt x="866775" y="1193483"/>
                        <a:pt x="866775" y="1162050"/>
                      </a:cubicBezTo>
                      <a:close/>
                      <a:moveTo>
                        <a:pt x="719138" y="64770"/>
                      </a:moveTo>
                      <a:lnTo>
                        <a:pt x="760095" y="105728"/>
                      </a:lnTo>
                      <a:lnTo>
                        <a:pt x="801053" y="146685"/>
                      </a:lnTo>
                      <a:lnTo>
                        <a:pt x="737235" y="146685"/>
                      </a:lnTo>
                      <a:cubicBezTo>
                        <a:pt x="726758" y="146685"/>
                        <a:pt x="718185" y="138113"/>
                        <a:pt x="718185" y="127635"/>
                      </a:cubicBezTo>
                      <a:lnTo>
                        <a:pt x="718185" y="6477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0" name="Forma Livre: Forma 49">
                  <a:extLst>
                    <a:ext uri="{FF2B5EF4-FFF2-40B4-BE49-F238E27FC236}">
                      <a16:creationId xmlns:a16="http://schemas.microsoft.com/office/drawing/2014/main" id="{CD44A231-CE48-A8D4-603E-C7C52F2963AF}"/>
                    </a:ext>
                  </a:extLst>
                </p:cNvPr>
                <p:cNvSpPr/>
                <p:nvPr/>
              </p:nvSpPr>
              <p:spPr>
                <a:xfrm>
                  <a:off x="5743575" y="3048000"/>
                  <a:ext cx="540067" cy="38100"/>
                </a:xfrm>
                <a:custGeom>
                  <a:avLst/>
                  <a:gdLst>
                    <a:gd name="connsiteX0" fmla="*/ 540068 w 540067"/>
                    <a:gd name="connsiteY0" fmla="*/ 0 h 38100"/>
                    <a:gd name="connsiteX1" fmla="*/ 19050 w 540067"/>
                    <a:gd name="connsiteY1" fmla="*/ 0 h 38100"/>
                    <a:gd name="connsiteX2" fmla="*/ 0 w 540067"/>
                    <a:gd name="connsiteY2" fmla="*/ 19050 h 38100"/>
                    <a:gd name="connsiteX3" fmla="*/ 19050 w 540067"/>
                    <a:gd name="connsiteY3" fmla="*/ 38100 h 38100"/>
                    <a:gd name="connsiteX4" fmla="*/ 507683 w 540067"/>
                    <a:gd name="connsiteY4" fmla="*/ 38100 h 38100"/>
                    <a:gd name="connsiteX5" fmla="*/ 540068 w 540067"/>
                    <a:gd name="connsiteY5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40067" h="38100">
                      <a:moveTo>
                        <a:pt x="540068" y="0"/>
                      </a:move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507683" y="38100"/>
                      </a:lnTo>
                      <a:lnTo>
                        <a:pt x="540068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1" name="Forma Livre: Forma 50">
                  <a:extLst>
                    <a:ext uri="{FF2B5EF4-FFF2-40B4-BE49-F238E27FC236}">
                      <a16:creationId xmlns:a16="http://schemas.microsoft.com/office/drawing/2014/main" id="{D3AF0BC2-B0C0-7FF0-8AC9-6CB0C5CC5D51}"/>
                    </a:ext>
                  </a:extLst>
                </p:cNvPr>
                <p:cNvSpPr/>
                <p:nvPr/>
              </p:nvSpPr>
              <p:spPr>
                <a:xfrm>
                  <a:off x="5743575" y="3124200"/>
                  <a:ext cx="476250" cy="38100"/>
                </a:xfrm>
                <a:custGeom>
                  <a:avLst/>
                  <a:gdLst>
                    <a:gd name="connsiteX0" fmla="*/ 476250 w 476250"/>
                    <a:gd name="connsiteY0" fmla="*/ 0 h 38100"/>
                    <a:gd name="connsiteX1" fmla="*/ 19050 w 476250"/>
                    <a:gd name="connsiteY1" fmla="*/ 0 h 38100"/>
                    <a:gd name="connsiteX2" fmla="*/ 0 w 476250"/>
                    <a:gd name="connsiteY2" fmla="*/ 19050 h 38100"/>
                    <a:gd name="connsiteX3" fmla="*/ 19050 w 476250"/>
                    <a:gd name="connsiteY3" fmla="*/ 38100 h 38100"/>
                    <a:gd name="connsiteX4" fmla="*/ 443865 w 476250"/>
                    <a:gd name="connsiteY4" fmla="*/ 38100 h 38100"/>
                    <a:gd name="connsiteX5" fmla="*/ 476250 w 476250"/>
                    <a:gd name="connsiteY5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6250" h="38100">
                      <a:moveTo>
                        <a:pt x="476250" y="0"/>
                      </a:move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443865" y="38100"/>
                      </a:lnTo>
                      <a:lnTo>
                        <a:pt x="47625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3" name="Forma Livre: Forma 52">
                  <a:extLst>
                    <a:ext uri="{FF2B5EF4-FFF2-40B4-BE49-F238E27FC236}">
                      <a16:creationId xmlns:a16="http://schemas.microsoft.com/office/drawing/2014/main" id="{2D057DC2-A386-9A30-B337-B4CFDD47B1CA}"/>
                    </a:ext>
                  </a:extLst>
                </p:cNvPr>
                <p:cNvSpPr/>
                <p:nvPr/>
              </p:nvSpPr>
              <p:spPr>
                <a:xfrm>
                  <a:off x="5743575" y="3219450"/>
                  <a:ext cx="396239" cy="38100"/>
                </a:xfrm>
                <a:custGeom>
                  <a:avLst/>
                  <a:gdLst>
                    <a:gd name="connsiteX0" fmla="*/ 396240 w 396239"/>
                    <a:gd name="connsiteY0" fmla="*/ 0 h 38100"/>
                    <a:gd name="connsiteX1" fmla="*/ 19050 w 396239"/>
                    <a:gd name="connsiteY1" fmla="*/ 0 h 38100"/>
                    <a:gd name="connsiteX2" fmla="*/ 0 w 396239"/>
                    <a:gd name="connsiteY2" fmla="*/ 19050 h 38100"/>
                    <a:gd name="connsiteX3" fmla="*/ 19050 w 396239"/>
                    <a:gd name="connsiteY3" fmla="*/ 38100 h 38100"/>
                    <a:gd name="connsiteX4" fmla="*/ 364808 w 396239"/>
                    <a:gd name="connsiteY4" fmla="*/ 38100 h 38100"/>
                    <a:gd name="connsiteX5" fmla="*/ 396240 w 396239"/>
                    <a:gd name="connsiteY5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96239" h="38100">
                      <a:moveTo>
                        <a:pt x="396240" y="0"/>
                      </a:move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364808" y="38100"/>
                      </a:lnTo>
                      <a:lnTo>
                        <a:pt x="39624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4" name="Forma Livre: Forma 53">
                  <a:extLst>
                    <a:ext uri="{FF2B5EF4-FFF2-40B4-BE49-F238E27FC236}">
                      <a16:creationId xmlns:a16="http://schemas.microsoft.com/office/drawing/2014/main" id="{E33ECB82-06CF-2398-61D3-CB16175A2959}"/>
                    </a:ext>
                  </a:extLst>
                </p:cNvPr>
                <p:cNvSpPr/>
                <p:nvPr/>
              </p:nvSpPr>
              <p:spPr>
                <a:xfrm>
                  <a:off x="5743575" y="3296602"/>
                  <a:ext cx="337185" cy="38100"/>
                </a:xfrm>
                <a:custGeom>
                  <a:avLst/>
                  <a:gdLst>
                    <a:gd name="connsiteX0" fmla="*/ 332423 w 337185"/>
                    <a:gd name="connsiteY0" fmla="*/ 15240 h 38100"/>
                    <a:gd name="connsiteX1" fmla="*/ 333375 w 337185"/>
                    <a:gd name="connsiteY1" fmla="*/ 12383 h 38100"/>
                    <a:gd name="connsiteX2" fmla="*/ 334328 w 337185"/>
                    <a:gd name="connsiteY2" fmla="*/ 9525 h 38100"/>
                    <a:gd name="connsiteX3" fmla="*/ 337185 w 337185"/>
                    <a:gd name="connsiteY3" fmla="*/ 952 h 38100"/>
                    <a:gd name="connsiteX4" fmla="*/ 337185 w 337185"/>
                    <a:gd name="connsiteY4" fmla="*/ 0 h 38100"/>
                    <a:gd name="connsiteX5" fmla="*/ 19050 w 337185"/>
                    <a:gd name="connsiteY5" fmla="*/ 0 h 38100"/>
                    <a:gd name="connsiteX6" fmla="*/ 0 w 337185"/>
                    <a:gd name="connsiteY6" fmla="*/ 19050 h 38100"/>
                    <a:gd name="connsiteX7" fmla="*/ 19050 w 337185"/>
                    <a:gd name="connsiteY7" fmla="*/ 38100 h 38100"/>
                    <a:gd name="connsiteX8" fmla="*/ 329565 w 337185"/>
                    <a:gd name="connsiteY8" fmla="*/ 38100 h 38100"/>
                    <a:gd name="connsiteX9" fmla="*/ 332423 w 337185"/>
                    <a:gd name="connsiteY9" fmla="*/ 1524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7185" h="38100">
                      <a:moveTo>
                        <a:pt x="332423" y="15240"/>
                      </a:moveTo>
                      <a:cubicBezTo>
                        <a:pt x="332423" y="14288"/>
                        <a:pt x="332423" y="13335"/>
                        <a:pt x="333375" y="12383"/>
                      </a:cubicBezTo>
                      <a:cubicBezTo>
                        <a:pt x="333375" y="10477"/>
                        <a:pt x="333375" y="9525"/>
                        <a:pt x="334328" y="9525"/>
                      </a:cubicBezTo>
                      <a:cubicBezTo>
                        <a:pt x="335280" y="6668"/>
                        <a:pt x="336233" y="3810"/>
                        <a:pt x="337185" y="952"/>
                      </a:cubicBezTo>
                      <a:cubicBezTo>
                        <a:pt x="337185" y="952"/>
                        <a:pt x="337185" y="0"/>
                        <a:pt x="337185" y="0"/>
                      </a:cubicBez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329565" y="38100"/>
                      </a:lnTo>
                      <a:lnTo>
                        <a:pt x="332423" y="152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8" name="Forma Livre: Forma 57">
                  <a:extLst>
                    <a:ext uri="{FF2B5EF4-FFF2-40B4-BE49-F238E27FC236}">
                      <a16:creationId xmlns:a16="http://schemas.microsoft.com/office/drawing/2014/main" id="{E5B5C049-4DEB-6A01-F6C0-9150D3E43F3E}"/>
                    </a:ext>
                  </a:extLst>
                </p:cNvPr>
                <p:cNvSpPr/>
                <p:nvPr/>
              </p:nvSpPr>
              <p:spPr>
                <a:xfrm>
                  <a:off x="5743575" y="3390900"/>
                  <a:ext cx="323850" cy="38100"/>
                </a:xfrm>
                <a:custGeom>
                  <a:avLst/>
                  <a:gdLst>
                    <a:gd name="connsiteX0" fmla="*/ 323850 w 323850"/>
                    <a:gd name="connsiteY0" fmla="*/ 0 h 38100"/>
                    <a:gd name="connsiteX1" fmla="*/ 19050 w 323850"/>
                    <a:gd name="connsiteY1" fmla="*/ 0 h 38100"/>
                    <a:gd name="connsiteX2" fmla="*/ 0 w 323850"/>
                    <a:gd name="connsiteY2" fmla="*/ 19050 h 38100"/>
                    <a:gd name="connsiteX3" fmla="*/ 19050 w 323850"/>
                    <a:gd name="connsiteY3" fmla="*/ 38100 h 38100"/>
                    <a:gd name="connsiteX4" fmla="*/ 320040 w 323850"/>
                    <a:gd name="connsiteY4" fmla="*/ 38100 h 38100"/>
                    <a:gd name="connsiteX5" fmla="*/ 323850 w 323850"/>
                    <a:gd name="connsiteY5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3850" h="38100">
                      <a:moveTo>
                        <a:pt x="323850" y="0"/>
                      </a:move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320040" y="38100"/>
                      </a:lnTo>
                      <a:lnTo>
                        <a:pt x="32385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9" name="Forma Livre: Forma 58">
                  <a:extLst>
                    <a:ext uri="{FF2B5EF4-FFF2-40B4-BE49-F238E27FC236}">
                      <a16:creationId xmlns:a16="http://schemas.microsoft.com/office/drawing/2014/main" id="{EB573AFA-5249-4FCD-E461-D583B598D638}"/>
                    </a:ext>
                  </a:extLst>
                </p:cNvPr>
                <p:cNvSpPr/>
                <p:nvPr/>
              </p:nvSpPr>
              <p:spPr>
                <a:xfrm>
                  <a:off x="5743575" y="3467100"/>
                  <a:ext cx="301942" cy="38100"/>
                </a:xfrm>
                <a:custGeom>
                  <a:avLst/>
                  <a:gdLst>
                    <a:gd name="connsiteX0" fmla="*/ 0 w 301942"/>
                    <a:gd name="connsiteY0" fmla="*/ 19050 h 38100"/>
                    <a:gd name="connsiteX1" fmla="*/ 19050 w 301942"/>
                    <a:gd name="connsiteY1" fmla="*/ 38100 h 38100"/>
                    <a:gd name="connsiteX2" fmla="*/ 272415 w 301942"/>
                    <a:gd name="connsiteY2" fmla="*/ 38100 h 38100"/>
                    <a:gd name="connsiteX3" fmla="*/ 301943 w 301942"/>
                    <a:gd name="connsiteY3" fmla="*/ 0 h 38100"/>
                    <a:gd name="connsiteX4" fmla="*/ 19050 w 301942"/>
                    <a:gd name="connsiteY4" fmla="*/ 0 h 38100"/>
                    <a:gd name="connsiteX5" fmla="*/ 0 w 301942"/>
                    <a:gd name="connsiteY5" fmla="*/ 1905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1942" h="38100">
                      <a:moveTo>
                        <a:pt x="0" y="19050"/>
                      </a:move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272415" y="38100"/>
                      </a:lnTo>
                      <a:lnTo>
                        <a:pt x="301943" y="0"/>
                      </a:ln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60" name="Forma Livre: Forma 59">
                  <a:extLst>
                    <a:ext uri="{FF2B5EF4-FFF2-40B4-BE49-F238E27FC236}">
                      <a16:creationId xmlns:a16="http://schemas.microsoft.com/office/drawing/2014/main" id="{B306173F-3DF3-25BD-431E-D0BE6CC29EF8}"/>
                    </a:ext>
                  </a:extLst>
                </p:cNvPr>
                <p:cNvSpPr/>
                <p:nvPr/>
              </p:nvSpPr>
              <p:spPr>
                <a:xfrm>
                  <a:off x="5743575" y="3638550"/>
                  <a:ext cx="590550" cy="38100"/>
                </a:xfrm>
                <a:custGeom>
                  <a:avLst/>
                  <a:gdLst>
                    <a:gd name="connsiteX0" fmla="*/ 571500 w 590550"/>
                    <a:gd name="connsiteY0" fmla="*/ 38100 h 38100"/>
                    <a:gd name="connsiteX1" fmla="*/ 590550 w 590550"/>
                    <a:gd name="connsiteY1" fmla="*/ 19050 h 38100"/>
                    <a:gd name="connsiteX2" fmla="*/ 571500 w 590550"/>
                    <a:gd name="connsiteY2" fmla="*/ 0 h 38100"/>
                    <a:gd name="connsiteX3" fmla="*/ 19050 w 590550"/>
                    <a:gd name="connsiteY3" fmla="*/ 0 h 38100"/>
                    <a:gd name="connsiteX4" fmla="*/ 0 w 590550"/>
                    <a:gd name="connsiteY4" fmla="*/ 19050 h 38100"/>
                    <a:gd name="connsiteX5" fmla="*/ 19050 w 590550"/>
                    <a:gd name="connsiteY5" fmla="*/ 38100 h 38100"/>
                    <a:gd name="connsiteX6" fmla="*/ 571500 w 590550"/>
                    <a:gd name="connsiteY6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90550" h="38100">
                      <a:moveTo>
                        <a:pt x="571500" y="38100"/>
                      </a:moveTo>
                      <a:cubicBezTo>
                        <a:pt x="581978" y="38100"/>
                        <a:pt x="590550" y="29527"/>
                        <a:pt x="590550" y="19050"/>
                      </a:cubicBezTo>
                      <a:cubicBezTo>
                        <a:pt x="590550" y="8573"/>
                        <a:pt x="581978" y="0"/>
                        <a:pt x="571500" y="0"/>
                      </a:cubicBez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571500" y="3810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62" name="Forma Livre: Forma 61">
                  <a:extLst>
                    <a:ext uri="{FF2B5EF4-FFF2-40B4-BE49-F238E27FC236}">
                      <a16:creationId xmlns:a16="http://schemas.microsoft.com/office/drawing/2014/main" id="{0AE85270-8643-9329-A4FA-A6DB706F1108}"/>
                    </a:ext>
                  </a:extLst>
                </p:cNvPr>
                <p:cNvSpPr/>
                <p:nvPr/>
              </p:nvSpPr>
              <p:spPr>
                <a:xfrm>
                  <a:off x="5743575" y="2934187"/>
                  <a:ext cx="837893" cy="666262"/>
                </a:xfrm>
                <a:custGeom>
                  <a:avLst/>
                  <a:gdLst>
                    <a:gd name="connsiteX0" fmla="*/ 829628 w 837893"/>
                    <a:gd name="connsiteY0" fmla="*/ 89048 h 666262"/>
                    <a:gd name="connsiteX1" fmla="*/ 704850 w 837893"/>
                    <a:gd name="connsiteY1" fmla="*/ 3323 h 666262"/>
                    <a:gd name="connsiteX2" fmla="*/ 679133 w 837893"/>
                    <a:gd name="connsiteY2" fmla="*/ 7133 h 666262"/>
                    <a:gd name="connsiteX3" fmla="*/ 374333 w 837893"/>
                    <a:gd name="connsiteY3" fmla="*/ 370988 h 666262"/>
                    <a:gd name="connsiteX4" fmla="*/ 374333 w 837893"/>
                    <a:gd name="connsiteY4" fmla="*/ 371940 h 666262"/>
                    <a:gd name="connsiteX5" fmla="*/ 373380 w 837893"/>
                    <a:gd name="connsiteY5" fmla="*/ 372893 h 666262"/>
                    <a:gd name="connsiteX6" fmla="*/ 371475 w 837893"/>
                    <a:gd name="connsiteY6" fmla="*/ 375750 h 666262"/>
                    <a:gd name="connsiteX7" fmla="*/ 371475 w 837893"/>
                    <a:gd name="connsiteY7" fmla="*/ 375750 h 666262"/>
                    <a:gd name="connsiteX8" fmla="*/ 370523 w 837893"/>
                    <a:gd name="connsiteY8" fmla="*/ 380513 h 666262"/>
                    <a:gd name="connsiteX9" fmla="*/ 370523 w 837893"/>
                    <a:gd name="connsiteY9" fmla="*/ 381465 h 666262"/>
                    <a:gd name="connsiteX10" fmla="*/ 355283 w 837893"/>
                    <a:gd name="connsiteY10" fmla="*/ 528150 h 666262"/>
                    <a:gd name="connsiteX11" fmla="*/ 276225 w 837893"/>
                    <a:gd name="connsiteY11" fmla="*/ 628163 h 666262"/>
                    <a:gd name="connsiteX12" fmla="*/ 19050 w 837893"/>
                    <a:gd name="connsiteY12" fmla="*/ 628163 h 666262"/>
                    <a:gd name="connsiteX13" fmla="*/ 0 w 837893"/>
                    <a:gd name="connsiteY13" fmla="*/ 647213 h 666262"/>
                    <a:gd name="connsiteX14" fmla="*/ 19050 w 837893"/>
                    <a:gd name="connsiteY14" fmla="*/ 666263 h 666262"/>
                    <a:gd name="connsiteX15" fmla="*/ 571500 w 837893"/>
                    <a:gd name="connsiteY15" fmla="*/ 666263 h 666262"/>
                    <a:gd name="connsiteX16" fmla="*/ 590550 w 837893"/>
                    <a:gd name="connsiteY16" fmla="*/ 647213 h 666262"/>
                    <a:gd name="connsiteX17" fmla="*/ 571500 w 837893"/>
                    <a:gd name="connsiteY17" fmla="*/ 628163 h 666262"/>
                    <a:gd name="connsiteX18" fmla="*/ 449580 w 837893"/>
                    <a:gd name="connsiteY18" fmla="*/ 628163 h 666262"/>
                    <a:gd name="connsiteX19" fmla="*/ 467678 w 837893"/>
                    <a:gd name="connsiteY19" fmla="*/ 607208 h 666262"/>
                    <a:gd name="connsiteX20" fmla="*/ 600075 w 837893"/>
                    <a:gd name="connsiteY20" fmla="*/ 538628 h 666262"/>
                    <a:gd name="connsiteX21" fmla="*/ 600075 w 837893"/>
                    <a:gd name="connsiteY21" fmla="*/ 538628 h 666262"/>
                    <a:gd name="connsiteX22" fmla="*/ 600075 w 837893"/>
                    <a:gd name="connsiteY22" fmla="*/ 538628 h 666262"/>
                    <a:gd name="connsiteX23" fmla="*/ 600075 w 837893"/>
                    <a:gd name="connsiteY23" fmla="*/ 538628 h 666262"/>
                    <a:gd name="connsiteX24" fmla="*/ 603885 w 837893"/>
                    <a:gd name="connsiteY24" fmla="*/ 535771 h 666262"/>
                    <a:gd name="connsiteX25" fmla="*/ 604838 w 837893"/>
                    <a:gd name="connsiteY25" fmla="*/ 534818 h 666262"/>
                    <a:gd name="connsiteX26" fmla="*/ 606743 w 837893"/>
                    <a:gd name="connsiteY26" fmla="*/ 532913 h 666262"/>
                    <a:gd name="connsiteX27" fmla="*/ 607695 w 837893"/>
                    <a:gd name="connsiteY27" fmla="*/ 531961 h 666262"/>
                    <a:gd name="connsiteX28" fmla="*/ 607695 w 837893"/>
                    <a:gd name="connsiteY28" fmla="*/ 531008 h 666262"/>
                    <a:gd name="connsiteX29" fmla="*/ 775335 w 837893"/>
                    <a:gd name="connsiteY29" fmla="*/ 223350 h 666262"/>
                    <a:gd name="connsiteX30" fmla="*/ 776288 w 837893"/>
                    <a:gd name="connsiteY30" fmla="*/ 222398 h 666262"/>
                    <a:gd name="connsiteX31" fmla="*/ 778193 w 837893"/>
                    <a:gd name="connsiteY31" fmla="*/ 217635 h 666262"/>
                    <a:gd name="connsiteX32" fmla="*/ 835343 w 837893"/>
                    <a:gd name="connsiteY32" fmla="*/ 112860 h 666262"/>
                    <a:gd name="connsiteX33" fmla="*/ 829628 w 837893"/>
                    <a:gd name="connsiteY33" fmla="*/ 89048 h 666262"/>
                    <a:gd name="connsiteX34" fmla="*/ 399098 w 837893"/>
                    <a:gd name="connsiteY34" fmla="*/ 627211 h 666262"/>
                    <a:gd name="connsiteX35" fmla="*/ 324803 w 837893"/>
                    <a:gd name="connsiteY35" fmla="*/ 628163 h 666262"/>
                    <a:gd name="connsiteX36" fmla="*/ 377190 w 837893"/>
                    <a:gd name="connsiteY36" fmla="*/ 561488 h 666262"/>
                    <a:gd name="connsiteX37" fmla="*/ 427673 w 837893"/>
                    <a:gd name="connsiteY37" fmla="*/ 595778 h 666262"/>
                    <a:gd name="connsiteX38" fmla="*/ 399098 w 837893"/>
                    <a:gd name="connsiteY38" fmla="*/ 627211 h 666262"/>
                    <a:gd name="connsiteX39" fmla="*/ 457200 w 837893"/>
                    <a:gd name="connsiteY39" fmla="*/ 570061 h 666262"/>
                    <a:gd name="connsiteX40" fmla="*/ 393383 w 837893"/>
                    <a:gd name="connsiteY40" fmla="*/ 526246 h 666262"/>
                    <a:gd name="connsiteX41" fmla="*/ 404813 w 837893"/>
                    <a:gd name="connsiteY41" fmla="*/ 417660 h 666262"/>
                    <a:gd name="connsiteX42" fmla="*/ 554355 w 837893"/>
                    <a:gd name="connsiteY42" fmla="*/ 520530 h 666262"/>
                    <a:gd name="connsiteX43" fmla="*/ 457200 w 837893"/>
                    <a:gd name="connsiteY43" fmla="*/ 570061 h 666262"/>
                    <a:gd name="connsiteX44" fmla="*/ 584835 w 837893"/>
                    <a:gd name="connsiteY44" fmla="*/ 494813 h 666262"/>
                    <a:gd name="connsiteX45" fmla="*/ 417195 w 837893"/>
                    <a:gd name="connsiteY45" fmla="*/ 379560 h 666262"/>
                    <a:gd name="connsiteX46" fmla="*/ 619125 w 837893"/>
                    <a:gd name="connsiteY46" fmla="*/ 137625 h 666262"/>
                    <a:gd name="connsiteX47" fmla="*/ 735330 w 837893"/>
                    <a:gd name="connsiteY47" fmla="*/ 217635 h 666262"/>
                    <a:gd name="connsiteX48" fmla="*/ 584835 w 837893"/>
                    <a:gd name="connsiteY48" fmla="*/ 494813 h 666262"/>
                    <a:gd name="connsiteX49" fmla="*/ 753428 w 837893"/>
                    <a:gd name="connsiteY49" fmla="*/ 184298 h 666262"/>
                    <a:gd name="connsiteX50" fmla="*/ 642938 w 837893"/>
                    <a:gd name="connsiteY50" fmla="*/ 109050 h 666262"/>
                    <a:gd name="connsiteX51" fmla="*/ 697230 w 837893"/>
                    <a:gd name="connsiteY51" fmla="*/ 44280 h 666262"/>
                    <a:gd name="connsiteX52" fmla="*/ 793433 w 837893"/>
                    <a:gd name="connsiteY52" fmla="*/ 110955 h 666262"/>
                    <a:gd name="connsiteX53" fmla="*/ 753428 w 837893"/>
                    <a:gd name="connsiteY53" fmla="*/ 184298 h 666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</a:cxnLst>
                  <a:rect l="l" t="t" r="r" b="b"/>
                  <a:pathLst>
                    <a:path w="837893" h="666262">
                      <a:moveTo>
                        <a:pt x="829628" y="89048"/>
                      </a:moveTo>
                      <a:lnTo>
                        <a:pt x="704850" y="3323"/>
                      </a:lnTo>
                      <a:cubicBezTo>
                        <a:pt x="696278" y="-2392"/>
                        <a:pt x="685800" y="-487"/>
                        <a:pt x="679133" y="7133"/>
                      </a:cubicBezTo>
                      <a:lnTo>
                        <a:pt x="374333" y="370988"/>
                      </a:lnTo>
                      <a:cubicBezTo>
                        <a:pt x="374333" y="370988"/>
                        <a:pt x="374333" y="370988"/>
                        <a:pt x="374333" y="371940"/>
                      </a:cubicBezTo>
                      <a:cubicBezTo>
                        <a:pt x="374333" y="371940"/>
                        <a:pt x="373380" y="372893"/>
                        <a:pt x="373380" y="372893"/>
                      </a:cubicBezTo>
                      <a:cubicBezTo>
                        <a:pt x="372428" y="373846"/>
                        <a:pt x="372428" y="374798"/>
                        <a:pt x="371475" y="375750"/>
                      </a:cubicBezTo>
                      <a:cubicBezTo>
                        <a:pt x="371475" y="375750"/>
                        <a:pt x="371475" y="375750"/>
                        <a:pt x="371475" y="375750"/>
                      </a:cubicBezTo>
                      <a:cubicBezTo>
                        <a:pt x="370523" y="377655"/>
                        <a:pt x="370523" y="378608"/>
                        <a:pt x="370523" y="380513"/>
                      </a:cubicBezTo>
                      <a:cubicBezTo>
                        <a:pt x="370523" y="380513"/>
                        <a:pt x="370523" y="380513"/>
                        <a:pt x="370523" y="381465"/>
                      </a:cubicBezTo>
                      <a:lnTo>
                        <a:pt x="355283" y="528150"/>
                      </a:lnTo>
                      <a:lnTo>
                        <a:pt x="276225" y="628163"/>
                      </a:lnTo>
                      <a:lnTo>
                        <a:pt x="19050" y="628163"/>
                      </a:lnTo>
                      <a:cubicBezTo>
                        <a:pt x="8572" y="628163"/>
                        <a:pt x="0" y="636736"/>
                        <a:pt x="0" y="647213"/>
                      </a:cubicBezTo>
                      <a:cubicBezTo>
                        <a:pt x="0" y="657690"/>
                        <a:pt x="8572" y="666263"/>
                        <a:pt x="19050" y="666263"/>
                      </a:cubicBezTo>
                      <a:lnTo>
                        <a:pt x="571500" y="666263"/>
                      </a:lnTo>
                      <a:cubicBezTo>
                        <a:pt x="581978" y="666263"/>
                        <a:pt x="590550" y="657690"/>
                        <a:pt x="590550" y="647213"/>
                      </a:cubicBezTo>
                      <a:cubicBezTo>
                        <a:pt x="590550" y="636736"/>
                        <a:pt x="581978" y="628163"/>
                        <a:pt x="571500" y="628163"/>
                      </a:cubicBezTo>
                      <a:lnTo>
                        <a:pt x="449580" y="628163"/>
                      </a:lnTo>
                      <a:lnTo>
                        <a:pt x="467678" y="607208"/>
                      </a:lnTo>
                      <a:lnTo>
                        <a:pt x="600075" y="538628"/>
                      </a:lnTo>
                      <a:cubicBezTo>
                        <a:pt x="600075" y="538628"/>
                        <a:pt x="600075" y="538628"/>
                        <a:pt x="600075" y="538628"/>
                      </a:cubicBezTo>
                      <a:lnTo>
                        <a:pt x="600075" y="538628"/>
                      </a:lnTo>
                      <a:cubicBezTo>
                        <a:pt x="600075" y="538628"/>
                        <a:pt x="600075" y="538628"/>
                        <a:pt x="600075" y="538628"/>
                      </a:cubicBezTo>
                      <a:cubicBezTo>
                        <a:pt x="601980" y="537675"/>
                        <a:pt x="602933" y="536723"/>
                        <a:pt x="603885" y="535771"/>
                      </a:cubicBezTo>
                      <a:cubicBezTo>
                        <a:pt x="603885" y="535771"/>
                        <a:pt x="604838" y="534818"/>
                        <a:pt x="604838" y="534818"/>
                      </a:cubicBezTo>
                      <a:cubicBezTo>
                        <a:pt x="605790" y="533865"/>
                        <a:pt x="605790" y="533865"/>
                        <a:pt x="606743" y="532913"/>
                      </a:cubicBezTo>
                      <a:cubicBezTo>
                        <a:pt x="606743" y="532913"/>
                        <a:pt x="606743" y="531961"/>
                        <a:pt x="607695" y="531961"/>
                      </a:cubicBezTo>
                      <a:cubicBezTo>
                        <a:pt x="607695" y="531961"/>
                        <a:pt x="607695" y="531961"/>
                        <a:pt x="607695" y="531008"/>
                      </a:cubicBezTo>
                      <a:lnTo>
                        <a:pt x="775335" y="223350"/>
                      </a:lnTo>
                      <a:cubicBezTo>
                        <a:pt x="775335" y="223350"/>
                        <a:pt x="776288" y="222398"/>
                        <a:pt x="776288" y="222398"/>
                      </a:cubicBezTo>
                      <a:cubicBezTo>
                        <a:pt x="777240" y="220493"/>
                        <a:pt x="778193" y="219540"/>
                        <a:pt x="778193" y="217635"/>
                      </a:cubicBezTo>
                      <a:lnTo>
                        <a:pt x="835343" y="112860"/>
                      </a:lnTo>
                      <a:cubicBezTo>
                        <a:pt x="840105" y="105240"/>
                        <a:pt x="838200" y="93810"/>
                        <a:pt x="829628" y="89048"/>
                      </a:cubicBezTo>
                      <a:close/>
                      <a:moveTo>
                        <a:pt x="399098" y="627211"/>
                      </a:moveTo>
                      <a:lnTo>
                        <a:pt x="324803" y="628163"/>
                      </a:lnTo>
                      <a:lnTo>
                        <a:pt x="377190" y="561488"/>
                      </a:lnTo>
                      <a:lnTo>
                        <a:pt x="427673" y="595778"/>
                      </a:lnTo>
                      <a:lnTo>
                        <a:pt x="399098" y="627211"/>
                      </a:lnTo>
                      <a:close/>
                      <a:moveTo>
                        <a:pt x="457200" y="570061"/>
                      </a:moveTo>
                      <a:lnTo>
                        <a:pt x="393383" y="526246"/>
                      </a:lnTo>
                      <a:lnTo>
                        <a:pt x="404813" y="417660"/>
                      </a:lnTo>
                      <a:lnTo>
                        <a:pt x="554355" y="520530"/>
                      </a:lnTo>
                      <a:lnTo>
                        <a:pt x="457200" y="570061"/>
                      </a:lnTo>
                      <a:close/>
                      <a:moveTo>
                        <a:pt x="584835" y="494813"/>
                      </a:moveTo>
                      <a:lnTo>
                        <a:pt x="417195" y="379560"/>
                      </a:lnTo>
                      <a:lnTo>
                        <a:pt x="619125" y="137625"/>
                      </a:lnTo>
                      <a:lnTo>
                        <a:pt x="735330" y="217635"/>
                      </a:lnTo>
                      <a:lnTo>
                        <a:pt x="584835" y="494813"/>
                      </a:lnTo>
                      <a:close/>
                      <a:moveTo>
                        <a:pt x="753428" y="184298"/>
                      </a:moveTo>
                      <a:lnTo>
                        <a:pt x="642938" y="109050"/>
                      </a:lnTo>
                      <a:lnTo>
                        <a:pt x="697230" y="44280"/>
                      </a:lnTo>
                      <a:lnTo>
                        <a:pt x="793433" y="110955"/>
                      </a:lnTo>
                      <a:lnTo>
                        <a:pt x="753428" y="18429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</p:grpSp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338CB259-6039-F54F-5679-94E491CB1104}"/>
                  </a:ext>
                </a:extLst>
              </p:cNvPr>
              <p:cNvSpPr txBox="1"/>
              <p:nvPr/>
            </p:nvSpPr>
            <p:spPr>
              <a:xfrm>
                <a:off x="1263386" y="503434"/>
                <a:ext cx="3051761" cy="6810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0" tIns="0" rIns="0" bIns="0" rtlCol="0" anchor="b">
                <a:noAutofit/>
              </a:bodyPr>
              <a:lstStyle>
                <a:defPPr>
                  <a:defRPr lang="pt-BR"/>
                </a:defPPr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sz="4800" b="1"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pt-BR" kern="100" noProof="0" dirty="0">
                    <a:solidFill>
                      <a:srgbClr val="123458"/>
                    </a:solidFill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pt-BR" kern="100" noProof="0" dirty="0">
                    <a:solidFill>
                      <a:srgbClr val="123458"/>
                    </a:solidFill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estaques</a:t>
                </a:r>
                <a:endParaRPr lang="pt-BR" noProof="0" dirty="0">
                  <a:solidFill>
                    <a:srgbClr val="123458"/>
                  </a:solidFill>
                </a:endParaRPr>
              </a:p>
            </p:txBody>
          </p:sp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96A37D21-7E0A-7105-C6DA-82B778C7BE04}"/>
                  </a:ext>
                </a:extLst>
              </p:cNvPr>
              <p:cNvSpPr txBox="1"/>
              <p:nvPr/>
            </p:nvSpPr>
            <p:spPr>
              <a:xfrm>
                <a:off x="1263386" y="1107525"/>
                <a:ext cx="3175050" cy="559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pt-BR"/>
                </a:defPPr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sz="4800" b="1"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pt-BR" sz="4200" kern="100" noProof="0" dirty="0">
                    <a:ln w="38100">
                      <a:solidFill>
                        <a:srgbClr val="123458"/>
                      </a:solidFill>
                    </a:ln>
                    <a:noFill/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15.040/2024</a:t>
                </a:r>
                <a:endParaRPr lang="pt-BR" sz="4200" noProof="0" dirty="0">
                  <a:ln w="38100">
                    <a:solidFill>
                      <a:srgbClr val="123458"/>
                    </a:solidFill>
                  </a:ln>
                  <a:noFill/>
                </a:endParaRPr>
              </a:p>
            </p:txBody>
          </p:sp>
          <p:sp>
            <p:nvSpPr>
              <p:cNvPr id="69" name="Retângulo: Cantos Diagonais Arredondados 68">
                <a:extLst>
                  <a:ext uri="{FF2B5EF4-FFF2-40B4-BE49-F238E27FC236}">
                    <a16:creationId xmlns:a16="http://schemas.microsoft.com/office/drawing/2014/main" id="{58596EC0-EF0A-4296-53A3-DB3C50CA8AA5}"/>
                  </a:ext>
                </a:extLst>
              </p:cNvPr>
              <p:cNvSpPr/>
              <p:nvPr/>
            </p:nvSpPr>
            <p:spPr>
              <a:xfrm>
                <a:off x="323313" y="1769383"/>
                <a:ext cx="3991834" cy="36000"/>
              </a:xfrm>
              <a:prstGeom prst="round2DiagRect">
                <a:avLst/>
              </a:prstGeom>
              <a:solidFill>
                <a:srgbClr val="123458"/>
              </a:solidFill>
              <a:ln>
                <a:solidFill>
                  <a:srgbClr val="12345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600" noProof="0" dirty="0">
                  <a:solidFill>
                    <a:srgbClr val="D4C9BE"/>
                  </a:solidFill>
                </a:endParaRPr>
              </a:p>
            </p:txBody>
          </p:sp>
        </p:grpSp>
      </p:grp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62290555-6F23-074C-F840-827D2EE032EE}"/>
              </a:ext>
            </a:extLst>
          </p:cNvPr>
          <p:cNvSpPr/>
          <p:nvPr/>
        </p:nvSpPr>
        <p:spPr>
          <a:xfrm>
            <a:off x="4581139" y="1769383"/>
            <a:ext cx="7284377" cy="4724112"/>
          </a:xfrm>
          <a:prstGeom prst="roundRect">
            <a:avLst>
              <a:gd name="adj" fmla="val 3148"/>
            </a:avLst>
          </a:prstGeom>
          <a:solidFill>
            <a:schemeClr val="bg1"/>
          </a:solidFill>
          <a:ln w="38100">
            <a:solidFill>
              <a:srgbClr val="123458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noProof="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FB2CFF94-12E7-9A5A-5568-0342FEC5A8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07694" y="2152144"/>
            <a:ext cx="2851721" cy="3958590"/>
          </a:xfrm>
          <a:prstGeom prst="roundRect">
            <a:avLst>
              <a:gd name="adj" fmla="val 4057"/>
            </a:avLst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89220E8D-B738-073A-5174-6F7427128402}"/>
              </a:ext>
            </a:extLst>
          </p:cNvPr>
          <p:cNvSpPr txBox="1"/>
          <p:nvPr/>
        </p:nvSpPr>
        <p:spPr>
          <a:xfrm>
            <a:off x="4821744" y="2103078"/>
            <a:ext cx="3989671" cy="4356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1500"/>
              </a:spcAft>
              <a:buSzPts val="1000"/>
              <a:tabLst>
                <a:tab pos="457200" algn="l"/>
              </a:tabLst>
            </a:pPr>
            <a:r>
              <a:rPr lang="pt-BR" sz="1900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pagamento de sinistros </a:t>
            </a:r>
            <a:r>
              <a:rPr lang="pt-BR" sz="2000" b="1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deve</a:t>
            </a:r>
            <a:r>
              <a:rPr lang="pt-BR" sz="2000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ser </a:t>
            </a:r>
            <a:r>
              <a:rPr lang="pt-BR" sz="1900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feito em </a:t>
            </a:r>
            <a:r>
              <a:rPr lang="pt-BR" sz="2000" b="1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até 30 (trinta) dias após a conclusão da regulação</a:t>
            </a:r>
            <a:r>
              <a:rPr lang="pt-BR" sz="2000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pt-BR" sz="1900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admitido ao </a:t>
            </a:r>
            <a:r>
              <a:rPr lang="pt-BR" sz="2000" b="1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regulador </a:t>
            </a:r>
            <a:r>
              <a:rPr lang="pt-BR" sz="2000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estabelecer a </a:t>
            </a:r>
            <a:r>
              <a:rPr lang="pt-BR" sz="2000" b="1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extensão do prazo até 120 dias</a:t>
            </a:r>
            <a:r>
              <a:rPr lang="pt-BR" sz="2000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900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 ramos de seguro cuja complexidade justifique a extensão, a partir da entrega de todos os documentos arrolados na apólice.</a:t>
            </a:r>
          </a:p>
          <a:p>
            <a:pPr>
              <a:lnSpc>
                <a:spcPct val="114000"/>
              </a:lnSpc>
              <a:spcAft>
                <a:spcPts val="1500"/>
              </a:spcAft>
              <a:buSzPts val="1000"/>
              <a:tabLst>
                <a:tab pos="457200" algn="l"/>
              </a:tabLst>
            </a:pPr>
            <a:r>
              <a:rPr lang="pt-BR" sz="1900" kern="100" noProof="0" dirty="0">
                <a:solidFill>
                  <a:srgbClr val="123458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 tal prazo expirar, o pagamento deverá ser acrescido de juros e multa.</a:t>
            </a:r>
          </a:p>
        </p:txBody>
      </p:sp>
    </p:spTree>
    <p:extLst>
      <p:ext uri="{BB962C8B-B14F-4D97-AF65-F5344CB8AC3E}">
        <p14:creationId xmlns:p14="http://schemas.microsoft.com/office/powerpoint/2010/main" val="507671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3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B96BDF-9676-90AD-8032-CA30506B1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Diagonais Arredondados 6">
            <a:extLst>
              <a:ext uri="{FF2B5EF4-FFF2-40B4-BE49-F238E27FC236}">
                <a16:creationId xmlns:a16="http://schemas.microsoft.com/office/drawing/2014/main" id="{F8F77C1C-ECC7-FDBD-588B-C56B55A6E865}"/>
              </a:ext>
            </a:extLst>
          </p:cNvPr>
          <p:cNvSpPr/>
          <p:nvPr/>
        </p:nvSpPr>
        <p:spPr>
          <a:xfrm>
            <a:off x="266933" y="2241838"/>
            <a:ext cx="4117490" cy="1496800"/>
          </a:xfrm>
          <a:prstGeom prst="round2DiagRect">
            <a:avLst>
              <a:gd name="adj1" fmla="val 22806"/>
              <a:gd name="adj2" fmla="val 0"/>
            </a:avLst>
          </a:prstGeom>
          <a:solidFill>
            <a:srgbClr val="123458"/>
          </a:solidFill>
          <a:ln w="381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noProof="0" dirty="0"/>
          </a:p>
        </p:txBody>
      </p:sp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1304F5A0-273A-4B31-EE42-873E14DC1678}"/>
              </a:ext>
            </a:extLst>
          </p:cNvPr>
          <p:cNvSpPr/>
          <p:nvPr/>
        </p:nvSpPr>
        <p:spPr>
          <a:xfrm>
            <a:off x="0" y="6378276"/>
            <a:ext cx="4325420" cy="859973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F3F4E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>
              <a:solidFill>
                <a:srgbClr val="F1EFEC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A48C0B5-6E8D-1305-2BA9-1F6DA5E53422}"/>
              </a:ext>
            </a:extLst>
          </p:cNvPr>
          <p:cNvSpPr txBox="1"/>
          <p:nvPr/>
        </p:nvSpPr>
        <p:spPr>
          <a:xfrm>
            <a:off x="538817" y="1608717"/>
            <a:ext cx="4042322" cy="1972519"/>
          </a:xfrm>
          <a:prstGeom prst="rect">
            <a:avLst/>
          </a:prstGeom>
          <a:noFill/>
        </p:spPr>
        <p:txBody>
          <a:bodyPr wrap="square" lIns="72000" tIns="72000" rIns="0" bIns="0">
            <a:spAutoFit/>
          </a:bodyPr>
          <a:lstStyle/>
          <a:p>
            <a:pPr>
              <a:lnSpc>
                <a:spcPct val="75000"/>
              </a:lnSpc>
              <a:spcAft>
                <a:spcPts val="1200"/>
              </a:spcAft>
            </a:pPr>
            <a:endParaRPr lang="pt-BR" sz="2200" b="1" kern="100" noProof="0" dirty="0">
              <a:solidFill>
                <a:srgbClr val="F3F4EE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75000"/>
              </a:lnSpc>
              <a:spcAft>
                <a:spcPts val="1200"/>
              </a:spcAft>
            </a:pPr>
            <a:endParaRPr lang="pt-BR" sz="2200" b="1" kern="100" noProof="0" dirty="0">
              <a:solidFill>
                <a:srgbClr val="F3F4EE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75000"/>
              </a:lnSpc>
              <a:spcAft>
                <a:spcPts val="1200"/>
              </a:spcAft>
            </a:pPr>
            <a:endParaRPr lang="pt-BR" sz="2200" b="1" kern="100" noProof="0" dirty="0">
              <a:solidFill>
                <a:srgbClr val="F3F4EE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75000"/>
              </a:lnSpc>
              <a:spcAft>
                <a:spcPts val="1200"/>
              </a:spcAft>
            </a:pPr>
            <a: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Prazo Prescricional</a:t>
            </a:r>
          </a:p>
          <a:p>
            <a:pPr>
              <a:lnSpc>
                <a:spcPct val="75000"/>
              </a:lnSpc>
              <a:spcAft>
                <a:spcPts val="1200"/>
              </a:spcAft>
            </a:pPr>
            <a:endParaRPr lang="pt-BR" sz="2200" kern="100" noProof="0" dirty="0">
              <a:solidFill>
                <a:srgbClr val="F3F4EE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9011F251-F3AE-D098-8B9B-A76602DF2053}"/>
              </a:ext>
            </a:extLst>
          </p:cNvPr>
          <p:cNvGrpSpPr/>
          <p:nvPr/>
        </p:nvGrpSpPr>
        <p:grpSpPr>
          <a:xfrm>
            <a:off x="-2075" y="-140114"/>
            <a:ext cx="4717718" cy="2448412"/>
            <a:chOff x="-2075" y="-140114"/>
            <a:chExt cx="4717718" cy="2448412"/>
          </a:xfrm>
        </p:grpSpPr>
        <p:sp>
          <p:nvSpPr>
            <p:cNvPr id="5" name="Retângulo: Cantos Diagonais Arredondados 4">
              <a:extLst>
                <a:ext uri="{FF2B5EF4-FFF2-40B4-BE49-F238E27FC236}">
                  <a16:creationId xmlns:a16="http://schemas.microsoft.com/office/drawing/2014/main" id="{9ECC6DB9-8D15-AA16-E524-CEC9EB0055D7}"/>
                </a:ext>
              </a:extLst>
            </p:cNvPr>
            <p:cNvSpPr/>
            <p:nvPr/>
          </p:nvSpPr>
          <p:spPr>
            <a:xfrm>
              <a:off x="-2075" y="-140114"/>
              <a:ext cx="4717718" cy="2448412"/>
            </a:xfrm>
            <a:prstGeom prst="round2DiagRect">
              <a:avLst>
                <a:gd name="adj1" fmla="val 0"/>
                <a:gd name="adj2" fmla="val 0"/>
              </a:avLst>
            </a:prstGeom>
            <a:solidFill>
              <a:srgbClr val="F3F4EE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rgbClr val="F1EFEC"/>
                </a:solidFill>
              </a:endParaRPr>
            </a:p>
          </p:txBody>
        </p: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2118C2A7-3E05-EBAF-4194-465689A31D00}"/>
                </a:ext>
              </a:extLst>
            </p:cNvPr>
            <p:cNvGrpSpPr/>
            <p:nvPr/>
          </p:nvGrpSpPr>
          <p:grpSpPr>
            <a:xfrm>
              <a:off x="392589" y="414084"/>
              <a:ext cx="4115123" cy="1301949"/>
              <a:chOff x="323313" y="503434"/>
              <a:chExt cx="4115123" cy="1301949"/>
            </a:xfrm>
          </p:grpSpPr>
          <p:sp>
            <p:nvSpPr>
              <p:cNvPr id="26" name="Retângulo: Cantos Diagonais Arredondados 25">
                <a:extLst>
                  <a:ext uri="{FF2B5EF4-FFF2-40B4-BE49-F238E27FC236}">
                    <a16:creationId xmlns:a16="http://schemas.microsoft.com/office/drawing/2014/main" id="{FF380F7C-62B4-9A24-BDAF-1943B573F0FD}"/>
                  </a:ext>
                </a:extLst>
              </p:cNvPr>
              <p:cNvSpPr/>
              <p:nvPr/>
            </p:nvSpPr>
            <p:spPr>
              <a:xfrm>
                <a:off x="323313" y="668443"/>
                <a:ext cx="768552" cy="943538"/>
              </a:xfrm>
              <a:prstGeom prst="round2DiagRect">
                <a:avLst>
                  <a:gd name="adj1" fmla="val 19222"/>
                  <a:gd name="adj2" fmla="val 0"/>
                </a:avLst>
              </a:prstGeom>
              <a:solidFill>
                <a:srgbClr val="12345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grpSp>
            <p:nvGrpSpPr>
              <p:cNvPr id="68" name="Agrupar 67">
                <a:extLst>
                  <a:ext uri="{FF2B5EF4-FFF2-40B4-BE49-F238E27FC236}">
                    <a16:creationId xmlns:a16="http://schemas.microsoft.com/office/drawing/2014/main" id="{7C6202D6-988C-8CCF-A6A0-25F38D85FFA2}"/>
                  </a:ext>
                </a:extLst>
              </p:cNvPr>
              <p:cNvGrpSpPr/>
              <p:nvPr/>
            </p:nvGrpSpPr>
            <p:grpSpPr>
              <a:xfrm>
                <a:off x="482158" y="791556"/>
                <a:ext cx="450863" cy="697311"/>
                <a:chOff x="5610225" y="2667000"/>
                <a:chExt cx="971243" cy="1219200"/>
              </a:xfrm>
              <a:solidFill>
                <a:srgbClr val="F3F4EE"/>
              </a:solidFill>
            </p:grpSpPr>
            <p:sp>
              <p:nvSpPr>
                <p:cNvPr id="45" name="Forma Livre: Forma 44">
                  <a:extLst>
                    <a:ext uri="{FF2B5EF4-FFF2-40B4-BE49-F238E27FC236}">
                      <a16:creationId xmlns:a16="http://schemas.microsoft.com/office/drawing/2014/main" id="{C6558CFE-25E5-AADF-8742-5BDA68523B83}"/>
                    </a:ext>
                  </a:extLst>
                </p:cNvPr>
                <p:cNvSpPr/>
                <p:nvPr/>
              </p:nvSpPr>
              <p:spPr>
                <a:xfrm>
                  <a:off x="5743575" y="2876550"/>
                  <a:ext cx="590550" cy="38100"/>
                </a:xfrm>
                <a:custGeom>
                  <a:avLst/>
                  <a:gdLst>
                    <a:gd name="connsiteX0" fmla="*/ 571500 w 590550"/>
                    <a:gd name="connsiteY0" fmla="*/ 0 h 38100"/>
                    <a:gd name="connsiteX1" fmla="*/ 19050 w 590550"/>
                    <a:gd name="connsiteY1" fmla="*/ 0 h 38100"/>
                    <a:gd name="connsiteX2" fmla="*/ 0 w 590550"/>
                    <a:gd name="connsiteY2" fmla="*/ 19050 h 38100"/>
                    <a:gd name="connsiteX3" fmla="*/ 19050 w 590550"/>
                    <a:gd name="connsiteY3" fmla="*/ 38100 h 38100"/>
                    <a:gd name="connsiteX4" fmla="*/ 571500 w 590550"/>
                    <a:gd name="connsiteY4" fmla="*/ 38100 h 38100"/>
                    <a:gd name="connsiteX5" fmla="*/ 590550 w 590550"/>
                    <a:gd name="connsiteY5" fmla="*/ 19050 h 38100"/>
                    <a:gd name="connsiteX6" fmla="*/ 571500 w 590550"/>
                    <a:gd name="connsiteY6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90550" h="38100">
                      <a:moveTo>
                        <a:pt x="571500" y="0"/>
                      </a:moveTo>
                      <a:lnTo>
                        <a:pt x="19050" y="0"/>
                      </a:lnTo>
                      <a:cubicBezTo>
                        <a:pt x="8572" y="0"/>
                        <a:pt x="0" y="8572"/>
                        <a:pt x="0" y="19050"/>
                      </a:cubicBezTo>
                      <a:cubicBezTo>
                        <a:pt x="0" y="29528"/>
                        <a:pt x="8572" y="38100"/>
                        <a:pt x="19050" y="38100"/>
                      </a:cubicBezTo>
                      <a:lnTo>
                        <a:pt x="571500" y="38100"/>
                      </a:lnTo>
                      <a:cubicBezTo>
                        <a:pt x="581978" y="38100"/>
                        <a:pt x="590550" y="29528"/>
                        <a:pt x="590550" y="19050"/>
                      </a:cubicBezTo>
                      <a:cubicBezTo>
                        <a:pt x="590550" y="8572"/>
                        <a:pt x="581978" y="0"/>
                        <a:pt x="571500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46" name="Forma Livre: Forma 45">
                  <a:extLst>
                    <a:ext uri="{FF2B5EF4-FFF2-40B4-BE49-F238E27FC236}">
                      <a16:creationId xmlns:a16="http://schemas.microsoft.com/office/drawing/2014/main" id="{43366BDB-FC33-FF71-E47C-C4E17EC97DF3}"/>
                    </a:ext>
                  </a:extLst>
                </p:cNvPr>
                <p:cNvSpPr/>
                <p:nvPr/>
              </p:nvSpPr>
              <p:spPr>
                <a:xfrm>
                  <a:off x="5743575" y="2952750"/>
                  <a:ext cx="590550" cy="38100"/>
                </a:xfrm>
                <a:custGeom>
                  <a:avLst/>
                  <a:gdLst>
                    <a:gd name="connsiteX0" fmla="*/ 590550 w 590550"/>
                    <a:gd name="connsiteY0" fmla="*/ 19050 h 38100"/>
                    <a:gd name="connsiteX1" fmla="*/ 571500 w 590550"/>
                    <a:gd name="connsiteY1" fmla="*/ 0 h 38100"/>
                    <a:gd name="connsiteX2" fmla="*/ 19050 w 590550"/>
                    <a:gd name="connsiteY2" fmla="*/ 0 h 38100"/>
                    <a:gd name="connsiteX3" fmla="*/ 0 w 590550"/>
                    <a:gd name="connsiteY3" fmla="*/ 19050 h 38100"/>
                    <a:gd name="connsiteX4" fmla="*/ 19050 w 590550"/>
                    <a:gd name="connsiteY4" fmla="*/ 38100 h 38100"/>
                    <a:gd name="connsiteX5" fmla="*/ 571500 w 590550"/>
                    <a:gd name="connsiteY5" fmla="*/ 38100 h 38100"/>
                    <a:gd name="connsiteX6" fmla="*/ 590550 w 590550"/>
                    <a:gd name="connsiteY6" fmla="*/ 1905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90550" h="38100">
                      <a:moveTo>
                        <a:pt x="590550" y="19050"/>
                      </a:moveTo>
                      <a:cubicBezTo>
                        <a:pt x="590550" y="8572"/>
                        <a:pt x="581978" y="0"/>
                        <a:pt x="571500" y="0"/>
                      </a:cubicBezTo>
                      <a:lnTo>
                        <a:pt x="19050" y="0"/>
                      </a:lnTo>
                      <a:cubicBezTo>
                        <a:pt x="8572" y="0"/>
                        <a:pt x="0" y="8572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571500" y="38100"/>
                      </a:lnTo>
                      <a:cubicBezTo>
                        <a:pt x="581978" y="38100"/>
                        <a:pt x="590550" y="29527"/>
                        <a:pt x="590550" y="1905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47" name="Forma Livre: Forma 46">
                  <a:extLst>
                    <a:ext uri="{FF2B5EF4-FFF2-40B4-BE49-F238E27FC236}">
                      <a16:creationId xmlns:a16="http://schemas.microsoft.com/office/drawing/2014/main" id="{DC45F4E3-626E-A967-0FDF-D0954793220E}"/>
                    </a:ext>
                  </a:extLst>
                </p:cNvPr>
                <p:cNvSpPr/>
                <p:nvPr/>
              </p:nvSpPr>
              <p:spPr>
                <a:xfrm>
                  <a:off x="5610225" y="2667000"/>
                  <a:ext cx="866775" cy="1219200"/>
                </a:xfrm>
                <a:custGeom>
                  <a:avLst/>
                  <a:gdLst>
                    <a:gd name="connsiteX0" fmla="*/ 866775 w 866775"/>
                    <a:gd name="connsiteY0" fmla="*/ 1162050 h 1219200"/>
                    <a:gd name="connsiteX1" fmla="*/ 866775 w 866775"/>
                    <a:gd name="connsiteY1" fmla="*/ 647700 h 1219200"/>
                    <a:gd name="connsiteX2" fmla="*/ 828675 w 866775"/>
                    <a:gd name="connsiteY2" fmla="*/ 717233 h 1219200"/>
                    <a:gd name="connsiteX3" fmla="*/ 828675 w 866775"/>
                    <a:gd name="connsiteY3" fmla="*/ 1162050 h 1219200"/>
                    <a:gd name="connsiteX4" fmla="*/ 809625 w 866775"/>
                    <a:gd name="connsiteY4" fmla="*/ 1181100 h 1219200"/>
                    <a:gd name="connsiteX5" fmla="*/ 57150 w 866775"/>
                    <a:gd name="connsiteY5" fmla="*/ 1181100 h 1219200"/>
                    <a:gd name="connsiteX6" fmla="*/ 38100 w 866775"/>
                    <a:gd name="connsiteY6" fmla="*/ 1162050 h 1219200"/>
                    <a:gd name="connsiteX7" fmla="*/ 38100 w 866775"/>
                    <a:gd name="connsiteY7" fmla="*/ 57150 h 1219200"/>
                    <a:gd name="connsiteX8" fmla="*/ 57150 w 866775"/>
                    <a:gd name="connsiteY8" fmla="*/ 38100 h 1219200"/>
                    <a:gd name="connsiteX9" fmla="*/ 681038 w 866775"/>
                    <a:gd name="connsiteY9" fmla="*/ 38100 h 1219200"/>
                    <a:gd name="connsiteX10" fmla="*/ 681038 w 866775"/>
                    <a:gd name="connsiteY10" fmla="*/ 128588 h 1219200"/>
                    <a:gd name="connsiteX11" fmla="*/ 738188 w 866775"/>
                    <a:gd name="connsiteY11" fmla="*/ 185738 h 1219200"/>
                    <a:gd name="connsiteX12" fmla="*/ 828675 w 866775"/>
                    <a:gd name="connsiteY12" fmla="*/ 185738 h 1219200"/>
                    <a:gd name="connsiteX13" fmla="*/ 828675 w 866775"/>
                    <a:gd name="connsiteY13" fmla="*/ 228600 h 1219200"/>
                    <a:gd name="connsiteX14" fmla="*/ 860108 w 866775"/>
                    <a:gd name="connsiteY14" fmla="*/ 238125 h 1219200"/>
                    <a:gd name="connsiteX15" fmla="*/ 866775 w 866775"/>
                    <a:gd name="connsiteY15" fmla="*/ 242888 h 1219200"/>
                    <a:gd name="connsiteX16" fmla="*/ 866775 w 866775"/>
                    <a:gd name="connsiteY16" fmla="*/ 166688 h 1219200"/>
                    <a:gd name="connsiteX17" fmla="*/ 861060 w 866775"/>
                    <a:gd name="connsiteY17" fmla="*/ 153353 h 1219200"/>
                    <a:gd name="connsiteX18" fmla="*/ 713423 w 866775"/>
                    <a:gd name="connsiteY18" fmla="*/ 5715 h 1219200"/>
                    <a:gd name="connsiteX19" fmla="*/ 700088 w 866775"/>
                    <a:gd name="connsiteY19" fmla="*/ 0 h 1219200"/>
                    <a:gd name="connsiteX20" fmla="*/ 57150 w 866775"/>
                    <a:gd name="connsiteY20" fmla="*/ 0 h 1219200"/>
                    <a:gd name="connsiteX21" fmla="*/ 0 w 866775"/>
                    <a:gd name="connsiteY21" fmla="*/ 57150 h 1219200"/>
                    <a:gd name="connsiteX22" fmla="*/ 0 w 866775"/>
                    <a:gd name="connsiteY22" fmla="*/ 1162050 h 1219200"/>
                    <a:gd name="connsiteX23" fmla="*/ 57150 w 866775"/>
                    <a:gd name="connsiteY23" fmla="*/ 1219200 h 1219200"/>
                    <a:gd name="connsiteX24" fmla="*/ 809625 w 866775"/>
                    <a:gd name="connsiteY24" fmla="*/ 1219200 h 1219200"/>
                    <a:gd name="connsiteX25" fmla="*/ 866775 w 866775"/>
                    <a:gd name="connsiteY25" fmla="*/ 1162050 h 1219200"/>
                    <a:gd name="connsiteX26" fmla="*/ 719138 w 866775"/>
                    <a:gd name="connsiteY26" fmla="*/ 64770 h 1219200"/>
                    <a:gd name="connsiteX27" fmla="*/ 760095 w 866775"/>
                    <a:gd name="connsiteY27" fmla="*/ 105728 h 1219200"/>
                    <a:gd name="connsiteX28" fmla="*/ 801053 w 866775"/>
                    <a:gd name="connsiteY28" fmla="*/ 146685 h 1219200"/>
                    <a:gd name="connsiteX29" fmla="*/ 737235 w 866775"/>
                    <a:gd name="connsiteY29" fmla="*/ 146685 h 1219200"/>
                    <a:gd name="connsiteX30" fmla="*/ 718185 w 866775"/>
                    <a:gd name="connsiteY30" fmla="*/ 127635 h 1219200"/>
                    <a:gd name="connsiteX31" fmla="*/ 718185 w 866775"/>
                    <a:gd name="connsiteY31" fmla="*/ 64770 h 1219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866775" h="1219200">
                      <a:moveTo>
                        <a:pt x="866775" y="1162050"/>
                      </a:moveTo>
                      <a:lnTo>
                        <a:pt x="866775" y="647700"/>
                      </a:lnTo>
                      <a:lnTo>
                        <a:pt x="828675" y="717233"/>
                      </a:lnTo>
                      <a:lnTo>
                        <a:pt x="828675" y="1162050"/>
                      </a:lnTo>
                      <a:cubicBezTo>
                        <a:pt x="828675" y="1172528"/>
                        <a:pt x="820103" y="1181100"/>
                        <a:pt x="809625" y="1181100"/>
                      </a:cubicBezTo>
                      <a:lnTo>
                        <a:pt x="57150" y="1181100"/>
                      </a:lnTo>
                      <a:cubicBezTo>
                        <a:pt x="46672" y="1181100"/>
                        <a:pt x="38100" y="1172528"/>
                        <a:pt x="38100" y="1162050"/>
                      </a:cubicBezTo>
                      <a:lnTo>
                        <a:pt x="38100" y="57150"/>
                      </a:lnTo>
                      <a:cubicBezTo>
                        <a:pt x="38100" y="46673"/>
                        <a:pt x="46672" y="38100"/>
                        <a:pt x="57150" y="38100"/>
                      </a:cubicBezTo>
                      <a:lnTo>
                        <a:pt x="681038" y="38100"/>
                      </a:lnTo>
                      <a:lnTo>
                        <a:pt x="681038" y="128588"/>
                      </a:lnTo>
                      <a:cubicBezTo>
                        <a:pt x="681038" y="160020"/>
                        <a:pt x="706755" y="185738"/>
                        <a:pt x="738188" y="185738"/>
                      </a:cubicBezTo>
                      <a:lnTo>
                        <a:pt x="828675" y="185738"/>
                      </a:lnTo>
                      <a:lnTo>
                        <a:pt x="828675" y="228600"/>
                      </a:lnTo>
                      <a:cubicBezTo>
                        <a:pt x="840105" y="228600"/>
                        <a:pt x="850583" y="232410"/>
                        <a:pt x="860108" y="238125"/>
                      </a:cubicBezTo>
                      <a:lnTo>
                        <a:pt x="866775" y="242888"/>
                      </a:lnTo>
                      <a:cubicBezTo>
                        <a:pt x="866775" y="242888"/>
                        <a:pt x="866775" y="166688"/>
                        <a:pt x="866775" y="166688"/>
                      </a:cubicBezTo>
                      <a:cubicBezTo>
                        <a:pt x="866775" y="161925"/>
                        <a:pt x="864870" y="157163"/>
                        <a:pt x="861060" y="153353"/>
                      </a:cubicBezTo>
                      <a:lnTo>
                        <a:pt x="713423" y="5715"/>
                      </a:lnTo>
                      <a:cubicBezTo>
                        <a:pt x="709613" y="1905"/>
                        <a:pt x="704850" y="0"/>
                        <a:pt x="700088" y="0"/>
                      </a:cubicBezTo>
                      <a:lnTo>
                        <a:pt x="57150" y="0"/>
                      </a:lnTo>
                      <a:cubicBezTo>
                        <a:pt x="25717" y="0"/>
                        <a:pt x="0" y="25718"/>
                        <a:pt x="0" y="57150"/>
                      </a:cubicBezTo>
                      <a:lnTo>
                        <a:pt x="0" y="1162050"/>
                      </a:lnTo>
                      <a:cubicBezTo>
                        <a:pt x="0" y="1193483"/>
                        <a:pt x="25717" y="1219200"/>
                        <a:pt x="57150" y="1219200"/>
                      </a:cubicBezTo>
                      <a:lnTo>
                        <a:pt x="809625" y="1219200"/>
                      </a:lnTo>
                      <a:cubicBezTo>
                        <a:pt x="841058" y="1219200"/>
                        <a:pt x="866775" y="1193483"/>
                        <a:pt x="866775" y="1162050"/>
                      </a:cubicBezTo>
                      <a:close/>
                      <a:moveTo>
                        <a:pt x="719138" y="64770"/>
                      </a:moveTo>
                      <a:lnTo>
                        <a:pt x="760095" y="105728"/>
                      </a:lnTo>
                      <a:lnTo>
                        <a:pt x="801053" y="146685"/>
                      </a:lnTo>
                      <a:lnTo>
                        <a:pt x="737235" y="146685"/>
                      </a:lnTo>
                      <a:cubicBezTo>
                        <a:pt x="726758" y="146685"/>
                        <a:pt x="718185" y="138113"/>
                        <a:pt x="718185" y="127635"/>
                      </a:cubicBezTo>
                      <a:lnTo>
                        <a:pt x="718185" y="6477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0" name="Forma Livre: Forma 49">
                  <a:extLst>
                    <a:ext uri="{FF2B5EF4-FFF2-40B4-BE49-F238E27FC236}">
                      <a16:creationId xmlns:a16="http://schemas.microsoft.com/office/drawing/2014/main" id="{AC234229-361D-7D3E-B659-F2F563C776FD}"/>
                    </a:ext>
                  </a:extLst>
                </p:cNvPr>
                <p:cNvSpPr/>
                <p:nvPr/>
              </p:nvSpPr>
              <p:spPr>
                <a:xfrm>
                  <a:off x="5743575" y="3048000"/>
                  <a:ext cx="540067" cy="38100"/>
                </a:xfrm>
                <a:custGeom>
                  <a:avLst/>
                  <a:gdLst>
                    <a:gd name="connsiteX0" fmla="*/ 540068 w 540067"/>
                    <a:gd name="connsiteY0" fmla="*/ 0 h 38100"/>
                    <a:gd name="connsiteX1" fmla="*/ 19050 w 540067"/>
                    <a:gd name="connsiteY1" fmla="*/ 0 h 38100"/>
                    <a:gd name="connsiteX2" fmla="*/ 0 w 540067"/>
                    <a:gd name="connsiteY2" fmla="*/ 19050 h 38100"/>
                    <a:gd name="connsiteX3" fmla="*/ 19050 w 540067"/>
                    <a:gd name="connsiteY3" fmla="*/ 38100 h 38100"/>
                    <a:gd name="connsiteX4" fmla="*/ 507683 w 540067"/>
                    <a:gd name="connsiteY4" fmla="*/ 38100 h 38100"/>
                    <a:gd name="connsiteX5" fmla="*/ 540068 w 540067"/>
                    <a:gd name="connsiteY5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40067" h="38100">
                      <a:moveTo>
                        <a:pt x="540068" y="0"/>
                      </a:move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507683" y="38100"/>
                      </a:lnTo>
                      <a:lnTo>
                        <a:pt x="540068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1" name="Forma Livre: Forma 50">
                  <a:extLst>
                    <a:ext uri="{FF2B5EF4-FFF2-40B4-BE49-F238E27FC236}">
                      <a16:creationId xmlns:a16="http://schemas.microsoft.com/office/drawing/2014/main" id="{00AAB821-E084-5750-FFE2-2957F11D5073}"/>
                    </a:ext>
                  </a:extLst>
                </p:cNvPr>
                <p:cNvSpPr/>
                <p:nvPr/>
              </p:nvSpPr>
              <p:spPr>
                <a:xfrm>
                  <a:off x="5743575" y="3124200"/>
                  <a:ext cx="476250" cy="38100"/>
                </a:xfrm>
                <a:custGeom>
                  <a:avLst/>
                  <a:gdLst>
                    <a:gd name="connsiteX0" fmla="*/ 476250 w 476250"/>
                    <a:gd name="connsiteY0" fmla="*/ 0 h 38100"/>
                    <a:gd name="connsiteX1" fmla="*/ 19050 w 476250"/>
                    <a:gd name="connsiteY1" fmla="*/ 0 h 38100"/>
                    <a:gd name="connsiteX2" fmla="*/ 0 w 476250"/>
                    <a:gd name="connsiteY2" fmla="*/ 19050 h 38100"/>
                    <a:gd name="connsiteX3" fmla="*/ 19050 w 476250"/>
                    <a:gd name="connsiteY3" fmla="*/ 38100 h 38100"/>
                    <a:gd name="connsiteX4" fmla="*/ 443865 w 476250"/>
                    <a:gd name="connsiteY4" fmla="*/ 38100 h 38100"/>
                    <a:gd name="connsiteX5" fmla="*/ 476250 w 476250"/>
                    <a:gd name="connsiteY5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6250" h="38100">
                      <a:moveTo>
                        <a:pt x="476250" y="0"/>
                      </a:move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443865" y="38100"/>
                      </a:lnTo>
                      <a:lnTo>
                        <a:pt x="47625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3" name="Forma Livre: Forma 52">
                  <a:extLst>
                    <a:ext uri="{FF2B5EF4-FFF2-40B4-BE49-F238E27FC236}">
                      <a16:creationId xmlns:a16="http://schemas.microsoft.com/office/drawing/2014/main" id="{10AB9CC4-6988-69A7-69BC-453420A825EA}"/>
                    </a:ext>
                  </a:extLst>
                </p:cNvPr>
                <p:cNvSpPr/>
                <p:nvPr/>
              </p:nvSpPr>
              <p:spPr>
                <a:xfrm>
                  <a:off x="5743575" y="3219450"/>
                  <a:ext cx="396239" cy="38100"/>
                </a:xfrm>
                <a:custGeom>
                  <a:avLst/>
                  <a:gdLst>
                    <a:gd name="connsiteX0" fmla="*/ 396240 w 396239"/>
                    <a:gd name="connsiteY0" fmla="*/ 0 h 38100"/>
                    <a:gd name="connsiteX1" fmla="*/ 19050 w 396239"/>
                    <a:gd name="connsiteY1" fmla="*/ 0 h 38100"/>
                    <a:gd name="connsiteX2" fmla="*/ 0 w 396239"/>
                    <a:gd name="connsiteY2" fmla="*/ 19050 h 38100"/>
                    <a:gd name="connsiteX3" fmla="*/ 19050 w 396239"/>
                    <a:gd name="connsiteY3" fmla="*/ 38100 h 38100"/>
                    <a:gd name="connsiteX4" fmla="*/ 364808 w 396239"/>
                    <a:gd name="connsiteY4" fmla="*/ 38100 h 38100"/>
                    <a:gd name="connsiteX5" fmla="*/ 396240 w 396239"/>
                    <a:gd name="connsiteY5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96239" h="38100">
                      <a:moveTo>
                        <a:pt x="396240" y="0"/>
                      </a:move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364808" y="38100"/>
                      </a:lnTo>
                      <a:lnTo>
                        <a:pt x="39624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4" name="Forma Livre: Forma 53">
                  <a:extLst>
                    <a:ext uri="{FF2B5EF4-FFF2-40B4-BE49-F238E27FC236}">
                      <a16:creationId xmlns:a16="http://schemas.microsoft.com/office/drawing/2014/main" id="{3118A817-15CA-FB9D-F66F-259D111CB15C}"/>
                    </a:ext>
                  </a:extLst>
                </p:cNvPr>
                <p:cNvSpPr/>
                <p:nvPr/>
              </p:nvSpPr>
              <p:spPr>
                <a:xfrm>
                  <a:off x="5743575" y="3296602"/>
                  <a:ext cx="337185" cy="38100"/>
                </a:xfrm>
                <a:custGeom>
                  <a:avLst/>
                  <a:gdLst>
                    <a:gd name="connsiteX0" fmla="*/ 332423 w 337185"/>
                    <a:gd name="connsiteY0" fmla="*/ 15240 h 38100"/>
                    <a:gd name="connsiteX1" fmla="*/ 333375 w 337185"/>
                    <a:gd name="connsiteY1" fmla="*/ 12383 h 38100"/>
                    <a:gd name="connsiteX2" fmla="*/ 334328 w 337185"/>
                    <a:gd name="connsiteY2" fmla="*/ 9525 h 38100"/>
                    <a:gd name="connsiteX3" fmla="*/ 337185 w 337185"/>
                    <a:gd name="connsiteY3" fmla="*/ 952 h 38100"/>
                    <a:gd name="connsiteX4" fmla="*/ 337185 w 337185"/>
                    <a:gd name="connsiteY4" fmla="*/ 0 h 38100"/>
                    <a:gd name="connsiteX5" fmla="*/ 19050 w 337185"/>
                    <a:gd name="connsiteY5" fmla="*/ 0 h 38100"/>
                    <a:gd name="connsiteX6" fmla="*/ 0 w 337185"/>
                    <a:gd name="connsiteY6" fmla="*/ 19050 h 38100"/>
                    <a:gd name="connsiteX7" fmla="*/ 19050 w 337185"/>
                    <a:gd name="connsiteY7" fmla="*/ 38100 h 38100"/>
                    <a:gd name="connsiteX8" fmla="*/ 329565 w 337185"/>
                    <a:gd name="connsiteY8" fmla="*/ 38100 h 38100"/>
                    <a:gd name="connsiteX9" fmla="*/ 332423 w 337185"/>
                    <a:gd name="connsiteY9" fmla="*/ 1524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7185" h="38100">
                      <a:moveTo>
                        <a:pt x="332423" y="15240"/>
                      </a:moveTo>
                      <a:cubicBezTo>
                        <a:pt x="332423" y="14288"/>
                        <a:pt x="332423" y="13335"/>
                        <a:pt x="333375" y="12383"/>
                      </a:cubicBezTo>
                      <a:cubicBezTo>
                        <a:pt x="333375" y="10477"/>
                        <a:pt x="333375" y="9525"/>
                        <a:pt x="334328" y="9525"/>
                      </a:cubicBezTo>
                      <a:cubicBezTo>
                        <a:pt x="335280" y="6668"/>
                        <a:pt x="336233" y="3810"/>
                        <a:pt x="337185" y="952"/>
                      </a:cubicBezTo>
                      <a:cubicBezTo>
                        <a:pt x="337185" y="952"/>
                        <a:pt x="337185" y="0"/>
                        <a:pt x="337185" y="0"/>
                      </a:cubicBez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329565" y="38100"/>
                      </a:lnTo>
                      <a:lnTo>
                        <a:pt x="332423" y="152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8" name="Forma Livre: Forma 57">
                  <a:extLst>
                    <a:ext uri="{FF2B5EF4-FFF2-40B4-BE49-F238E27FC236}">
                      <a16:creationId xmlns:a16="http://schemas.microsoft.com/office/drawing/2014/main" id="{6D7E4F5D-4135-451A-2B3C-9AD30C567543}"/>
                    </a:ext>
                  </a:extLst>
                </p:cNvPr>
                <p:cNvSpPr/>
                <p:nvPr/>
              </p:nvSpPr>
              <p:spPr>
                <a:xfrm>
                  <a:off x="5743575" y="3390900"/>
                  <a:ext cx="323850" cy="38100"/>
                </a:xfrm>
                <a:custGeom>
                  <a:avLst/>
                  <a:gdLst>
                    <a:gd name="connsiteX0" fmla="*/ 323850 w 323850"/>
                    <a:gd name="connsiteY0" fmla="*/ 0 h 38100"/>
                    <a:gd name="connsiteX1" fmla="*/ 19050 w 323850"/>
                    <a:gd name="connsiteY1" fmla="*/ 0 h 38100"/>
                    <a:gd name="connsiteX2" fmla="*/ 0 w 323850"/>
                    <a:gd name="connsiteY2" fmla="*/ 19050 h 38100"/>
                    <a:gd name="connsiteX3" fmla="*/ 19050 w 323850"/>
                    <a:gd name="connsiteY3" fmla="*/ 38100 h 38100"/>
                    <a:gd name="connsiteX4" fmla="*/ 320040 w 323850"/>
                    <a:gd name="connsiteY4" fmla="*/ 38100 h 38100"/>
                    <a:gd name="connsiteX5" fmla="*/ 323850 w 323850"/>
                    <a:gd name="connsiteY5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3850" h="38100">
                      <a:moveTo>
                        <a:pt x="323850" y="0"/>
                      </a:move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320040" y="38100"/>
                      </a:lnTo>
                      <a:lnTo>
                        <a:pt x="32385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9" name="Forma Livre: Forma 58">
                  <a:extLst>
                    <a:ext uri="{FF2B5EF4-FFF2-40B4-BE49-F238E27FC236}">
                      <a16:creationId xmlns:a16="http://schemas.microsoft.com/office/drawing/2014/main" id="{278FFD68-A3C0-F1F2-0BF4-8D9DA5E0C805}"/>
                    </a:ext>
                  </a:extLst>
                </p:cNvPr>
                <p:cNvSpPr/>
                <p:nvPr/>
              </p:nvSpPr>
              <p:spPr>
                <a:xfrm>
                  <a:off x="5743575" y="3467100"/>
                  <a:ext cx="301942" cy="38100"/>
                </a:xfrm>
                <a:custGeom>
                  <a:avLst/>
                  <a:gdLst>
                    <a:gd name="connsiteX0" fmla="*/ 0 w 301942"/>
                    <a:gd name="connsiteY0" fmla="*/ 19050 h 38100"/>
                    <a:gd name="connsiteX1" fmla="*/ 19050 w 301942"/>
                    <a:gd name="connsiteY1" fmla="*/ 38100 h 38100"/>
                    <a:gd name="connsiteX2" fmla="*/ 272415 w 301942"/>
                    <a:gd name="connsiteY2" fmla="*/ 38100 h 38100"/>
                    <a:gd name="connsiteX3" fmla="*/ 301943 w 301942"/>
                    <a:gd name="connsiteY3" fmla="*/ 0 h 38100"/>
                    <a:gd name="connsiteX4" fmla="*/ 19050 w 301942"/>
                    <a:gd name="connsiteY4" fmla="*/ 0 h 38100"/>
                    <a:gd name="connsiteX5" fmla="*/ 0 w 301942"/>
                    <a:gd name="connsiteY5" fmla="*/ 1905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1942" h="38100">
                      <a:moveTo>
                        <a:pt x="0" y="19050"/>
                      </a:move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272415" y="38100"/>
                      </a:lnTo>
                      <a:lnTo>
                        <a:pt x="301943" y="0"/>
                      </a:ln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60" name="Forma Livre: Forma 59">
                  <a:extLst>
                    <a:ext uri="{FF2B5EF4-FFF2-40B4-BE49-F238E27FC236}">
                      <a16:creationId xmlns:a16="http://schemas.microsoft.com/office/drawing/2014/main" id="{BFB114EB-1988-ED83-15FA-12B111BABD30}"/>
                    </a:ext>
                  </a:extLst>
                </p:cNvPr>
                <p:cNvSpPr/>
                <p:nvPr/>
              </p:nvSpPr>
              <p:spPr>
                <a:xfrm>
                  <a:off x="5743575" y="3638550"/>
                  <a:ext cx="590550" cy="38100"/>
                </a:xfrm>
                <a:custGeom>
                  <a:avLst/>
                  <a:gdLst>
                    <a:gd name="connsiteX0" fmla="*/ 571500 w 590550"/>
                    <a:gd name="connsiteY0" fmla="*/ 38100 h 38100"/>
                    <a:gd name="connsiteX1" fmla="*/ 590550 w 590550"/>
                    <a:gd name="connsiteY1" fmla="*/ 19050 h 38100"/>
                    <a:gd name="connsiteX2" fmla="*/ 571500 w 590550"/>
                    <a:gd name="connsiteY2" fmla="*/ 0 h 38100"/>
                    <a:gd name="connsiteX3" fmla="*/ 19050 w 590550"/>
                    <a:gd name="connsiteY3" fmla="*/ 0 h 38100"/>
                    <a:gd name="connsiteX4" fmla="*/ 0 w 590550"/>
                    <a:gd name="connsiteY4" fmla="*/ 19050 h 38100"/>
                    <a:gd name="connsiteX5" fmla="*/ 19050 w 590550"/>
                    <a:gd name="connsiteY5" fmla="*/ 38100 h 38100"/>
                    <a:gd name="connsiteX6" fmla="*/ 571500 w 590550"/>
                    <a:gd name="connsiteY6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90550" h="38100">
                      <a:moveTo>
                        <a:pt x="571500" y="38100"/>
                      </a:moveTo>
                      <a:cubicBezTo>
                        <a:pt x="581978" y="38100"/>
                        <a:pt x="590550" y="29527"/>
                        <a:pt x="590550" y="19050"/>
                      </a:cubicBezTo>
                      <a:cubicBezTo>
                        <a:pt x="590550" y="8573"/>
                        <a:pt x="581978" y="0"/>
                        <a:pt x="571500" y="0"/>
                      </a:cubicBez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571500" y="3810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62" name="Forma Livre: Forma 61">
                  <a:extLst>
                    <a:ext uri="{FF2B5EF4-FFF2-40B4-BE49-F238E27FC236}">
                      <a16:creationId xmlns:a16="http://schemas.microsoft.com/office/drawing/2014/main" id="{1369DF65-830A-E931-F1C0-B4FEBC695468}"/>
                    </a:ext>
                  </a:extLst>
                </p:cNvPr>
                <p:cNvSpPr/>
                <p:nvPr/>
              </p:nvSpPr>
              <p:spPr>
                <a:xfrm>
                  <a:off x="5743575" y="2934187"/>
                  <a:ext cx="837893" cy="666262"/>
                </a:xfrm>
                <a:custGeom>
                  <a:avLst/>
                  <a:gdLst>
                    <a:gd name="connsiteX0" fmla="*/ 829628 w 837893"/>
                    <a:gd name="connsiteY0" fmla="*/ 89048 h 666262"/>
                    <a:gd name="connsiteX1" fmla="*/ 704850 w 837893"/>
                    <a:gd name="connsiteY1" fmla="*/ 3323 h 666262"/>
                    <a:gd name="connsiteX2" fmla="*/ 679133 w 837893"/>
                    <a:gd name="connsiteY2" fmla="*/ 7133 h 666262"/>
                    <a:gd name="connsiteX3" fmla="*/ 374333 w 837893"/>
                    <a:gd name="connsiteY3" fmla="*/ 370988 h 666262"/>
                    <a:gd name="connsiteX4" fmla="*/ 374333 w 837893"/>
                    <a:gd name="connsiteY4" fmla="*/ 371940 h 666262"/>
                    <a:gd name="connsiteX5" fmla="*/ 373380 w 837893"/>
                    <a:gd name="connsiteY5" fmla="*/ 372893 h 666262"/>
                    <a:gd name="connsiteX6" fmla="*/ 371475 w 837893"/>
                    <a:gd name="connsiteY6" fmla="*/ 375750 h 666262"/>
                    <a:gd name="connsiteX7" fmla="*/ 371475 w 837893"/>
                    <a:gd name="connsiteY7" fmla="*/ 375750 h 666262"/>
                    <a:gd name="connsiteX8" fmla="*/ 370523 w 837893"/>
                    <a:gd name="connsiteY8" fmla="*/ 380513 h 666262"/>
                    <a:gd name="connsiteX9" fmla="*/ 370523 w 837893"/>
                    <a:gd name="connsiteY9" fmla="*/ 381465 h 666262"/>
                    <a:gd name="connsiteX10" fmla="*/ 355283 w 837893"/>
                    <a:gd name="connsiteY10" fmla="*/ 528150 h 666262"/>
                    <a:gd name="connsiteX11" fmla="*/ 276225 w 837893"/>
                    <a:gd name="connsiteY11" fmla="*/ 628163 h 666262"/>
                    <a:gd name="connsiteX12" fmla="*/ 19050 w 837893"/>
                    <a:gd name="connsiteY12" fmla="*/ 628163 h 666262"/>
                    <a:gd name="connsiteX13" fmla="*/ 0 w 837893"/>
                    <a:gd name="connsiteY13" fmla="*/ 647213 h 666262"/>
                    <a:gd name="connsiteX14" fmla="*/ 19050 w 837893"/>
                    <a:gd name="connsiteY14" fmla="*/ 666263 h 666262"/>
                    <a:gd name="connsiteX15" fmla="*/ 571500 w 837893"/>
                    <a:gd name="connsiteY15" fmla="*/ 666263 h 666262"/>
                    <a:gd name="connsiteX16" fmla="*/ 590550 w 837893"/>
                    <a:gd name="connsiteY16" fmla="*/ 647213 h 666262"/>
                    <a:gd name="connsiteX17" fmla="*/ 571500 w 837893"/>
                    <a:gd name="connsiteY17" fmla="*/ 628163 h 666262"/>
                    <a:gd name="connsiteX18" fmla="*/ 449580 w 837893"/>
                    <a:gd name="connsiteY18" fmla="*/ 628163 h 666262"/>
                    <a:gd name="connsiteX19" fmla="*/ 467678 w 837893"/>
                    <a:gd name="connsiteY19" fmla="*/ 607208 h 666262"/>
                    <a:gd name="connsiteX20" fmla="*/ 600075 w 837893"/>
                    <a:gd name="connsiteY20" fmla="*/ 538628 h 666262"/>
                    <a:gd name="connsiteX21" fmla="*/ 600075 w 837893"/>
                    <a:gd name="connsiteY21" fmla="*/ 538628 h 666262"/>
                    <a:gd name="connsiteX22" fmla="*/ 600075 w 837893"/>
                    <a:gd name="connsiteY22" fmla="*/ 538628 h 666262"/>
                    <a:gd name="connsiteX23" fmla="*/ 600075 w 837893"/>
                    <a:gd name="connsiteY23" fmla="*/ 538628 h 666262"/>
                    <a:gd name="connsiteX24" fmla="*/ 603885 w 837893"/>
                    <a:gd name="connsiteY24" fmla="*/ 535771 h 666262"/>
                    <a:gd name="connsiteX25" fmla="*/ 604838 w 837893"/>
                    <a:gd name="connsiteY25" fmla="*/ 534818 h 666262"/>
                    <a:gd name="connsiteX26" fmla="*/ 606743 w 837893"/>
                    <a:gd name="connsiteY26" fmla="*/ 532913 h 666262"/>
                    <a:gd name="connsiteX27" fmla="*/ 607695 w 837893"/>
                    <a:gd name="connsiteY27" fmla="*/ 531961 h 666262"/>
                    <a:gd name="connsiteX28" fmla="*/ 607695 w 837893"/>
                    <a:gd name="connsiteY28" fmla="*/ 531008 h 666262"/>
                    <a:gd name="connsiteX29" fmla="*/ 775335 w 837893"/>
                    <a:gd name="connsiteY29" fmla="*/ 223350 h 666262"/>
                    <a:gd name="connsiteX30" fmla="*/ 776288 w 837893"/>
                    <a:gd name="connsiteY30" fmla="*/ 222398 h 666262"/>
                    <a:gd name="connsiteX31" fmla="*/ 778193 w 837893"/>
                    <a:gd name="connsiteY31" fmla="*/ 217635 h 666262"/>
                    <a:gd name="connsiteX32" fmla="*/ 835343 w 837893"/>
                    <a:gd name="connsiteY32" fmla="*/ 112860 h 666262"/>
                    <a:gd name="connsiteX33" fmla="*/ 829628 w 837893"/>
                    <a:gd name="connsiteY33" fmla="*/ 89048 h 666262"/>
                    <a:gd name="connsiteX34" fmla="*/ 399098 w 837893"/>
                    <a:gd name="connsiteY34" fmla="*/ 627211 h 666262"/>
                    <a:gd name="connsiteX35" fmla="*/ 324803 w 837893"/>
                    <a:gd name="connsiteY35" fmla="*/ 628163 h 666262"/>
                    <a:gd name="connsiteX36" fmla="*/ 377190 w 837893"/>
                    <a:gd name="connsiteY36" fmla="*/ 561488 h 666262"/>
                    <a:gd name="connsiteX37" fmla="*/ 427673 w 837893"/>
                    <a:gd name="connsiteY37" fmla="*/ 595778 h 666262"/>
                    <a:gd name="connsiteX38" fmla="*/ 399098 w 837893"/>
                    <a:gd name="connsiteY38" fmla="*/ 627211 h 666262"/>
                    <a:gd name="connsiteX39" fmla="*/ 457200 w 837893"/>
                    <a:gd name="connsiteY39" fmla="*/ 570061 h 666262"/>
                    <a:gd name="connsiteX40" fmla="*/ 393383 w 837893"/>
                    <a:gd name="connsiteY40" fmla="*/ 526246 h 666262"/>
                    <a:gd name="connsiteX41" fmla="*/ 404813 w 837893"/>
                    <a:gd name="connsiteY41" fmla="*/ 417660 h 666262"/>
                    <a:gd name="connsiteX42" fmla="*/ 554355 w 837893"/>
                    <a:gd name="connsiteY42" fmla="*/ 520530 h 666262"/>
                    <a:gd name="connsiteX43" fmla="*/ 457200 w 837893"/>
                    <a:gd name="connsiteY43" fmla="*/ 570061 h 666262"/>
                    <a:gd name="connsiteX44" fmla="*/ 584835 w 837893"/>
                    <a:gd name="connsiteY44" fmla="*/ 494813 h 666262"/>
                    <a:gd name="connsiteX45" fmla="*/ 417195 w 837893"/>
                    <a:gd name="connsiteY45" fmla="*/ 379560 h 666262"/>
                    <a:gd name="connsiteX46" fmla="*/ 619125 w 837893"/>
                    <a:gd name="connsiteY46" fmla="*/ 137625 h 666262"/>
                    <a:gd name="connsiteX47" fmla="*/ 735330 w 837893"/>
                    <a:gd name="connsiteY47" fmla="*/ 217635 h 666262"/>
                    <a:gd name="connsiteX48" fmla="*/ 584835 w 837893"/>
                    <a:gd name="connsiteY48" fmla="*/ 494813 h 666262"/>
                    <a:gd name="connsiteX49" fmla="*/ 753428 w 837893"/>
                    <a:gd name="connsiteY49" fmla="*/ 184298 h 666262"/>
                    <a:gd name="connsiteX50" fmla="*/ 642938 w 837893"/>
                    <a:gd name="connsiteY50" fmla="*/ 109050 h 666262"/>
                    <a:gd name="connsiteX51" fmla="*/ 697230 w 837893"/>
                    <a:gd name="connsiteY51" fmla="*/ 44280 h 666262"/>
                    <a:gd name="connsiteX52" fmla="*/ 793433 w 837893"/>
                    <a:gd name="connsiteY52" fmla="*/ 110955 h 666262"/>
                    <a:gd name="connsiteX53" fmla="*/ 753428 w 837893"/>
                    <a:gd name="connsiteY53" fmla="*/ 184298 h 666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</a:cxnLst>
                  <a:rect l="l" t="t" r="r" b="b"/>
                  <a:pathLst>
                    <a:path w="837893" h="666262">
                      <a:moveTo>
                        <a:pt x="829628" y="89048"/>
                      </a:moveTo>
                      <a:lnTo>
                        <a:pt x="704850" y="3323"/>
                      </a:lnTo>
                      <a:cubicBezTo>
                        <a:pt x="696278" y="-2392"/>
                        <a:pt x="685800" y="-487"/>
                        <a:pt x="679133" y="7133"/>
                      </a:cubicBezTo>
                      <a:lnTo>
                        <a:pt x="374333" y="370988"/>
                      </a:lnTo>
                      <a:cubicBezTo>
                        <a:pt x="374333" y="370988"/>
                        <a:pt x="374333" y="370988"/>
                        <a:pt x="374333" y="371940"/>
                      </a:cubicBezTo>
                      <a:cubicBezTo>
                        <a:pt x="374333" y="371940"/>
                        <a:pt x="373380" y="372893"/>
                        <a:pt x="373380" y="372893"/>
                      </a:cubicBezTo>
                      <a:cubicBezTo>
                        <a:pt x="372428" y="373846"/>
                        <a:pt x="372428" y="374798"/>
                        <a:pt x="371475" y="375750"/>
                      </a:cubicBezTo>
                      <a:cubicBezTo>
                        <a:pt x="371475" y="375750"/>
                        <a:pt x="371475" y="375750"/>
                        <a:pt x="371475" y="375750"/>
                      </a:cubicBezTo>
                      <a:cubicBezTo>
                        <a:pt x="370523" y="377655"/>
                        <a:pt x="370523" y="378608"/>
                        <a:pt x="370523" y="380513"/>
                      </a:cubicBezTo>
                      <a:cubicBezTo>
                        <a:pt x="370523" y="380513"/>
                        <a:pt x="370523" y="380513"/>
                        <a:pt x="370523" y="381465"/>
                      </a:cubicBezTo>
                      <a:lnTo>
                        <a:pt x="355283" y="528150"/>
                      </a:lnTo>
                      <a:lnTo>
                        <a:pt x="276225" y="628163"/>
                      </a:lnTo>
                      <a:lnTo>
                        <a:pt x="19050" y="628163"/>
                      </a:lnTo>
                      <a:cubicBezTo>
                        <a:pt x="8572" y="628163"/>
                        <a:pt x="0" y="636736"/>
                        <a:pt x="0" y="647213"/>
                      </a:cubicBezTo>
                      <a:cubicBezTo>
                        <a:pt x="0" y="657690"/>
                        <a:pt x="8572" y="666263"/>
                        <a:pt x="19050" y="666263"/>
                      </a:cubicBezTo>
                      <a:lnTo>
                        <a:pt x="571500" y="666263"/>
                      </a:lnTo>
                      <a:cubicBezTo>
                        <a:pt x="581978" y="666263"/>
                        <a:pt x="590550" y="657690"/>
                        <a:pt x="590550" y="647213"/>
                      </a:cubicBezTo>
                      <a:cubicBezTo>
                        <a:pt x="590550" y="636736"/>
                        <a:pt x="581978" y="628163"/>
                        <a:pt x="571500" y="628163"/>
                      </a:cubicBezTo>
                      <a:lnTo>
                        <a:pt x="449580" y="628163"/>
                      </a:lnTo>
                      <a:lnTo>
                        <a:pt x="467678" y="607208"/>
                      </a:lnTo>
                      <a:lnTo>
                        <a:pt x="600075" y="538628"/>
                      </a:lnTo>
                      <a:cubicBezTo>
                        <a:pt x="600075" y="538628"/>
                        <a:pt x="600075" y="538628"/>
                        <a:pt x="600075" y="538628"/>
                      </a:cubicBezTo>
                      <a:lnTo>
                        <a:pt x="600075" y="538628"/>
                      </a:lnTo>
                      <a:cubicBezTo>
                        <a:pt x="600075" y="538628"/>
                        <a:pt x="600075" y="538628"/>
                        <a:pt x="600075" y="538628"/>
                      </a:cubicBezTo>
                      <a:cubicBezTo>
                        <a:pt x="601980" y="537675"/>
                        <a:pt x="602933" y="536723"/>
                        <a:pt x="603885" y="535771"/>
                      </a:cubicBezTo>
                      <a:cubicBezTo>
                        <a:pt x="603885" y="535771"/>
                        <a:pt x="604838" y="534818"/>
                        <a:pt x="604838" y="534818"/>
                      </a:cubicBezTo>
                      <a:cubicBezTo>
                        <a:pt x="605790" y="533865"/>
                        <a:pt x="605790" y="533865"/>
                        <a:pt x="606743" y="532913"/>
                      </a:cubicBezTo>
                      <a:cubicBezTo>
                        <a:pt x="606743" y="532913"/>
                        <a:pt x="606743" y="531961"/>
                        <a:pt x="607695" y="531961"/>
                      </a:cubicBezTo>
                      <a:cubicBezTo>
                        <a:pt x="607695" y="531961"/>
                        <a:pt x="607695" y="531961"/>
                        <a:pt x="607695" y="531008"/>
                      </a:cubicBezTo>
                      <a:lnTo>
                        <a:pt x="775335" y="223350"/>
                      </a:lnTo>
                      <a:cubicBezTo>
                        <a:pt x="775335" y="223350"/>
                        <a:pt x="776288" y="222398"/>
                        <a:pt x="776288" y="222398"/>
                      </a:cubicBezTo>
                      <a:cubicBezTo>
                        <a:pt x="777240" y="220493"/>
                        <a:pt x="778193" y="219540"/>
                        <a:pt x="778193" y="217635"/>
                      </a:cubicBezTo>
                      <a:lnTo>
                        <a:pt x="835343" y="112860"/>
                      </a:lnTo>
                      <a:cubicBezTo>
                        <a:pt x="840105" y="105240"/>
                        <a:pt x="838200" y="93810"/>
                        <a:pt x="829628" y="89048"/>
                      </a:cubicBezTo>
                      <a:close/>
                      <a:moveTo>
                        <a:pt x="399098" y="627211"/>
                      </a:moveTo>
                      <a:lnTo>
                        <a:pt x="324803" y="628163"/>
                      </a:lnTo>
                      <a:lnTo>
                        <a:pt x="377190" y="561488"/>
                      </a:lnTo>
                      <a:lnTo>
                        <a:pt x="427673" y="595778"/>
                      </a:lnTo>
                      <a:lnTo>
                        <a:pt x="399098" y="627211"/>
                      </a:lnTo>
                      <a:close/>
                      <a:moveTo>
                        <a:pt x="457200" y="570061"/>
                      </a:moveTo>
                      <a:lnTo>
                        <a:pt x="393383" y="526246"/>
                      </a:lnTo>
                      <a:lnTo>
                        <a:pt x="404813" y="417660"/>
                      </a:lnTo>
                      <a:lnTo>
                        <a:pt x="554355" y="520530"/>
                      </a:lnTo>
                      <a:lnTo>
                        <a:pt x="457200" y="570061"/>
                      </a:lnTo>
                      <a:close/>
                      <a:moveTo>
                        <a:pt x="584835" y="494813"/>
                      </a:moveTo>
                      <a:lnTo>
                        <a:pt x="417195" y="379560"/>
                      </a:lnTo>
                      <a:lnTo>
                        <a:pt x="619125" y="137625"/>
                      </a:lnTo>
                      <a:lnTo>
                        <a:pt x="735330" y="217635"/>
                      </a:lnTo>
                      <a:lnTo>
                        <a:pt x="584835" y="494813"/>
                      </a:lnTo>
                      <a:close/>
                      <a:moveTo>
                        <a:pt x="753428" y="184298"/>
                      </a:moveTo>
                      <a:lnTo>
                        <a:pt x="642938" y="109050"/>
                      </a:lnTo>
                      <a:lnTo>
                        <a:pt x="697230" y="44280"/>
                      </a:lnTo>
                      <a:lnTo>
                        <a:pt x="793433" y="110955"/>
                      </a:lnTo>
                      <a:lnTo>
                        <a:pt x="753428" y="18429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</p:grpSp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063C64FE-9E50-1716-E18C-2DD30D34FE77}"/>
                  </a:ext>
                </a:extLst>
              </p:cNvPr>
              <p:cNvSpPr txBox="1"/>
              <p:nvPr/>
            </p:nvSpPr>
            <p:spPr>
              <a:xfrm>
                <a:off x="1263386" y="503434"/>
                <a:ext cx="3051761" cy="6810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0" tIns="0" rIns="0" bIns="0" rtlCol="0" anchor="b">
                <a:noAutofit/>
              </a:bodyPr>
              <a:lstStyle>
                <a:defPPr>
                  <a:defRPr lang="pt-BR"/>
                </a:defPPr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sz="4800" b="1"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pt-BR" kern="100" noProof="0" dirty="0">
                    <a:solidFill>
                      <a:srgbClr val="123458"/>
                    </a:solidFill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pt-BR" kern="100" noProof="0" dirty="0">
                    <a:solidFill>
                      <a:srgbClr val="123458"/>
                    </a:solidFill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estaques</a:t>
                </a:r>
                <a:endParaRPr lang="pt-BR" noProof="0" dirty="0">
                  <a:solidFill>
                    <a:srgbClr val="123458"/>
                  </a:solidFill>
                </a:endParaRPr>
              </a:p>
            </p:txBody>
          </p:sp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F97C16B7-1BA5-DE10-4F03-7C924D4A32CB}"/>
                  </a:ext>
                </a:extLst>
              </p:cNvPr>
              <p:cNvSpPr txBox="1"/>
              <p:nvPr/>
            </p:nvSpPr>
            <p:spPr>
              <a:xfrm>
                <a:off x="1263386" y="1107525"/>
                <a:ext cx="3175050" cy="559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pt-BR"/>
                </a:defPPr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sz="4800" b="1"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pt-BR" sz="4200" kern="100" noProof="0" dirty="0">
                    <a:ln w="38100">
                      <a:solidFill>
                        <a:srgbClr val="123458"/>
                      </a:solidFill>
                    </a:ln>
                    <a:noFill/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15.040/2024</a:t>
                </a:r>
                <a:endParaRPr lang="pt-BR" sz="4200" noProof="0" dirty="0">
                  <a:ln w="38100">
                    <a:solidFill>
                      <a:srgbClr val="123458"/>
                    </a:solidFill>
                  </a:ln>
                  <a:noFill/>
                </a:endParaRPr>
              </a:p>
            </p:txBody>
          </p:sp>
          <p:sp>
            <p:nvSpPr>
              <p:cNvPr id="69" name="Retângulo: Cantos Diagonais Arredondados 68">
                <a:extLst>
                  <a:ext uri="{FF2B5EF4-FFF2-40B4-BE49-F238E27FC236}">
                    <a16:creationId xmlns:a16="http://schemas.microsoft.com/office/drawing/2014/main" id="{25FCBA05-CF85-37C1-6AD7-17A9FD931E5D}"/>
                  </a:ext>
                </a:extLst>
              </p:cNvPr>
              <p:cNvSpPr/>
              <p:nvPr/>
            </p:nvSpPr>
            <p:spPr>
              <a:xfrm>
                <a:off x="323313" y="1769383"/>
                <a:ext cx="3991834" cy="36000"/>
              </a:xfrm>
              <a:prstGeom prst="round2DiagRect">
                <a:avLst/>
              </a:prstGeom>
              <a:solidFill>
                <a:srgbClr val="123458"/>
              </a:solidFill>
              <a:ln>
                <a:solidFill>
                  <a:srgbClr val="12345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600" noProof="0" dirty="0">
                  <a:solidFill>
                    <a:srgbClr val="D4C9BE"/>
                  </a:solidFill>
                </a:endParaRPr>
              </a:p>
            </p:txBody>
          </p:sp>
        </p:grpSp>
      </p:grp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0E545A23-7A20-8FF8-F260-A216126A7B5B}"/>
              </a:ext>
            </a:extLst>
          </p:cNvPr>
          <p:cNvSpPr/>
          <p:nvPr/>
        </p:nvSpPr>
        <p:spPr>
          <a:xfrm>
            <a:off x="4581139" y="1769383"/>
            <a:ext cx="7284377" cy="4724112"/>
          </a:xfrm>
          <a:prstGeom prst="roundRect">
            <a:avLst>
              <a:gd name="adj" fmla="val 3148"/>
            </a:avLst>
          </a:prstGeom>
          <a:solidFill>
            <a:schemeClr val="bg1"/>
          </a:solidFill>
          <a:ln w="38100">
            <a:solidFill>
              <a:srgbClr val="123458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noProof="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99935367-E406-EEFB-685A-C3F12EA20E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70131" y="5038022"/>
            <a:ext cx="6906392" cy="1289659"/>
          </a:xfrm>
          <a:prstGeom prst="roundRect">
            <a:avLst>
              <a:gd name="adj" fmla="val 4057"/>
            </a:avLst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D0BDE9AC-2D94-A9F9-E9F6-BDDDA72EAC2E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727367" y="1981972"/>
            <a:ext cx="7138149" cy="2952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1500"/>
              </a:spcAft>
              <a:buSzPts val="1000"/>
              <a:tabLst>
                <a:tab pos="457200" algn="l"/>
              </a:tabLst>
            </a:pPr>
            <a:r>
              <a:rPr lang="pt-BR" sz="2050" noProof="0" dirty="0">
                <a:solidFill>
                  <a:srgbClr val="123458"/>
                </a:solidFill>
                <a:latin typeface="Aptos" panose="020B0004020202020204" pitchFamily="34" charset="0"/>
                <a:ea typeface="+mj-ea"/>
                <a:cs typeface="+mj-cs"/>
              </a:rPr>
              <a:t>A lei altera a forma de contagem do início do prazo de prescrição. O intervalo de tempo em que o segurado pode acionar judicialmente a Seguradora em caso de negativa de cobertura a sinistro. Com a nova regra o prazo começa a ser </a:t>
            </a:r>
            <a:r>
              <a:rPr lang="pt-BR" sz="2050" noProof="0" dirty="0">
                <a:solidFill>
                  <a:srgbClr val="123458"/>
                </a:solidFill>
                <a:latin typeface="Aptos" panose="020B0004020202020204" pitchFamily="34" charset="0"/>
              </a:rPr>
              <a:t>contado </a:t>
            </a:r>
            <a:r>
              <a:rPr lang="pt-BR" sz="2050" b="1" noProof="0" dirty="0">
                <a:solidFill>
                  <a:srgbClr val="123458"/>
                </a:solidFill>
                <a:latin typeface="Aptos" panose="020B0004020202020204" pitchFamily="34" charset="0"/>
              </a:rPr>
              <a:t>a partir da data da negativa dada pela companhia</a:t>
            </a:r>
            <a:r>
              <a:rPr lang="pt-BR" sz="2050" noProof="0" dirty="0">
                <a:solidFill>
                  <a:srgbClr val="123458"/>
                </a:solidFill>
                <a:latin typeface="Aptos" panose="020B0004020202020204" pitchFamily="34" charset="0"/>
              </a:rPr>
              <a:t>, que deverá ser expressa e MOTIVADA (fundamentada). Já na regra antiga, o prazo começava </a:t>
            </a:r>
            <a:r>
              <a:rPr lang="pt-BR" sz="2050" noProof="0" dirty="0">
                <a:solidFill>
                  <a:srgbClr val="123458"/>
                </a:solidFill>
                <a:latin typeface="Aptos" panose="020B0004020202020204" pitchFamily="34" charset="0"/>
                <a:ea typeface="+mj-ea"/>
                <a:cs typeface="+mj-cs"/>
              </a:rPr>
              <a:t>a contar </a:t>
            </a:r>
            <a:r>
              <a:rPr lang="pt-BR" sz="2050" b="1" noProof="0" dirty="0">
                <a:solidFill>
                  <a:srgbClr val="123458"/>
                </a:solidFill>
                <a:latin typeface="Aptos" panose="020B0004020202020204" pitchFamily="34" charset="0"/>
                <a:ea typeface="+mj-ea"/>
                <a:cs typeface="+mj-cs"/>
              </a:rPr>
              <a:t>a partir da data do sinistro.</a:t>
            </a:r>
            <a:endParaRPr lang="pt-BR" sz="2050" kern="100" noProof="0" dirty="0">
              <a:solidFill>
                <a:srgbClr val="123458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7512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3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3EFC16-D30D-92D8-F078-E6296CBD5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Diagonais Arredondados 6">
            <a:extLst>
              <a:ext uri="{FF2B5EF4-FFF2-40B4-BE49-F238E27FC236}">
                <a16:creationId xmlns:a16="http://schemas.microsoft.com/office/drawing/2014/main" id="{549B565D-70A2-3BA1-986B-78D9CE6F245B}"/>
              </a:ext>
            </a:extLst>
          </p:cNvPr>
          <p:cNvSpPr/>
          <p:nvPr/>
        </p:nvSpPr>
        <p:spPr>
          <a:xfrm>
            <a:off x="-2074" y="2584225"/>
            <a:ext cx="4263524" cy="1475517"/>
          </a:xfrm>
          <a:prstGeom prst="round2DiagRect">
            <a:avLst>
              <a:gd name="adj1" fmla="val 22806"/>
              <a:gd name="adj2" fmla="val 0"/>
            </a:avLst>
          </a:prstGeom>
          <a:solidFill>
            <a:srgbClr val="123458"/>
          </a:solidFill>
          <a:ln w="381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noProof="0" dirty="0"/>
          </a:p>
        </p:txBody>
      </p:sp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90E9D306-0638-CC95-43EA-D0CEF2945AEF}"/>
              </a:ext>
            </a:extLst>
          </p:cNvPr>
          <p:cNvSpPr/>
          <p:nvPr/>
        </p:nvSpPr>
        <p:spPr>
          <a:xfrm>
            <a:off x="0" y="6378276"/>
            <a:ext cx="4325420" cy="859973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F3F4E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>
              <a:solidFill>
                <a:srgbClr val="F1EFEC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D360277-35DD-6E33-5289-15B6818B2573}"/>
              </a:ext>
            </a:extLst>
          </p:cNvPr>
          <p:cNvSpPr txBox="1"/>
          <p:nvPr/>
        </p:nvSpPr>
        <p:spPr>
          <a:xfrm>
            <a:off x="392589" y="2584226"/>
            <a:ext cx="3696332" cy="1256938"/>
          </a:xfrm>
          <a:prstGeom prst="rect">
            <a:avLst/>
          </a:prstGeom>
          <a:noFill/>
        </p:spPr>
        <p:txBody>
          <a:bodyPr wrap="square" lIns="72000" tIns="72000" rIns="0" bIns="0">
            <a:spAutoFit/>
          </a:bodyPr>
          <a:lstStyle/>
          <a:p>
            <a:pPr>
              <a:lnSpc>
                <a:spcPct val="75000"/>
              </a:lnSpc>
              <a:spcAft>
                <a:spcPts val="1200"/>
              </a:spcAft>
            </a:pPr>
            <a:endParaRPr lang="pt-BR" sz="2200" b="1" kern="100" noProof="0" dirty="0">
              <a:solidFill>
                <a:srgbClr val="F3F4EE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75000"/>
              </a:lnSpc>
              <a:spcAft>
                <a:spcPts val="1200"/>
              </a:spcAft>
            </a:pPr>
            <a:r>
              <a:rPr lang="pt-BR" sz="2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O que tem sido objeto de demandas nestes primeiros nove meses de vigência?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3F22B3E7-F245-98E2-121A-F87F5847D771}"/>
              </a:ext>
            </a:extLst>
          </p:cNvPr>
          <p:cNvGrpSpPr/>
          <p:nvPr/>
        </p:nvGrpSpPr>
        <p:grpSpPr>
          <a:xfrm>
            <a:off x="-2075" y="-140114"/>
            <a:ext cx="4717718" cy="2448412"/>
            <a:chOff x="-2075" y="-140114"/>
            <a:chExt cx="4717718" cy="2448412"/>
          </a:xfrm>
        </p:grpSpPr>
        <p:sp>
          <p:nvSpPr>
            <p:cNvPr id="5" name="Retângulo: Cantos Diagonais Arredondados 4">
              <a:extLst>
                <a:ext uri="{FF2B5EF4-FFF2-40B4-BE49-F238E27FC236}">
                  <a16:creationId xmlns:a16="http://schemas.microsoft.com/office/drawing/2014/main" id="{3F8AE7AD-BB51-C5B5-0B7B-3DA5C9B9FA6B}"/>
                </a:ext>
              </a:extLst>
            </p:cNvPr>
            <p:cNvSpPr/>
            <p:nvPr/>
          </p:nvSpPr>
          <p:spPr>
            <a:xfrm>
              <a:off x="-2075" y="-140114"/>
              <a:ext cx="4717718" cy="2448412"/>
            </a:xfrm>
            <a:prstGeom prst="round2DiagRect">
              <a:avLst>
                <a:gd name="adj1" fmla="val 0"/>
                <a:gd name="adj2" fmla="val 0"/>
              </a:avLst>
            </a:prstGeom>
            <a:solidFill>
              <a:srgbClr val="F3F4EE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rgbClr val="F1EFEC"/>
                </a:solidFill>
              </a:endParaRPr>
            </a:p>
          </p:txBody>
        </p: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DCE19061-4CA3-606F-2D1B-3E3159BB7126}"/>
                </a:ext>
              </a:extLst>
            </p:cNvPr>
            <p:cNvGrpSpPr/>
            <p:nvPr/>
          </p:nvGrpSpPr>
          <p:grpSpPr>
            <a:xfrm>
              <a:off x="392589" y="414084"/>
              <a:ext cx="4115123" cy="1301949"/>
              <a:chOff x="323313" y="503434"/>
              <a:chExt cx="4115123" cy="1301949"/>
            </a:xfrm>
          </p:grpSpPr>
          <p:sp>
            <p:nvSpPr>
              <p:cNvPr id="26" name="Retângulo: Cantos Diagonais Arredondados 25">
                <a:extLst>
                  <a:ext uri="{FF2B5EF4-FFF2-40B4-BE49-F238E27FC236}">
                    <a16:creationId xmlns:a16="http://schemas.microsoft.com/office/drawing/2014/main" id="{7711A0DE-5D7A-DEA6-B11D-A9698E218CC0}"/>
                  </a:ext>
                </a:extLst>
              </p:cNvPr>
              <p:cNvSpPr/>
              <p:nvPr/>
            </p:nvSpPr>
            <p:spPr>
              <a:xfrm>
                <a:off x="323313" y="668443"/>
                <a:ext cx="768552" cy="943538"/>
              </a:xfrm>
              <a:prstGeom prst="round2DiagRect">
                <a:avLst>
                  <a:gd name="adj1" fmla="val 19222"/>
                  <a:gd name="adj2" fmla="val 0"/>
                </a:avLst>
              </a:prstGeom>
              <a:solidFill>
                <a:srgbClr val="12345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grpSp>
            <p:nvGrpSpPr>
              <p:cNvPr id="68" name="Agrupar 67">
                <a:extLst>
                  <a:ext uri="{FF2B5EF4-FFF2-40B4-BE49-F238E27FC236}">
                    <a16:creationId xmlns:a16="http://schemas.microsoft.com/office/drawing/2014/main" id="{C3A3386B-CF04-CA4C-8634-FDB089A9C832}"/>
                  </a:ext>
                </a:extLst>
              </p:cNvPr>
              <p:cNvGrpSpPr/>
              <p:nvPr/>
            </p:nvGrpSpPr>
            <p:grpSpPr>
              <a:xfrm>
                <a:off x="482158" y="791556"/>
                <a:ext cx="450863" cy="697311"/>
                <a:chOff x="5610225" y="2667000"/>
                <a:chExt cx="971243" cy="1219200"/>
              </a:xfrm>
              <a:solidFill>
                <a:srgbClr val="F3F4EE"/>
              </a:solidFill>
            </p:grpSpPr>
            <p:sp>
              <p:nvSpPr>
                <p:cNvPr id="45" name="Forma Livre: Forma 44">
                  <a:extLst>
                    <a:ext uri="{FF2B5EF4-FFF2-40B4-BE49-F238E27FC236}">
                      <a16:creationId xmlns:a16="http://schemas.microsoft.com/office/drawing/2014/main" id="{1DACDA8E-776D-F43F-792B-3F56B5FC281D}"/>
                    </a:ext>
                  </a:extLst>
                </p:cNvPr>
                <p:cNvSpPr/>
                <p:nvPr/>
              </p:nvSpPr>
              <p:spPr>
                <a:xfrm>
                  <a:off x="5743575" y="2876550"/>
                  <a:ext cx="590550" cy="38100"/>
                </a:xfrm>
                <a:custGeom>
                  <a:avLst/>
                  <a:gdLst>
                    <a:gd name="connsiteX0" fmla="*/ 571500 w 590550"/>
                    <a:gd name="connsiteY0" fmla="*/ 0 h 38100"/>
                    <a:gd name="connsiteX1" fmla="*/ 19050 w 590550"/>
                    <a:gd name="connsiteY1" fmla="*/ 0 h 38100"/>
                    <a:gd name="connsiteX2" fmla="*/ 0 w 590550"/>
                    <a:gd name="connsiteY2" fmla="*/ 19050 h 38100"/>
                    <a:gd name="connsiteX3" fmla="*/ 19050 w 590550"/>
                    <a:gd name="connsiteY3" fmla="*/ 38100 h 38100"/>
                    <a:gd name="connsiteX4" fmla="*/ 571500 w 590550"/>
                    <a:gd name="connsiteY4" fmla="*/ 38100 h 38100"/>
                    <a:gd name="connsiteX5" fmla="*/ 590550 w 590550"/>
                    <a:gd name="connsiteY5" fmla="*/ 19050 h 38100"/>
                    <a:gd name="connsiteX6" fmla="*/ 571500 w 590550"/>
                    <a:gd name="connsiteY6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90550" h="38100">
                      <a:moveTo>
                        <a:pt x="571500" y="0"/>
                      </a:moveTo>
                      <a:lnTo>
                        <a:pt x="19050" y="0"/>
                      </a:lnTo>
                      <a:cubicBezTo>
                        <a:pt x="8572" y="0"/>
                        <a:pt x="0" y="8572"/>
                        <a:pt x="0" y="19050"/>
                      </a:cubicBezTo>
                      <a:cubicBezTo>
                        <a:pt x="0" y="29528"/>
                        <a:pt x="8572" y="38100"/>
                        <a:pt x="19050" y="38100"/>
                      </a:cubicBezTo>
                      <a:lnTo>
                        <a:pt x="571500" y="38100"/>
                      </a:lnTo>
                      <a:cubicBezTo>
                        <a:pt x="581978" y="38100"/>
                        <a:pt x="590550" y="29528"/>
                        <a:pt x="590550" y="19050"/>
                      </a:cubicBezTo>
                      <a:cubicBezTo>
                        <a:pt x="590550" y="8572"/>
                        <a:pt x="581978" y="0"/>
                        <a:pt x="571500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46" name="Forma Livre: Forma 45">
                  <a:extLst>
                    <a:ext uri="{FF2B5EF4-FFF2-40B4-BE49-F238E27FC236}">
                      <a16:creationId xmlns:a16="http://schemas.microsoft.com/office/drawing/2014/main" id="{ECD07D48-8022-2D24-F0EE-228E207CD9F9}"/>
                    </a:ext>
                  </a:extLst>
                </p:cNvPr>
                <p:cNvSpPr/>
                <p:nvPr/>
              </p:nvSpPr>
              <p:spPr>
                <a:xfrm>
                  <a:off x="5743575" y="2952750"/>
                  <a:ext cx="590550" cy="38100"/>
                </a:xfrm>
                <a:custGeom>
                  <a:avLst/>
                  <a:gdLst>
                    <a:gd name="connsiteX0" fmla="*/ 590550 w 590550"/>
                    <a:gd name="connsiteY0" fmla="*/ 19050 h 38100"/>
                    <a:gd name="connsiteX1" fmla="*/ 571500 w 590550"/>
                    <a:gd name="connsiteY1" fmla="*/ 0 h 38100"/>
                    <a:gd name="connsiteX2" fmla="*/ 19050 w 590550"/>
                    <a:gd name="connsiteY2" fmla="*/ 0 h 38100"/>
                    <a:gd name="connsiteX3" fmla="*/ 0 w 590550"/>
                    <a:gd name="connsiteY3" fmla="*/ 19050 h 38100"/>
                    <a:gd name="connsiteX4" fmla="*/ 19050 w 590550"/>
                    <a:gd name="connsiteY4" fmla="*/ 38100 h 38100"/>
                    <a:gd name="connsiteX5" fmla="*/ 571500 w 590550"/>
                    <a:gd name="connsiteY5" fmla="*/ 38100 h 38100"/>
                    <a:gd name="connsiteX6" fmla="*/ 590550 w 590550"/>
                    <a:gd name="connsiteY6" fmla="*/ 1905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90550" h="38100">
                      <a:moveTo>
                        <a:pt x="590550" y="19050"/>
                      </a:moveTo>
                      <a:cubicBezTo>
                        <a:pt x="590550" y="8572"/>
                        <a:pt x="581978" y="0"/>
                        <a:pt x="571500" y="0"/>
                      </a:cubicBezTo>
                      <a:lnTo>
                        <a:pt x="19050" y="0"/>
                      </a:lnTo>
                      <a:cubicBezTo>
                        <a:pt x="8572" y="0"/>
                        <a:pt x="0" y="8572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571500" y="38100"/>
                      </a:lnTo>
                      <a:cubicBezTo>
                        <a:pt x="581978" y="38100"/>
                        <a:pt x="590550" y="29527"/>
                        <a:pt x="590550" y="1905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47" name="Forma Livre: Forma 46">
                  <a:extLst>
                    <a:ext uri="{FF2B5EF4-FFF2-40B4-BE49-F238E27FC236}">
                      <a16:creationId xmlns:a16="http://schemas.microsoft.com/office/drawing/2014/main" id="{50120DD7-FDDE-7F4F-E5B8-CB6FCFDCFB6F}"/>
                    </a:ext>
                  </a:extLst>
                </p:cNvPr>
                <p:cNvSpPr/>
                <p:nvPr/>
              </p:nvSpPr>
              <p:spPr>
                <a:xfrm>
                  <a:off x="5610225" y="2667000"/>
                  <a:ext cx="866775" cy="1219200"/>
                </a:xfrm>
                <a:custGeom>
                  <a:avLst/>
                  <a:gdLst>
                    <a:gd name="connsiteX0" fmla="*/ 866775 w 866775"/>
                    <a:gd name="connsiteY0" fmla="*/ 1162050 h 1219200"/>
                    <a:gd name="connsiteX1" fmla="*/ 866775 w 866775"/>
                    <a:gd name="connsiteY1" fmla="*/ 647700 h 1219200"/>
                    <a:gd name="connsiteX2" fmla="*/ 828675 w 866775"/>
                    <a:gd name="connsiteY2" fmla="*/ 717233 h 1219200"/>
                    <a:gd name="connsiteX3" fmla="*/ 828675 w 866775"/>
                    <a:gd name="connsiteY3" fmla="*/ 1162050 h 1219200"/>
                    <a:gd name="connsiteX4" fmla="*/ 809625 w 866775"/>
                    <a:gd name="connsiteY4" fmla="*/ 1181100 h 1219200"/>
                    <a:gd name="connsiteX5" fmla="*/ 57150 w 866775"/>
                    <a:gd name="connsiteY5" fmla="*/ 1181100 h 1219200"/>
                    <a:gd name="connsiteX6" fmla="*/ 38100 w 866775"/>
                    <a:gd name="connsiteY6" fmla="*/ 1162050 h 1219200"/>
                    <a:gd name="connsiteX7" fmla="*/ 38100 w 866775"/>
                    <a:gd name="connsiteY7" fmla="*/ 57150 h 1219200"/>
                    <a:gd name="connsiteX8" fmla="*/ 57150 w 866775"/>
                    <a:gd name="connsiteY8" fmla="*/ 38100 h 1219200"/>
                    <a:gd name="connsiteX9" fmla="*/ 681038 w 866775"/>
                    <a:gd name="connsiteY9" fmla="*/ 38100 h 1219200"/>
                    <a:gd name="connsiteX10" fmla="*/ 681038 w 866775"/>
                    <a:gd name="connsiteY10" fmla="*/ 128588 h 1219200"/>
                    <a:gd name="connsiteX11" fmla="*/ 738188 w 866775"/>
                    <a:gd name="connsiteY11" fmla="*/ 185738 h 1219200"/>
                    <a:gd name="connsiteX12" fmla="*/ 828675 w 866775"/>
                    <a:gd name="connsiteY12" fmla="*/ 185738 h 1219200"/>
                    <a:gd name="connsiteX13" fmla="*/ 828675 w 866775"/>
                    <a:gd name="connsiteY13" fmla="*/ 228600 h 1219200"/>
                    <a:gd name="connsiteX14" fmla="*/ 860108 w 866775"/>
                    <a:gd name="connsiteY14" fmla="*/ 238125 h 1219200"/>
                    <a:gd name="connsiteX15" fmla="*/ 866775 w 866775"/>
                    <a:gd name="connsiteY15" fmla="*/ 242888 h 1219200"/>
                    <a:gd name="connsiteX16" fmla="*/ 866775 w 866775"/>
                    <a:gd name="connsiteY16" fmla="*/ 166688 h 1219200"/>
                    <a:gd name="connsiteX17" fmla="*/ 861060 w 866775"/>
                    <a:gd name="connsiteY17" fmla="*/ 153353 h 1219200"/>
                    <a:gd name="connsiteX18" fmla="*/ 713423 w 866775"/>
                    <a:gd name="connsiteY18" fmla="*/ 5715 h 1219200"/>
                    <a:gd name="connsiteX19" fmla="*/ 700088 w 866775"/>
                    <a:gd name="connsiteY19" fmla="*/ 0 h 1219200"/>
                    <a:gd name="connsiteX20" fmla="*/ 57150 w 866775"/>
                    <a:gd name="connsiteY20" fmla="*/ 0 h 1219200"/>
                    <a:gd name="connsiteX21" fmla="*/ 0 w 866775"/>
                    <a:gd name="connsiteY21" fmla="*/ 57150 h 1219200"/>
                    <a:gd name="connsiteX22" fmla="*/ 0 w 866775"/>
                    <a:gd name="connsiteY22" fmla="*/ 1162050 h 1219200"/>
                    <a:gd name="connsiteX23" fmla="*/ 57150 w 866775"/>
                    <a:gd name="connsiteY23" fmla="*/ 1219200 h 1219200"/>
                    <a:gd name="connsiteX24" fmla="*/ 809625 w 866775"/>
                    <a:gd name="connsiteY24" fmla="*/ 1219200 h 1219200"/>
                    <a:gd name="connsiteX25" fmla="*/ 866775 w 866775"/>
                    <a:gd name="connsiteY25" fmla="*/ 1162050 h 1219200"/>
                    <a:gd name="connsiteX26" fmla="*/ 719138 w 866775"/>
                    <a:gd name="connsiteY26" fmla="*/ 64770 h 1219200"/>
                    <a:gd name="connsiteX27" fmla="*/ 760095 w 866775"/>
                    <a:gd name="connsiteY27" fmla="*/ 105728 h 1219200"/>
                    <a:gd name="connsiteX28" fmla="*/ 801053 w 866775"/>
                    <a:gd name="connsiteY28" fmla="*/ 146685 h 1219200"/>
                    <a:gd name="connsiteX29" fmla="*/ 737235 w 866775"/>
                    <a:gd name="connsiteY29" fmla="*/ 146685 h 1219200"/>
                    <a:gd name="connsiteX30" fmla="*/ 718185 w 866775"/>
                    <a:gd name="connsiteY30" fmla="*/ 127635 h 1219200"/>
                    <a:gd name="connsiteX31" fmla="*/ 718185 w 866775"/>
                    <a:gd name="connsiteY31" fmla="*/ 64770 h 1219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866775" h="1219200">
                      <a:moveTo>
                        <a:pt x="866775" y="1162050"/>
                      </a:moveTo>
                      <a:lnTo>
                        <a:pt x="866775" y="647700"/>
                      </a:lnTo>
                      <a:lnTo>
                        <a:pt x="828675" y="717233"/>
                      </a:lnTo>
                      <a:lnTo>
                        <a:pt x="828675" y="1162050"/>
                      </a:lnTo>
                      <a:cubicBezTo>
                        <a:pt x="828675" y="1172528"/>
                        <a:pt x="820103" y="1181100"/>
                        <a:pt x="809625" y="1181100"/>
                      </a:cubicBezTo>
                      <a:lnTo>
                        <a:pt x="57150" y="1181100"/>
                      </a:lnTo>
                      <a:cubicBezTo>
                        <a:pt x="46672" y="1181100"/>
                        <a:pt x="38100" y="1172528"/>
                        <a:pt x="38100" y="1162050"/>
                      </a:cubicBezTo>
                      <a:lnTo>
                        <a:pt x="38100" y="57150"/>
                      </a:lnTo>
                      <a:cubicBezTo>
                        <a:pt x="38100" y="46673"/>
                        <a:pt x="46672" y="38100"/>
                        <a:pt x="57150" y="38100"/>
                      </a:cubicBezTo>
                      <a:lnTo>
                        <a:pt x="681038" y="38100"/>
                      </a:lnTo>
                      <a:lnTo>
                        <a:pt x="681038" y="128588"/>
                      </a:lnTo>
                      <a:cubicBezTo>
                        <a:pt x="681038" y="160020"/>
                        <a:pt x="706755" y="185738"/>
                        <a:pt x="738188" y="185738"/>
                      </a:cubicBezTo>
                      <a:lnTo>
                        <a:pt x="828675" y="185738"/>
                      </a:lnTo>
                      <a:lnTo>
                        <a:pt x="828675" y="228600"/>
                      </a:lnTo>
                      <a:cubicBezTo>
                        <a:pt x="840105" y="228600"/>
                        <a:pt x="850583" y="232410"/>
                        <a:pt x="860108" y="238125"/>
                      </a:cubicBezTo>
                      <a:lnTo>
                        <a:pt x="866775" y="242888"/>
                      </a:lnTo>
                      <a:cubicBezTo>
                        <a:pt x="866775" y="242888"/>
                        <a:pt x="866775" y="166688"/>
                        <a:pt x="866775" y="166688"/>
                      </a:cubicBezTo>
                      <a:cubicBezTo>
                        <a:pt x="866775" y="161925"/>
                        <a:pt x="864870" y="157163"/>
                        <a:pt x="861060" y="153353"/>
                      </a:cubicBezTo>
                      <a:lnTo>
                        <a:pt x="713423" y="5715"/>
                      </a:lnTo>
                      <a:cubicBezTo>
                        <a:pt x="709613" y="1905"/>
                        <a:pt x="704850" y="0"/>
                        <a:pt x="700088" y="0"/>
                      </a:cubicBezTo>
                      <a:lnTo>
                        <a:pt x="57150" y="0"/>
                      </a:lnTo>
                      <a:cubicBezTo>
                        <a:pt x="25717" y="0"/>
                        <a:pt x="0" y="25718"/>
                        <a:pt x="0" y="57150"/>
                      </a:cubicBezTo>
                      <a:lnTo>
                        <a:pt x="0" y="1162050"/>
                      </a:lnTo>
                      <a:cubicBezTo>
                        <a:pt x="0" y="1193483"/>
                        <a:pt x="25717" y="1219200"/>
                        <a:pt x="57150" y="1219200"/>
                      </a:cubicBezTo>
                      <a:lnTo>
                        <a:pt x="809625" y="1219200"/>
                      </a:lnTo>
                      <a:cubicBezTo>
                        <a:pt x="841058" y="1219200"/>
                        <a:pt x="866775" y="1193483"/>
                        <a:pt x="866775" y="1162050"/>
                      </a:cubicBezTo>
                      <a:close/>
                      <a:moveTo>
                        <a:pt x="719138" y="64770"/>
                      </a:moveTo>
                      <a:lnTo>
                        <a:pt x="760095" y="105728"/>
                      </a:lnTo>
                      <a:lnTo>
                        <a:pt x="801053" y="146685"/>
                      </a:lnTo>
                      <a:lnTo>
                        <a:pt x="737235" y="146685"/>
                      </a:lnTo>
                      <a:cubicBezTo>
                        <a:pt x="726758" y="146685"/>
                        <a:pt x="718185" y="138113"/>
                        <a:pt x="718185" y="127635"/>
                      </a:cubicBezTo>
                      <a:lnTo>
                        <a:pt x="718185" y="6477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0" name="Forma Livre: Forma 49">
                  <a:extLst>
                    <a:ext uri="{FF2B5EF4-FFF2-40B4-BE49-F238E27FC236}">
                      <a16:creationId xmlns:a16="http://schemas.microsoft.com/office/drawing/2014/main" id="{392203AE-796D-ED99-9F06-D961821DAF3E}"/>
                    </a:ext>
                  </a:extLst>
                </p:cNvPr>
                <p:cNvSpPr/>
                <p:nvPr/>
              </p:nvSpPr>
              <p:spPr>
                <a:xfrm>
                  <a:off x="5743575" y="3048000"/>
                  <a:ext cx="540067" cy="38100"/>
                </a:xfrm>
                <a:custGeom>
                  <a:avLst/>
                  <a:gdLst>
                    <a:gd name="connsiteX0" fmla="*/ 540068 w 540067"/>
                    <a:gd name="connsiteY0" fmla="*/ 0 h 38100"/>
                    <a:gd name="connsiteX1" fmla="*/ 19050 w 540067"/>
                    <a:gd name="connsiteY1" fmla="*/ 0 h 38100"/>
                    <a:gd name="connsiteX2" fmla="*/ 0 w 540067"/>
                    <a:gd name="connsiteY2" fmla="*/ 19050 h 38100"/>
                    <a:gd name="connsiteX3" fmla="*/ 19050 w 540067"/>
                    <a:gd name="connsiteY3" fmla="*/ 38100 h 38100"/>
                    <a:gd name="connsiteX4" fmla="*/ 507683 w 540067"/>
                    <a:gd name="connsiteY4" fmla="*/ 38100 h 38100"/>
                    <a:gd name="connsiteX5" fmla="*/ 540068 w 540067"/>
                    <a:gd name="connsiteY5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40067" h="38100">
                      <a:moveTo>
                        <a:pt x="540068" y="0"/>
                      </a:move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507683" y="38100"/>
                      </a:lnTo>
                      <a:lnTo>
                        <a:pt x="540068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1" name="Forma Livre: Forma 50">
                  <a:extLst>
                    <a:ext uri="{FF2B5EF4-FFF2-40B4-BE49-F238E27FC236}">
                      <a16:creationId xmlns:a16="http://schemas.microsoft.com/office/drawing/2014/main" id="{373A2428-8C97-2E4D-ABF0-7CB1DE0333F9}"/>
                    </a:ext>
                  </a:extLst>
                </p:cNvPr>
                <p:cNvSpPr/>
                <p:nvPr/>
              </p:nvSpPr>
              <p:spPr>
                <a:xfrm>
                  <a:off x="5743575" y="3124200"/>
                  <a:ext cx="476250" cy="38100"/>
                </a:xfrm>
                <a:custGeom>
                  <a:avLst/>
                  <a:gdLst>
                    <a:gd name="connsiteX0" fmla="*/ 476250 w 476250"/>
                    <a:gd name="connsiteY0" fmla="*/ 0 h 38100"/>
                    <a:gd name="connsiteX1" fmla="*/ 19050 w 476250"/>
                    <a:gd name="connsiteY1" fmla="*/ 0 h 38100"/>
                    <a:gd name="connsiteX2" fmla="*/ 0 w 476250"/>
                    <a:gd name="connsiteY2" fmla="*/ 19050 h 38100"/>
                    <a:gd name="connsiteX3" fmla="*/ 19050 w 476250"/>
                    <a:gd name="connsiteY3" fmla="*/ 38100 h 38100"/>
                    <a:gd name="connsiteX4" fmla="*/ 443865 w 476250"/>
                    <a:gd name="connsiteY4" fmla="*/ 38100 h 38100"/>
                    <a:gd name="connsiteX5" fmla="*/ 476250 w 476250"/>
                    <a:gd name="connsiteY5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6250" h="38100">
                      <a:moveTo>
                        <a:pt x="476250" y="0"/>
                      </a:move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443865" y="38100"/>
                      </a:lnTo>
                      <a:lnTo>
                        <a:pt x="47625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3" name="Forma Livre: Forma 52">
                  <a:extLst>
                    <a:ext uri="{FF2B5EF4-FFF2-40B4-BE49-F238E27FC236}">
                      <a16:creationId xmlns:a16="http://schemas.microsoft.com/office/drawing/2014/main" id="{780AE561-FD26-C7D9-1E24-ECACB58BD532}"/>
                    </a:ext>
                  </a:extLst>
                </p:cNvPr>
                <p:cNvSpPr/>
                <p:nvPr/>
              </p:nvSpPr>
              <p:spPr>
                <a:xfrm>
                  <a:off x="5743575" y="3219450"/>
                  <a:ext cx="396239" cy="38100"/>
                </a:xfrm>
                <a:custGeom>
                  <a:avLst/>
                  <a:gdLst>
                    <a:gd name="connsiteX0" fmla="*/ 396240 w 396239"/>
                    <a:gd name="connsiteY0" fmla="*/ 0 h 38100"/>
                    <a:gd name="connsiteX1" fmla="*/ 19050 w 396239"/>
                    <a:gd name="connsiteY1" fmla="*/ 0 h 38100"/>
                    <a:gd name="connsiteX2" fmla="*/ 0 w 396239"/>
                    <a:gd name="connsiteY2" fmla="*/ 19050 h 38100"/>
                    <a:gd name="connsiteX3" fmla="*/ 19050 w 396239"/>
                    <a:gd name="connsiteY3" fmla="*/ 38100 h 38100"/>
                    <a:gd name="connsiteX4" fmla="*/ 364808 w 396239"/>
                    <a:gd name="connsiteY4" fmla="*/ 38100 h 38100"/>
                    <a:gd name="connsiteX5" fmla="*/ 396240 w 396239"/>
                    <a:gd name="connsiteY5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96239" h="38100">
                      <a:moveTo>
                        <a:pt x="396240" y="0"/>
                      </a:move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364808" y="38100"/>
                      </a:lnTo>
                      <a:lnTo>
                        <a:pt x="39624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4" name="Forma Livre: Forma 53">
                  <a:extLst>
                    <a:ext uri="{FF2B5EF4-FFF2-40B4-BE49-F238E27FC236}">
                      <a16:creationId xmlns:a16="http://schemas.microsoft.com/office/drawing/2014/main" id="{823DA7A7-4716-79F5-930D-AA62A93FAE32}"/>
                    </a:ext>
                  </a:extLst>
                </p:cNvPr>
                <p:cNvSpPr/>
                <p:nvPr/>
              </p:nvSpPr>
              <p:spPr>
                <a:xfrm>
                  <a:off x="5743575" y="3296602"/>
                  <a:ext cx="337185" cy="38100"/>
                </a:xfrm>
                <a:custGeom>
                  <a:avLst/>
                  <a:gdLst>
                    <a:gd name="connsiteX0" fmla="*/ 332423 w 337185"/>
                    <a:gd name="connsiteY0" fmla="*/ 15240 h 38100"/>
                    <a:gd name="connsiteX1" fmla="*/ 333375 w 337185"/>
                    <a:gd name="connsiteY1" fmla="*/ 12383 h 38100"/>
                    <a:gd name="connsiteX2" fmla="*/ 334328 w 337185"/>
                    <a:gd name="connsiteY2" fmla="*/ 9525 h 38100"/>
                    <a:gd name="connsiteX3" fmla="*/ 337185 w 337185"/>
                    <a:gd name="connsiteY3" fmla="*/ 952 h 38100"/>
                    <a:gd name="connsiteX4" fmla="*/ 337185 w 337185"/>
                    <a:gd name="connsiteY4" fmla="*/ 0 h 38100"/>
                    <a:gd name="connsiteX5" fmla="*/ 19050 w 337185"/>
                    <a:gd name="connsiteY5" fmla="*/ 0 h 38100"/>
                    <a:gd name="connsiteX6" fmla="*/ 0 w 337185"/>
                    <a:gd name="connsiteY6" fmla="*/ 19050 h 38100"/>
                    <a:gd name="connsiteX7" fmla="*/ 19050 w 337185"/>
                    <a:gd name="connsiteY7" fmla="*/ 38100 h 38100"/>
                    <a:gd name="connsiteX8" fmla="*/ 329565 w 337185"/>
                    <a:gd name="connsiteY8" fmla="*/ 38100 h 38100"/>
                    <a:gd name="connsiteX9" fmla="*/ 332423 w 337185"/>
                    <a:gd name="connsiteY9" fmla="*/ 1524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7185" h="38100">
                      <a:moveTo>
                        <a:pt x="332423" y="15240"/>
                      </a:moveTo>
                      <a:cubicBezTo>
                        <a:pt x="332423" y="14288"/>
                        <a:pt x="332423" y="13335"/>
                        <a:pt x="333375" y="12383"/>
                      </a:cubicBezTo>
                      <a:cubicBezTo>
                        <a:pt x="333375" y="10477"/>
                        <a:pt x="333375" y="9525"/>
                        <a:pt x="334328" y="9525"/>
                      </a:cubicBezTo>
                      <a:cubicBezTo>
                        <a:pt x="335280" y="6668"/>
                        <a:pt x="336233" y="3810"/>
                        <a:pt x="337185" y="952"/>
                      </a:cubicBezTo>
                      <a:cubicBezTo>
                        <a:pt x="337185" y="952"/>
                        <a:pt x="337185" y="0"/>
                        <a:pt x="337185" y="0"/>
                      </a:cubicBez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329565" y="38100"/>
                      </a:lnTo>
                      <a:lnTo>
                        <a:pt x="332423" y="1524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8" name="Forma Livre: Forma 57">
                  <a:extLst>
                    <a:ext uri="{FF2B5EF4-FFF2-40B4-BE49-F238E27FC236}">
                      <a16:creationId xmlns:a16="http://schemas.microsoft.com/office/drawing/2014/main" id="{A415E192-2B2F-3321-A21F-4197F5916B8E}"/>
                    </a:ext>
                  </a:extLst>
                </p:cNvPr>
                <p:cNvSpPr/>
                <p:nvPr/>
              </p:nvSpPr>
              <p:spPr>
                <a:xfrm>
                  <a:off x="5743575" y="3390900"/>
                  <a:ext cx="323850" cy="38100"/>
                </a:xfrm>
                <a:custGeom>
                  <a:avLst/>
                  <a:gdLst>
                    <a:gd name="connsiteX0" fmla="*/ 323850 w 323850"/>
                    <a:gd name="connsiteY0" fmla="*/ 0 h 38100"/>
                    <a:gd name="connsiteX1" fmla="*/ 19050 w 323850"/>
                    <a:gd name="connsiteY1" fmla="*/ 0 h 38100"/>
                    <a:gd name="connsiteX2" fmla="*/ 0 w 323850"/>
                    <a:gd name="connsiteY2" fmla="*/ 19050 h 38100"/>
                    <a:gd name="connsiteX3" fmla="*/ 19050 w 323850"/>
                    <a:gd name="connsiteY3" fmla="*/ 38100 h 38100"/>
                    <a:gd name="connsiteX4" fmla="*/ 320040 w 323850"/>
                    <a:gd name="connsiteY4" fmla="*/ 38100 h 38100"/>
                    <a:gd name="connsiteX5" fmla="*/ 323850 w 323850"/>
                    <a:gd name="connsiteY5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3850" h="38100">
                      <a:moveTo>
                        <a:pt x="323850" y="0"/>
                      </a:move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320040" y="38100"/>
                      </a:lnTo>
                      <a:lnTo>
                        <a:pt x="32385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59" name="Forma Livre: Forma 58">
                  <a:extLst>
                    <a:ext uri="{FF2B5EF4-FFF2-40B4-BE49-F238E27FC236}">
                      <a16:creationId xmlns:a16="http://schemas.microsoft.com/office/drawing/2014/main" id="{552F3509-2D60-5ACB-FD9D-ACB10D336566}"/>
                    </a:ext>
                  </a:extLst>
                </p:cNvPr>
                <p:cNvSpPr/>
                <p:nvPr/>
              </p:nvSpPr>
              <p:spPr>
                <a:xfrm>
                  <a:off x="5743575" y="3467100"/>
                  <a:ext cx="301942" cy="38100"/>
                </a:xfrm>
                <a:custGeom>
                  <a:avLst/>
                  <a:gdLst>
                    <a:gd name="connsiteX0" fmla="*/ 0 w 301942"/>
                    <a:gd name="connsiteY0" fmla="*/ 19050 h 38100"/>
                    <a:gd name="connsiteX1" fmla="*/ 19050 w 301942"/>
                    <a:gd name="connsiteY1" fmla="*/ 38100 h 38100"/>
                    <a:gd name="connsiteX2" fmla="*/ 272415 w 301942"/>
                    <a:gd name="connsiteY2" fmla="*/ 38100 h 38100"/>
                    <a:gd name="connsiteX3" fmla="*/ 301943 w 301942"/>
                    <a:gd name="connsiteY3" fmla="*/ 0 h 38100"/>
                    <a:gd name="connsiteX4" fmla="*/ 19050 w 301942"/>
                    <a:gd name="connsiteY4" fmla="*/ 0 h 38100"/>
                    <a:gd name="connsiteX5" fmla="*/ 0 w 301942"/>
                    <a:gd name="connsiteY5" fmla="*/ 1905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1942" h="38100">
                      <a:moveTo>
                        <a:pt x="0" y="19050"/>
                      </a:move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272415" y="38100"/>
                      </a:lnTo>
                      <a:lnTo>
                        <a:pt x="301943" y="0"/>
                      </a:ln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60" name="Forma Livre: Forma 59">
                  <a:extLst>
                    <a:ext uri="{FF2B5EF4-FFF2-40B4-BE49-F238E27FC236}">
                      <a16:creationId xmlns:a16="http://schemas.microsoft.com/office/drawing/2014/main" id="{20140005-B3CB-0074-D036-42A13060BE8C}"/>
                    </a:ext>
                  </a:extLst>
                </p:cNvPr>
                <p:cNvSpPr/>
                <p:nvPr/>
              </p:nvSpPr>
              <p:spPr>
                <a:xfrm>
                  <a:off x="5743575" y="3638550"/>
                  <a:ext cx="590550" cy="38100"/>
                </a:xfrm>
                <a:custGeom>
                  <a:avLst/>
                  <a:gdLst>
                    <a:gd name="connsiteX0" fmla="*/ 571500 w 590550"/>
                    <a:gd name="connsiteY0" fmla="*/ 38100 h 38100"/>
                    <a:gd name="connsiteX1" fmla="*/ 590550 w 590550"/>
                    <a:gd name="connsiteY1" fmla="*/ 19050 h 38100"/>
                    <a:gd name="connsiteX2" fmla="*/ 571500 w 590550"/>
                    <a:gd name="connsiteY2" fmla="*/ 0 h 38100"/>
                    <a:gd name="connsiteX3" fmla="*/ 19050 w 590550"/>
                    <a:gd name="connsiteY3" fmla="*/ 0 h 38100"/>
                    <a:gd name="connsiteX4" fmla="*/ 0 w 590550"/>
                    <a:gd name="connsiteY4" fmla="*/ 19050 h 38100"/>
                    <a:gd name="connsiteX5" fmla="*/ 19050 w 590550"/>
                    <a:gd name="connsiteY5" fmla="*/ 38100 h 38100"/>
                    <a:gd name="connsiteX6" fmla="*/ 571500 w 590550"/>
                    <a:gd name="connsiteY6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90550" h="38100">
                      <a:moveTo>
                        <a:pt x="571500" y="38100"/>
                      </a:moveTo>
                      <a:cubicBezTo>
                        <a:pt x="581978" y="38100"/>
                        <a:pt x="590550" y="29527"/>
                        <a:pt x="590550" y="19050"/>
                      </a:cubicBezTo>
                      <a:cubicBezTo>
                        <a:pt x="590550" y="8573"/>
                        <a:pt x="581978" y="0"/>
                        <a:pt x="571500" y="0"/>
                      </a:cubicBezTo>
                      <a:lnTo>
                        <a:pt x="19050" y="0"/>
                      </a:lnTo>
                      <a:cubicBezTo>
                        <a:pt x="8572" y="0"/>
                        <a:pt x="0" y="8573"/>
                        <a:pt x="0" y="19050"/>
                      </a:cubicBezTo>
                      <a:cubicBezTo>
                        <a:pt x="0" y="29527"/>
                        <a:pt x="8572" y="38100"/>
                        <a:pt x="19050" y="38100"/>
                      </a:cubicBezTo>
                      <a:lnTo>
                        <a:pt x="571500" y="3810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  <p:sp>
              <p:nvSpPr>
                <p:cNvPr id="62" name="Forma Livre: Forma 61">
                  <a:extLst>
                    <a:ext uri="{FF2B5EF4-FFF2-40B4-BE49-F238E27FC236}">
                      <a16:creationId xmlns:a16="http://schemas.microsoft.com/office/drawing/2014/main" id="{A5B35299-06B5-C4B6-1B7F-AB16307C03FD}"/>
                    </a:ext>
                  </a:extLst>
                </p:cNvPr>
                <p:cNvSpPr/>
                <p:nvPr/>
              </p:nvSpPr>
              <p:spPr>
                <a:xfrm>
                  <a:off x="5743575" y="2934187"/>
                  <a:ext cx="837893" cy="666262"/>
                </a:xfrm>
                <a:custGeom>
                  <a:avLst/>
                  <a:gdLst>
                    <a:gd name="connsiteX0" fmla="*/ 829628 w 837893"/>
                    <a:gd name="connsiteY0" fmla="*/ 89048 h 666262"/>
                    <a:gd name="connsiteX1" fmla="*/ 704850 w 837893"/>
                    <a:gd name="connsiteY1" fmla="*/ 3323 h 666262"/>
                    <a:gd name="connsiteX2" fmla="*/ 679133 w 837893"/>
                    <a:gd name="connsiteY2" fmla="*/ 7133 h 666262"/>
                    <a:gd name="connsiteX3" fmla="*/ 374333 w 837893"/>
                    <a:gd name="connsiteY3" fmla="*/ 370988 h 666262"/>
                    <a:gd name="connsiteX4" fmla="*/ 374333 w 837893"/>
                    <a:gd name="connsiteY4" fmla="*/ 371940 h 666262"/>
                    <a:gd name="connsiteX5" fmla="*/ 373380 w 837893"/>
                    <a:gd name="connsiteY5" fmla="*/ 372893 h 666262"/>
                    <a:gd name="connsiteX6" fmla="*/ 371475 w 837893"/>
                    <a:gd name="connsiteY6" fmla="*/ 375750 h 666262"/>
                    <a:gd name="connsiteX7" fmla="*/ 371475 w 837893"/>
                    <a:gd name="connsiteY7" fmla="*/ 375750 h 666262"/>
                    <a:gd name="connsiteX8" fmla="*/ 370523 w 837893"/>
                    <a:gd name="connsiteY8" fmla="*/ 380513 h 666262"/>
                    <a:gd name="connsiteX9" fmla="*/ 370523 w 837893"/>
                    <a:gd name="connsiteY9" fmla="*/ 381465 h 666262"/>
                    <a:gd name="connsiteX10" fmla="*/ 355283 w 837893"/>
                    <a:gd name="connsiteY10" fmla="*/ 528150 h 666262"/>
                    <a:gd name="connsiteX11" fmla="*/ 276225 w 837893"/>
                    <a:gd name="connsiteY11" fmla="*/ 628163 h 666262"/>
                    <a:gd name="connsiteX12" fmla="*/ 19050 w 837893"/>
                    <a:gd name="connsiteY12" fmla="*/ 628163 h 666262"/>
                    <a:gd name="connsiteX13" fmla="*/ 0 w 837893"/>
                    <a:gd name="connsiteY13" fmla="*/ 647213 h 666262"/>
                    <a:gd name="connsiteX14" fmla="*/ 19050 w 837893"/>
                    <a:gd name="connsiteY14" fmla="*/ 666263 h 666262"/>
                    <a:gd name="connsiteX15" fmla="*/ 571500 w 837893"/>
                    <a:gd name="connsiteY15" fmla="*/ 666263 h 666262"/>
                    <a:gd name="connsiteX16" fmla="*/ 590550 w 837893"/>
                    <a:gd name="connsiteY16" fmla="*/ 647213 h 666262"/>
                    <a:gd name="connsiteX17" fmla="*/ 571500 w 837893"/>
                    <a:gd name="connsiteY17" fmla="*/ 628163 h 666262"/>
                    <a:gd name="connsiteX18" fmla="*/ 449580 w 837893"/>
                    <a:gd name="connsiteY18" fmla="*/ 628163 h 666262"/>
                    <a:gd name="connsiteX19" fmla="*/ 467678 w 837893"/>
                    <a:gd name="connsiteY19" fmla="*/ 607208 h 666262"/>
                    <a:gd name="connsiteX20" fmla="*/ 600075 w 837893"/>
                    <a:gd name="connsiteY20" fmla="*/ 538628 h 666262"/>
                    <a:gd name="connsiteX21" fmla="*/ 600075 w 837893"/>
                    <a:gd name="connsiteY21" fmla="*/ 538628 h 666262"/>
                    <a:gd name="connsiteX22" fmla="*/ 600075 w 837893"/>
                    <a:gd name="connsiteY22" fmla="*/ 538628 h 666262"/>
                    <a:gd name="connsiteX23" fmla="*/ 600075 w 837893"/>
                    <a:gd name="connsiteY23" fmla="*/ 538628 h 666262"/>
                    <a:gd name="connsiteX24" fmla="*/ 603885 w 837893"/>
                    <a:gd name="connsiteY24" fmla="*/ 535771 h 666262"/>
                    <a:gd name="connsiteX25" fmla="*/ 604838 w 837893"/>
                    <a:gd name="connsiteY25" fmla="*/ 534818 h 666262"/>
                    <a:gd name="connsiteX26" fmla="*/ 606743 w 837893"/>
                    <a:gd name="connsiteY26" fmla="*/ 532913 h 666262"/>
                    <a:gd name="connsiteX27" fmla="*/ 607695 w 837893"/>
                    <a:gd name="connsiteY27" fmla="*/ 531961 h 666262"/>
                    <a:gd name="connsiteX28" fmla="*/ 607695 w 837893"/>
                    <a:gd name="connsiteY28" fmla="*/ 531008 h 666262"/>
                    <a:gd name="connsiteX29" fmla="*/ 775335 w 837893"/>
                    <a:gd name="connsiteY29" fmla="*/ 223350 h 666262"/>
                    <a:gd name="connsiteX30" fmla="*/ 776288 w 837893"/>
                    <a:gd name="connsiteY30" fmla="*/ 222398 h 666262"/>
                    <a:gd name="connsiteX31" fmla="*/ 778193 w 837893"/>
                    <a:gd name="connsiteY31" fmla="*/ 217635 h 666262"/>
                    <a:gd name="connsiteX32" fmla="*/ 835343 w 837893"/>
                    <a:gd name="connsiteY32" fmla="*/ 112860 h 666262"/>
                    <a:gd name="connsiteX33" fmla="*/ 829628 w 837893"/>
                    <a:gd name="connsiteY33" fmla="*/ 89048 h 666262"/>
                    <a:gd name="connsiteX34" fmla="*/ 399098 w 837893"/>
                    <a:gd name="connsiteY34" fmla="*/ 627211 h 666262"/>
                    <a:gd name="connsiteX35" fmla="*/ 324803 w 837893"/>
                    <a:gd name="connsiteY35" fmla="*/ 628163 h 666262"/>
                    <a:gd name="connsiteX36" fmla="*/ 377190 w 837893"/>
                    <a:gd name="connsiteY36" fmla="*/ 561488 h 666262"/>
                    <a:gd name="connsiteX37" fmla="*/ 427673 w 837893"/>
                    <a:gd name="connsiteY37" fmla="*/ 595778 h 666262"/>
                    <a:gd name="connsiteX38" fmla="*/ 399098 w 837893"/>
                    <a:gd name="connsiteY38" fmla="*/ 627211 h 666262"/>
                    <a:gd name="connsiteX39" fmla="*/ 457200 w 837893"/>
                    <a:gd name="connsiteY39" fmla="*/ 570061 h 666262"/>
                    <a:gd name="connsiteX40" fmla="*/ 393383 w 837893"/>
                    <a:gd name="connsiteY40" fmla="*/ 526246 h 666262"/>
                    <a:gd name="connsiteX41" fmla="*/ 404813 w 837893"/>
                    <a:gd name="connsiteY41" fmla="*/ 417660 h 666262"/>
                    <a:gd name="connsiteX42" fmla="*/ 554355 w 837893"/>
                    <a:gd name="connsiteY42" fmla="*/ 520530 h 666262"/>
                    <a:gd name="connsiteX43" fmla="*/ 457200 w 837893"/>
                    <a:gd name="connsiteY43" fmla="*/ 570061 h 666262"/>
                    <a:gd name="connsiteX44" fmla="*/ 584835 w 837893"/>
                    <a:gd name="connsiteY44" fmla="*/ 494813 h 666262"/>
                    <a:gd name="connsiteX45" fmla="*/ 417195 w 837893"/>
                    <a:gd name="connsiteY45" fmla="*/ 379560 h 666262"/>
                    <a:gd name="connsiteX46" fmla="*/ 619125 w 837893"/>
                    <a:gd name="connsiteY46" fmla="*/ 137625 h 666262"/>
                    <a:gd name="connsiteX47" fmla="*/ 735330 w 837893"/>
                    <a:gd name="connsiteY47" fmla="*/ 217635 h 666262"/>
                    <a:gd name="connsiteX48" fmla="*/ 584835 w 837893"/>
                    <a:gd name="connsiteY48" fmla="*/ 494813 h 666262"/>
                    <a:gd name="connsiteX49" fmla="*/ 753428 w 837893"/>
                    <a:gd name="connsiteY49" fmla="*/ 184298 h 666262"/>
                    <a:gd name="connsiteX50" fmla="*/ 642938 w 837893"/>
                    <a:gd name="connsiteY50" fmla="*/ 109050 h 666262"/>
                    <a:gd name="connsiteX51" fmla="*/ 697230 w 837893"/>
                    <a:gd name="connsiteY51" fmla="*/ 44280 h 666262"/>
                    <a:gd name="connsiteX52" fmla="*/ 793433 w 837893"/>
                    <a:gd name="connsiteY52" fmla="*/ 110955 h 666262"/>
                    <a:gd name="connsiteX53" fmla="*/ 753428 w 837893"/>
                    <a:gd name="connsiteY53" fmla="*/ 184298 h 666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</a:cxnLst>
                  <a:rect l="l" t="t" r="r" b="b"/>
                  <a:pathLst>
                    <a:path w="837893" h="666262">
                      <a:moveTo>
                        <a:pt x="829628" y="89048"/>
                      </a:moveTo>
                      <a:lnTo>
                        <a:pt x="704850" y="3323"/>
                      </a:lnTo>
                      <a:cubicBezTo>
                        <a:pt x="696278" y="-2392"/>
                        <a:pt x="685800" y="-487"/>
                        <a:pt x="679133" y="7133"/>
                      </a:cubicBezTo>
                      <a:lnTo>
                        <a:pt x="374333" y="370988"/>
                      </a:lnTo>
                      <a:cubicBezTo>
                        <a:pt x="374333" y="370988"/>
                        <a:pt x="374333" y="370988"/>
                        <a:pt x="374333" y="371940"/>
                      </a:cubicBezTo>
                      <a:cubicBezTo>
                        <a:pt x="374333" y="371940"/>
                        <a:pt x="373380" y="372893"/>
                        <a:pt x="373380" y="372893"/>
                      </a:cubicBezTo>
                      <a:cubicBezTo>
                        <a:pt x="372428" y="373846"/>
                        <a:pt x="372428" y="374798"/>
                        <a:pt x="371475" y="375750"/>
                      </a:cubicBezTo>
                      <a:cubicBezTo>
                        <a:pt x="371475" y="375750"/>
                        <a:pt x="371475" y="375750"/>
                        <a:pt x="371475" y="375750"/>
                      </a:cubicBezTo>
                      <a:cubicBezTo>
                        <a:pt x="370523" y="377655"/>
                        <a:pt x="370523" y="378608"/>
                        <a:pt x="370523" y="380513"/>
                      </a:cubicBezTo>
                      <a:cubicBezTo>
                        <a:pt x="370523" y="380513"/>
                        <a:pt x="370523" y="380513"/>
                        <a:pt x="370523" y="381465"/>
                      </a:cubicBezTo>
                      <a:lnTo>
                        <a:pt x="355283" y="528150"/>
                      </a:lnTo>
                      <a:lnTo>
                        <a:pt x="276225" y="628163"/>
                      </a:lnTo>
                      <a:lnTo>
                        <a:pt x="19050" y="628163"/>
                      </a:lnTo>
                      <a:cubicBezTo>
                        <a:pt x="8572" y="628163"/>
                        <a:pt x="0" y="636736"/>
                        <a:pt x="0" y="647213"/>
                      </a:cubicBezTo>
                      <a:cubicBezTo>
                        <a:pt x="0" y="657690"/>
                        <a:pt x="8572" y="666263"/>
                        <a:pt x="19050" y="666263"/>
                      </a:cubicBezTo>
                      <a:lnTo>
                        <a:pt x="571500" y="666263"/>
                      </a:lnTo>
                      <a:cubicBezTo>
                        <a:pt x="581978" y="666263"/>
                        <a:pt x="590550" y="657690"/>
                        <a:pt x="590550" y="647213"/>
                      </a:cubicBezTo>
                      <a:cubicBezTo>
                        <a:pt x="590550" y="636736"/>
                        <a:pt x="581978" y="628163"/>
                        <a:pt x="571500" y="628163"/>
                      </a:cubicBezTo>
                      <a:lnTo>
                        <a:pt x="449580" y="628163"/>
                      </a:lnTo>
                      <a:lnTo>
                        <a:pt x="467678" y="607208"/>
                      </a:lnTo>
                      <a:lnTo>
                        <a:pt x="600075" y="538628"/>
                      </a:lnTo>
                      <a:cubicBezTo>
                        <a:pt x="600075" y="538628"/>
                        <a:pt x="600075" y="538628"/>
                        <a:pt x="600075" y="538628"/>
                      </a:cubicBezTo>
                      <a:lnTo>
                        <a:pt x="600075" y="538628"/>
                      </a:lnTo>
                      <a:cubicBezTo>
                        <a:pt x="600075" y="538628"/>
                        <a:pt x="600075" y="538628"/>
                        <a:pt x="600075" y="538628"/>
                      </a:cubicBezTo>
                      <a:cubicBezTo>
                        <a:pt x="601980" y="537675"/>
                        <a:pt x="602933" y="536723"/>
                        <a:pt x="603885" y="535771"/>
                      </a:cubicBezTo>
                      <a:cubicBezTo>
                        <a:pt x="603885" y="535771"/>
                        <a:pt x="604838" y="534818"/>
                        <a:pt x="604838" y="534818"/>
                      </a:cubicBezTo>
                      <a:cubicBezTo>
                        <a:pt x="605790" y="533865"/>
                        <a:pt x="605790" y="533865"/>
                        <a:pt x="606743" y="532913"/>
                      </a:cubicBezTo>
                      <a:cubicBezTo>
                        <a:pt x="606743" y="532913"/>
                        <a:pt x="606743" y="531961"/>
                        <a:pt x="607695" y="531961"/>
                      </a:cubicBezTo>
                      <a:cubicBezTo>
                        <a:pt x="607695" y="531961"/>
                        <a:pt x="607695" y="531961"/>
                        <a:pt x="607695" y="531008"/>
                      </a:cubicBezTo>
                      <a:lnTo>
                        <a:pt x="775335" y="223350"/>
                      </a:lnTo>
                      <a:cubicBezTo>
                        <a:pt x="775335" y="223350"/>
                        <a:pt x="776288" y="222398"/>
                        <a:pt x="776288" y="222398"/>
                      </a:cubicBezTo>
                      <a:cubicBezTo>
                        <a:pt x="777240" y="220493"/>
                        <a:pt x="778193" y="219540"/>
                        <a:pt x="778193" y="217635"/>
                      </a:cubicBezTo>
                      <a:lnTo>
                        <a:pt x="835343" y="112860"/>
                      </a:lnTo>
                      <a:cubicBezTo>
                        <a:pt x="840105" y="105240"/>
                        <a:pt x="838200" y="93810"/>
                        <a:pt x="829628" y="89048"/>
                      </a:cubicBezTo>
                      <a:close/>
                      <a:moveTo>
                        <a:pt x="399098" y="627211"/>
                      </a:moveTo>
                      <a:lnTo>
                        <a:pt x="324803" y="628163"/>
                      </a:lnTo>
                      <a:lnTo>
                        <a:pt x="377190" y="561488"/>
                      </a:lnTo>
                      <a:lnTo>
                        <a:pt x="427673" y="595778"/>
                      </a:lnTo>
                      <a:lnTo>
                        <a:pt x="399098" y="627211"/>
                      </a:lnTo>
                      <a:close/>
                      <a:moveTo>
                        <a:pt x="457200" y="570061"/>
                      </a:moveTo>
                      <a:lnTo>
                        <a:pt x="393383" y="526246"/>
                      </a:lnTo>
                      <a:lnTo>
                        <a:pt x="404813" y="417660"/>
                      </a:lnTo>
                      <a:lnTo>
                        <a:pt x="554355" y="520530"/>
                      </a:lnTo>
                      <a:lnTo>
                        <a:pt x="457200" y="570061"/>
                      </a:lnTo>
                      <a:close/>
                      <a:moveTo>
                        <a:pt x="584835" y="494813"/>
                      </a:moveTo>
                      <a:lnTo>
                        <a:pt x="417195" y="379560"/>
                      </a:lnTo>
                      <a:lnTo>
                        <a:pt x="619125" y="137625"/>
                      </a:lnTo>
                      <a:lnTo>
                        <a:pt x="735330" y="217635"/>
                      </a:lnTo>
                      <a:lnTo>
                        <a:pt x="584835" y="494813"/>
                      </a:lnTo>
                      <a:close/>
                      <a:moveTo>
                        <a:pt x="753428" y="184298"/>
                      </a:moveTo>
                      <a:lnTo>
                        <a:pt x="642938" y="109050"/>
                      </a:lnTo>
                      <a:lnTo>
                        <a:pt x="697230" y="44280"/>
                      </a:lnTo>
                      <a:lnTo>
                        <a:pt x="793433" y="110955"/>
                      </a:lnTo>
                      <a:lnTo>
                        <a:pt x="753428" y="18429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noProof="0" dirty="0"/>
                </a:p>
              </p:txBody>
            </p:sp>
          </p:grpSp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836D8ADE-AD1F-DD52-49C4-A42D78543FE5}"/>
                  </a:ext>
                </a:extLst>
              </p:cNvPr>
              <p:cNvSpPr txBox="1"/>
              <p:nvPr/>
            </p:nvSpPr>
            <p:spPr>
              <a:xfrm>
                <a:off x="1263386" y="503434"/>
                <a:ext cx="3051761" cy="6810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0" tIns="0" rIns="0" bIns="0" rtlCol="0" anchor="b">
                <a:noAutofit/>
              </a:bodyPr>
              <a:lstStyle>
                <a:defPPr>
                  <a:defRPr lang="pt-BR"/>
                </a:defPPr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sz="4800" b="1"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pt-BR" kern="100" noProof="0" dirty="0">
                    <a:solidFill>
                      <a:srgbClr val="123458"/>
                    </a:solidFill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pt-BR" kern="100" noProof="0" dirty="0">
                    <a:solidFill>
                      <a:srgbClr val="123458"/>
                    </a:solidFill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estaques</a:t>
                </a:r>
                <a:endParaRPr lang="pt-BR" noProof="0" dirty="0">
                  <a:solidFill>
                    <a:srgbClr val="123458"/>
                  </a:solidFill>
                </a:endParaRPr>
              </a:p>
            </p:txBody>
          </p:sp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E6539EC6-0F2B-2293-8659-17F519DD9B5D}"/>
                  </a:ext>
                </a:extLst>
              </p:cNvPr>
              <p:cNvSpPr txBox="1"/>
              <p:nvPr/>
            </p:nvSpPr>
            <p:spPr>
              <a:xfrm>
                <a:off x="1263386" y="1107525"/>
                <a:ext cx="3175050" cy="559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pt-BR"/>
                </a:defPPr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sz="4800" b="1"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pt-BR" sz="4200" kern="100" noProof="0" dirty="0">
                    <a:ln w="38100">
                      <a:solidFill>
                        <a:srgbClr val="123458"/>
                      </a:solidFill>
                    </a:ln>
                    <a:noFill/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15.040/2024</a:t>
                </a:r>
                <a:endParaRPr lang="pt-BR" sz="4200" noProof="0" dirty="0">
                  <a:ln w="38100">
                    <a:solidFill>
                      <a:srgbClr val="123458"/>
                    </a:solidFill>
                  </a:ln>
                  <a:noFill/>
                </a:endParaRPr>
              </a:p>
            </p:txBody>
          </p:sp>
          <p:sp>
            <p:nvSpPr>
              <p:cNvPr id="69" name="Retângulo: Cantos Diagonais Arredondados 68">
                <a:extLst>
                  <a:ext uri="{FF2B5EF4-FFF2-40B4-BE49-F238E27FC236}">
                    <a16:creationId xmlns:a16="http://schemas.microsoft.com/office/drawing/2014/main" id="{1A016BF5-439C-38ED-4BF7-2C4C7846659F}"/>
                  </a:ext>
                </a:extLst>
              </p:cNvPr>
              <p:cNvSpPr/>
              <p:nvPr/>
            </p:nvSpPr>
            <p:spPr>
              <a:xfrm>
                <a:off x="323313" y="1769383"/>
                <a:ext cx="3991834" cy="36000"/>
              </a:xfrm>
              <a:prstGeom prst="round2DiagRect">
                <a:avLst/>
              </a:prstGeom>
              <a:solidFill>
                <a:srgbClr val="123458"/>
              </a:solidFill>
              <a:ln>
                <a:solidFill>
                  <a:srgbClr val="12345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600" noProof="0" dirty="0">
                  <a:solidFill>
                    <a:srgbClr val="D4C9BE"/>
                  </a:solidFill>
                </a:endParaRPr>
              </a:p>
            </p:txBody>
          </p:sp>
        </p:grpSp>
      </p:grp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CA52F5F0-1976-A308-211A-0CC93EA119EA}"/>
              </a:ext>
            </a:extLst>
          </p:cNvPr>
          <p:cNvSpPr/>
          <p:nvPr/>
        </p:nvSpPr>
        <p:spPr>
          <a:xfrm>
            <a:off x="4581139" y="1769383"/>
            <a:ext cx="7284377" cy="4724112"/>
          </a:xfrm>
          <a:prstGeom prst="roundRect">
            <a:avLst>
              <a:gd name="adj" fmla="val 3148"/>
            </a:avLst>
          </a:prstGeom>
          <a:solidFill>
            <a:schemeClr val="bg1"/>
          </a:solidFill>
          <a:ln w="38100">
            <a:solidFill>
              <a:srgbClr val="123458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noProof="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78AA3948-C722-70ED-EC94-0FEBEBD059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70131" y="4949962"/>
            <a:ext cx="6906392" cy="1377720"/>
          </a:xfrm>
          <a:prstGeom prst="roundRect">
            <a:avLst>
              <a:gd name="adj" fmla="val 4057"/>
            </a:avLst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2E3943C-A5C6-5201-EBEF-BE264E7E2801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770130" y="1991458"/>
            <a:ext cx="7134711" cy="26534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1500"/>
              </a:spcAft>
              <a:buSzPts val="1000"/>
              <a:tabLst>
                <a:tab pos="457200" algn="l"/>
              </a:tabLst>
            </a:pPr>
            <a:r>
              <a:rPr lang="pt-BR" sz="1900" b="1" noProof="0" dirty="0">
                <a:solidFill>
                  <a:srgbClr val="123458"/>
                </a:solidFill>
                <a:latin typeface="Aptos" panose="020B0004020202020204" pitchFamily="34" charset="0"/>
                <a:ea typeface="+mj-ea"/>
                <a:cs typeface="+mj-cs"/>
              </a:rPr>
              <a:t>Direito intertemporal</a:t>
            </a:r>
          </a:p>
          <a:p>
            <a:pPr>
              <a:lnSpc>
                <a:spcPct val="114000"/>
              </a:lnSpc>
              <a:spcAft>
                <a:spcPts val="1500"/>
              </a:spcAft>
              <a:buSzPts val="1000"/>
              <a:tabLst>
                <a:tab pos="457200" algn="l"/>
              </a:tabLst>
            </a:pPr>
            <a:r>
              <a:rPr lang="pt-BR" sz="1900" b="1" noProof="0" dirty="0">
                <a:solidFill>
                  <a:srgbClr val="123458"/>
                </a:solidFill>
                <a:latin typeface="Aptos" panose="020B0004020202020204" pitchFamily="34" charset="0"/>
                <a:ea typeface="+mj-ea"/>
                <a:cs typeface="+mj-cs"/>
              </a:rPr>
              <a:t>Agravamento de riscos</a:t>
            </a:r>
          </a:p>
          <a:p>
            <a:pPr>
              <a:lnSpc>
                <a:spcPct val="114000"/>
              </a:lnSpc>
              <a:spcAft>
                <a:spcPts val="1500"/>
              </a:spcAft>
              <a:buSzPts val="1000"/>
              <a:tabLst>
                <a:tab pos="457200" algn="l"/>
              </a:tabLst>
            </a:pPr>
            <a:r>
              <a:rPr lang="pt-BR" sz="1900" b="1" noProof="0" dirty="0">
                <a:solidFill>
                  <a:srgbClr val="123458"/>
                </a:solidFill>
                <a:latin typeface="Aptos" panose="020B0004020202020204" pitchFamily="34" charset="0"/>
                <a:ea typeface="+mj-ea"/>
                <a:cs typeface="+mj-cs"/>
              </a:rPr>
              <a:t>Prescrição</a:t>
            </a:r>
          </a:p>
          <a:p>
            <a:pPr>
              <a:lnSpc>
                <a:spcPct val="114000"/>
              </a:lnSpc>
              <a:spcAft>
                <a:spcPts val="1500"/>
              </a:spcAft>
              <a:buSzPts val="1000"/>
              <a:tabLst>
                <a:tab pos="457200" algn="l"/>
              </a:tabLst>
            </a:pPr>
            <a:r>
              <a:rPr lang="pt-BR" sz="1900" b="1" noProof="0" dirty="0">
                <a:solidFill>
                  <a:srgbClr val="123458"/>
                </a:solidFill>
                <a:latin typeface="Aptos" panose="020B0004020202020204" pitchFamily="34" charset="0"/>
                <a:ea typeface="+mj-ea"/>
                <a:cs typeface="+mj-cs"/>
              </a:rPr>
              <a:t>Art. 86 — prazo decadencial de 30 dias para a seguradora negar cobertura, e art. 87, §6º — vedação de inovar nos motivos da recusa depois de comunicada ao segurado.</a:t>
            </a:r>
          </a:p>
        </p:txBody>
      </p:sp>
    </p:spTree>
    <p:extLst>
      <p:ext uri="{BB962C8B-B14F-4D97-AF65-F5344CB8AC3E}">
        <p14:creationId xmlns:p14="http://schemas.microsoft.com/office/powerpoint/2010/main" val="15557687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9AE4A6-BE06-8E6F-4C31-BDF825FFC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4CE2A6B3-C033-D24D-E23A-69EF0C991543}"/>
              </a:ext>
            </a:extLst>
          </p:cNvPr>
          <p:cNvSpPr/>
          <p:nvPr/>
        </p:nvSpPr>
        <p:spPr>
          <a:xfrm>
            <a:off x="157778" y="206325"/>
            <a:ext cx="11876442" cy="6445350"/>
          </a:xfrm>
          <a:prstGeom prst="roundRect">
            <a:avLst>
              <a:gd name="adj" fmla="val 3148"/>
            </a:avLst>
          </a:prstGeom>
          <a:gradFill flip="none" rotWithShape="1">
            <a:gsLst>
              <a:gs pos="47000">
                <a:srgbClr val="000000">
                  <a:alpha val="50000"/>
                </a:srgbClr>
              </a:gs>
              <a:gs pos="13000">
                <a:schemeClr val="tx1">
                  <a:alpha val="56000"/>
                </a:schemeClr>
              </a:gs>
              <a:gs pos="81000">
                <a:schemeClr val="tx1">
                  <a:alpha val="25000"/>
                </a:schemeClr>
              </a:gs>
            </a:gsLst>
            <a:lin ang="0" scaled="1"/>
            <a:tileRect/>
          </a:gradFill>
          <a:ln w="76200"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AEEA1A98-BBE0-F73E-F669-EA90A1534614}"/>
              </a:ext>
            </a:extLst>
          </p:cNvPr>
          <p:cNvGrpSpPr/>
          <p:nvPr/>
        </p:nvGrpSpPr>
        <p:grpSpPr>
          <a:xfrm>
            <a:off x="516368" y="458123"/>
            <a:ext cx="10939062" cy="5383518"/>
            <a:chOff x="815789" y="232212"/>
            <a:chExt cx="10939062" cy="5383518"/>
          </a:xfrm>
        </p:grpSpPr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7EEFDC6-54E8-F01A-F18A-2228F95479BA}"/>
                </a:ext>
              </a:extLst>
            </p:cNvPr>
            <p:cNvSpPr txBox="1"/>
            <p:nvPr/>
          </p:nvSpPr>
          <p:spPr>
            <a:xfrm>
              <a:off x="815789" y="232212"/>
              <a:ext cx="10802470" cy="383189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defPPr>
                <a:defRPr lang="pt-BR"/>
              </a:defPPr>
              <a:lvl1pPr>
                <a:lnSpc>
                  <a:spcPct val="100000"/>
                </a:lnSpc>
                <a:spcBef>
                  <a:spcPct val="0"/>
                </a:spcBef>
                <a:buNone/>
                <a:defRPr sz="10000" b="1">
                  <a:solidFill>
                    <a:schemeClr val="accent6">
                      <a:lumMod val="7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82000"/>
                </a:lnSpc>
              </a:pPr>
              <a:endParaRPr lang="pt-BR" sz="5400" noProof="0" dirty="0">
                <a:ln>
                  <a:solidFill>
                    <a:srgbClr val="F3F4EE"/>
                  </a:solidFill>
                </a:ln>
                <a:solidFill>
                  <a:srgbClr val="D4C9BE"/>
                </a:solidFill>
                <a:latin typeface="+mn-lt"/>
                <a:cs typeface="HELVETICA" panose="020B0604020202020204" pitchFamily="34" charset="0"/>
              </a:endParaRP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7AFDA58A-5A07-BD83-8B56-91778C30A774}"/>
                </a:ext>
              </a:extLst>
            </p:cNvPr>
            <p:cNvSpPr txBox="1"/>
            <p:nvPr/>
          </p:nvSpPr>
          <p:spPr>
            <a:xfrm>
              <a:off x="887507" y="3599920"/>
              <a:ext cx="10867344" cy="2015810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 anchor="t" anchorCtr="0">
              <a:normAutofit lnSpcReduction="10000"/>
            </a:bodyPr>
            <a:lstStyle>
              <a:defPPr>
                <a:defRPr lang="pt-BR"/>
              </a:defPPr>
              <a:lvl1pPr>
                <a:lnSpc>
                  <a:spcPct val="90000"/>
                </a:lnSpc>
                <a:spcBef>
                  <a:spcPct val="0"/>
                </a:spcBef>
                <a:buNone/>
                <a:defRPr sz="4800" b="1"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45000"/>
                </a:lnSpc>
              </a:pPr>
              <a:r>
                <a:rPr lang="pt-BR" sz="9800" kern="100" noProof="0" dirty="0">
                  <a:ln w="38100">
                    <a:solidFill>
                      <a:srgbClr val="D4C9BE"/>
                    </a:solidFill>
                  </a:ln>
                  <a:noFill/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Lei 14.599/2023</a:t>
              </a:r>
              <a:endParaRPr lang="pt-BR" sz="3200" noProof="0" dirty="0">
                <a:ln w="38100">
                  <a:solidFill>
                    <a:srgbClr val="D4C9BE"/>
                  </a:solidFill>
                </a:ln>
                <a:noFill/>
              </a:endParaRPr>
            </a:p>
          </p:txBody>
        </p:sp>
      </p:grpSp>
      <p:sp>
        <p:nvSpPr>
          <p:cNvPr id="15" name="Retângulo 14">
            <a:extLst>
              <a:ext uri="{FF2B5EF4-FFF2-40B4-BE49-F238E27FC236}">
                <a16:creationId xmlns:a16="http://schemas.microsoft.com/office/drawing/2014/main" id="{0CB34F80-8D25-0049-EE5F-5664626B0BBB}"/>
              </a:ext>
            </a:extLst>
          </p:cNvPr>
          <p:cNvSpPr/>
          <p:nvPr/>
        </p:nvSpPr>
        <p:spPr>
          <a:xfrm>
            <a:off x="736570" y="5605873"/>
            <a:ext cx="8636030" cy="108000"/>
          </a:xfrm>
          <a:prstGeom prst="rect">
            <a:avLst/>
          </a:prstGeom>
          <a:solidFill>
            <a:srgbClr val="D4C9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>
              <a:solidFill>
                <a:schemeClr val="bg1"/>
              </a:solidFill>
            </a:endParaRPr>
          </a:p>
        </p:txBody>
      </p:sp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0B4403A6-F742-8A9E-8F85-39F3A25E67E7}"/>
              </a:ext>
            </a:extLst>
          </p:cNvPr>
          <p:cNvSpPr/>
          <p:nvPr/>
        </p:nvSpPr>
        <p:spPr>
          <a:xfrm>
            <a:off x="736570" y="5820658"/>
            <a:ext cx="2738351" cy="36000"/>
          </a:xfrm>
          <a:prstGeom prst="round2DiagRect">
            <a:avLst/>
          </a:prstGeom>
          <a:solidFill>
            <a:srgbClr val="D4C9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>
              <a:solidFill>
                <a:srgbClr val="D4C9B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946638"/>
      </p:ext>
    </p:extLst>
  </p:cSld>
  <p:clrMapOvr>
    <a:masterClrMapping/>
  </p:clrMapOvr>
  <p:transition spd="slow">
    <p:push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EE47D6-CE88-C2A2-99DF-6682C4E2F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21EF2DE3-5E96-DD32-54D3-D6A49D32E991}"/>
              </a:ext>
            </a:extLst>
          </p:cNvPr>
          <p:cNvSpPr/>
          <p:nvPr/>
        </p:nvSpPr>
        <p:spPr>
          <a:xfrm>
            <a:off x="157778" y="206325"/>
            <a:ext cx="11876442" cy="6445350"/>
          </a:xfrm>
          <a:prstGeom prst="roundRect">
            <a:avLst>
              <a:gd name="adj" fmla="val 3148"/>
            </a:avLst>
          </a:prstGeom>
          <a:gradFill flip="none" rotWithShape="1">
            <a:gsLst>
              <a:gs pos="58000">
                <a:srgbClr val="000000">
                  <a:alpha val="62000"/>
                </a:srgbClr>
              </a:gs>
              <a:gs pos="10000">
                <a:schemeClr val="tx1">
                  <a:alpha val="65000"/>
                </a:schemeClr>
              </a:gs>
              <a:gs pos="88000">
                <a:schemeClr val="tx1">
                  <a:alpha val="35000"/>
                </a:schemeClr>
              </a:gs>
            </a:gsLst>
            <a:lin ang="0" scaled="1"/>
            <a:tileRect/>
          </a:gradFill>
          <a:ln w="76200"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004B9EC-EF44-0732-4003-6C880F0A6452}"/>
              </a:ext>
            </a:extLst>
          </p:cNvPr>
          <p:cNvSpPr txBox="1"/>
          <p:nvPr/>
        </p:nvSpPr>
        <p:spPr>
          <a:xfrm>
            <a:off x="667110" y="295405"/>
            <a:ext cx="8469832" cy="747066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defPPr>
              <a:defRPr lang="pt-BR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800" b="1"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6000" dirty="0">
                <a:solidFill>
                  <a:schemeClr val="bg1"/>
                </a:solidFill>
              </a:rPr>
              <a:t>Lei nº 14.599/2023</a:t>
            </a:r>
            <a:endParaRPr lang="pt-BR" sz="6000" kern="100" noProof="0" dirty="0">
              <a:solidFill>
                <a:srgbClr val="123458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D3FC88CD-7803-66F6-D4AC-3CF9845B65F4}"/>
              </a:ext>
            </a:extLst>
          </p:cNvPr>
          <p:cNvGrpSpPr/>
          <p:nvPr/>
        </p:nvGrpSpPr>
        <p:grpSpPr>
          <a:xfrm>
            <a:off x="646317" y="5652771"/>
            <a:ext cx="10899363" cy="909824"/>
            <a:chOff x="573294" y="5701764"/>
            <a:chExt cx="10899363" cy="909824"/>
          </a:xfrm>
        </p:grpSpPr>
        <p:sp>
          <p:nvSpPr>
            <p:cNvPr id="28" name="Retângulo: Cantos Arredondados 27">
              <a:extLst>
                <a:ext uri="{FF2B5EF4-FFF2-40B4-BE49-F238E27FC236}">
                  <a16:creationId xmlns:a16="http://schemas.microsoft.com/office/drawing/2014/main" id="{A61F837C-ED4C-A72C-A88D-601C0CB9B305}"/>
                </a:ext>
              </a:extLst>
            </p:cNvPr>
            <p:cNvSpPr/>
            <p:nvPr/>
          </p:nvSpPr>
          <p:spPr>
            <a:xfrm>
              <a:off x="573294" y="5701764"/>
              <a:ext cx="10691605" cy="909824"/>
            </a:xfrm>
            <a:prstGeom prst="roundRect">
              <a:avLst>
                <a:gd name="adj" fmla="val 3148"/>
              </a:avLst>
            </a:prstGeom>
            <a:gradFill flip="none" rotWithShape="1">
              <a:gsLst>
                <a:gs pos="10000">
                  <a:schemeClr val="tx2">
                    <a:lumMod val="90000"/>
                    <a:lumOff val="10000"/>
                    <a:alpha val="97000"/>
                  </a:schemeClr>
                </a:gs>
                <a:gs pos="100000">
                  <a:schemeClr val="tx2">
                    <a:lumMod val="50000"/>
                    <a:lumOff val="50000"/>
                    <a:alpha val="25000"/>
                  </a:schemeClr>
                </a:gs>
              </a:gsLst>
              <a:lin ang="5400000" scaled="1"/>
              <a:tileRect/>
            </a:gradFill>
            <a:ln w="76200">
              <a:noFill/>
            </a:ln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7" name="Título 1">
              <a:extLst>
                <a:ext uri="{FF2B5EF4-FFF2-40B4-BE49-F238E27FC236}">
                  <a16:creationId xmlns:a16="http://schemas.microsoft.com/office/drawing/2014/main" id="{BA2AA2B7-41D2-71FD-FFE3-A9B2628DEA7D}"/>
                </a:ext>
              </a:extLst>
            </p:cNvPr>
            <p:cNvSpPr txBox="1">
              <a:spLocks/>
            </p:cNvSpPr>
            <p:nvPr/>
          </p:nvSpPr>
          <p:spPr>
            <a:xfrm>
              <a:off x="781052" y="5785549"/>
              <a:ext cx="10691605" cy="74225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pt-BR" sz="2200" b="1" dirty="0">
                  <a:solidFill>
                    <a:schemeClr val="bg1"/>
                  </a:solidFill>
                </a:rPr>
                <a:t>A Lei nº 14.599/2023</a:t>
              </a:r>
              <a:r>
                <a:rPr lang="pt-BR" sz="2200" dirty="0">
                  <a:solidFill>
                    <a:schemeClr val="bg1"/>
                  </a:solidFill>
                </a:rPr>
                <a:t> alterou o art. 13 da Lei nº 11.442/2007 (que regula o transporte rodoviário de cargas). É o lastro legal a praticamente tudo o que a ANTT fiscaliza hoje. </a:t>
              </a:r>
              <a:br>
                <a:rPr lang="pt-BR" sz="2200" dirty="0">
                  <a:solidFill>
                    <a:schemeClr val="bg1"/>
                  </a:solidFill>
                </a:rPr>
              </a:br>
              <a:br>
                <a:rPr lang="pt-BR" sz="2200" dirty="0">
                  <a:solidFill>
                    <a:schemeClr val="bg1"/>
                  </a:solidFill>
                </a:rPr>
              </a:br>
              <a:endParaRPr lang="pt-BR" sz="2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9BA1806-6C35-3955-A39F-484E733DB510}"/>
              </a:ext>
            </a:extLst>
          </p:cNvPr>
          <p:cNvSpPr txBox="1"/>
          <p:nvPr/>
        </p:nvSpPr>
        <p:spPr>
          <a:xfrm>
            <a:off x="667110" y="1131551"/>
            <a:ext cx="8469832" cy="1437634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defPPr>
              <a:defRPr lang="pt-BR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800" b="1"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600" dirty="0">
                <a:solidFill>
                  <a:schemeClr val="bg1"/>
                </a:solidFill>
              </a:rPr>
              <a:t>Ampliação das Obrigatoriedades de Seguro no Transporte Rodoviário de Cargas</a:t>
            </a:r>
            <a:endParaRPr lang="pt-BR" sz="3600" kern="100" noProof="0" dirty="0">
              <a:solidFill>
                <a:srgbClr val="123458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16" name="Agrupar 115">
            <a:extLst>
              <a:ext uri="{FF2B5EF4-FFF2-40B4-BE49-F238E27FC236}">
                <a16:creationId xmlns:a16="http://schemas.microsoft.com/office/drawing/2014/main" id="{1980829A-6C37-5B2D-EDE8-0A7DFFD28FCF}"/>
              </a:ext>
            </a:extLst>
          </p:cNvPr>
          <p:cNvGrpSpPr/>
          <p:nvPr/>
        </p:nvGrpSpPr>
        <p:grpSpPr>
          <a:xfrm>
            <a:off x="8133922" y="2145951"/>
            <a:ext cx="3204000" cy="3300718"/>
            <a:chOff x="8133922" y="2145951"/>
            <a:chExt cx="3204000" cy="3300718"/>
          </a:xfrm>
        </p:grpSpPr>
        <p:grpSp>
          <p:nvGrpSpPr>
            <p:cNvPr id="30" name="Agrupar 29">
              <a:extLst>
                <a:ext uri="{FF2B5EF4-FFF2-40B4-BE49-F238E27FC236}">
                  <a16:creationId xmlns:a16="http://schemas.microsoft.com/office/drawing/2014/main" id="{4FD36372-C374-97FF-662A-ACF09F63639E}"/>
                </a:ext>
              </a:extLst>
            </p:cNvPr>
            <p:cNvGrpSpPr/>
            <p:nvPr/>
          </p:nvGrpSpPr>
          <p:grpSpPr>
            <a:xfrm>
              <a:off x="8133922" y="2710669"/>
              <a:ext cx="3204000" cy="2736000"/>
              <a:chOff x="7986070" y="2827531"/>
              <a:chExt cx="3419361" cy="2736000"/>
            </a:xfrm>
          </p:grpSpPr>
          <p:sp>
            <p:nvSpPr>
              <p:cNvPr id="26" name="Retângulo: Cantos Arredondados 25">
                <a:extLst>
                  <a:ext uri="{FF2B5EF4-FFF2-40B4-BE49-F238E27FC236}">
                    <a16:creationId xmlns:a16="http://schemas.microsoft.com/office/drawing/2014/main" id="{FF8D7C4A-6C16-5CBA-E648-09E21ACCDCAD}"/>
                  </a:ext>
                </a:extLst>
              </p:cNvPr>
              <p:cNvSpPr/>
              <p:nvPr/>
            </p:nvSpPr>
            <p:spPr>
              <a:xfrm>
                <a:off x="7986070" y="2827531"/>
                <a:ext cx="3419361" cy="2736000"/>
              </a:xfrm>
              <a:prstGeom prst="roundRect">
                <a:avLst>
                  <a:gd name="adj" fmla="val 3148"/>
                </a:avLst>
              </a:prstGeom>
              <a:gradFill flip="none" rotWithShape="1">
                <a:gsLst>
                  <a:gs pos="10000">
                    <a:schemeClr val="tx2">
                      <a:lumMod val="90000"/>
                      <a:lumOff val="10000"/>
                      <a:alpha val="97000"/>
                    </a:schemeClr>
                  </a:gs>
                  <a:gs pos="100000">
                    <a:schemeClr val="tx2">
                      <a:lumMod val="50000"/>
                      <a:lumOff val="50000"/>
                      <a:alpha val="25000"/>
                    </a:schemeClr>
                  </a:gs>
                </a:gsLst>
                <a:lin ang="5400000" scaled="1"/>
                <a:tileRect/>
              </a:gradFill>
              <a:ln w="76200">
                <a:noFill/>
              </a:ln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sp>
            <p:nvSpPr>
              <p:cNvPr id="15" name="Título 1">
                <a:extLst>
                  <a:ext uri="{FF2B5EF4-FFF2-40B4-BE49-F238E27FC236}">
                    <a16:creationId xmlns:a16="http://schemas.microsoft.com/office/drawing/2014/main" id="{DA6B1759-1608-7A28-D5CA-A35AACAB6D3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31692" y="3279264"/>
                <a:ext cx="3240000" cy="2160000"/>
              </a:xfrm>
              <a:prstGeom prst="rect">
                <a:avLst/>
              </a:prstGeom>
            </p:spPr>
            <p:txBody>
              <a:bodyPr vert="horz" lIns="91440" tIns="108000" rIns="91440" bIns="45720" rtlCol="0" anchor="t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pt-BR" sz="2400" dirty="0">
                    <a:solidFill>
                      <a:schemeClr val="bg1"/>
                    </a:solidFill>
                  </a:rPr>
                  <a:t>RC-V — </a:t>
                </a:r>
                <a:r>
                  <a:rPr lang="pt-BR" sz="2000" dirty="0">
                    <a:solidFill>
                      <a:schemeClr val="bg1"/>
                    </a:solidFill>
                  </a:rPr>
                  <a:t>cobertura de danos corporais e materiais a terceiros causados pelo veículo transportador.</a:t>
                </a:r>
              </a:p>
            </p:txBody>
          </p:sp>
        </p:grpSp>
        <p:grpSp>
          <p:nvGrpSpPr>
            <p:cNvPr id="77" name="Agrupar 76">
              <a:extLst>
                <a:ext uri="{FF2B5EF4-FFF2-40B4-BE49-F238E27FC236}">
                  <a16:creationId xmlns:a16="http://schemas.microsoft.com/office/drawing/2014/main" id="{43E8C902-7B6E-95A4-41EB-964B1B3EABEF}"/>
                </a:ext>
              </a:extLst>
            </p:cNvPr>
            <p:cNvGrpSpPr/>
            <p:nvPr/>
          </p:nvGrpSpPr>
          <p:grpSpPr>
            <a:xfrm>
              <a:off x="9185912" y="2145951"/>
              <a:ext cx="1017454" cy="932666"/>
              <a:chOff x="15123316" y="1313656"/>
              <a:chExt cx="895408" cy="1144099"/>
            </a:xfrm>
          </p:grpSpPr>
          <p:sp>
            <p:nvSpPr>
              <p:cNvPr id="42" name="Forma Livre: Forma 41">
                <a:extLst>
                  <a:ext uri="{FF2B5EF4-FFF2-40B4-BE49-F238E27FC236}">
                    <a16:creationId xmlns:a16="http://schemas.microsoft.com/office/drawing/2014/main" id="{008F34D8-86BB-7E3B-9844-88EBAA543750}"/>
                  </a:ext>
                </a:extLst>
              </p:cNvPr>
              <p:cNvSpPr/>
              <p:nvPr/>
            </p:nvSpPr>
            <p:spPr>
              <a:xfrm>
                <a:off x="15399863" y="2059831"/>
                <a:ext cx="118952" cy="109619"/>
              </a:xfrm>
              <a:custGeom>
                <a:avLst/>
                <a:gdLst>
                  <a:gd name="csX0" fmla="*/ 112679 w 118952"/>
                  <a:gd name="csY0" fmla="*/ 77585 h 109619"/>
                  <a:gd name="csX1" fmla="*/ 20890 w 118952"/>
                  <a:gd name="csY1" fmla="*/ 2729 h 109619"/>
                  <a:gd name="csX2" fmla="*/ 2137 w 118952"/>
                  <a:gd name="csY2" fmla="*/ 8053 h 109619"/>
                  <a:gd name="csX3" fmla="*/ 6304 w 118952"/>
                  <a:gd name="csY3" fmla="*/ 32007 h 109619"/>
                  <a:gd name="csX4" fmla="*/ 98093 w 118952"/>
                  <a:gd name="csY4" fmla="*/ 106863 h 109619"/>
                  <a:gd name="csX5" fmla="*/ 105312 w 118952"/>
                  <a:gd name="csY5" fmla="*/ 109619 h 109619"/>
                  <a:gd name="csX6" fmla="*/ 116697 w 118952"/>
                  <a:gd name="csY6" fmla="*/ 101682 h 109619"/>
                  <a:gd name="csX7" fmla="*/ 112678 w 118952"/>
                  <a:gd name="csY7" fmla="*/ 77585 h 1096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118952" h="109619">
                    <a:moveTo>
                      <a:pt x="112679" y="77585"/>
                    </a:moveTo>
                    <a:lnTo>
                      <a:pt x="20890" y="2729"/>
                    </a:lnTo>
                    <a:cubicBezTo>
                      <a:pt x="14527" y="-2451"/>
                      <a:pt x="6155" y="-27"/>
                      <a:pt x="2137" y="8053"/>
                    </a:cubicBezTo>
                    <a:cubicBezTo>
                      <a:pt x="-1919" y="16180"/>
                      <a:pt x="-21" y="26874"/>
                      <a:pt x="6304" y="32007"/>
                    </a:cubicBezTo>
                    <a:lnTo>
                      <a:pt x="98093" y="106863"/>
                    </a:lnTo>
                    <a:cubicBezTo>
                      <a:pt x="100400" y="108716"/>
                      <a:pt x="102856" y="109619"/>
                      <a:pt x="105312" y="109619"/>
                    </a:cubicBezTo>
                    <a:cubicBezTo>
                      <a:pt x="109777" y="109619"/>
                      <a:pt x="114130" y="106863"/>
                      <a:pt x="116697" y="101682"/>
                    </a:cubicBezTo>
                    <a:cubicBezTo>
                      <a:pt x="120901" y="93412"/>
                      <a:pt x="119041" y="82529"/>
                      <a:pt x="112678" y="7758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3" name="Forma Livre: Forma 42">
                <a:extLst>
                  <a:ext uri="{FF2B5EF4-FFF2-40B4-BE49-F238E27FC236}">
                    <a16:creationId xmlns:a16="http://schemas.microsoft.com/office/drawing/2014/main" id="{9CF29289-566F-B0CB-2F79-00D6443FC128}"/>
                  </a:ext>
                </a:extLst>
              </p:cNvPr>
              <p:cNvSpPr/>
              <p:nvPr/>
            </p:nvSpPr>
            <p:spPr>
              <a:xfrm>
                <a:off x="15399904" y="2137252"/>
                <a:ext cx="58781" cy="60571"/>
              </a:xfrm>
              <a:custGeom>
                <a:avLst/>
                <a:gdLst>
                  <a:gd name="csX0" fmla="*/ 52478 w 58781"/>
                  <a:gd name="csY0" fmla="*/ 28537 h 60571"/>
                  <a:gd name="csX1" fmla="*/ 20890 w 58781"/>
                  <a:gd name="csY1" fmla="*/ 2729 h 60571"/>
                  <a:gd name="csX2" fmla="*/ 2137 w 58781"/>
                  <a:gd name="csY2" fmla="*/ 8053 h 60571"/>
                  <a:gd name="csX3" fmla="*/ 6304 w 58781"/>
                  <a:gd name="csY3" fmla="*/ 32007 h 60571"/>
                  <a:gd name="csX4" fmla="*/ 37893 w 58781"/>
                  <a:gd name="csY4" fmla="*/ 57815 h 60571"/>
                  <a:gd name="csX5" fmla="*/ 45260 w 58781"/>
                  <a:gd name="csY5" fmla="*/ 60571 h 60571"/>
                  <a:gd name="csX6" fmla="*/ 56645 w 58781"/>
                  <a:gd name="csY6" fmla="*/ 52634 h 60571"/>
                  <a:gd name="csX7" fmla="*/ 52478 w 58781"/>
                  <a:gd name="csY7" fmla="*/ 28537 h 6057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58781" h="60571">
                    <a:moveTo>
                      <a:pt x="52478" y="28537"/>
                    </a:moveTo>
                    <a:lnTo>
                      <a:pt x="20890" y="2729"/>
                    </a:lnTo>
                    <a:cubicBezTo>
                      <a:pt x="14527" y="-2451"/>
                      <a:pt x="6155" y="-27"/>
                      <a:pt x="2137" y="8053"/>
                    </a:cubicBezTo>
                    <a:cubicBezTo>
                      <a:pt x="-1919" y="16180"/>
                      <a:pt x="-21" y="26874"/>
                      <a:pt x="6304" y="32007"/>
                    </a:cubicBezTo>
                    <a:lnTo>
                      <a:pt x="37893" y="57815"/>
                    </a:lnTo>
                    <a:cubicBezTo>
                      <a:pt x="40200" y="59668"/>
                      <a:pt x="42655" y="60571"/>
                      <a:pt x="45260" y="60571"/>
                    </a:cubicBezTo>
                    <a:cubicBezTo>
                      <a:pt x="49725" y="60571"/>
                      <a:pt x="54078" y="57815"/>
                      <a:pt x="56645" y="52634"/>
                    </a:cubicBezTo>
                    <a:cubicBezTo>
                      <a:pt x="60700" y="44364"/>
                      <a:pt x="58803" y="33671"/>
                      <a:pt x="52478" y="28537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4" name="Forma Livre: Forma 43">
                <a:extLst>
                  <a:ext uri="{FF2B5EF4-FFF2-40B4-BE49-F238E27FC236}">
                    <a16:creationId xmlns:a16="http://schemas.microsoft.com/office/drawing/2014/main" id="{9BB2DD23-C98B-7EE0-75CA-A49896A51405}"/>
                  </a:ext>
                </a:extLst>
              </p:cNvPr>
              <p:cNvSpPr/>
              <p:nvPr/>
            </p:nvSpPr>
            <p:spPr>
              <a:xfrm>
                <a:off x="15123316" y="1313656"/>
                <a:ext cx="895408" cy="1144099"/>
              </a:xfrm>
              <a:custGeom>
                <a:avLst/>
                <a:gdLst>
                  <a:gd name="csX0" fmla="*/ 895062 w 895408"/>
                  <a:gd name="csY0" fmla="*/ 408036 h 1144099"/>
                  <a:gd name="csX1" fmla="*/ 888699 w 895408"/>
                  <a:gd name="csY1" fmla="*/ 397532 h 1144099"/>
                  <a:gd name="csX2" fmla="*/ 724317 w 895408"/>
                  <a:gd name="csY2" fmla="*/ 276241 h 1144099"/>
                  <a:gd name="csX3" fmla="*/ 683613 w 895408"/>
                  <a:gd name="csY3" fmla="*/ 246203 h 1144099"/>
                  <a:gd name="csX4" fmla="*/ 565855 w 895408"/>
                  <a:gd name="csY4" fmla="*/ 159180 h 1144099"/>
                  <a:gd name="csX5" fmla="*/ 552274 w 895408"/>
                  <a:gd name="csY5" fmla="*/ 159180 h 1144099"/>
                  <a:gd name="csX6" fmla="*/ 355707 w 895408"/>
                  <a:gd name="csY6" fmla="*/ 304285 h 1144099"/>
                  <a:gd name="csX7" fmla="*/ 357865 w 895408"/>
                  <a:gd name="csY7" fmla="*/ 259134 h 1144099"/>
                  <a:gd name="csX8" fmla="*/ 357902 w 895408"/>
                  <a:gd name="csY8" fmla="*/ 82663 h 1144099"/>
                  <a:gd name="csX9" fmla="*/ 348377 w 895408"/>
                  <a:gd name="csY9" fmla="*/ 66075 h 1144099"/>
                  <a:gd name="csX10" fmla="*/ 182728 w 895408"/>
                  <a:gd name="csY10" fmla="*/ 820 h 1144099"/>
                  <a:gd name="csX11" fmla="*/ 174803 w 895408"/>
                  <a:gd name="csY11" fmla="*/ 820 h 1144099"/>
                  <a:gd name="csX12" fmla="*/ 9525 w 895408"/>
                  <a:gd name="csY12" fmla="*/ 66075 h 1144099"/>
                  <a:gd name="csX13" fmla="*/ 0 w 895408"/>
                  <a:gd name="csY13" fmla="*/ 82663 h 1144099"/>
                  <a:gd name="csX14" fmla="*/ 0 w 895408"/>
                  <a:gd name="csY14" fmla="*/ 258891 h 1144099"/>
                  <a:gd name="csX15" fmla="*/ 172450 w 895408"/>
                  <a:gd name="csY15" fmla="*/ 570051 h 1144099"/>
                  <a:gd name="csX16" fmla="*/ 178961 w 895408"/>
                  <a:gd name="csY16" fmla="*/ 572095 h 1144099"/>
                  <a:gd name="csX17" fmla="*/ 185473 w 895408"/>
                  <a:gd name="csY17" fmla="*/ 570051 h 1144099"/>
                  <a:gd name="csX18" fmla="*/ 222717 w 895408"/>
                  <a:gd name="csY18" fmla="*/ 541867 h 1144099"/>
                  <a:gd name="csX19" fmla="*/ 222717 w 895408"/>
                  <a:gd name="csY19" fmla="*/ 888823 h 1144099"/>
                  <a:gd name="csX20" fmla="*/ 229489 w 895408"/>
                  <a:gd name="csY20" fmla="*/ 903748 h 1144099"/>
                  <a:gd name="csX21" fmla="*/ 552148 w 895408"/>
                  <a:gd name="csY21" fmla="*/ 1141723 h 1144099"/>
                  <a:gd name="csX22" fmla="*/ 558920 w 895408"/>
                  <a:gd name="csY22" fmla="*/ 1144100 h 1144099"/>
                  <a:gd name="csX23" fmla="*/ 565692 w 895408"/>
                  <a:gd name="csY23" fmla="*/ 1141723 h 1144099"/>
                  <a:gd name="csX24" fmla="*/ 888542 w 895408"/>
                  <a:gd name="csY24" fmla="*/ 903711 h 1144099"/>
                  <a:gd name="csX25" fmla="*/ 895313 w 895408"/>
                  <a:gd name="csY25" fmla="*/ 888787 h 1144099"/>
                  <a:gd name="csX26" fmla="*/ 895350 w 895408"/>
                  <a:gd name="csY26" fmla="*/ 412471 h 1144099"/>
                  <a:gd name="csX27" fmla="*/ 895053 w 895408"/>
                  <a:gd name="csY27" fmla="*/ 408051 h 1144099"/>
                  <a:gd name="csX28" fmla="*/ 611617 w 895408"/>
                  <a:gd name="csY28" fmla="*/ 591637 h 1144099"/>
                  <a:gd name="csX29" fmla="*/ 558932 w 895408"/>
                  <a:gd name="csY29" fmla="*/ 630514 h 1144099"/>
                  <a:gd name="csX30" fmla="*/ 444480 w 895408"/>
                  <a:gd name="csY30" fmla="*/ 546247 h 1144099"/>
                  <a:gd name="csX31" fmla="*/ 738897 w 895408"/>
                  <a:gd name="csY31" fmla="*/ 326912 h 1144099"/>
                  <a:gd name="csX32" fmla="*/ 854798 w 895408"/>
                  <a:gd name="csY32" fmla="*/ 412461 h 1144099"/>
                  <a:gd name="csX33" fmla="*/ 711782 w 895408"/>
                  <a:gd name="csY33" fmla="*/ 306988 h 1144099"/>
                  <a:gd name="csX34" fmla="*/ 417507 w 895408"/>
                  <a:gd name="csY34" fmla="*/ 526190 h 1144099"/>
                  <a:gd name="csX35" fmla="*/ 381156 w 895408"/>
                  <a:gd name="csY35" fmla="*/ 499480 h 1144099"/>
                  <a:gd name="csX36" fmla="*/ 676878 w 895408"/>
                  <a:gd name="csY36" fmla="*/ 281227 h 1144099"/>
                  <a:gd name="csX37" fmla="*/ 366872 w 895408"/>
                  <a:gd name="csY37" fmla="*/ 528940 h 1144099"/>
                  <a:gd name="csX38" fmla="*/ 403818 w 895408"/>
                  <a:gd name="csY38" fmla="*/ 556031 h 1144099"/>
                  <a:gd name="csX39" fmla="*/ 402070 w 895408"/>
                  <a:gd name="csY39" fmla="*/ 630886 h 1144099"/>
                  <a:gd name="csX40" fmla="*/ 391689 w 895408"/>
                  <a:gd name="csY40" fmla="*/ 613919 h 1144099"/>
                  <a:gd name="csX41" fmla="*/ 381011 w 895408"/>
                  <a:gd name="csY41" fmla="*/ 607265 h 1144099"/>
                  <a:gd name="csX42" fmla="*/ 378258 w 895408"/>
                  <a:gd name="csY42" fmla="*/ 607646 h 1144099"/>
                  <a:gd name="csX43" fmla="*/ 365124 w 895408"/>
                  <a:gd name="csY43" fmla="*/ 611163 h 1144099"/>
                  <a:gd name="csX44" fmla="*/ 558972 w 895408"/>
                  <a:gd name="csY44" fmla="*/ 194151 h 1144099"/>
                  <a:gd name="csX45" fmla="*/ 649720 w 895408"/>
                  <a:gd name="csY45" fmla="*/ 261070 h 1144099"/>
                  <a:gd name="csX46" fmla="*/ 354035 w 895408"/>
                  <a:gd name="csY46" fmla="*/ 479359 h 1144099"/>
                  <a:gd name="csX47" fmla="*/ 309164 w 895408"/>
                  <a:gd name="csY47" fmla="*/ 446184 h 1144099"/>
                  <a:gd name="csX48" fmla="*/ 348566 w 895408"/>
                  <a:gd name="csY48" fmla="*/ 349608 h 1144099"/>
                  <a:gd name="csX49" fmla="*/ 178829 w 895408"/>
                  <a:gd name="csY49" fmla="*/ 535023 h 1144099"/>
                  <a:gd name="csX50" fmla="*/ 26991 w 895408"/>
                  <a:gd name="csY50" fmla="*/ 258892 h 1144099"/>
                  <a:gd name="csX51" fmla="*/ 26991 w 895408"/>
                  <a:gd name="csY51" fmla="*/ 95354 h 1144099"/>
                  <a:gd name="csX52" fmla="*/ 178829 w 895408"/>
                  <a:gd name="csY52" fmla="*/ 35660 h 1144099"/>
                  <a:gd name="csX53" fmla="*/ 330782 w 895408"/>
                  <a:gd name="csY53" fmla="*/ 95354 h 1144099"/>
                  <a:gd name="csX54" fmla="*/ 330782 w 895408"/>
                  <a:gd name="csY54" fmla="*/ 258855 h 1144099"/>
                  <a:gd name="csX55" fmla="*/ 178829 w 895408"/>
                  <a:gd name="csY55" fmla="*/ 535035 h 1144099"/>
                  <a:gd name="csX56" fmla="*/ 249672 w 895408"/>
                  <a:gd name="csY56" fmla="*/ 518104 h 1144099"/>
                  <a:gd name="csX57" fmla="*/ 290785 w 895408"/>
                  <a:gd name="csY57" fmla="*/ 472762 h 1144099"/>
                  <a:gd name="csX58" fmla="*/ 340270 w 895408"/>
                  <a:gd name="csY58" fmla="*/ 509263 h 1144099"/>
                  <a:gd name="csX59" fmla="*/ 337368 w 895408"/>
                  <a:gd name="csY59" fmla="*/ 632029 h 1144099"/>
                  <a:gd name="csX60" fmla="*/ 342280 w 895408"/>
                  <a:gd name="csY60" fmla="*/ 645859 h 1144099"/>
                  <a:gd name="csX61" fmla="*/ 353813 w 895408"/>
                  <a:gd name="csY61" fmla="*/ 649566 h 1144099"/>
                  <a:gd name="csX62" fmla="*/ 375617 w 895408"/>
                  <a:gd name="csY62" fmla="*/ 643863 h 1144099"/>
                  <a:gd name="csX63" fmla="*/ 403895 w 895408"/>
                  <a:gd name="csY63" fmla="*/ 690155 h 1144099"/>
                  <a:gd name="csX64" fmla="*/ 414573 w 895408"/>
                  <a:gd name="csY64" fmla="*/ 696809 h 1144099"/>
                  <a:gd name="csX65" fmla="*/ 418741 w 895408"/>
                  <a:gd name="csY65" fmla="*/ 695906 h 1144099"/>
                  <a:gd name="csX66" fmla="*/ 428117 w 895408"/>
                  <a:gd name="csY66" fmla="*/ 679889 h 1144099"/>
                  <a:gd name="csX67" fmla="*/ 430572 w 895408"/>
                  <a:gd name="csY67" fmla="*/ 575709 h 1144099"/>
                  <a:gd name="csX68" fmla="*/ 545577 w 895408"/>
                  <a:gd name="csY68" fmla="*/ 660499 h 1144099"/>
                  <a:gd name="csX69" fmla="*/ 545577 w 895408"/>
                  <a:gd name="csY69" fmla="*/ 1096846 h 1144099"/>
                  <a:gd name="csX70" fmla="*/ 249674 w 895408"/>
                  <a:gd name="csY70" fmla="*/ 878837 h 1144099"/>
                  <a:gd name="csX71" fmla="*/ 868387 w 895408"/>
                  <a:gd name="csY71" fmla="*/ 878833 h 1144099"/>
                  <a:gd name="csX72" fmla="*/ 572521 w 895408"/>
                  <a:gd name="csY72" fmla="*/ 1096745 h 1144099"/>
                  <a:gd name="csX73" fmla="*/ 572521 w 895408"/>
                  <a:gd name="csY73" fmla="*/ 660398 h 1144099"/>
                  <a:gd name="csX74" fmla="*/ 781071 w 895408"/>
                  <a:gd name="csY74" fmla="*/ 506642 h 1144099"/>
                  <a:gd name="csX75" fmla="*/ 868247 w 895408"/>
                  <a:gd name="csY75" fmla="*/ 442289 h 1144099"/>
                  <a:gd name="csX76" fmla="*/ 868247 w 895408"/>
                  <a:gd name="csY76" fmla="*/ 878832 h 114409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</a:cxnLst>
                <a:rect l="l" t="t" r="r" b="b"/>
                <a:pathLst>
                  <a:path w="895408" h="1144099">
                    <a:moveTo>
                      <a:pt x="895062" y="408036"/>
                    </a:moveTo>
                    <a:cubicBezTo>
                      <a:pt x="894206" y="403615"/>
                      <a:pt x="891899" y="399908"/>
                      <a:pt x="888699" y="397532"/>
                    </a:cubicBezTo>
                    <a:lnTo>
                      <a:pt x="724317" y="276241"/>
                    </a:lnTo>
                    <a:lnTo>
                      <a:pt x="683613" y="246203"/>
                    </a:lnTo>
                    <a:lnTo>
                      <a:pt x="565855" y="159180"/>
                    </a:lnTo>
                    <a:cubicBezTo>
                      <a:pt x="561688" y="156044"/>
                      <a:pt x="556479" y="156044"/>
                      <a:pt x="552274" y="159180"/>
                    </a:cubicBezTo>
                    <a:lnTo>
                      <a:pt x="355707" y="304285"/>
                    </a:lnTo>
                    <a:cubicBezTo>
                      <a:pt x="357158" y="289741"/>
                      <a:pt x="357865" y="274628"/>
                      <a:pt x="357865" y="259134"/>
                    </a:cubicBezTo>
                    <a:lnTo>
                      <a:pt x="357902" y="82663"/>
                    </a:lnTo>
                    <a:cubicBezTo>
                      <a:pt x="357902" y="75106"/>
                      <a:pt x="353995" y="68262"/>
                      <a:pt x="348377" y="66075"/>
                    </a:cubicBezTo>
                    <a:lnTo>
                      <a:pt x="182728" y="820"/>
                    </a:lnTo>
                    <a:cubicBezTo>
                      <a:pt x="180123" y="-273"/>
                      <a:pt x="177370" y="-273"/>
                      <a:pt x="174803" y="820"/>
                    </a:cubicBezTo>
                    <a:lnTo>
                      <a:pt x="9525" y="66075"/>
                    </a:lnTo>
                    <a:cubicBezTo>
                      <a:pt x="3907" y="68309"/>
                      <a:pt x="0" y="75106"/>
                      <a:pt x="0" y="82663"/>
                    </a:cubicBezTo>
                    <a:lnTo>
                      <a:pt x="0" y="258891"/>
                    </a:lnTo>
                    <a:cubicBezTo>
                      <a:pt x="0" y="392728"/>
                      <a:pt x="51532" y="485831"/>
                      <a:pt x="172450" y="570051"/>
                    </a:cubicBezTo>
                    <a:cubicBezTo>
                      <a:pt x="174459" y="571525"/>
                      <a:pt x="176766" y="572095"/>
                      <a:pt x="178961" y="572095"/>
                    </a:cubicBezTo>
                    <a:cubicBezTo>
                      <a:pt x="181119" y="572095"/>
                      <a:pt x="183426" y="571334"/>
                      <a:pt x="185473" y="570051"/>
                    </a:cubicBezTo>
                    <a:cubicBezTo>
                      <a:pt x="198755" y="560831"/>
                      <a:pt x="211034" y="551421"/>
                      <a:pt x="222717" y="541867"/>
                    </a:cubicBezTo>
                    <a:lnTo>
                      <a:pt x="222717" y="888823"/>
                    </a:lnTo>
                    <a:cubicBezTo>
                      <a:pt x="222717" y="895097"/>
                      <a:pt x="225322" y="900801"/>
                      <a:pt x="229489" y="903748"/>
                    </a:cubicBezTo>
                    <a:lnTo>
                      <a:pt x="552148" y="1141723"/>
                    </a:lnTo>
                    <a:cubicBezTo>
                      <a:pt x="554306" y="1143197"/>
                      <a:pt x="556613" y="1144100"/>
                      <a:pt x="558920" y="1144100"/>
                    </a:cubicBezTo>
                    <a:cubicBezTo>
                      <a:pt x="561227" y="1144100"/>
                      <a:pt x="563534" y="1143339"/>
                      <a:pt x="565692" y="1141723"/>
                    </a:cubicBezTo>
                    <a:lnTo>
                      <a:pt x="888542" y="903711"/>
                    </a:lnTo>
                    <a:cubicBezTo>
                      <a:pt x="892709" y="900574"/>
                      <a:pt x="895313" y="894871"/>
                      <a:pt x="895313" y="888787"/>
                    </a:cubicBezTo>
                    <a:lnTo>
                      <a:pt x="895350" y="412471"/>
                    </a:lnTo>
                    <a:cubicBezTo>
                      <a:pt x="895499" y="410997"/>
                      <a:pt x="895350" y="409524"/>
                      <a:pt x="895053" y="408051"/>
                    </a:cubicBezTo>
                    <a:close/>
                    <a:moveTo>
                      <a:pt x="611617" y="591637"/>
                    </a:moveTo>
                    <a:lnTo>
                      <a:pt x="558932" y="630514"/>
                    </a:lnTo>
                    <a:lnTo>
                      <a:pt x="444480" y="546247"/>
                    </a:lnTo>
                    <a:lnTo>
                      <a:pt x="738897" y="326912"/>
                    </a:lnTo>
                    <a:lnTo>
                      <a:pt x="854798" y="412461"/>
                    </a:lnTo>
                    <a:close/>
                    <a:moveTo>
                      <a:pt x="711782" y="306988"/>
                    </a:moveTo>
                    <a:lnTo>
                      <a:pt x="417507" y="526190"/>
                    </a:lnTo>
                    <a:lnTo>
                      <a:pt x="381156" y="499480"/>
                    </a:lnTo>
                    <a:lnTo>
                      <a:pt x="676878" y="281227"/>
                    </a:lnTo>
                    <a:close/>
                    <a:moveTo>
                      <a:pt x="366872" y="528940"/>
                    </a:moveTo>
                    <a:lnTo>
                      <a:pt x="403818" y="556031"/>
                    </a:lnTo>
                    <a:lnTo>
                      <a:pt x="402070" y="630886"/>
                    </a:lnTo>
                    <a:lnTo>
                      <a:pt x="391689" y="613919"/>
                    </a:lnTo>
                    <a:cubicBezTo>
                      <a:pt x="389085" y="609689"/>
                      <a:pt x="385178" y="607265"/>
                      <a:pt x="381011" y="607265"/>
                    </a:cubicBezTo>
                    <a:cubicBezTo>
                      <a:pt x="380155" y="607265"/>
                      <a:pt x="379151" y="607456"/>
                      <a:pt x="378258" y="607646"/>
                    </a:cubicBezTo>
                    <a:lnTo>
                      <a:pt x="365124" y="611163"/>
                    </a:lnTo>
                    <a:close/>
                    <a:moveTo>
                      <a:pt x="558972" y="194151"/>
                    </a:moveTo>
                    <a:lnTo>
                      <a:pt x="649720" y="261070"/>
                    </a:lnTo>
                    <a:lnTo>
                      <a:pt x="354035" y="479359"/>
                    </a:lnTo>
                    <a:lnTo>
                      <a:pt x="309164" y="446184"/>
                    </a:lnTo>
                    <a:cubicBezTo>
                      <a:pt x="327618" y="416337"/>
                      <a:pt x="340641" y="384446"/>
                      <a:pt x="348566" y="349608"/>
                    </a:cubicBezTo>
                    <a:close/>
                    <a:moveTo>
                      <a:pt x="178829" y="535023"/>
                    </a:moveTo>
                    <a:cubicBezTo>
                      <a:pt x="72454" y="459074"/>
                      <a:pt x="26991" y="376133"/>
                      <a:pt x="26991" y="258892"/>
                    </a:cubicBezTo>
                    <a:lnTo>
                      <a:pt x="26991" y="95354"/>
                    </a:lnTo>
                    <a:lnTo>
                      <a:pt x="178829" y="35660"/>
                    </a:lnTo>
                    <a:lnTo>
                      <a:pt x="330782" y="95354"/>
                    </a:lnTo>
                    <a:lnTo>
                      <a:pt x="330782" y="258855"/>
                    </a:lnTo>
                    <a:cubicBezTo>
                      <a:pt x="330782" y="375963"/>
                      <a:pt x="285165" y="458894"/>
                      <a:pt x="178829" y="535035"/>
                    </a:cubicBezTo>
                    <a:close/>
                    <a:moveTo>
                      <a:pt x="249672" y="518104"/>
                    </a:moveTo>
                    <a:cubicBezTo>
                      <a:pt x="265113" y="503560"/>
                      <a:pt x="278842" y="488446"/>
                      <a:pt x="290785" y="472762"/>
                    </a:cubicBezTo>
                    <a:lnTo>
                      <a:pt x="340270" y="509263"/>
                    </a:lnTo>
                    <a:lnTo>
                      <a:pt x="337368" y="632029"/>
                    </a:lnTo>
                    <a:cubicBezTo>
                      <a:pt x="337219" y="637352"/>
                      <a:pt x="339117" y="642342"/>
                      <a:pt x="342280" y="645859"/>
                    </a:cubicBezTo>
                    <a:cubicBezTo>
                      <a:pt x="345442" y="649376"/>
                      <a:pt x="349647" y="650659"/>
                      <a:pt x="353813" y="649566"/>
                    </a:cubicBezTo>
                    <a:lnTo>
                      <a:pt x="375617" y="643863"/>
                    </a:lnTo>
                    <a:lnTo>
                      <a:pt x="403895" y="690155"/>
                    </a:lnTo>
                    <a:cubicBezTo>
                      <a:pt x="406499" y="694385"/>
                      <a:pt x="410518" y="696809"/>
                      <a:pt x="414573" y="696809"/>
                    </a:cubicBezTo>
                    <a:cubicBezTo>
                      <a:pt x="416024" y="696809"/>
                      <a:pt x="417476" y="696429"/>
                      <a:pt x="418741" y="695906"/>
                    </a:cubicBezTo>
                    <a:cubicBezTo>
                      <a:pt x="424210" y="693672"/>
                      <a:pt x="427819" y="687256"/>
                      <a:pt x="428117" y="679889"/>
                    </a:cubicBezTo>
                    <a:lnTo>
                      <a:pt x="430572" y="575709"/>
                    </a:lnTo>
                    <a:lnTo>
                      <a:pt x="545577" y="660499"/>
                    </a:lnTo>
                    <a:lnTo>
                      <a:pt x="545577" y="1096846"/>
                    </a:lnTo>
                    <a:lnTo>
                      <a:pt x="249674" y="878837"/>
                    </a:lnTo>
                    <a:close/>
                    <a:moveTo>
                      <a:pt x="868387" y="878833"/>
                    </a:moveTo>
                    <a:lnTo>
                      <a:pt x="572521" y="1096745"/>
                    </a:lnTo>
                    <a:lnTo>
                      <a:pt x="572521" y="660398"/>
                    </a:lnTo>
                    <a:lnTo>
                      <a:pt x="781071" y="506642"/>
                    </a:lnTo>
                    <a:lnTo>
                      <a:pt x="868247" y="442289"/>
                    </a:lnTo>
                    <a:lnTo>
                      <a:pt x="868247" y="878832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id="{8AA67763-6C71-034F-D086-7DC38EBBFA29}"/>
                  </a:ext>
                </a:extLst>
              </p:cNvPr>
              <p:cNvSpPr/>
              <p:nvPr/>
            </p:nvSpPr>
            <p:spPr>
              <a:xfrm>
                <a:off x="15187544" y="1403765"/>
                <a:ext cx="229346" cy="384415"/>
              </a:xfrm>
              <a:custGeom>
                <a:avLst/>
                <a:gdLst>
                  <a:gd name="csX0" fmla="*/ 229301 w 229346"/>
                  <a:gd name="csY0" fmla="*/ 57235 h 384415"/>
                  <a:gd name="csX1" fmla="*/ 219776 w 229346"/>
                  <a:gd name="csY1" fmla="*/ 40648 h 384415"/>
                  <a:gd name="csX2" fmla="*/ 118611 w 229346"/>
                  <a:gd name="csY2" fmla="*/ 820 h 384415"/>
                  <a:gd name="csX3" fmla="*/ 110686 w 229346"/>
                  <a:gd name="csY3" fmla="*/ 820 h 384415"/>
                  <a:gd name="csX4" fmla="*/ 9674 w 229346"/>
                  <a:gd name="csY4" fmla="*/ 40648 h 384415"/>
                  <a:gd name="csX5" fmla="*/ 0 w 229346"/>
                  <a:gd name="csY5" fmla="*/ 57235 h 384415"/>
                  <a:gd name="csX6" fmla="*/ 0 w 229346"/>
                  <a:gd name="csY6" fmla="*/ 170969 h 384415"/>
                  <a:gd name="csX7" fmla="*/ 107528 w 229346"/>
                  <a:gd name="csY7" fmla="*/ 381849 h 384415"/>
                  <a:gd name="csX8" fmla="*/ 114597 w 229346"/>
                  <a:gd name="csY8" fmla="*/ 384415 h 384415"/>
                  <a:gd name="csX9" fmla="*/ 121666 w 229346"/>
                  <a:gd name="csY9" fmla="*/ 381849 h 384415"/>
                  <a:gd name="csX10" fmla="*/ 229347 w 229346"/>
                  <a:gd name="csY10" fmla="*/ 170969 h 384415"/>
                  <a:gd name="csX11" fmla="*/ 202177 w 229346"/>
                  <a:gd name="csY11" fmla="*/ 170969 h 384415"/>
                  <a:gd name="csX12" fmla="*/ 114592 w 229346"/>
                  <a:gd name="csY12" fmla="*/ 346637 h 384415"/>
                  <a:gd name="csX13" fmla="*/ 27118 w 229346"/>
                  <a:gd name="csY13" fmla="*/ 170969 h 384415"/>
                  <a:gd name="csX14" fmla="*/ 27118 w 229346"/>
                  <a:gd name="csY14" fmla="*/ 69925 h 384415"/>
                  <a:gd name="csX15" fmla="*/ 114592 w 229346"/>
                  <a:gd name="csY15" fmla="*/ 35468 h 384415"/>
                  <a:gd name="csX16" fmla="*/ 202177 w 229346"/>
                  <a:gd name="csY16" fmla="*/ 69925 h 38441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229346" h="384415">
                    <a:moveTo>
                      <a:pt x="229301" y="57235"/>
                    </a:moveTo>
                    <a:cubicBezTo>
                      <a:pt x="229301" y="49678"/>
                      <a:pt x="225395" y="42834"/>
                      <a:pt x="219776" y="40648"/>
                    </a:cubicBezTo>
                    <a:lnTo>
                      <a:pt x="118611" y="820"/>
                    </a:lnTo>
                    <a:cubicBezTo>
                      <a:pt x="116007" y="-273"/>
                      <a:pt x="113253" y="-273"/>
                      <a:pt x="110686" y="820"/>
                    </a:cubicBezTo>
                    <a:lnTo>
                      <a:pt x="9674" y="40648"/>
                    </a:lnTo>
                    <a:cubicBezTo>
                      <a:pt x="3906" y="43071"/>
                      <a:pt x="0" y="49678"/>
                      <a:pt x="0" y="57235"/>
                    </a:cubicBezTo>
                    <a:lnTo>
                      <a:pt x="0" y="170969"/>
                    </a:lnTo>
                    <a:cubicBezTo>
                      <a:pt x="0" y="259988"/>
                      <a:pt x="32184" y="323057"/>
                      <a:pt x="107528" y="381849"/>
                    </a:cubicBezTo>
                    <a:cubicBezTo>
                      <a:pt x="109686" y="383512"/>
                      <a:pt x="112141" y="384415"/>
                      <a:pt x="114597" y="384415"/>
                    </a:cubicBezTo>
                    <a:cubicBezTo>
                      <a:pt x="117053" y="384415"/>
                      <a:pt x="119508" y="383512"/>
                      <a:pt x="121666" y="381849"/>
                    </a:cubicBezTo>
                    <a:cubicBezTo>
                      <a:pt x="197160" y="323057"/>
                      <a:pt x="229347" y="259801"/>
                      <a:pt x="229347" y="170969"/>
                    </a:cubicBezTo>
                    <a:close/>
                    <a:moveTo>
                      <a:pt x="202177" y="170969"/>
                    </a:moveTo>
                    <a:cubicBezTo>
                      <a:pt x="202177" y="245635"/>
                      <a:pt x="177509" y="295584"/>
                      <a:pt x="114592" y="346637"/>
                    </a:cubicBezTo>
                    <a:cubicBezTo>
                      <a:pt x="51824" y="295593"/>
                      <a:pt x="27118" y="245593"/>
                      <a:pt x="27118" y="170969"/>
                    </a:cubicBezTo>
                    <a:lnTo>
                      <a:pt x="27118" y="69925"/>
                    </a:lnTo>
                    <a:lnTo>
                      <a:pt x="114592" y="35468"/>
                    </a:lnTo>
                    <a:lnTo>
                      <a:pt x="202177" y="69925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6" name="Forma Livre: Forma 45">
                <a:extLst>
                  <a:ext uri="{FF2B5EF4-FFF2-40B4-BE49-F238E27FC236}">
                    <a16:creationId xmlns:a16="http://schemas.microsoft.com/office/drawing/2014/main" id="{F2CB95CE-B739-7109-63CD-7F424E5526E8}"/>
                  </a:ext>
                </a:extLst>
              </p:cNvPr>
              <p:cNvSpPr/>
              <p:nvPr/>
            </p:nvSpPr>
            <p:spPr>
              <a:xfrm>
                <a:off x="15244733" y="1540319"/>
                <a:ext cx="114710" cy="111357"/>
              </a:xfrm>
              <a:custGeom>
                <a:avLst/>
                <a:gdLst>
                  <a:gd name="csX0" fmla="*/ 23217 w 114710"/>
                  <a:gd name="csY0" fmla="*/ 46244 h 111357"/>
                  <a:gd name="csX1" fmla="*/ 4018 w 114710"/>
                  <a:gd name="csY1" fmla="*/ 46244 h 111357"/>
                  <a:gd name="csX2" fmla="*/ 4018 w 114710"/>
                  <a:gd name="csY2" fmla="*/ 70768 h 111357"/>
                  <a:gd name="csX3" fmla="*/ 31738 w 114710"/>
                  <a:gd name="csY3" fmla="*/ 106177 h 111357"/>
                  <a:gd name="csX4" fmla="*/ 41263 w 114710"/>
                  <a:gd name="csY4" fmla="*/ 111357 h 111357"/>
                  <a:gd name="csX5" fmla="*/ 50788 w 114710"/>
                  <a:gd name="csY5" fmla="*/ 106177 h 111357"/>
                  <a:gd name="csX6" fmla="*/ 110692 w 114710"/>
                  <a:gd name="csY6" fmla="*/ 29657 h 111357"/>
                  <a:gd name="csX7" fmla="*/ 110692 w 114710"/>
                  <a:gd name="csY7" fmla="*/ 5133 h 111357"/>
                  <a:gd name="csX8" fmla="*/ 91493 w 114710"/>
                  <a:gd name="csY8" fmla="*/ 5133 h 111357"/>
                  <a:gd name="csX9" fmla="*/ 41264 w 114710"/>
                  <a:gd name="csY9" fmla="*/ 69295 h 1113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114710" h="111357">
                    <a:moveTo>
                      <a:pt x="23217" y="46244"/>
                    </a:moveTo>
                    <a:cubicBezTo>
                      <a:pt x="17859" y="39400"/>
                      <a:pt x="9376" y="39400"/>
                      <a:pt x="4018" y="46244"/>
                    </a:cubicBezTo>
                    <a:cubicBezTo>
                      <a:pt x="-1339" y="53088"/>
                      <a:pt x="-1339" y="63924"/>
                      <a:pt x="4018" y="70768"/>
                    </a:cubicBezTo>
                    <a:lnTo>
                      <a:pt x="31738" y="106177"/>
                    </a:lnTo>
                    <a:cubicBezTo>
                      <a:pt x="34343" y="109504"/>
                      <a:pt x="37803" y="111357"/>
                      <a:pt x="41263" y="111357"/>
                    </a:cubicBezTo>
                    <a:cubicBezTo>
                      <a:pt x="44723" y="111357"/>
                      <a:pt x="48332" y="109504"/>
                      <a:pt x="50788" y="106177"/>
                    </a:cubicBezTo>
                    <a:lnTo>
                      <a:pt x="110692" y="29657"/>
                    </a:lnTo>
                    <a:cubicBezTo>
                      <a:pt x="116050" y="22813"/>
                      <a:pt x="116050" y="11977"/>
                      <a:pt x="110692" y="5133"/>
                    </a:cubicBezTo>
                    <a:cubicBezTo>
                      <a:pt x="105334" y="-1711"/>
                      <a:pt x="96851" y="-1711"/>
                      <a:pt x="91493" y="5133"/>
                    </a:cubicBezTo>
                    <a:lnTo>
                      <a:pt x="41264" y="69295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</p:grpSp>
      </p:grpSp>
      <p:grpSp>
        <p:nvGrpSpPr>
          <p:cNvPr id="79" name="Agrupar 78">
            <a:extLst>
              <a:ext uri="{FF2B5EF4-FFF2-40B4-BE49-F238E27FC236}">
                <a16:creationId xmlns:a16="http://schemas.microsoft.com/office/drawing/2014/main" id="{B9AD4562-B283-67FD-5571-F784DD17414E}"/>
              </a:ext>
            </a:extLst>
          </p:cNvPr>
          <p:cNvGrpSpPr/>
          <p:nvPr/>
        </p:nvGrpSpPr>
        <p:grpSpPr>
          <a:xfrm>
            <a:off x="13731828" y="-721966"/>
            <a:ext cx="818597" cy="1140662"/>
            <a:chOff x="13731828" y="-721966"/>
            <a:chExt cx="818597" cy="1140662"/>
          </a:xfrm>
        </p:grpSpPr>
        <p:sp>
          <p:nvSpPr>
            <p:cNvPr id="50" name="Forma Livre: Forma 49">
              <a:extLst>
                <a:ext uri="{FF2B5EF4-FFF2-40B4-BE49-F238E27FC236}">
                  <a16:creationId xmlns:a16="http://schemas.microsoft.com/office/drawing/2014/main" id="{0473FF45-DE6C-7E3C-64F3-D8B7A2291DA8}"/>
                </a:ext>
              </a:extLst>
            </p:cNvPr>
            <p:cNvSpPr/>
            <p:nvPr/>
          </p:nvSpPr>
          <p:spPr>
            <a:xfrm>
              <a:off x="13731828" y="-721966"/>
              <a:ext cx="714375" cy="1140662"/>
            </a:xfrm>
            <a:custGeom>
              <a:avLst/>
              <a:gdLst>
                <a:gd name="csX0" fmla="*/ 89294 w 714375"/>
                <a:gd name="csY0" fmla="*/ 1140663 h 1140662"/>
                <a:gd name="csX1" fmla="*/ 625075 w 714375"/>
                <a:gd name="csY1" fmla="*/ 1140663 h 1140662"/>
                <a:gd name="csX2" fmla="*/ 714372 w 714375"/>
                <a:gd name="csY2" fmla="*/ 1026596 h 1140662"/>
                <a:gd name="csX3" fmla="*/ 714372 w 714375"/>
                <a:gd name="csY3" fmla="*/ 852461 h 1140662"/>
                <a:gd name="csX4" fmla="*/ 684607 w 714375"/>
                <a:gd name="csY4" fmla="*/ 852461 h 1140662"/>
                <a:gd name="csX5" fmla="*/ 684607 w 714375"/>
                <a:gd name="csY5" fmla="*/ 1026596 h 1140662"/>
                <a:gd name="csX6" fmla="*/ 625075 w 714375"/>
                <a:gd name="csY6" fmla="*/ 1102640 h 1140662"/>
                <a:gd name="csX7" fmla="*/ 89294 w 714375"/>
                <a:gd name="csY7" fmla="*/ 1102640 h 1140662"/>
                <a:gd name="csX8" fmla="*/ 29763 w 714375"/>
                <a:gd name="csY8" fmla="*/ 1026596 h 1140662"/>
                <a:gd name="csX9" fmla="*/ 29763 w 714375"/>
                <a:gd name="csY9" fmla="*/ 228133 h 1140662"/>
                <a:gd name="csX10" fmla="*/ 89294 w 714375"/>
                <a:gd name="csY10" fmla="*/ 152088 h 1140662"/>
                <a:gd name="csX11" fmla="*/ 210481 w 714375"/>
                <a:gd name="csY11" fmla="*/ 152088 h 1140662"/>
                <a:gd name="csX12" fmla="*/ 267891 w 714375"/>
                <a:gd name="csY12" fmla="*/ 209121 h 1140662"/>
                <a:gd name="csX13" fmla="*/ 476250 w 714375"/>
                <a:gd name="csY13" fmla="*/ 209121 h 1140662"/>
                <a:gd name="csX14" fmla="*/ 533660 w 714375"/>
                <a:gd name="csY14" fmla="*/ 152088 h 1140662"/>
                <a:gd name="csX15" fmla="*/ 625078 w 714375"/>
                <a:gd name="csY15" fmla="*/ 152088 h 1140662"/>
                <a:gd name="csX16" fmla="*/ 684609 w 714375"/>
                <a:gd name="csY16" fmla="*/ 228133 h 1140662"/>
                <a:gd name="csX17" fmla="*/ 684609 w 714375"/>
                <a:gd name="csY17" fmla="*/ 404178 h 1140662"/>
                <a:gd name="csX18" fmla="*/ 699492 w 714375"/>
                <a:gd name="csY18" fmla="*/ 423189 h 1140662"/>
                <a:gd name="csX19" fmla="*/ 714375 w 714375"/>
                <a:gd name="csY19" fmla="*/ 404178 h 1140662"/>
                <a:gd name="csX20" fmla="*/ 714375 w 714375"/>
                <a:gd name="csY20" fmla="*/ 228133 h 1140662"/>
                <a:gd name="csX21" fmla="*/ 625078 w 714375"/>
                <a:gd name="csY21" fmla="*/ 114066 h 1140662"/>
                <a:gd name="csX22" fmla="*/ 535781 w 714375"/>
                <a:gd name="csY22" fmla="*/ 114066 h 1140662"/>
                <a:gd name="csX23" fmla="*/ 535781 w 714375"/>
                <a:gd name="csY23" fmla="*/ 76044 h 1140662"/>
                <a:gd name="csX24" fmla="*/ 476250 w 714375"/>
                <a:gd name="csY24" fmla="*/ 0 h 1140662"/>
                <a:gd name="csX25" fmla="*/ 267891 w 714375"/>
                <a:gd name="csY25" fmla="*/ 0 h 1140662"/>
                <a:gd name="csX26" fmla="*/ 208359 w 714375"/>
                <a:gd name="csY26" fmla="*/ 76044 h 1140662"/>
                <a:gd name="csX27" fmla="*/ 208359 w 714375"/>
                <a:gd name="csY27" fmla="*/ 114066 h 1140662"/>
                <a:gd name="csX28" fmla="*/ 89297 w 714375"/>
                <a:gd name="csY28" fmla="*/ 114066 h 1140662"/>
                <a:gd name="csX29" fmla="*/ 0 w 714375"/>
                <a:gd name="csY29" fmla="*/ 228133 h 1140662"/>
                <a:gd name="csX30" fmla="*/ 0 w 714375"/>
                <a:gd name="csY30" fmla="*/ 1026596 h 1140662"/>
                <a:gd name="csX31" fmla="*/ 89297 w 714375"/>
                <a:gd name="csY31" fmla="*/ 1140663 h 1140662"/>
                <a:gd name="csX32" fmla="*/ 238122 w 714375"/>
                <a:gd name="csY32" fmla="*/ 76044 h 1140662"/>
                <a:gd name="csX33" fmla="*/ 267888 w 714375"/>
                <a:gd name="csY33" fmla="*/ 38022 h 1140662"/>
                <a:gd name="csX34" fmla="*/ 476247 w 714375"/>
                <a:gd name="csY34" fmla="*/ 38022 h 1140662"/>
                <a:gd name="csX35" fmla="*/ 506013 w 714375"/>
                <a:gd name="csY35" fmla="*/ 76044 h 1140662"/>
                <a:gd name="csX36" fmla="*/ 506013 w 714375"/>
                <a:gd name="csY36" fmla="*/ 133077 h 1140662"/>
                <a:gd name="csX37" fmla="*/ 476247 w 714375"/>
                <a:gd name="csY37" fmla="*/ 171099 h 1140662"/>
                <a:gd name="csX38" fmla="*/ 267888 w 714375"/>
                <a:gd name="csY38" fmla="*/ 171099 h 1140662"/>
                <a:gd name="csX39" fmla="*/ 238122 w 714375"/>
                <a:gd name="csY39" fmla="*/ 133077 h 11406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714375" h="1140662">
                  <a:moveTo>
                    <a:pt x="89294" y="1140663"/>
                  </a:moveTo>
                  <a:lnTo>
                    <a:pt x="625075" y="1140663"/>
                  </a:lnTo>
                  <a:cubicBezTo>
                    <a:pt x="674300" y="1140663"/>
                    <a:pt x="714372" y="1089476"/>
                    <a:pt x="714372" y="1026596"/>
                  </a:cubicBezTo>
                  <a:lnTo>
                    <a:pt x="714372" y="852461"/>
                  </a:lnTo>
                  <a:cubicBezTo>
                    <a:pt x="713926" y="827414"/>
                    <a:pt x="685016" y="827509"/>
                    <a:pt x="684607" y="852461"/>
                  </a:cubicBezTo>
                  <a:lnTo>
                    <a:pt x="684607" y="1026596"/>
                  </a:lnTo>
                  <a:cubicBezTo>
                    <a:pt x="684607" y="1068515"/>
                    <a:pt x="657892" y="1102640"/>
                    <a:pt x="625075" y="1102640"/>
                  </a:cubicBezTo>
                  <a:lnTo>
                    <a:pt x="89294" y="1102640"/>
                  </a:lnTo>
                  <a:cubicBezTo>
                    <a:pt x="56478" y="1102640"/>
                    <a:pt x="29763" y="1068515"/>
                    <a:pt x="29763" y="1026596"/>
                  </a:cubicBezTo>
                  <a:lnTo>
                    <a:pt x="29763" y="228133"/>
                  </a:lnTo>
                  <a:cubicBezTo>
                    <a:pt x="29763" y="186213"/>
                    <a:pt x="56478" y="152088"/>
                    <a:pt x="89294" y="152088"/>
                  </a:cubicBezTo>
                  <a:lnTo>
                    <a:pt x="210481" y="152088"/>
                  </a:lnTo>
                  <a:cubicBezTo>
                    <a:pt x="217141" y="184787"/>
                    <a:pt x="240246" y="209121"/>
                    <a:pt x="267891" y="209121"/>
                  </a:cubicBezTo>
                  <a:lnTo>
                    <a:pt x="476250" y="209121"/>
                  </a:lnTo>
                  <a:cubicBezTo>
                    <a:pt x="503894" y="209121"/>
                    <a:pt x="527000" y="184787"/>
                    <a:pt x="533660" y="152088"/>
                  </a:cubicBezTo>
                  <a:lnTo>
                    <a:pt x="625078" y="152088"/>
                  </a:lnTo>
                  <a:cubicBezTo>
                    <a:pt x="657895" y="152088"/>
                    <a:pt x="684609" y="186213"/>
                    <a:pt x="684609" y="228133"/>
                  </a:cubicBezTo>
                  <a:lnTo>
                    <a:pt x="684609" y="404178"/>
                  </a:lnTo>
                  <a:cubicBezTo>
                    <a:pt x="684609" y="414681"/>
                    <a:pt x="691269" y="423189"/>
                    <a:pt x="699492" y="423189"/>
                  </a:cubicBezTo>
                  <a:cubicBezTo>
                    <a:pt x="707715" y="423189"/>
                    <a:pt x="714375" y="414681"/>
                    <a:pt x="714375" y="404178"/>
                  </a:cubicBezTo>
                  <a:lnTo>
                    <a:pt x="714375" y="228133"/>
                  </a:lnTo>
                  <a:cubicBezTo>
                    <a:pt x="714375" y="165253"/>
                    <a:pt x="674303" y="114066"/>
                    <a:pt x="625078" y="114066"/>
                  </a:cubicBezTo>
                  <a:lnTo>
                    <a:pt x="535781" y="114066"/>
                  </a:lnTo>
                  <a:lnTo>
                    <a:pt x="535781" y="76044"/>
                  </a:lnTo>
                  <a:cubicBezTo>
                    <a:pt x="535781" y="34125"/>
                    <a:pt x="509067" y="0"/>
                    <a:pt x="476250" y="0"/>
                  </a:cubicBezTo>
                  <a:lnTo>
                    <a:pt x="267891" y="0"/>
                  </a:lnTo>
                  <a:cubicBezTo>
                    <a:pt x="235074" y="0"/>
                    <a:pt x="208359" y="34125"/>
                    <a:pt x="208359" y="76044"/>
                  </a:cubicBezTo>
                  <a:lnTo>
                    <a:pt x="208359" y="114066"/>
                  </a:lnTo>
                  <a:lnTo>
                    <a:pt x="89297" y="114066"/>
                  </a:lnTo>
                  <a:cubicBezTo>
                    <a:pt x="40072" y="114066"/>
                    <a:pt x="0" y="165253"/>
                    <a:pt x="0" y="228133"/>
                  </a:cubicBezTo>
                  <a:lnTo>
                    <a:pt x="0" y="1026596"/>
                  </a:lnTo>
                  <a:cubicBezTo>
                    <a:pt x="0" y="1089476"/>
                    <a:pt x="40072" y="1140663"/>
                    <a:pt x="89297" y="1140663"/>
                  </a:cubicBezTo>
                  <a:close/>
                  <a:moveTo>
                    <a:pt x="238122" y="76044"/>
                  </a:moveTo>
                  <a:cubicBezTo>
                    <a:pt x="238122" y="55084"/>
                    <a:pt x="251479" y="38022"/>
                    <a:pt x="267888" y="38022"/>
                  </a:cubicBezTo>
                  <a:lnTo>
                    <a:pt x="476247" y="38022"/>
                  </a:lnTo>
                  <a:cubicBezTo>
                    <a:pt x="492656" y="38022"/>
                    <a:pt x="506013" y="55084"/>
                    <a:pt x="506013" y="76044"/>
                  </a:cubicBezTo>
                  <a:lnTo>
                    <a:pt x="506013" y="133077"/>
                  </a:lnTo>
                  <a:cubicBezTo>
                    <a:pt x="506013" y="154038"/>
                    <a:pt x="492656" y="171099"/>
                    <a:pt x="476247" y="171099"/>
                  </a:cubicBezTo>
                  <a:lnTo>
                    <a:pt x="267888" y="171099"/>
                  </a:lnTo>
                  <a:cubicBezTo>
                    <a:pt x="251479" y="171099"/>
                    <a:pt x="238122" y="154038"/>
                    <a:pt x="238122" y="13307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orma Livre: Forma 50">
              <a:extLst>
                <a:ext uri="{FF2B5EF4-FFF2-40B4-BE49-F238E27FC236}">
                  <a16:creationId xmlns:a16="http://schemas.microsoft.com/office/drawing/2014/main" id="{D00E20FC-7980-DAA7-6820-AAB2B1D9C3A2}"/>
                </a:ext>
              </a:extLst>
            </p:cNvPr>
            <p:cNvSpPr/>
            <p:nvPr/>
          </p:nvSpPr>
          <p:spPr>
            <a:xfrm>
              <a:off x="13806102" y="-417790"/>
              <a:ext cx="148933" cy="133076"/>
            </a:xfrm>
            <a:custGeom>
              <a:avLst/>
              <a:gdLst>
                <a:gd name="csX0" fmla="*/ 144579 w 148933"/>
                <a:gd name="csY0" fmla="*/ 5561 h 133076"/>
                <a:gd name="csX1" fmla="*/ 123520 w 148933"/>
                <a:gd name="csY1" fmla="*/ 5561 h 133076"/>
                <a:gd name="csX2" fmla="*/ 59636 w 148933"/>
                <a:gd name="csY2" fmla="*/ 87165 h 133076"/>
                <a:gd name="csX3" fmla="*/ 25518 w 148933"/>
                <a:gd name="csY3" fmla="*/ 43583 h 133076"/>
                <a:gd name="csX4" fmla="*/ 4459 w 148933"/>
                <a:gd name="csY4" fmla="*/ 70483 h 133076"/>
                <a:gd name="csX5" fmla="*/ 49107 w 148933"/>
                <a:gd name="csY5" fmla="*/ 127516 h 133076"/>
                <a:gd name="csX6" fmla="*/ 70166 w 148933"/>
                <a:gd name="csY6" fmla="*/ 127516 h 133076"/>
                <a:gd name="csX7" fmla="*/ 144580 w 148933"/>
                <a:gd name="csY7" fmla="*/ 32461 h 133076"/>
                <a:gd name="csX8" fmla="*/ 144580 w 148933"/>
                <a:gd name="csY8" fmla="*/ 5561 h 1330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48933" h="133076">
                  <a:moveTo>
                    <a:pt x="144579" y="5561"/>
                  </a:moveTo>
                  <a:cubicBezTo>
                    <a:pt x="138775" y="-1854"/>
                    <a:pt x="129361" y="-1854"/>
                    <a:pt x="123520" y="5561"/>
                  </a:cubicBezTo>
                  <a:lnTo>
                    <a:pt x="59636" y="87165"/>
                  </a:lnTo>
                  <a:lnTo>
                    <a:pt x="25518" y="43583"/>
                  </a:lnTo>
                  <a:cubicBezTo>
                    <a:pt x="11714" y="26093"/>
                    <a:pt x="-9233" y="52803"/>
                    <a:pt x="4459" y="70483"/>
                  </a:cubicBezTo>
                  <a:lnTo>
                    <a:pt x="49107" y="127516"/>
                  </a:lnTo>
                  <a:cubicBezTo>
                    <a:pt x="54911" y="134931"/>
                    <a:pt x="64325" y="134931"/>
                    <a:pt x="70166" y="127516"/>
                  </a:cubicBezTo>
                  <a:lnTo>
                    <a:pt x="144580" y="32461"/>
                  </a:lnTo>
                  <a:cubicBezTo>
                    <a:pt x="150384" y="25047"/>
                    <a:pt x="150384" y="13022"/>
                    <a:pt x="144580" y="556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orma Livre: Forma 51">
              <a:extLst>
                <a:ext uri="{FF2B5EF4-FFF2-40B4-BE49-F238E27FC236}">
                  <a16:creationId xmlns:a16="http://schemas.microsoft.com/office/drawing/2014/main" id="{CE3DFD42-CFAF-78FD-76FB-4E57A4E570C9}"/>
                </a:ext>
              </a:extLst>
            </p:cNvPr>
            <p:cNvSpPr/>
            <p:nvPr/>
          </p:nvSpPr>
          <p:spPr>
            <a:xfrm>
              <a:off x="13823621" y="-205390"/>
              <a:ext cx="114001" cy="145623"/>
            </a:xfrm>
            <a:custGeom>
              <a:avLst/>
              <a:gdLst>
                <a:gd name="csX0" fmla="*/ 109648 w 114001"/>
                <a:gd name="csY0" fmla="*/ 5561 h 145623"/>
                <a:gd name="csX1" fmla="*/ 88590 w 114001"/>
                <a:gd name="csY1" fmla="*/ 5561 h 145623"/>
                <a:gd name="csX2" fmla="*/ 57001 w 114001"/>
                <a:gd name="csY2" fmla="*/ 45912 h 145623"/>
                <a:gd name="csX3" fmla="*/ 25412 w 114001"/>
                <a:gd name="csY3" fmla="*/ 5561 h 145623"/>
                <a:gd name="csX4" fmla="*/ 4353 w 114001"/>
                <a:gd name="csY4" fmla="*/ 5561 h 145623"/>
                <a:gd name="csX5" fmla="*/ 4353 w 114001"/>
                <a:gd name="csY5" fmla="*/ 32461 h 145623"/>
                <a:gd name="csX6" fmla="*/ 35942 w 114001"/>
                <a:gd name="csY6" fmla="*/ 72812 h 145623"/>
                <a:gd name="csX7" fmla="*/ 4353 w 114001"/>
                <a:gd name="csY7" fmla="*/ 113163 h 145623"/>
                <a:gd name="csX8" fmla="*/ 4353 w 114001"/>
                <a:gd name="csY8" fmla="*/ 140063 h 145623"/>
                <a:gd name="csX9" fmla="*/ 25412 w 114001"/>
                <a:gd name="csY9" fmla="*/ 140063 h 145623"/>
                <a:gd name="csX10" fmla="*/ 57001 w 114001"/>
                <a:gd name="csY10" fmla="*/ 99712 h 145623"/>
                <a:gd name="csX11" fmla="*/ 88590 w 114001"/>
                <a:gd name="csY11" fmla="*/ 140063 h 145623"/>
                <a:gd name="csX12" fmla="*/ 109648 w 114001"/>
                <a:gd name="csY12" fmla="*/ 140063 h 145623"/>
                <a:gd name="csX13" fmla="*/ 109648 w 114001"/>
                <a:gd name="csY13" fmla="*/ 113163 h 145623"/>
                <a:gd name="csX14" fmla="*/ 78060 w 114001"/>
                <a:gd name="csY14" fmla="*/ 72812 h 145623"/>
                <a:gd name="csX15" fmla="*/ 109648 w 114001"/>
                <a:gd name="csY15" fmla="*/ 32461 h 145623"/>
                <a:gd name="csX16" fmla="*/ 109648 w 114001"/>
                <a:gd name="csY16" fmla="*/ 5561 h 14562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4001" h="145623">
                  <a:moveTo>
                    <a:pt x="109648" y="5561"/>
                  </a:moveTo>
                  <a:cubicBezTo>
                    <a:pt x="103844" y="-1854"/>
                    <a:pt x="94430" y="-1854"/>
                    <a:pt x="88590" y="5561"/>
                  </a:cubicBezTo>
                  <a:lnTo>
                    <a:pt x="57001" y="45912"/>
                  </a:lnTo>
                  <a:lnTo>
                    <a:pt x="25412" y="5561"/>
                  </a:lnTo>
                  <a:cubicBezTo>
                    <a:pt x="19608" y="-1854"/>
                    <a:pt x="10194" y="-1854"/>
                    <a:pt x="4353" y="5561"/>
                  </a:cubicBezTo>
                  <a:cubicBezTo>
                    <a:pt x="-1451" y="12975"/>
                    <a:pt x="-1451" y="25000"/>
                    <a:pt x="4353" y="32461"/>
                  </a:cubicBezTo>
                  <a:lnTo>
                    <a:pt x="35942" y="72812"/>
                  </a:lnTo>
                  <a:lnTo>
                    <a:pt x="4353" y="113163"/>
                  </a:lnTo>
                  <a:cubicBezTo>
                    <a:pt x="-1451" y="120577"/>
                    <a:pt x="-1451" y="132602"/>
                    <a:pt x="4353" y="140063"/>
                  </a:cubicBezTo>
                  <a:cubicBezTo>
                    <a:pt x="10158" y="147477"/>
                    <a:pt x="19571" y="147477"/>
                    <a:pt x="25412" y="140063"/>
                  </a:cubicBezTo>
                  <a:lnTo>
                    <a:pt x="57001" y="99712"/>
                  </a:lnTo>
                  <a:lnTo>
                    <a:pt x="88590" y="140063"/>
                  </a:lnTo>
                  <a:cubicBezTo>
                    <a:pt x="94394" y="147477"/>
                    <a:pt x="103808" y="147477"/>
                    <a:pt x="109648" y="140063"/>
                  </a:cubicBezTo>
                  <a:cubicBezTo>
                    <a:pt x="115453" y="132648"/>
                    <a:pt x="115453" y="120623"/>
                    <a:pt x="109648" y="113163"/>
                  </a:cubicBezTo>
                  <a:lnTo>
                    <a:pt x="78060" y="72812"/>
                  </a:lnTo>
                  <a:lnTo>
                    <a:pt x="109648" y="32461"/>
                  </a:lnTo>
                  <a:cubicBezTo>
                    <a:pt x="115453" y="25046"/>
                    <a:pt x="115453" y="13022"/>
                    <a:pt x="109648" y="556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orma Livre: Forma 52">
              <a:extLst>
                <a:ext uri="{FF2B5EF4-FFF2-40B4-BE49-F238E27FC236}">
                  <a16:creationId xmlns:a16="http://schemas.microsoft.com/office/drawing/2014/main" id="{5E767B58-EABD-E69C-F4F6-43969C784B6F}"/>
                </a:ext>
              </a:extLst>
            </p:cNvPr>
            <p:cNvSpPr/>
            <p:nvPr/>
          </p:nvSpPr>
          <p:spPr>
            <a:xfrm>
              <a:off x="13823621" y="19469"/>
              <a:ext cx="114001" cy="145623"/>
            </a:xfrm>
            <a:custGeom>
              <a:avLst/>
              <a:gdLst>
                <a:gd name="csX0" fmla="*/ 109648 w 114001"/>
                <a:gd name="csY0" fmla="*/ 5561 h 145623"/>
                <a:gd name="csX1" fmla="*/ 88590 w 114001"/>
                <a:gd name="csY1" fmla="*/ 5561 h 145623"/>
                <a:gd name="csX2" fmla="*/ 57001 w 114001"/>
                <a:gd name="csY2" fmla="*/ 45912 h 145623"/>
                <a:gd name="csX3" fmla="*/ 25412 w 114001"/>
                <a:gd name="csY3" fmla="*/ 5561 h 145623"/>
                <a:gd name="csX4" fmla="*/ 4353 w 114001"/>
                <a:gd name="csY4" fmla="*/ 5561 h 145623"/>
                <a:gd name="csX5" fmla="*/ 4353 w 114001"/>
                <a:gd name="csY5" fmla="*/ 32461 h 145623"/>
                <a:gd name="csX6" fmla="*/ 35942 w 114001"/>
                <a:gd name="csY6" fmla="*/ 72812 h 145623"/>
                <a:gd name="csX7" fmla="*/ 4353 w 114001"/>
                <a:gd name="csY7" fmla="*/ 113163 h 145623"/>
                <a:gd name="csX8" fmla="*/ 4353 w 114001"/>
                <a:gd name="csY8" fmla="*/ 140063 h 145623"/>
                <a:gd name="csX9" fmla="*/ 25412 w 114001"/>
                <a:gd name="csY9" fmla="*/ 140063 h 145623"/>
                <a:gd name="csX10" fmla="*/ 57001 w 114001"/>
                <a:gd name="csY10" fmla="*/ 99712 h 145623"/>
                <a:gd name="csX11" fmla="*/ 88590 w 114001"/>
                <a:gd name="csY11" fmla="*/ 140063 h 145623"/>
                <a:gd name="csX12" fmla="*/ 109648 w 114001"/>
                <a:gd name="csY12" fmla="*/ 140063 h 145623"/>
                <a:gd name="csX13" fmla="*/ 109648 w 114001"/>
                <a:gd name="csY13" fmla="*/ 113163 h 145623"/>
                <a:gd name="csX14" fmla="*/ 78060 w 114001"/>
                <a:gd name="csY14" fmla="*/ 72812 h 145623"/>
                <a:gd name="csX15" fmla="*/ 109648 w 114001"/>
                <a:gd name="csY15" fmla="*/ 32461 h 145623"/>
                <a:gd name="csX16" fmla="*/ 109648 w 114001"/>
                <a:gd name="csY16" fmla="*/ 5561 h 14562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4001" h="145623">
                  <a:moveTo>
                    <a:pt x="109648" y="5561"/>
                  </a:moveTo>
                  <a:cubicBezTo>
                    <a:pt x="103844" y="-1854"/>
                    <a:pt x="94430" y="-1854"/>
                    <a:pt x="88590" y="5561"/>
                  </a:cubicBezTo>
                  <a:lnTo>
                    <a:pt x="57001" y="45912"/>
                  </a:lnTo>
                  <a:lnTo>
                    <a:pt x="25412" y="5561"/>
                  </a:lnTo>
                  <a:cubicBezTo>
                    <a:pt x="19608" y="-1854"/>
                    <a:pt x="10194" y="-1854"/>
                    <a:pt x="4353" y="5561"/>
                  </a:cubicBezTo>
                  <a:cubicBezTo>
                    <a:pt x="-1451" y="12975"/>
                    <a:pt x="-1451" y="25000"/>
                    <a:pt x="4353" y="32461"/>
                  </a:cubicBezTo>
                  <a:lnTo>
                    <a:pt x="35942" y="72812"/>
                  </a:lnTo>
                  <a:lnTo>
                    <a:pt x="4353" y="113163"/>
                  </a:lnTo>
                  <a:cubicBezTo>
                    <a:pt x="-1451" y="120577"/>
                    <a:pt x="-1451" y="132602"/>
                    <a:pt x="4353" y="140063"/>
                  </a:cubicBezTo>
                  <a:cubicBezTo>
                    <a:pt x="10158" y="147477"/>
                    <a:pt x="19571" y="147477"/>
                    <a:pt x="25412" y="140063"/>
                  </a:cubicBezTo>
                  <a:lnTo>
                    <a:pt x="57001" y="99712"/>
                  </a:lnTo>
                  <a:lnTo>
                    <a:pt x="88590" y="140063"/>
                  </a:lnTo>
                  <a:cubicBezTo>
                    <a:pt x="94394" y="147477"/>
                    <a:pt x="103808" y="147477"/>
                    <a:pt x="109648" y="140063"/>
                  </a:cubicBezTo>
                  <a:cubicBezTo>
                    <a:pt x="115453" y="132648"/>
                    <a:pt x="115453" y="120623"/>
                    <a:pt x="109648" y="113163"/>
                  </a:cubicBezTo>
                  <a:lnTo>
                    <a:pt x="78060" y="72812"/>
                  </a:lnTo>
                  <a:lnTo>
                    <a:pt x="109648" y="32461"/>
                  </a:lnTo>
                  <a:cubicBezTo>
                    <a:pt x="115453" y="25047"/>
                    <a:pt x="115453" y="13022"/>
                    <a:pt x="109648" y="556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orma Livre: Forma 53">
              <a:extLst>
                <a:ext uri="{FF2B5EF4-FFF2-40B4-BE49-F238E27FC236}">
                  <a16:creationId xmlns:a16="http://schemas.microsoft.com/office/drawing/2014/main" id="{26062B55-99EB-501C-8E06-F887C1725A7E}"/>
                </a:ext>
              </a:extLst>
            </p:cNvPr>
            <p:cNvSpPr/>
            <p:nvPr/>
          </p:nvSpPr>
          <p:spPr>
            <a:xfrm>
              <a:off x="13999715" y="-398779"/>
              <a:ext cx="327421" cy="38022"/>
            </a:xfrm>
            <a:custGeom>
              <a:avLst/>
              <a:gdLst>
                <a:gd name="csX0" fmla="*/ 327422 w 327421"/>
                <a:gd name="csY0" fmla="*/ 19011 h 38022"/>
                <a:gd name="csX1" fmla="*/ 312539 w 327421"/>
                <a:gd name="csY1" fmla="*/ 0 h 38022"/>
                <a:gd name="csX2" fmla="*/ 14883 w 327421"/>
                <a:gd name="csY2" fmla="*/ 0 h 38022"/>
                <a:gd name="csX3" fmla="*/ 0 w 327421"/>
                <a:gd name="csY3" fmla="*/ 19011 h 38022"/>
                <a:gd name="csX4" fmla="*/ 14883 w 327421"/>
                <a:gd name="csY4" fmla="*/ 38022 h 38022"/>
                <a:gd name="csX5" fmla="*/ 312539 w 327421"/>
                <a:gd name="csY5" fmla="*/ 38022 h 38022"/>
                <a:gd name="csX6" fmla="*/ 327422 w 327421"/>
                <a:gd name="csY6" fmla="*/ 19011 h 380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327421" h="38022">
                  <a:moveTo>
                    <a:pt x="327422" y="19011"/>
                  </a:moveTo>
                  <a:cubicBezTo>
                    <a:pt x="327422" y="8507"/>
                    <a:pt x="320762" y="0"/>
                    <a:pt x="312539" y="0"/>
                  </a:cubicBezTo>
                  <a:lnTo>
                    <a:pt x="14883" y="0"/>
                  </a:lnTo>
                  <a:cubicBezTo>
                    <a:pt x="6660" y="0"/>
                    <a:pt x="0" y="8507"/>
                    <a:pt x="0" y="19011"/>
                  </a:cubicBezTo>
                  <a:cubicBezTo>
                    <a:pt x="0" y="29515"/>
                    <a:pt x="6660" y="38022"/>
                    <a:pt x="14883" y="38022"/>
                  </a:cubicBezTo>
                  <a:lnTo>
                    <a:pt x="312539" y="38022"/>
                  </a:lnTo>
                  <a:cubicBezTo>
                    <a:pt x="320762" y="38022"/>
                    <a:pt x="327422" y="29515"/>
                    <a:pt x="327422" y="1901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5" name="Forma Livre: Forma 54">
              <a:extLst>
                <a:ext uri="{FF2B5EF4-FFF2-40B4-BE49-F238E27FC236}">
                  <a16:creationId xmlns:a16="http://schemas.microsoft.com/office/drawing/2014/main" id="{A2C91A5C-DBBF-F6D3-90CC-4D57F6D5AA91}"/>
                </a:ext>
              </a:extLst>
            </p:cNvPr>
            <p:cNvSpPr/>
            <p:nvPr/>
          </p:nvSpPr>
          <p:spPr>
            <a:xfrm>
              <a:off x="13999715" y="-322735"/>
              <a:ext cx="193481" cy="38022"/>
            </a:xfrm>
            <a:custGeom>
              <a:avLst/>
              <a:gdLst>
                <a:gd name="csX0" fmla="*/ 193481 w 193481"/>
                <a:gd name="csY0" fmla="*/ 19011 h 38022"/>
                <a:gd name="csX1" fmla="*/ 178599 w 193481"/>
                <a:gd name="csY1" fmla="*/ 0 h 38022"/>
                <a:gd name="csX2" fmla="*/ 14883 w 193481"/>
                <a:gd name="csY2" fmla="*/ 0 h 38022"/>
                <a:gd name="csX3" fmla="*/ 0 w 193481"/>
                <a:gd name="csY3" fmla="*/ 19011 h 38022"/>
                <a:gd name="csX4" fmla="*/ 14883 w 193481"/>
                <a:gd name="csY4" fmla="*/ 38022 h 38022"/>
                <a:gd name="csX5" fmla="*/ 178599 w 193481"/>
                <a:gd name="csY5" fmla="*/ 38022 h 38022"/>
                <a:gd name="csX6" fmla="*/ 193481 w 193481"/>
                <a:gd name="csY6" fmla="*/ 19011 h 380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93481" h="38022">
                  <a:moveTo>
                    <a:pt x="193481" y="19011"/>
                  </a:moveTo>
                  <a:cubicBezTo>
                    <a:pt x="193481" y="8507"/>
                    <a:pt x="186821" y="0"/>
                    <a:pt x="178599" y="0"/>
                  </a:cubicBezTo>
                  <a:lnTo>
                    <a:pt x="14883" y="0"/>
                  </a:lnTo>
                  <a:cubicBezTo>
                    <a:pt x="6660" y="0"/>
                    <a:pt x="0" y="8507"/>
                    <a:pt x="0" y="19011"/>
                  </a:cubicBezTo>
                  <a:cubicBezTo>
                    <a:pt x="0" y="29515"/>
                    <a:pt x="6660" y="38022"/>
                    <a:pt x="14883" y="38022"/>
                  </a:cubicBezTo>
                  <a:lnTo>
                    <a:pt x="178599" y="38022"/>
                  </a:lnTo>
                  <a:cubicBezTo>
                    <a:pt x="186821" y="38022"/>
                    <a:pt x="193481" y="29515"/>
                    <a:pt x="193481" y="1901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6" name="Forma Livre: Forma 55">
              <a:extLst>
                <a:ext uri="{FF2B5EF4-FFF2-40B4-BE49-F238E27FC236}">
                  <a16:creationId xmlns:a16="http://schemas.microsoft.com/office/drawing/2014/main" id="{58C3822C-750E-DE2B-759D-D2B713B9BA50}"/>
                </a:ext>
              </a:extLst>
            </p:cNvPr>
            <p:cNvSpPr/>
            <p:nvPr/>
          </p:nvSpPr>
          <p:spPr>
            <a:xfrm>
              <a:off x="13999939" y="-189657"/>
              <a:ext cx="134398" cy="38022"/>
            </a:xfrm>
            <a:custGeom>
              <a:avLst/>
              <a:gdLst>
                <a:gd name="csX0" fmla="*/ 119735 w 134398"/>
                <a:gd name="csY0" fmla="*/ 0 h 38022"/>
                <a:gd name="csX1" fmla="*/ 14664 w 134398"/>
                <a:gd name="csY1" fmla="*/ 0 h 38022"/>
                <a:gd name="csX2" fmla="*/ 14664 w 134398"/>
                <a:gd name="csY2" fmla="*/ 38022 h 38022"/>
                <a:gd name="csX3" fmla="*/ 119735 w 134398"/>
                <a:gd name="csY3" fmla="*/ 38022 h 38022"/>
                <a:gd name="csX4" fmla="*/ 119735 w 134398"/>
                <a:gd name="csY4" fmla="*/ 0 h 380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34398" h="38022">
                  <a:moveTo>
                    <a:pt x="119735" y="0"/>
                  </a:moveTo>
                  <a:lnTo>
                    <a:pt x="14664" y="0"/>
                  </a:lnTo>
                  <a:cubicBezTo>
                    <a:pt x="-4870" y="428"/>
                    <a:pt x="-4907" y="37594"/>
                    <a:pt x="14664" y="38022"/>
                  </a:cubicBezTo>
                  <a:lnTo>
                    <a:pt x="119735" y="38022"/>
                  </a:lnTo>
                  <a:cubicBezTo>
                    <a:pt x="139268" y="37594"/>
                    <a:pt x="139306" y="428"/>
                    <a:pt x="119735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7" name="Forma Livre: Forma 56">
              <a:extLst>
                <a:ext uri="{FF2B5EF4-FFF2-40B4-BE49-F238E27FC236}">
                  <a16:creationId xmlns:a16="http://schemas.microsoft.com/office/drawing/2014/main" id="{1DEF7AEE-5C9A-9A21-A7EA-85008C4DA237}"/>
                </a:ext>
              </a:extLst>
            </p:cNvPr>
            <p:cNvSpPr/>
            <p:nvPr/>
          </p:nvSpPr>
          <p:spPr>
            <a:xfrm>
              <a:off x="13999925" y="-113613"/>
              <a:ext cx="156305" cy="38022"/>
            </a:xfrm>
            <a:custGeom>
              <a:avLst/>
              <a:gdLst>
                <a:gd name="csX0" fmla="*/ 141627 w 156305"/>
                <a:gd name="csY0" fmla="*/ 0 h 38022"/>
                <a:gd name="csX1" fmla="*/ 14678 w 156305"/>
                <a:gd name="csY1" fmla="*/ 0 h 38022"/>
                <a:gd name="csX2" fmla="*/ 14678 w 156305"/>
                <a:gd name="csY2" fmla="*/ 38022 h 38022"/>
                <a:gd name="csX3" fmla="*/ 141627 w 156305"/>
                <a:gd name="csY3" fmla="*/ 38022 h 38022"/>
                <a:gd name="csX4" fmla="*/ 141627 w 156305"/>
                <a:gd name="csY4" fmla="*/ 0 h 380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56305" h="38022">
                  <a:moveTo>
                    <a:pt x="141627" y="0"/>
                  </a:moveTo>
                  <a:lnTo>
                    <a:pt x="14678" y="0"/>
                  </a:lnTo>
                  <a:cubicBezTo>
                    <a:pt x="-4856" y="428"/>
                    <a:pt x="-4930" y="37594"/>
                    <a:pt x="14678" y="38022"/>
                  </a:cubicBezTo>
                  <a:lnTo>
                    <a:pt x="141627" y="38022"/>
                  </a:lnTo>
                  <a:cubicBezTo>
                    <a:pt x="161161" y="37594"/>
                    <a:pt x="161236" y="428"/>
                    <a:pt x="141627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8" name="Forma Livre: Forma 57">
              <a:extLst>
                <a:ext uri="{FF2B5EF4-FFF2-40B4-BE49-F238E27FC236}">
                  <a16:creationId xmlns:a16="http://schemas.microsoft.com/office/drawing/2014/main" id="{4AA22250-7398-F40E-68B5-8276320F9482}"/>
                </a:ext>
              </a:extLst>
            </p:cNvPr>
            <p:cNvSpPr/>
            <p:nvPr/>
          </p:nvSpPr>
          <p:spPr>
            <a:xfrm>
              <a:off x="13999715" y="19463"/>
              <a:ext cx="214912" cy="38022"/>
            </a:xfrm>
            <a:custGeom>
              <a:avLst/>
              <a:gdLst>
                <a:gd name="csX0" fmla="*/ 214913 w 214912"/>
                <a:gd name="csY0" fmla="*/ 19011 h 38022"/>
                <a:gd name="csX1" fmla="*/ 200030 w 214912"/>
                <a:gd name="csY1" fmla="*/ 0 h 38022"/>
                <a:gd name="csX2" fmla="*/ 14883 w 214912"/>
                <a:gd name="csY2" fmla="*/ 0 h 38022"/>
                <a:gd name="csX3" fmla="*/ 0 w 214912"/>
                <a:gd name="csY3" fmla="*/ 19011 h 38022"/>
                <a:gd name="csX4" fmla="*/ 14883 w 214912"/>
                <a:gd name="csY4" fmla="*/ 38022 h 38022"/>
                <a:gd name="csX5" fmla="*/ 200030 w 214912"/>
                <a:gd name="csY5" fmla="*/ 38022 h 38022"/>
                <a:gd name="csX6" fmla="*/ 214913 w 214912"/>
                <a:gd name="csY6" fmla="*/ 19011 h 380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214912" h="38022">
                  <a:moveTo>
                    <a:pt x="214913" y="19011"/>
                  </a:moveTo>
                  <a:cubicBezTo>
                    <a:pt x="214913" y="8507"/>
                    <a:pt x="208253" y="0"/>
                    <a:pt x="200030" y="0"/>
                  </a:cubicBezTo>
                  <a:lnTo>
                    <a:pt x="14883" y="0"/>
                  </a:lnTo>
                  <a:cubicBezTo>
                    <a:pt x="6660" y="0"/>
                    <a:pt x="0" y="8507"/>
                    <a:pt x="0" y="19011"/>
                  </a:cubicBezTo>
                  <a:cubicBezTo>
                    <a:pt x="0" y="29515"/>
                    <a:pt x="6660" y="38022"/>
                    <a:pt x="14883" y="38022"/>
                  </a:cubicBezTo>
                  <a:lnTo>
                    <a:pt x="200030" y="38022"/>
                  </a:lnTo>
                  <a:cubicBezTo>
                    <a:pt x="208253" y="38022"/>
                    <a:pt x="214913" y="29515"/>
                    <a:pt x="214913" y="1901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9" name="Forma Livre: Forma 58">
              <a:extLst>
                <a:ext uri="{FF2B5EF4-FFF2-40B4-BE49-F238E27FC236}">
                  <a16:creationId xmlns:a16="http://schemas.microsoft.com/office/drawing/2014/main" id="{4CABDBA8-C6CD-9AA0-80A4-06410BA67BC9}"/>
                </a:ext>
              </a:extLst>
            </p:cNvPr>
            <p:cNvSpPr/>
            <p:nvPr/>
          </p:nvSpPr>
          <p:spPr>
            <a:xfrm>
              <a:off x="13999939" y="95501"/>
              <a:ext cx="193044" cy="38022"/>
            </a:xfrm>
            <a:custGeom>
              <a:avLst/>
              <a:gdLst>
                <a:gd name="csX0" fmla="*/ 14664 w 193044"/>
                <a:gd name="csY0" fmla="*/ 0 h 38022"/>
                <a:gd name="csX1" fmla="*/ 14664 w 193044"/>
                <a:gd name="csY1" fmla="*/ 38022 h 38022"/>
                <a:gd name="csX2" fmla="*/ 178380 w 193044"/>
                <a:gd name="csY2" fmla="*/ 38022 h 38022"/>
                <a:gd name="csX3" fmla="*/ 178380 w 193044"/>
                <a:gd name="csY3" fmla="*/ 0 h 380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93044" h="38022">
                  <a:moveTo>
                    <a:pt x="14664" y="0"/>
                  </a:moveTo>
                  <a:cubicBezTo>
                    <a:pt x="-4832" y="428"/>
                    <a:pt x="-4944" y="37594"/>
                    <a:pt x="14664" y="38022"/>
                  </a:cubicBezTo>
                  <a:lnTo>
                    <a:pt x="178380" y="38022"/>
                  </a:lnTo>
                  <a:cubicBezTo>
                    <a:pt x="197877" y="37594"/>
                    <a:pt x="197988" y="428"/>
                    <a:pt x="178380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0" name="Forma Livre: Forma 59">
              <a:extLst>
                <a:ext uri="{FF2B5EF4-FFF2-40B4-BE49-F238E27FC236}">
                  <a16:creationId xmlns:a16="http://schemas.microsoft.com/office/drawing/2014/main" id="{E363B4C2-C9AD-FEFC-1BFF-505C4A3D3871}"/>
                </a:ext>
              </a:extLst>
            </p:cNvPr>
            <p:cNvSpPr/>
            <p:nvPr/>
          </p:nvSpPr>
          <p:spPr>
            <a:xfrm>
              <a:off x="14140680" y="-324624"/>
              <a:ext cx="409745" cy="496130"/>
            </a:xfrm>
            <a:custGeom>
              <a:avLst/>
              <a:gdLst>
                <a:gd name="csX0" fmla="*/ 398017 w 409745"/>
                <a:gd name="csY0" fmla="*/ 88817 h 496130"/>
                <a:gd name="csX1" fmla="*/ 211756 w 409745"/>
                <a:gd name="csY1" fmla="*/ 2174 h 496130"/>
                <a:gd name="csX2" fmla="*/ 197952 w 409745"/>
                <a:gd name="csY2" fmla="*/ 2174 h 496130"/>
                <a:gd name="csX3" fmla="*/ 67574 w 409745"/>
                <a:gd name="csY3" fmla="*/ 70186 h 496130"/>
                <a:gd name="csX4" fmla="*/ 11689 w 409745"/>
                <a:gd name="csY4" fmla="*/ 88816 h 496130"/>
                <a:gd name="csX5" fmla="*/ 2164 w 409745"/>
                <a:gd name="csY5" fmla="*/ 97514 h 496130"/>
                <a:gd name="csX6" fmla="*/ 527 w 409745"/>
                <a:gd name="csY6" fmla="*/ 112294 h 496130"/>
                <a:gd name="csX7" fmla="*/ 122342 w 409745"/>
                <a:gd name="csY7" fmla="*/ 403927 h 496130"/>
                <a:gd name="csX8" fmla="*/ 195640 w 409745"/>
                <a:gd name="csY8" fmla="*/ 492043 h 496130"/>
                <a:gd name="csX9" fmla="*/ 204867 w 409745"/>
                <a:gd name="csY9" fmla="*/ 496130 h 496130"/>
                <a:gd name="csX10" fmla="*/ 214094 w 409745"/>
                <a:gd name="csY10" fmla="*/ 492043 h 496130"/>
                <a:gd name="csX11" fmla="*/ 287392 w 409745"/>
                <a:gd name="csY11" fmla="*/ 403927 h 496130"/>
                <a:gd name="csX12" fmla="*/ 409207 w 409745"/>
                <a:gd name="csY12" fmla="*/ 112294 h 496130"/>
                <a:gd name="csX13" fmla="*/ 398045 w 409745"/>
                <a:gd name="csY13" fmla="*/ 88815 h 496130"/>
                <a:gd name="csX14" fmla="*/ 265153 w 409745"/>
                <a:gd name="csY14" fmla="*/ 378685 h 496130"/>
                <a:gd name="csX15" fmla="*/ 204841 w 409745"/>
                <a:gd name="csY15" fmla="*/ 452733 h 496130"/>
                <a:gd name="csX16" fmla="*/ 33429 w 409745"/>
                <a:gd name="csY16" fmla="*/ 121424 h 496130"/>
                <a:gd name="csX17" fmla="*/ 204841 w 409745"/>
                <a:gd name="csY17" fmla="*/ 40437 h 496130"/>
                <a:gd name="csX18" fmla="*/ 376252 w 409745"/>
                <a:gd name="csY18" fmla="*/ 121424 h 496130"/>
                <a:gd name="csX19" fmla="*/ 265153 w 409745"/>
                <a:gd name="csY19" fmla="*/ 378696 h 49613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409745" h="496130">
                  <a:moveTo>
                    <a:pt x="398017" y="88817"/>
                  </a:moveTo>
                  <a:cubicBezTo>
                    <a:pt x="333388" y="70614"/>
                    <a:pt x="270020" y="41194"/>
                    <a:pt x="211756" y="2174"/>
                  </a:cubicBezTo>
                  <a:cubicBezTo>
                    <a:pt x="207440" y="-725"/>
                    <a:pt x="202268" y="-725"/>
                    <a:pt x="197952" y="2174"/>
                  </a:cubicBezTo>
                  <a:cubicBezTo>
                    <a:pt x="156615" y="29835"/>
                    <a:pt x="112748" y="52743"/>
                    <a:pt x="67574" y="70186"/>
                  </a:cubicBezTo>
                  <a:cubicBezTo>
                    <a:pt x="49231" y="77267"/>
                    <a:pt x="30442" y="83542"/>
                    <a:pt x="11689" y="88816"/>
                  </a:cubicBezTo>
                  <a:cubicBezTo>
                    <a:pt x="7708" y="89957"/>
                    <a:pt x="4285" y="93094"/>
                    <a:pt x="2164" y="97514"/>
                  </a:cubicBezTo>
                  <a:cubicBezTo>
                    <a:pt x="43" y="101934"/>
                    <a:pt x="-552" y="107304"/>
                    <a:pt x="527" y="112294"/>
                  </a:cubicBezTo>
                  <a:cubicBezTo>
                    <a:pt x="23855" y="223366"/>
                    <a:pt x="64858" y="321458"/>
                    <a:pt x="122342" y="403927"/>
                  </a:cubicBezTo>
                  <a:cubicBezTo>
                    <a:pt x="144331" y="435437"/>
                    <a:pt x="168999" y="465094"/>
                    <a:pt x="195640" y="492043"/>
                  </a:cubicBezTo>
                  <a:cubicBezTo>
                    <a:pt x="198356" y="494800"/>
                    <a:pt x="201630" y="496130"/>
                    <a:pt x="204867" y="496130"/>
                  </a:cubicBezTo>
                  <a:cubicBezTo>
                    <a:pt x="208141" y="496130"/>
                    <a:pt x="211378" y="494752"/>
                    <a:pt x="214094" y="492043"/>
                  </a:cubicBezTo>
                  <a:cubicBezTo>
                    <a:pt x="240772" y="465095"/>
                    <a:pt x="265403" y="435438"/>
                    <a:pt x="287392" y="403927"/>
                  </a:cubicBezTo>
                  <a:cubicBezTo>
                    <a:pt x="344877" y="321467"/>
                    <a:pt x="385880" y="223319"/>
                    <a:pt x="409207" y="112294"/>
                  </a:cubicBezTo>
                  <a:cubicBezTo>
                    <a:pt x="411514" y="102171"/>
                    <a:pt x="406156" y="90859"/>
                    <a:pt x="398045" y="88815"/>
                  </a:cubicBezTo>
                  <a:close/>
                  <a:moveTo>
                    <a:pt x="265153" y="378685"/>
                  </a:moveTo>
                  <a:cubicBezTo>
                    <a:pt x="246884" y="404873"/>
                    <a:pt x="226643" y="429730"/>
                    <a:pt x="204841" y="452733"/>
                  </a:cubicBezTo>
                  <a:cubicBezTo>
                    <a:pt x="122613" y="366280"/>
                    <a:pt x="64194" y="254264"/>
                    <a:pt x="33429" y="121424"/>
                  </a:cubicBezTo>
                  <a:cubicBezTo>
                    <a:pt x="92774" y="103078"/>
                    <a:pt x="150777" y="75750"/>
                    <a:pt x="204841" y="40437"/>
                  </a:cubicBezTo>
                  <a:cubicBezTo>
                    <a:pt x="258865" y="75702"/>
                    <a:pt x="316912" y="103126"/>
                    <a:pt x="376252" y="121424"/>
                  </a:cubicBezTo>
                  <a:cubicBezTo>
                    <a:pt x="353593" y="218903"/>
                    <a:pt x="316237" y="305402"/>
                    <a:pt x="265153" y="37869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" name="Forma Livre: Forma 60">
              <a:extLst>
                <a:ext uri="{FF2B5EF4-FFF2-40B4-BE49-F238E27FC236}">
                  <a16:creationId xmlns:a16="http://schemas.microsoft.com/office/drawing/2014/main" id="{A5FF6A29-DD8E-2F68-7CB8-E777AAFCD67A}"/>
                </a:ext>
              </a:extLst>
            </p:cNvPr>
            <p:cNvSpPr/>
            <p:nvPr/>
          </p:nvSpPr>
          <p:spPr>
            <a:xfrm>
              <a:off x="14256108" y="-186570"/>
              <a:ext cx="208574" cy="190258"/>
            </a:xfrm>
            <a:custGeom>
              <a:avLst/>
              <a:gdLst>
                <a:gd name="csX0" fmla="*/ 25528 w 208574"/>
                <a:gd name="csY0" fmla="*/ 81753 h 190258"/>
                <a:gd name="csX1" fmla="*/ 4469 w 208574"/>
                <a:gd name="csY1" fmla="*/ 108653 h 190258"/>
                <a:gd name="csX2" fmla="*/ 64001 w 208574"/>
                <a:gd name="csY2" fmla="*/ 184698 h 190258"/>
                <a:gd name="csX3" fmla="*/ 85059 w 208574"/>
                <a:gd name="csY3" fmla="*/ 184698 h 190258"/>
                <a:gd name="csX4" fmla="*/ 204122 w 208574"/>
                <a:gd name="csY4" fmla="*/ 32609 h 190258"/>
                <a:gd name="csX5" fmla="*/ 183063 w 208574"/>
                <a:gd name="csY5" fmla="*/ 5709 h 190258"/>
                <a:gd name="csX6" fmla="*/ 74526 w 208574"/>
                <a:gd name="csY6" fmla="*/ 144353 h 1902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208574" h="190258">
                  <a:moveTo>
                    <a:pt x="25528" y="81753"/>
                  </a:moveTo>
                  <a:cubicBezTo>
                    <a:pt x="11762" y="64263"/>
                    <a:pt x="-9260" y="90974"/>
                    <a:pt x="4469" y="108653"/>
                  </a:cubicBezTo>
                  <a:lnTo>
                    <a:pt x="64001" y="184698"/>
                  </a:lnTo>
                  <a:cubicBezTo>
                    <a:pt x="69805" y="192112"/>
                    <a:pt x="79219" y="192112"/>
                    <a:pt x="85059" y="184698"/>
                  </a:cubicBezTo>
                  <a:lnTo>
                    <a:pt x="204122" y="32609"/>
                  </a:lnTo>
                  <a:cubicBezTo>
                    <a:pt x="217777" y="15024"/>
                    <a:pt x="196941" y="-11828"/>
                    <a:pt x="183063" y="5709"/>
                  </a:cubicBezTo>
                  <a:lnTo>
                    <a:pt x="74526" y="144353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14" name="Agrupar 113">
            <a:extLst>
              <a:ext uri="{FF2B5EF4-FFF2-40B4-BE49-F238E27FC236}">
                <a16:creationId xmlns:a16="http://schemas.microsoft.com/office/drawing/2014/main" id="{CD142F0D-B847-E454-43DA-9667D40BEDF7}"/>
              </a:ext>
            </a:extLst>
          </p:cNvPr>
          <p:cNvGrpSpPr/>
          <p:nvPr/>
        </p:nvGrpSpPr>
        <p:grpSpPr>
          <a:xfrm>
            <a:off x="4400085" y="2259186"/>
            <a:ext cx="3204000" cy="3167172"/>
            <a:chOff x="4400085" y="2259186"/>
            <a:chExt cx="3204000" cy="3167172"/>
          </a:xfrm>
        </p:grpSpPr>
        <p:grpSp>
          <p:nvGrpSpPr>
            <p:cNvPr id="31" name="Agrupar 30">
              <a:extLst>
                <a:ext uri="{FF2B5EF4-FFF2-40B4-BE49-F238E27FC236}">
                  <a16:creationId xmlns:a16="http://schemas.microsoft.com/office/drawing/2014/main" id="{A3387335-F3AE-C954-1DA2-1683D0EF292E}"/>
                </a:ext>
              </a:extLst>
            </p:cNvPr>
            <p:cNvGrpSpPr/>
            <p:nvPr/>
          </p:nvGrpSpPr>
          <p:grpSpPr>
            <a:xfrm>
              <a:off x="4400085" y="2690358"/>
              <a:ext cx="3204000" cy="2736000"/>
              <a:chOff x="4296638" y="2819178"/>
              <a:chExt cx="3419361" cy="2736000"/>
            </a:xfrm>
          </p:grpSpPr>
          <p:sp>
            <p:nvSpPr>
              <p:cNvPr id="25" name="Retângulo: Cantos Arredondados 24">
                <a:extLst>
                  <a:ext uri="{FF2B5EF4-FFF2-40B4-BE49-F238E27FC236}">
                    <a16:creationId xmlns:a16="http://schemas.microsoft.com/office/drawing/2014/main" id="{45CDFAB5-5596-61B1-EFCD-3501CC10F4A5}"/>
                  </a:ext>
                </a:extLst>
              </p:cNvPr>
              <p:cNvSpPr/>
              <p:nvPr/>
            </p:nvSpPr>
            <p:spPr>
              <a:xfrm>
                <a:off x="4296638" y="2819178"/>
                <a:ext cx="3419361" cy="2736000"/>
              </a:xfrm>
              <a:prstGeom prst="roundRect">
                <a:avLst>
                  <a:gd name="adj" fmla="val 3148"/>
                </a:avLst>
              </a:prstGeom>
              <a:gradFill flip="none" rotWithShape="1">
                <a:gsLst>
                  <a:gs pos="10000">
                    <a:schemeClr val="tx2">
                      <a:lumMod val="90000"/>
                      <a:lumOff val="10000"/>
                      <a:alpha val="97000"/>
                    </a:schemeClr>
                  </a:gs>
                  <a:gs pos="100000">
                    <a:schemeClr val="tx2">
                      <a:lumMod val="50000"/>
                      <a:lumOff val="50000"/>
                      <a:alpha val="25000"/>
                    </a:schemeClr>
                  </a:gs>
                </a:gsLst>
                <a:lin ang="5400000" scaled="1"/>
                <a:tileRect/>
              </a:gradFill>
              <a:ln w="76200">
                <a:noFill/>
              </a:ln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sp>
            <p:nvSpPr>
              <p:cNvPr id="13" name="Título 1">
                <a:extLst>
                  <a:ext uri="{FF2B5EF4-FFF2-40B4-BE49-F238E27FC236}">
                    <a16:creationId xmlns:a16="http://schemas.microsoft.com/office/drawing/2014/main" id="{0DCD5D88-95B8-7641-D77B-2A32E37558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75682" y="3305238"/>
                <a:ext cx="3240000" cy="2160000"/>
              </a:xfrm>
              <a:prstGeom prst="rect">
                <a:avLst/>
              </a:prstGeom>
            </p:spPr>
            <p:txBody>
              <a:bodyPr vert="horz" lIns="91440" tIns="108000" rIns="91440" bIns="45720" rtlCol="0" anchor="t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pt-BR" sz="2400" dirty="0">
                    <a:solidFill>
                      <a:schemeClr val="bg1"/>
                    </a:solidFill>
                  </a:rPr>
                  <a:t>RC-DC — </a:t>
                </a:r>
                <a:r>
                  <a:rPr lang="pt-BR" sz="2000" dirty="0">
                    <a:solidFill>
                      <a:schemeClr val="bg1"/>
                    </a:solidFill>
                  </a:rPr>
                  <a:t>cobertura de roubo, furto, apropriação indébita, estelionato e extorsão sobre a carga (agora obrigatório.</a:t>
                </a:r>
              </a:p>
            </p:txBody>
          </p:sp>
        </p:grpSp>
        <p:grpSp>
          <p:nvGrpSpPr>
            <p:cNvPr id="78" name="Agrupar 77">
              <a:extLst>
                <a:ext uri="{FF2B5EF4-FFF2-40B4-BE49-F238E27FC236}">
                  <a16:creationId xmlns:a16="http://schemas.microsoft.com/office/drawing/2014/main" id="{95E1A9B7-C8D8-B5B5-AEB8-9D9FDC76B94C}"/>
                </a:ext>
              </a:extLst>
            </p:cNvPr>
            <p:cNvGrpSpPr/>
            <p:nvPr/>
          </p:nvGrpSpPr>
          <p:grpSpPr>
            <a:xfrm>
              <a:off x="5570085" y="2259186"/>
              <a:ext cx="864000" cy="792000"/>
              <a:chOff x="13573037" y="1672671"/>
              <a:chExt cx="892968" cy="836490"/>
            </a:xfrm>
          </p:grpSpPr>
          <p:sp>
            <p:nvSpPr>
              <p:cNvPr id="65" name="Forma Livre: Forma 64">
                <a:extLst>
                  <a:ext uri="{FF2B5EF4-FFF2-40B4-BE49-F238E27FC236}">
                    <a16:creationId xmlns:a16="http://schemas.microsoft.com/office/drawing/2014/main" id="{08169F6F-F365-AA24-4C5D-2048ECAD5C77}"/>
                  </a:ext>
                </a:extLst>
              </p:cNvPr>
              <p:cNvSpPr/>
              <p:nvPr/>
            </p:nvSpPr>
            <p:spPr>
              <a:xfrm>
                <a:off x="13573037" y="1672671"/>
                <a:ext cx="892968" cy="797605"/>
              </a:xfrm>
              <a:custGeom>
                <a:avLst/>
                <a:gdLst>
                  <a:gd name="csX0" fmla="*/ 810111 w 892968"/>
                  <a:gd name="csY0" fmla="*/ 311639 h 797605"/>
                  <a:gd name="csX1" fmla="*/ 772420 w 892968"/>
                  <a:gd name="csY1" fmla="*/ 285166 h 797605"/>
                  <a:gd name="csX2" fmla="*/ 669731 w 892968"/>
                  <a:gd name="csY2" fmla="*/ 285166 h 797605"/>
                  <a:gd name="csX3" fmla="*/ 669731 w 892968"/>
                  <a:gd name="csY3" fmla="*/ 95055 h 797605"/>
                  <a:gd name="csX4" fmla="*/ 595317 w 892968"/>
                  <a:gd name="csY4" fmla="*/ 0 h 797605"/>
                  <a:gd name="csX5" fmla="*/ 74414 w 892968"/>
                  <a:gd name="csY5" fmla="*/ 0 h 797605"/>
                  <a:gd name="csX6" fmla="*/ 0 w 892968"/>
                  <a:gd name="csY6" fmla="*/ 95055 h 797605"/>
                  <a:gd name="csX7" fmla="*/ 0 w 892968"/>
                  <a:gd name="csY7" fmla="*/ 589342 h 797605"/>
                  <a:gd name="csX8" fmla="*/ 74414 w 892968"/>
                  <a:gd name="csY8" fmla="*/ 684398 h 797605"/>
                  <a:gd name="csX9" fmla="*/ 253008 w 892968"/>
                  <a:gd name="csY9" fmla="*/ 684398 h 797605"/>
                  <a:gd name="csX10" fmla="*/ 669727 w 892968"/>
                  <a:gd name="csY10" fmla="*/ 684398 h 797605"/>
                  <a:gd name="csX11" fmla="*/ 848320 w 892968"/>
                  <a:gd name="csY11" fmla="*/ 684398 h 797605"/>
                  <a:gd name="csX12" fmla="*/ 892969 w 892968"/>
                  <a:gd name="csY12" fmla="*/ 627364 h 797605"/>
                  <a:gd name="csX13" fmla="*/ 892969 w 892968"/>
                  <a:gd name="csY13" fmla="*/ 495814 h 797605"/>
                  <a:gd name="csX14" fmla="*/ 886048 w 892968"/>
                  <a:gd name="csY14" fmla="*/ 465302 h 797605"/>
                  <a:gd name="csX15" fmla="*/ 163716 w 892968"/>
                  <a:gd name="csY15" fmla="*/ 760445 h 797605"/>
                  <a:gd name="csX16" fmla="*/ 163716 w 892968"/>
                  <a:gd name="csY16" fmla="*/ 608357 h 797605"/>
                  <a:gd name="csX17" fmla="*/ 163716 w 892968"/>
                  <a:gd name="csY17" fmla="*/ 760445 h 797605"/>
                  <a:gd name="csX18" fmla="*/ 639966 w 892968"/>
                  <a:gd name="csY18" fmla="*/ 304180 h 797605"/>
                  <a:gd name="csX19" fmla="*/ 639966 w 892968"/>
                  <a:gd name="csY19" fmla="*/ 646379 h 797605"/>
                  <a:gd name="csX20" fmla="*/ 247802 w 892968"/>
                  <a:gd name="csY20" fmla="*/ 646379 h 797605"/>
                  <a:gd name="csX21" fmla="*/ 79629 w 892968"/>
                  <a:gd name="csY21" fmla="*/ 646379 h 797605"/>
                  <a:gd name="csX22" fmla="*/ 29771 w 892968"/>
                  <a:gd name="csY22" fmla="*/ 589346 h 797605"/>
                  <a:gd name="csX23" fmla="*/ 29771 w 892968"/>
                  <a:gd name="csY23" fmla="*/ 95059 h 797605"/>
                  <a:gd name="csX24" fmla="*/ 74420 w 892968"/>
                  <a:gd name="csY24" fmla="*/ 38026 h 797605"/>
                  <a:gd name="csX25" fmla="*/ 595323 w 892968"/>
                  <a:gd name="csY25" fmla="*/ 38026 h 797605"/>
                  <a:gd name="csX26" fmla="*/ 639971 w 892968"/>
                  <a:gd name="csY26" fmla="*/ 95059 h 797605"/>
                  <a:gd name="csX27" fmla="*/ 744150 w 892968"/>
                  <a:gd name="csY27" fmla="*/ 570335 h 797605"/>
                  <a:gd name="csX28" fmla="*/ 759480 w 892968"/>
                  <a:gd name="csY28" fmla="*/ 570335 h 797605"/>
                  <a:gd name="csX29" fmla="*/ 744150 w 892968"/>
                  <a:gd name="csY29" fmla="*/ 572046 h 797605"/>
                  <a:gd name="csX30" fmla="*/ 674945 w 892968"/>
                  <a:gd name="csY30" fmla="*/ 646379 h 797605"/>
                  <a:gd name="csX31" fmla="*/ 669736 w 892968"/>
                  <a:gd name="csY31" fmla="*/ 646379 h 797605"/>
                  <a:gd name="csX32" fmla="*/ 669736 w 892968"/>
                  <a:gd name="csY32" fmla="*/ 323197 h 797605"/>
                  <a:gd name="csX33" fmla="*/ 714385 w 892968"/>
                  <a:gd name="csY33" fmla="*/ 323197 h 797605"/>
                  <a:gd name="csX34" fmla="*/ 714385 w 892968"/>
                  <a:gd name="csY34" fmla="*/ 585787 h 797605"/>
                  <a:gd name="csX35" fmla="*/ 674946 w 892968"/>
                  <a:gd name="csY35" fmla="*/ 646385 h 797605"/>
                  <a:gd name="csX36" fmla="*/ 759033 w 892968"/>
                  <a:gd name="csY36" fmla="*/ 760445 h 797605"/>
                  <a:gd name="csX37" fmla="*/ 759033 w 892968"/>
                  <a:gd name="csY37" fmla="*/ 608357 h 797605"/>
                  <a:gd name="csX38" fmla="*/ 759033 w 892968"/>
                  <a:gd name="csY38" fmla="*/ 760445 h 797605"/>
                  <a:gd name="csX39" fmla="*/ 863217 w 892968"/>
                  <a:gd name="csY39" fmla="*/ 627362 h 797605"/>
                  <a:gd name="csX40" fmla="*/ 843125 w 892968"/>
                  <a:gd name="csY40" fmla="*/ 646373 h 797605"/>
                  <a:gd name="csX41" fmla="*/ 760675 w 892968"/>
                  <a:gd name="csY41" fmla="*/ 570329 h 797605"/>
                  <a:gd name="csX42" fmla="*/ 863221 w 892968"/>
                  <a:gd name="csY42" fmla="*/ 570329 h 797605"/>
                  <a:gd name="csX43" fmla="*/ 863217 w 892968"/>
                  <a:gd name="csY43" fmla="*/ 532307 h 797605"/>
                  <a:gd name="csX44" fmla="*/ 744155 w 892968"/>
                  <a:gd name="csY44" fmla="*/ 532307 h 797605"/>
                  <a:gd name="csX45" fmla="*/ 744155 w 892968"/>
                  <a:gd name="csY45" fmla="*/ 323179 h 797605"/>
                  <a:gd name="csX46" fmla="*/ 772433 w 892968"/>
                  <a:gd name="csY46" fmla="*/ 323179 h 797605"/>
                  <a:gd name="csX47" fmla="*/ 785009 w 892968"/>
                  <a:gd name="csY47" fmla="*/ 332019 h 797605"/>
                  <a:gd name="csX48" fmla="*/ 860873 w 892968"/>
                  <a:gd name="csY48" fmla="*/ 485531 h 797605"/>
                  <a:gd name="csX49" fmla="*/ 863217 w 892968"/>
                  <a:gd name="csY49" fmla="*/ 532299 h 7976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</a:cxnLst>
                <a:rect l="l" t="t" r="r" b="b"/>
                <a:pathLst>
                  <a:path w="892968" h="797605">
                    <a:moveTo>
                      <a:pt x="810111" y="311639"/>
                    </a:moveTo>
                    <a:cubicBezTo>
                      <a:pt x="801851" y="295051"/>
                      <a:pt x="787749" y="285166"/>
                      <a:pt x="772420" y="285166"/>
                    </a:cubicBezTo>
                    <a:lnTo>
                      <a:pt x="669731" y="285166"/>
                    </a:lnTo>
                    <a:lnTo>
                      <a:pt x="669731" y="95055"/>
                    </a:lnTo>
                    <a:cubicBezTo>
                      <a:pt x="669731" y="42632"/>
                      <a:pt x="636357" y="0"/>
                      <a:pt x="595317" y="0"/>
                    </a:cubicBezTo>
                    <a:lnTo>
                      <a:pt x="74414" y="0"/>
                    </a:lnTo>
                    <a:cubicBezTo>
                      <a:pt x="33375" y="0"/>
                      <a:pt x="0" y="42632"/>
                      <a:pt x="0" y="95055"/>
                    </a:cubicBezTo>
                    <a:lnTo>
                      <a:pt x="0" y="589342"/>
                    </a:lnTo>
                    <a:cubicBezTo>
                      <a:pt x="0" y="641765"/>
                      <a:pt x="33375" y="684398"/>
                      <a:pt x="74414" y="684398"/>
                    </a:cubicBezTo>
                    <a:cubicBezTo>
                      <a:pt x="78618" y="835391"/>
                      <a:pt x="248836" y="835294"/>
                      <a:pt x="253008" y="684398"/>
                    </a:cubicBezTo>
                    <a:lnTo>
                      <a:pt x="669727" y="684398"/>
                    </a:lnTo>
                    <a:cubicBezTo>
                      <a:pt x="673931" y="835391"/>
                      <a:pt x="844148" y="835294"/>
                      <a:pt x="848320" y="684398"/>
                    </a:cubicBezTo>
                    <a:cubicBezTo>
                      <a:pt x="872951" y="684398"/>
                      <a:pt x="892969" y="658827"/>
                      <a:pt x="892969" y="627364"/>
                    </a:cubicBezTo>
                    <a:lnTo>
                      <a:pt x="892969" y="495814"/>
                    </a:lnTo>
                    <a:cubicBezTo>
                      <a:pt x="892969" y="485120"/>
                      <a:pt x="890588" y="474569"/>
                      <a:pt x="886048" y="465302"/>
                    </a:cubicBezTo>
                    <a:close/>
                    <a:moveTo>
                      <a:pt x="163716" y="760445"/>
                    </a:moveTo>
                    <a:cubicBezTo>
                      <a:pt x="85060" y="757261"/>
                      <a:pt x="85060" y="611545"/>
                      <a:pt x="163716" y="608357"/>
                    </a:cubicBezTo>
                    <a:cubicBezTo>
                      <a:pt x="242371" y="611541"/>
                      <a:pt x="242371" y="757258"/>
                      <a:pt x="163716" y="760445"/>
                    </a:cubicBezTo>
                    <a:close/>
                    <a:moveTo>
                      <a:pt x="639966" y="304180"/>
                    </a:moveTo>
                    <a:lnTo>
                      <a:pt x="639966" y="646379"/>
                    </a:lnTo>
                    <a:lnTo>
                      <a:pt x="247802" y="646379"/>
                    </a:lnTo>
                    <a:cubicBezTo>
                      <a:pt x="220715" y="545953"/>
                      <a:pt x="106680" y="546048"/>
                      <a:pt x="79629" y="646379"/>
                    </a:cubicBezTo>
                    <a:cubicBezTo>
                      <a:pt x="53324" y="649326"/>
                      <a:pt x="29623" y="623613"/>
                      <a:pt x="29771" y="589346"/>
                    </a:cubicBezTo>
                    <a:lnTo>
                      <a:pt x="29771" y="95059"/>
                    </a:lnTo>
                    <a:cubicBezTo>
                      <a:pt x="29771" y="63596"/>
                      <a:pt x="49789" y="38026"/>
                      <a:pt x="74420" y="38026"/>
                    </a:cubicBezTo>
                    <a:lnTo>
                      <a:pt x="595323" y="38026"/>
                    </a:lnTo>
                    <a:cubicBezTo>
                      <a:pt x="619954" y="38026"/>
                      <a:pt x="639971" y="63596"/>
                      <a:pt x="639971" y="95059"/>
                    </a:cubicBezTo>
                    <a:close/>
                    <a:moveTo>
                      <a:pt x="744150" y="570335"/>
                    </a:moveTo>
                    <a:lnTo>
                      <a:pt x="759480" y="570335"/>
                    </a:lnTo>
                    <a:cubicBezTo>
                      <a:pt x="754382" y="570335"/>
                      <a:pt x="749248" y="570810"/>
                      <a:pt x="744150" y="572046"/>
                    </a:cubicBezTo>
                    <a:close/>
                    <a:moveTo>
                      <a:pt x="674945" y="646379"/>
                    </a:moveTo>
                    <a:lnTo>
                      <a:pt x="669736" y="646379"/>
                    </a:lnTo>
                    <a:lnTo>
                      <a:pt x="669736" y="323197"/>
                    </a:lnTo>
                    <a:lnTo>
                      <a:pt x="714385" y="323197"/>
                    </a:lnTo>
                    <a:lnTo>
                      <a:pt x="714385" y="585787"/>
                    </a:lnTo>
                    <a:cubicBezTo>
                      <a:pt x="696190" y="599285"/>
                      <a:pt x="682089" y="620720"/>
                      <a:pt x="674946" y="646385"/>
                    </a:cubicBezTo>
                    <a:close/>
                    <a:moveTo>
                      <a:pt x="759033" y="760445"/>
                    </a:moveTo>
                    <a:cubicBezTo>
                      <a:pt x="680377" y="757261"/>
                      <a:pt x="680377" y="611545"/>
                      <a:pt x="759033" y="608357"/>
                    </a:cubicBezTo>
                    <a:cubicBezTo>
                      <a:pt x="837689" y="611541"/>
                      <a:pt x="837689" y="757258"/>
                      <a:pt x="759033" y="760445"/>
                    </a:cubicBezTo>
                    <a:close/>
                    <a:moveTo>
                      <a:pt x="863217" y="627362"/>
                    </a:moveTo>
                    <a:cubicBezTo>
                      <a:pt x="863106" y="641478"/>
                      <a:pt x="853134" y="647989"/>
                      <a:pt x="843125" y="646373"/>
                    </a:cubicBezTo>
                    <a:cubicBezTo>
                      <a:pt x="831479" y="602647"/>
                      <a:pt x="797472" y="571042"/>
                      <a:pt x="760675" y="570329"/>
                    </a:cubicBezTo>
                    <a:lnTo>
                      <a:pt x="863221" y="570329"/>
                    </a:lnTo>
                    <a:close/>
                    <a:moveTo>
                      <a:pt x="863217" y="532307"/>
                    </a:moveTo>
                    <a:lnTo>
                      <a:pt x="744155" y="532307"/>
                    </a:lnTo>
                    <a:lnTo>
                      <a:pt x="744155" y="323179"/>
                    </a:lnTo>
                    <a:lnTo>
                      <a:pt x="772433" y="323179"/>
                    </a:lnTo>
                    <a:cubicBezTo>
                      <a:pt x="777456" y="323179"/>
                      <a:pt x="782293" y="326601"/>
                      <a:pt x="785009" y="332019"/>
                    </a:cubicBezTo>
                    <a:lnTo>
                      <a:pt x="860873" y="485531"/>
                    </a:lnTo>
                    <a:cubicBezTo>
                      <a:pt x="865264" y="492328"/>
                      <a:pt x="862510" y="524124"/>
                      <a:pt x="863217" y="532299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" name="Forma Livre: Forma 65">
                <a:extLst>
                  <a:ext uri="{FF2B5EF4-FFF2-40B4-BE49-F238E27FC236}">
                    <a16:creationId xmlns:a16="http://schemas.microsoft.com/office/drawing/2014/main" id="{23A2F23B-D52D-CC90-6F95-B21EDCC8F1E5}"/>
                  </a:ext>
                </a:extLst>
              </p:cNvPr>
              <p:cNvSpPr/>
              <p:nvPr/>
            </p:nvSpPr>
            <p:spPr>
              <a:xfrm>
                <a:off x="13703019" y="1766789"/>
                <a:ext cx="409746" cy="496131"/>
              </a:xfrm>
              <a:custGeom>
                <a:avLst/>
                <a:gdLst>
                  <a:gd name="csX0" fmla="*/ 398055 w 409746"/>
                  <a:gd name="csY0" fmla="*/ 88817 h 496131"/>
                  <a:gd name="csX1" fmla="*/ 211756 w 409746"/>
                  <a:gd name="csY1" fmla="*/ 2174 h 496131"/>
                  <a:gd name="csX2" fmla="*/ 197952 w 409746"/>
                  <a:gd name="csY2" fmla="*/ 2174 h 496131"/>
                  <a:gd name="csX3" fmla="*/ 67574 w 409746"/>
                  <a:gd name="csY3" fmla="*/ 70138 h 496131"/>
                  <a:gd name="csX4" fmla="*/ 11689 w 409746"/>
                  <a:gd name="csY4" fmla="*/ 88817 h 496131"/>
                  <a:gd name="csX5" fmla="*/ 2164 w 409746"/>
                  <a:gd name="csY5" fmla="*/ 97515 h 496131"/>
                  <a:gd name="csX6" fmla="*/ 527 w 409746"/>
                  <a:gd name="csY6" fmla="*/ 112295 h 496131"/>
                  <a:gd name="csX7" fmla="*/ 122342 w 409746"/>
                  <a:gd name="csY7" fmla="*/ 403928 h 496131"/>
                  <a:gd name="csX8" fmla="*/ 195640 w 409746"/>
                  <a:gd name="csY8" fmla="*/ 492044 h 496131"/>
                  <a:gd name="csX9" fmla="*/ 204867 w 409746"/>
                  <a:gd name="csY9" fmla="*/ 496132 h 496131"/>
                  <a:gd name="csX10" fmla="*/ 214094 w 409746"/>
                  <a:gd name="csY10" fmla="*/ 492044 h 496131"/>
                  <a:gd name="csX11" fmla="*/ 287392 w 409746"/>
                  <a:gd name="csY11" fmla="*/ 403928 h 496131"/>
                  <a:gd name="csX12" fmla="*/ 409207 w 409746"/>
                  <a:gd name="csY12" fmla="*/ 112295 h 496131"/>
                  <a:gd name="csX13" fmla="*/ 398045 w 409746"/>
                  <a:gd name="csY13" fmla="*/ 88817 h 496131"/>
                  <a:gd name="csX14" fmla="*/ 265191 w 409746"/>
                  <a:gd name="csY14" fmla="*/ 378686 h 496131"/>
                  <a:gd name="csX15" fmla="*/ 204879 w 409746"/>
                  <a:gd name="csY15" fmla="*/ 452733 h 496131"/>
                  <a:gd name="csX16" fmla="*/ 33467 w 409746"/>
                  <a:gd name="csY16" fmla="*/ 121460 h 496131"/>
                  <a:gd name="csX17" fmla="*/ 204879 w 409746"/>
                  <a:gd name="csY17" fmla="*/ 40474 h 496131"/>
                  <a:gd name="csX18" fmla="*/ 376291 w 409746"/>
                  <a:gd name="csY18" fmla="*/ 121460 h 496131"/>
                  <a:gd name="csX19" fmla="*/ 265191 w 409746"/>
                  <a:gd name="csY19" fmla="*/ 378733 h 49613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409746" h="496131">
                    <a:moveTo>
                      <a:pt x="398055" y="88817"/>
                    </a:moveTo>
                    <a:cubicBezTo>
                      <a:pt x="333426" y="70614"/>
                      <a:pt x="270096" y="41242"/>
                      <a:pt x="211756" y="2174"/>
                    </a:cubicBezTo>
                    <a:cubicBezTo>
                      <a:pt x="207440" y="-725"/>
                      <a:pt x="202268" y="-725"/>
                      <a:pt x="197952" y="2174"/>
                    </a:cubicBezTo>
                    <a:cubicBezTo>
                      <a:pt x="156540" y="29882"/>
                      <a:pt x="112674" y="52743"/>
                      <a:pt x="67574" y="70138"/>
                    </a:cubicBezTo>
                    <a:cubicBezTo>
                      <a:pt x="49268" y="77220"/>
                      <a:pt x="30479" y="83494"/>
                      <a:pt x="11689" y="88817"/>
                    </a:cubicBezTo>
                    <a:cubicBezTo>
                      <a:pt x="7708" y="89958"/>
                      <a:pt x="4285" y="93095"/>
                      <a:pt x="2164" y="97515"/>
                    </a:cubicBezTo>
                    <a:cubicBezTo>
                      <a:pt x="43" y="101935"/>
                      <a:pt x="-552" y="107306"/>
                      <a:pt x="527" y="112295"/>
                    </a:cubicBezTo>
                    <a:cubicBezTo>
                      <a:pt x="23855" y="223367"/>
                      <a:pt x="64857" y="321459"/>
                      <a:pt x="122342" y="403928"/>
                    </a:cubicBezTo>
                    <a:cubicBezTo>
                      <a:pt x="144331" y="435487"/>
                      <a:pt x="168999" y="465143"/>
                      <a:pt x="195640" y="492044"/>
                    </a:cubicBezTo>
                    <a:cubicBezTo>
                      <a:pt x="198356" y="494801"/>
                      <a:pt x="201593" y="496132"/>
                      <a:pt x="204867" y="496132"/>
                    </a:cubicBezTo>
                    <a:cubicBezTo>
                      <a:pt x="208141" y="496132"/>
                      <a:pt x="211378" y="494753"/>
                      <a:pt x="214094" y="492044"/>
                    </a:cubicBezTo>
                    <a:cubicBezTo>
                      <a:pt x="240772" y="465096"/>
                      <a:pt x="265403" y="435487"/>
                      <a:pt x="287392" y="403928"/>
                    </a:cubicBezTo>
                    <a:cubicBezTo>
                      <a:pt x="344877" y="321468"/>
                      <a:pt x="385881" y="223320"/>
                      <a:pt x="409207" y="112295"/>
                    </a:cubicBezTo>
                    <a:cubicBezTo>
                      <a:pt x="411514" y="102172"/>
                      <a:pt x="406156" y="90861"/>
                      <a:pt x="398045" y="88817"/>
                    </a:cubicBezTo>
                    <a:close/>
                    <a:moveTo>
                      <a:pt x="265191" y="378686"/>
                    </a:moveTo>
                    <a:cubicBezTo>
                      <a:pt x="246922" y="404920"/>
                      <a:pt x="226644" y="429730"/>
                      <a:pt x="204879" y="452733"/>
                    </a:cubicBezTo>
                    <a:cubicBezTo>
                      <a:pt x="122651" y="366280"/>
                      <a:pt x="64232" y="254264"/>
                      <a:pt x="33467" y="121460"/>
                    </a:cubicBezTo>
                    <a:cubicBezTo>
                      <a:pt x="92812" y="103115"/>
                      <a:pt x="150739" y="75786"/>
                      <a:pt x="204879" y="40474"/>
                    </a:cubicBezTo>
                    <a:cubicBezTo>
                      <a:pt x="258941" y="75786"/>
                      <a:pt x="316950" y="103162"/>
                      <a:pt x="376291" y="121460"/>
                    </a:cubicBezTo>
                    <a:cubicBezTo>
                      <a:pt x="353632" y="218939"/>
                      <a:pt x="316275" y="305439"/>
                      <a:pt x="265191" y="378733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" name="Forma Livre: Forma 66">
                <a:extLst>
                  <a:ext uri="{FF2B5EF4-FFF2-40B4-BE49-F238E27FC236}">
                    <a16:creationId xmlns:a16="http://schemas.microsoft.com/office/drawing/2014/main" id="{A8DEB995-257D-504C-D1F0-20E09AA262F3}"/>
                  </a:ext>
                </a:extLst>
              </p:cNvPr>
              <p:cNvSpPr/>
              <p:nvPr/>
            </p:nvSpPr>
            <p:spPr>
              <a:xfrm>
                <a:off x="13818486" y="1904795"/>
                <a:ext cx="208574" cy="190258"/>
              </a:xfrm>
              <a:custGeom>
                <a:avLst/>
                <a:gdLst>
                  <a:gd name="csX0" fmla="*/ 25528 w 208574"/>
                  <a:gd name="csY0" fmla="*/ 81753 h 190258"/>
                  <a:gd name="csX1" fmla="*/ 4469 w 208574"/>
                  <a:gd name="csY1" fmla="*/ 108653 h 190258"/>
                  <a:gd name="csX2" fmla="*/ 64001 w 208574"/>
                  <a:gd name="csY2" fmla="*/ 184698 h 190258"/>
                  <a:gd name="csX3" fmla="*/ 85059 w 208574"/>
                  <a:gd name="csY3" fmla="*/ 184698 h 190258"/>
                  <a:gd name="csX4" fmla="*/ 204122 w 208574"/>
                  <a:gd name="csY4" fmla="*/ 32609 h 190258"/>
                  <a:gd name="csX5" fmla="*/ 183063 w 208574"/>
                  <a:gd name="csY5" fmla="*/ 5709 h 190258"/>
                  <a:gd name="csX6" fmla="*/ 74526 w 208574"/>
                  <a:gd name="csY6" fmla="*/ 144353 h 1902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208574" h="190258">
                    <a:moveTo>
                      <a:pt x="25528" y="81753"/>
                    </a:moveTo>
                    <a:cubicBezTo>
                      <a:pt x="11762" y="64263"/>
                      <a:pt x="-9260" y="90974"/>
                      <a:pt x="4469" y="108653"/>
                    </a:cubicBezTo>
                    <a:lnTo>
                      <a:pt x="64001" y="184698"/>
                    </a:lnTo>
                    <a:cubicBezTo>
                      <a:pt x="69805" y="192112"/>
                      <a:pt x="79219" y="192112"/>
                      <a:pt x="85059" y="184698"/>
                    </a:cubicBezTo>
                    <a:lnTo>
                      <a:pt x="204122" y="32609"/>
                    </a:lnTo>
                    <a:cubicBezTo>
                      <a:pt x="217777" y="15024"/>
                      <a:pt x="196941" y="-11829"/>
                      <a:pt x="183063" y="5709"/>
                    </a:cubicBezTo>
                    <a:lnTo>
                      <a:pt x="74526" y="144353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8" name="Forma Livre: Forma 67">
                <a:extLst>
                  <a:ext uri="{FF2B5EF4-FFF2-40B4-BE49-F238E27FC236}">
                    <a16:creationId xmlns:a16="http://schemas.microsoft.com/office/drawing/2014/main" id="{111DBBB2-697D-28E8-B3C0-3312776A3348}"/>
                  </a:ext>
                </a:extLst>
              </p:cNvPr>
              <p:cNvSpPr/>
              <p:nvPr/>
            </p:nvSpPr>
            <p:spPr>
              <a:xfrm>
                <a:off x="13588138" y="2471139"/>
                <a:ext cx="460925" cy="38022"/>
              </a:xfrm>
              <a:custGeom>
                <a:avLst/>
                <a:gdLst>
                  <a:gd name="csX0" fmla="*/ 446261 w 460925"/>
                  <a:gd name="csY0" fmla="*/ 38022 h 38022"/>
                  <a:gd name="csX1" fmla="*/ 446261 w 460925"/>
                  <a:gd name="csY1" fmla="*/ 0 h 38022"/>
                  <a:gd name="csX2" fmla="*/ 14664 w 460925"/>
                  <a:gd name="csY2" fmla="*/ 0 h 38022"/>
                  <a:gd name="csX3" fmla="*/ 14664 w 460925"/>
                  <a:gd name="csY3" fmla="*/ 38022 h 38022"/>
                  <a:gd name="csX4" fmla="*/ 446261 w 460925"/>
                  <a:gd name="csY4" fmla="*/ 38022 h 380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60925" h="38022">
                    <a:moveTo>
                      <a:pt x="446261" y="38022"/>
                    </a:moveTo>
                    <a:cubicBezTo>
                      <a:pt x="465684" y="37642"/>
                      <a:pt x="465944" y="428"/>
                      <a:pt x="446261" y="0"/>
                    </a:cubicBezTo>
                    <a:lnTo>
                      <a:pt x="14664" y="0"/>
                    </a:lnTo>
                    <a:cubicBezTo>
                      <a:pt x="-4795" y="380"/>
                      <a:pt x="-4981" y="37594"/>
                      <a:pt x="14664" y="38022"/>
                    </a:cubicBezTo>
                    <a:lnTo>
                      <a:pt x="446261" y="38022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9" name="Forma Livre: Forma 68">
                <a:extLst>
                  <a:ext uri="{FF2B5EF4-FFF2-40B4-BE49-F238E27FC236}">
                    <a16:creationId xmlns:a16="http://schemas.microsoft.com/office/drawing/2014/main" id="{C4E45CFE-4EE7-7A92-359E-6048329F16E0}"/>
                  </a:ext>
                </a:extLst>
              </p:cNvPr>
              <p:cNvSpPr/>
              <p:nvPr/>
            </p:nvSpPr>
            <p:spPr>
              <a:xfrm>
                <a:off x="14079262" y="2471139"/>
                <a:ext cx="178184" cy="38022"/>
              </a:xfrm>
              <a:custGeom>
                <a:avLst/>
                <a:gdLst>
                  <a:gd name="csX0" fmla="*/ 163506 w 178184"/>
                  <a:gd name="csY0" fmla="*/ 38022 h 38022"/>
                  <a:gd name="csX1" fmla="*/ 163506 w 178184"/>
                  <a:gd name="csY1" fmla="*/ 0 h 38022"/>
                  <a:gd name="csX2" fmla="*/ 14678 w 178184"/>
                  <a:gd name="csY2" fmla="*/ 0 h 38022"/>
                  <a:gd name="csX3" fmla="*/ 14678 w 178184"/>
                  <a:gd name="csY3" fmla="*/ 38022 h 38022"/>
                  <a:gd name="csX4" fmla="*/ 163506 w 178184"/>
                  <a:gd name="csY4" fmla="*/ 38022 h 380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78184" h="38022">
                    <a:moveTo>
                      <a:pt x="163506" y="38022"/>
                    </a:moveTo>
                    <a:cubicBezTo>
                      <a:pt x="183040" y="37594"/>
                      <a:pt x="183115" y="428"/>
                      <a:pt x="163506" y="0"/>
                    </a:cubicBezTo>
                    <a:lnTo>
                      <a:pt x="14678" y="0"/>
                    </a:lnTo>
                    <a:cubicBezTo>
                      <a:pt x="-4856" y="428"/>
                      <a:pt x="-4930" y="37594"/>
                      <a:pt x="14678" y="38022"/>
                    </a:cubicBezTo>
                    <a:lnTo>
                      <a:pt x="163506" y="38022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0" name="Forma Livre: Forma 69">
                <a:extLst>
                  <a:ext uri="{FF2B5EF4-FFF2-40B4-BE49-F238E27FC236}">
                    <a16:creationId xmlns:a16="http://schemas.microsoft.com/office/drawing/2014/main" id="{B7D2AF51-520F-0210-590F-A4C5524D3123}"/>
                  </a:ext>
                </a:extLst>
              </p:cNvPr>
              <p:cNvSpPr/>
              <p:nvPr/>
            </p:nvSpPr>
            <p:spPr>
              <a:xfrm>
                <a:off x="14287626" y="2471139"/>
                <a:ext cx="178156" cy="38022"/>
              </a:xfrm>
              <a:custGeom>
                <a:avLst/>
                <a:gdLst>
                  <a:gd name="csX0" fmla="*/ 163492 w 178156"/>
                  <a:gd name="csY0" fmla="*/ 38022 h 38022"/>
                  <a:gd name="csX1" fmla="*/ 163492 w 178156"/>
                  <a:gd name="csY1" fmla="*/ 0 h 38022"/>
                  <a:gd name="csX2" fmla="*/ 14664 w 178156"/>
                  <a:gd name="csY2" fmla="*/ 0 h 38022"/>
                  <a:gd name="csX3" fmla="*/ 14664 w 178156"/>
                  <a:gd name="csY3" fmla="*/ 38022 h 38022"/>
                  <a:gd name="csX4" fmla="*/ 163492 w 178156"/>
                  <a:gd name="csY4" fmla="*/ 38022 h 3802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78156" h="38022">
                    <a:moveTo>
                      <a:pt x="163492" y="38022"/>
                    </a:moveTo>
                    <a:cubicBezTo>
                      <a:pt x="182989" y="37594"/>
                      <a:pt x="183101" y="428"/>
                      <a:pt x="163492" y="0"/>
                    </a:cubicBezTo>
                    <a:lnTo>
                      <a:pt x="14664" y="0"/>
                    </a:lnTo>
                    <a:cubicBezTo>
                      <a:pt x="-4870" y="428"/>
                      <a:pt x="-4907" y="37594"/>
                      <a:pt x="14664" y="38022"/>
                    </a:cubicBezTo>
                    <a:lnTo>
                      <a:pt x="163492" y="38022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74" name="Forma Livre: Forma 73">
            <a:extLst>
              <a:ext uri="{FF2B5EF4-FFF2-40B4-BE49-F238E27FC236}">
                <a16:creationId xmlns:a16="http://schemas.microsoft.com/office/drawing/2014/main" id="{FF358411-AAE2-CC76-4E57-854F11DB9694}"/>
              </a:ext>
            </a:extLst>
          </p:cNvPr>
          <p:cNvSpPr/>
          <p:nvPr/>
        </p:nvSpPr>
        <p:spPr>
          <a:xfrm>
            <a:off x="12767287" y="516308"/>
            <a:ext cx="583166" cy="885342"/>
          </a:xfrm>
          <a:custGeom>
            <a:avLst/>
            <a:gdLst>
              <a:gd name="csX0" fmla="*/ 300161 w 583166"/>
              <a:gd name="csY0" fmla="*/ 549317 h 973389"/>
              <a:gd name="csX1" fmla="*/ 284348 w 583166"/>
              <a:gd name="csY1" fmla="*/ 529069 h 973389"/>
              <a:gd name="csX2" fmla="*/ 60729 w 583166"/>
              <a:gd name="csY2" fmla="*/ 529069 h 973389"/>
              <a:gd name="csX3" fmla="*/ 44916 w 583166"/>
              <a:gd name="csY3" fmla="*/ 549317 h 973389"/>
              <a:gd name="csX4" fmla="*/ 44916 w 583166"/>
              <a:gd name="csY4" fmla="*/ 743272 h 973389"/>
              <a:gd name="csX5" fmla="*/ 44916 w 583166"/>
              <a:gd name="csY5" fmla="*/ 743224 h 973389"/>
              <a:gd name="csX6" fmla="*/ 93396 w 583166"/>
              <a:gd name="csY6" fmla="*/ 850541 h 973389"/>
              <a:gd name="csX7" fmla="*/ 167252 w 583166"/>
              <a:gd name="csY7" fmla="*/ 905009 h 973389"/>
              <a:gd name="csX8" fmla="*/ 177856 w 583166"/>
              <a:gd name="csY8" fmla="*/ 905009 h 973389"/>
              <a:gd name="csX9" fmla="*/ 251712 w 583166"/>
              <a:gd name="csY9" fmla="*/ 850541 h 973389"/>
              <a:gd name="csX10" fmla="*/ 300155 w 583166"/>
              <a:gd name="csY10" fmla="*/ 743224 h 973389"/>
              <a:gd name="csX11" fmla="*/ 279027 w 583166"/>
              <a:gd name="csY11" fmla="*/ 743235 h 973389"/>
              <a:gd name="csX12" fmla="*/ 241113 w 583166"/>
              <a:gd name="csY12" fmla="*/ 827121 h 973389"/>
              <a:gd name="csX13" fmla="*/ 172540 w 583166"/>
              <a:gd name="csY13" fmla="*/ 877690 h 973389"/>
              <a:gd name="csX14" fmla="*/ 103968 w 583166"/>
              <a:gd name="csY14" fmla="*/ 827121 h 973389"/>
              <a:gd name="csX15" fmla="*/ 66054 w 583166"/>
              <a:gd name="csY15" fmla="*/ 743235 h 973389"/>
              <a:gd name="csX16" fmla="*/ 66054 w 583166"/>
              <a:gd name="csY16" fmla="*/ 556118 h 973389"/>
              <a:gd name="csX17" fmla="*/ 279023 w 583166"/>
              <a:gd name="csY17" fmla="*/ 556118 h 973389"/>
              <a:gd name="csX18" fmla="*/ 136266 w 583166"/>
              <a:gd name="csY18" fmla="*/ 793282 h 973389"/>
              <a:gd name="csX19" fmla="*/ 178943 w 583166"/>
              <a:gd name="csY19" fmla="*/ 793282 h 973389"/>
              <a:gd name="csX20" fmla="*/ 254175 w 583166"/>
              <a:gd name="csY20" fmla="*/ 697182 h 973389"/>
              <a:gd name="csX21" fmla="*/ 253803 w 583166"/>
              <a:gd name="csY21" fmla="*/ 643238 h 973389"/>
              <a:gd name="csX22" fmla="*/ 211610 w 583166"/>
              <a:gd name="csY22" fmla="*/ 642620 h 973389"/>
              <a:gd name="csX23" fmla="*/ 157660 w 583166"/>
              <a:gd name="csY23" fmla="*/ 711535 h 973389"/>
              <a:gd name="csX24" fmla="*/ 133475 w 583166"/>
              <a:gd name="csY24" fmla="*/ 680833 h 973389"/>
              <a:gd name="csX25" fmla="*/ 90835 w 583166"/>
              <a:gd name="csY25" fmla="*/ 680833 h 973389"/>
              <a:gd name="csX26" fmla="*/ 90835 w 583166"/>
              <a:gd name="csY26" fmla="*/ 735300 h 973389"/>
              <a:gd name="csX27" fmla="*/ 105868 w 583166"/>
              <a:gd name="csY27" fmla="*/ 699938 h 973389"/>
              <a:gd name="csX28" fmla="*/ 118593 w 583166"/>
              <a:gd name="csY28" fmla="*/ 699938 h 973389"/>
              <a:gd name="csX29" fmla="*/ 150144 w 583166"/>
              <a:gd name="csY29" fmla="*/ 740241 h 973389"/>
              <a:gd name="csX30" fmla="*/ 165101 w 583166"/>
              <a:gd name="csY30" fmla="*/ 740241 h 973389"/>
              <a:gd name="csX31" fmla="*/ 226530 w 583166"/>
              <a:gd name="csY31" fmla="*/ 661773 h 973389"/>
              <a:gd name="csX32" fmla="*/ 238846 w 583166"/>
              <a:gd name="csY32" fmla="*/ 662248 h 973389"/>
              <a:gd name="csX33" fmla="*/ 239218 w 583166"/>
              <a:gd name="csY33" fmla="*/ 677980 h 973389"/>
              <a:gd name="csX34" fmla="*/ 163985 w 583166"/>
              <a:gd name="csY34" fmla="*/ 774081 h 973389"/>
              <a:gd name="csX35" fmla="*/ 151261 w 583166"/>
              <a:gd name="csY35" fmla="*/ 774081 h 973389"/>
              <a:gd name="csX36" fmla="*/ 105869 w 583166"/>
              <a:gd name="csY36" fmla="*/ 716192 h 973389"/>
              <a:gd name="csX37" fmla="*/ 105869 w 583166"/>
              <a:gd name="csY37" fmla="*/ 699938 h 973389"/>
              <a:gd name="csX38" fmla="*/ 580108 w 583166"/>
              <a:gd name="csY38" fmla="*/ 158175 h 973389"/>
              <a:gd name="csX39" fmla="*/ 459369 w 583166"/>
              <a:gd name="csY39" fmla="*/ 3945 h 973389"/>
              <a:gd name="csX40" fmla="*/ 451891 w 583166"/>
              <a:gd name="csY40" fmla="*/ 0 h 973389"/>
              <a:gd name="csX41" fmla="*/ 106276 w 583166"/>
              <a:gd name="csY41" fmla="*/ 0 h 973389"/>
              <a:gd name="csX42" fmla="*/ 95709 w 583166"/>
              <a:gd name="csY42" fmla="*/ 13498 h 973389"/>
              <a:gd name="csX43" fmla="*/ 95709 w 583166"/>
              <a:gd name="csY43" fmla="*/ 82270 h 973389"/>
              <a:gd name="csX44" fmla="*/ 41871 w 583166"/>
              <a:gd name="csY44" fmla="*/ 82270 h 973389"/>
              <a:gd name="csX45" fmla="*/ 31304 w 583166"/>
              <a:gd name="csY45" fmla="*/ 95768 h 973389"/>
              <a:gd name="csX46" fmla="*/ 31304 w 583166"/>
              <a:gd name="csY46" fmla="*/ 472096 h 973389"/>
              <a:gd name="csX47" fmla="*/ 12 w 583166"/>
              <a:gd name="csY47" fmla="*/ 528653 h 973389"/>
              <a:gd name="csX48" fmla="*/ 12 w 583166"/>
              <a:gd name="csY48" fmla="*/ 746383 h 973389"/>
              <a:gd name="csX49" fmla="*/ 69069 w 583166"/>
              <a:gd name="csY49" fmla="*/ 899140 h 973389"/>
              <a:gd name="csX50" fmla="*/ 167262 w 583166"/>
              <a:gd name="csY50" fmla="*/ 971524 h 973389"/>
              <a:gd name="csX51" fmla="*/ 167262 w 583166"/>
              <a:gd name="csY51" fmla="*/ 971572 h 973389"/>
              <a:gd name="csX52" fmla="*/ 177829 w 583166"/>
              <a:gd name="csY52" fmla="*/ 971572 h 973389"/>
              <a:gd name="csX53" fmla="*/ 276022 w 583166"/>
              <a:gd name="csY53" fmla="*/ 899140 h 973389"/>
              <a:gd name="csX54" fmla="*/ 295072 w 583166"/>
              <a:gd name="csY54" fmla="*/ 882411 h 973389"/>
              <a:gd name="csX55" fmla="*/ 508232 w 583166"/>
              <a:gd name="csY55" fmla="*/ 882411 h 973389"/>
              <a:gd name="csX56" fmla="*/ 515711 w 583166"/>
              <a:gd name="csY56" fmla="*/ 878466 h 973389"/>
              <a:gd name="csX57" fmla="*/ 518836 w 583166"/>
              <a:gd name="csY57" fmla="*/ 868913 h 973389"/>
              <a:gd name="csX58" fmla="*/ 518836 w 583166"/>
              <a:gd name="csY58" fmla="*/ 800188 h 973389"/>
              <a:gd name="csX59" fmla="*/ 572600 w 583166"/>
              <a:gd name="csY59" fmla="*/ 800188 h 973389"/>
              <a:gd name="csX60" fmla="*/ 583167 w 583166"/>
              <a:gd name="csY60" fmla="*/ 786643 h 973389"/>
              <a:gd name="csX61" fmla="*/ 583167 w 583166"/>
              <a:gd name="csY61" fmla="*/ 167740 h 973389"/>
              <a:gd name="csX62" fmla="*/ 580116 w 583166"/>
              <a:gd name="csY62" fmla="*/ 158187 h 973389"/>
              <a:gd name="csX63" fmla="*/ 462494 w 583166"/>
              <a:gd name="csY63" fmla="*/ 46247 h 973389"/>
              <a:gd name="csX64" fmla="*/ 547102 w 583166"/>
              <a:gd name="csY64" fmla="*/ 154277 h 973389"/>
              <a:gd name="csX65" fmla="*/ 462456 w 583166"/>
              <a:gd name="csY65" fmla="*/ 154277 h 973389"/>
              <a:gd name="csX66" fmla="*/ 95705 w 583166"/>
              <a:gd name="csY66" fmla="*/ 109269 h 973389"/>
              <a:gd name="csX67" fmla="*/ 95705 w 583166"/>
              <a:gd name="csY67" fmla="*/ 468575 h 973389"/>
              <a:gd name="csX68" fmla="*/ 52470 w 583166"/>
              <a:gd name="csY68" fmla="*/ 468575 h 973389"/>
              <a:gd name="csX69" fmla="*/ 52470 w 583166"/>
              <a:gd name="csY69" fmla="*/ 109269 h 973389"/>
              <a:gd name="csX70" fmla="*/ 265440 w 583166"/>
              <a:gd name="csY70" fmla="*/ 875746 h 973389"/>
              <a:gd name="csX71" fmla="*/ 172535 w 583166"/>
              <a:gd name="csY71" fmla="*/ 944233 h 973389"/>
              <a:gd name="csX72" fmla="*/ 79629 w 583166"/>
              <a:gd name="csY72" fmla="*/ 875698 h 973389"/>
              <a:gd name="csX73" fmla="*/ 79629 w 583166"/>
              <a:gd name="csY73" fmla="*/ 875746 h 973389"/>
              <a:gd name="csX74" fmla="*/ 21177 w 583166"/>
              <a:gd name="csY74" fmla="*/ 746373 h 973389"/>
              <a:gd name="csX75" fmla="*/ 21177 w 583166"/>
              <a:gd name="csY75" fmla="*/ 528644 h 973389"/>
              <a:gd name="csX76" fmla="*/ 46998 w 583166"/>
              <a:gd name="csY76" fmla="*/ 495612 h 973389"/>
              <a:gd name="csX77" fmla="*/ 298067 w 583166"/>
              <a:gd name="csY77" fmla="*/ 495612 h 973389"/>
              <a:gd name="csX78" fmla="*/ 323889 w 583166"/>
              <a:gd name="csY78" fmla="*/ 528644 h 973389"/>
              <a:gd name="csX79" fmla="*/ 323889 w 583166"/>
              <a:gd name="csY79" fmla="*/ 746373 h 973389"/>
              <a:gd name="csX80" fmla="*/ 265437 w 583166"/>
              <a:gd name="csY80" fmla="*/ 875746 h 973389"/>
              <a:gd name="csX81" fmla="*/ 497650 w 583166"/>
              <a:gd name="csY81" fmla="*/ 855356 h 973389"/>
              <a:gd name="csX82" fmla="*/ 316085 w 583166"/>
              <a:gd name="csY82" fmla="*/ 855356 h 973389"/>
              <a:gd name="csX83" fmla="*/ 338855 w 583166"/>
              <a:gd name="csY83" fmla="*/ 800128 h 973389"/>
              <a:gd name="csX84" fmla="*/ 497656 w 583166"/>
              <a:gd name="csY84" fmla="*/ 800128 h 973389"/>
              <a:gd name="csX85" fmla="*/ 343574 w 583166"/>
              <a:gd name="csY85" fmla="*/ 773133 h 973389"/>
              <a:gd name="csX86" fmla="*/ 345062 w 583166"/>
              <a:gd name="csY86" fmla="*/ 746376 h 973389"/>
              <a:gd name="csX87" fmla="*/ 345062 w 583166"/>
              <a:gd name="csY87" fmla="*/ 528646 h 973389"/>
              <a:gd name="csX88" fmla="*/ 298070 w 583166"/>
              <a:gd name="csY88" fmla="*/ 468571 h 973389"/>
              <a:gd name="csX89" fmla="*/ 116838 w 583166"/>
              <a:gd name="csY89" fmla="*/ 468571 h 973389"/>
              <a:gd name="csX90" fmla="*/ 116838 w 583166"/>
              <a:gd name="csY90" fmla="*/ 27040 h 973389"/>
              <a:gd name="csX91" fmla="*/ 441316 w 583166"/>
              <a:gd name="csY91" fmla="*/ 27040 h 973389"/>
              <a:gd name="csX92" fmla="*/ 441316 w 583166"/>
              <a:gd name="csY92" fmla="*/ 167716 h 973389"/>
              <a:gd name="csX93" fmla="*/ 444404 w 583166"/>
              <a:gd name="csY93" fmla="*/ 177317 h 973389"/>
              <a:gd name="csX94" fmla="*/ 451883 w 583166"/>
              <a:gd name="csY94" fmla="*/ 181261 h 973389"/>
              <a:gd name="csX95" fmla="*/ 562011 w 583166"/>
              <a:gd name="csY95" fmla="*/ 181261 h 973389"/>
              <a:gd name="csX96" fmla="*/ 562011 w 583166"/>
              <a:gd name="csY96" fmla="*/ 773128 h 973389"/>
              <a:gd name="csX97" fmla="*/ 440348 w 583166"/>
              <a:gd name="csY97" fmla="*/ 313206 h 973389"/>
              <a:gd name="csX98" fmla="*/ 450952 w 583166"/>
              <a:gd name="csY98" fmla="*/ 299708 h 973389"/>
              <a:gd name="csX99" fmla="*/ 495415 w 583166"/>
              <a:gd name="csY99" fmla="*/ 299708 h 973389"/>
              <a:gd name="csX100" fmla="*/ 506019 w 583166"/>
              <a:gd name="csY100" fmla="*/ 313206 h 973389"/>
              <a:gd name="csX101" fmla="*/ 495415 w 583166"/>
              <a:gd name="csY101" fmla="*/ 326752 h 973389"/>
              <a:gd name="csX102" fmla="*/ 450952 w 583166"/>
              <a:gd name="csY102" fmla="*/ 326752 h 973389"/>
              <a:gd name="csX103" fmla="*/ 443436 w 583166"/>
              <a:gd name="csY103" fmla="*/ 322759 h 973389"/>
              <a:gd name="csX104" fmla="*/ 440348 w 583166"/>
              <a:gd name="csY104" fmla="*/ 313159 h 973389"/>
              <a:gd name="csX105" fmla="*/ 495414 w 583166"/>
              <a:gd name="csY105" fmla="*/ 436775 h 973389"/>
              <a:gd name="csX106" fmla="*/ 394020 w 583166"/>
              <a:gd name="csY106" fmla="*/ 436775 h 973389"/>
              <a:gd name="csX107" fmla="*/ 383453 w 583166"/>
              <a:gd name="csY107" fmla="*/ 423277 h 973389"/>
              <a:gd name="csX108" fmla="*/ 394020 w 583166"/>
              <a:gd name="csY108" fmla="*/ 409779 h 973389"/>
              <a:gd name="csX109" fmla="*/ 495414 w 583166"/>
              <a:gd name="csY109" fmla="*/ 409779 h 973389"/>
              <a:gd name="csX110" fmla="*/ 506018 w 583166"/>
              <a:gd name="csY110" fmla="*/ 423277 h 973389"/>
              <a:gd name="csX111" fmla="*/ 495414 w 583166"/>
              <a:gd name="csY111" fmla="*/ 436775 h 973389"/>
              <a:gd name="csX112" fmla="*/ 506018 w 583166"/>
              <a:gd name="csY112" fmla="*/ 617139 h 973389"/>
              <a:gd name="csX113" fmla="*/ 502930 w 583166"/>
              <a:gd name="csY113" fmla="*/ 626740 h 973389"/>
              <a:gd name="csX114" fmla="*/ 495414 w 583166"/>
              <a:gd name="csY114" fmla="*/ 630685 h 973389"/>
              <a:gd name="csX115" fmla="*/ 410768 w 583166"/>
              <a:gd name="csY115" fmla="*/ 630685 h 973389"/>
              <a:gd name="csX116" fmla="*/ 400201 w 583166"/>
              <a:gd name="csY116" fmla="*/ 617187 h 973389"/>
              <a:gd name="csX117" fmla="*/ 410768 w 583166"/>
              <a:gd name="csY117" fmla="*/ 603641 h 973389"/>
              <a:gd name="csX118" fmla="*/ 495414 w 583166"/>
              <a:gd name="csY118" fmla="*/ 603641 h 973389"/>
              <a:gd name="csX119" fmla="*/ 506018 w 583166"/>
              <a:gd name="csY119" fmla="*/ 617187 h 973389"/>
              <a:gd name="csX120" fmla="*/ 506018 w 583166"/>
              <a:gd name="csY120" fmla="*/ 700930 h 973389"/>
              <a:gd name="csX121" fmla="*/ 502930 w 583166"/>
              <a:gd name="csY121" fmla="*/ 710531 h 973389"/>
              <a:gd name="csX122" fmla="*/ 495414 w 583166"/>
              <a:gd name="csY122" fmla="*/ 714476 h 973389"/>
              <a:gd name="csX123" fmla="*/ 410731 w 583166"/>
              <a:gd name="csY123" fmla="*/ 714476 h 973389"/>
              <a:gd name="csX124" fmla="*/ 400164 w 583166"/>
              <a:gd name="csY124" fmla="*/ 700930 h 973389"/>
              <a:gd name="csX125" fmla="*/ 410731 w 583166"/>
              <a:gd name="csY125" fmla="*/ 687432 h 973389"/>
              <a:gd name="csX126" fmla="*/ 495414 w 583166"/>
              <a:gd name="csY126" fmla="*/ 687432 h 973389"/>
              <a:gd name="csX127" fmla="*/ 502930 w 583166"/>
              <a:gd name="csY127" fmla="*/ 691377 h 973389"/>
              <a:gd name="csX128" fmla="*/ 506018 w 583166"/>
              <a:gd name="csY128" fmla="*/ 700930 h 973389"/>
              <a:gd name="csX129" fmla="*/ 324929 w 583166"/>
              <a:gd name="csY129" fmla="*/ 265763 h 973389"/>
              <a:gd name="csX130" fmla="*/ 295386 w 583166"/>
              <a:gd name="csY130" fmla="*/ 310629 h 973389"/>
              <a:gd name="csX131" fmla="*/ 295386 w 583166"/>
              <a:gd name="csY131" fmla="*/ 320943 h 973389"/>
              <a:gd name="csX132" fmla="*/ 284819 w 583166"/>
              <a:gd name="csY132" fmla="*/ 334060 h 973389"/>
              <a:gd name="csX133" fmla="*/ 274215 w 583166"/>
              <a:gd name="csY133" fmla="*/ 320943 h 973389"/>
              <a:gd name="csX134" fmla="*/ 274215 w 583166"/>
              <a:gd name="csY134" fmla="*/ 310629 h 973389"/>
              <a:gd name="csX135" fmla="*/ 247873 w 583166"/>
              <a:gd name="csY135" fmla="*/ 284014 h 973389"/>
              <a:gd name="csX136" fmla="*/ 247240 w 583166"/>
              <a:gd name="csY136" fmla="*/ 273463 h 973389"/>
              <a:gd name="csX137" fmla="*/ 252784 w 583166"/>
              <a:gd name="csY137" fmla="*/ 265525 h 973389"/>
              <a:gd name="csX138" fmla="*/ 261044 w 583166"/>
              <a:gd name="csY138" fmla="*/ 265145 h 973389"/>
              <a:gd name="csX139" fmla="*/ 267034 w 583166"/>
              <a:gd name="csY139" fmla="*/ 272512 h 973389"/>
              <a:gd name="csX140" fmla="*/ 284782 w 583166"/>
              <a:gd name="csY140" fmla="*/ 285250 h 973389"/>
              <a:gd name="csX141" fmla="*/ 303758 w 583166"/>
              <a:gd name="csY141" fmla="*/ 265810 h 973389"/>
              <a:gd name="csX142" fmla="*/ 284782 w 583166"/>
              <a:gd name="csY142" fmla="*/ 246324 h 973389"/>
              <a:gd name="csX143" fmla="*/ 244636 w 583166"/>
              <a:gd name="csY143" fmla="*/ 199794 h 973389"/>
              <a:gd name="csX144" fmla="*/ 274179 w 583166"/>
              <a:gd name="csY144" fmla="*/ 154928 h 973389"/>
              <a:gd name="csX145" fmla="*/ 274179 w 583166"/>
              <a:gd name="csY145" fmla="*/ 144615 h 973389"/>
              <a:gd name="csX146" fmla="*/ 277155 w 583166"/>
              <a:gd name="csY146" fmla="*/ 134777 h 973389"/>
              <a:gd name="csX147" fmla="*/ 284783 w 583166"/>
              <a:gd name="csY147" fmla="*/ 130689 h 973389"/>
              <a:gd name="csX148" fmla="*/ 292373 w 583166"/>
              <a:gd name="csY148" fmla="*/ 134777 h 973389"/>
              <a:gd name="csX149" fmla="*/ 295350 w 583166"/>
              <a:gd name="csY149" fmla="*/ 144615 h 973389"/>
              <a:gd name="csX150" fmla="*/ 295350 w 583166"/>
              <a:gd name="csY150" fmla="*/ 154928 h 973389"/>
              <a:gd name="csX151" fmla="*/ 321729 w 583166"/>
              <a:gd name="csY151" fmla="*/ 181544 h 973389"/>
              <a:gd name="csX152" fmla="*/ 316632 w 583166"/>
              <a:gd name="csY152" fmla="*/ 199510 h 973389"/>
              <a:gd name="csX153" fmla="*/ 302530 w 583166"/>
              <a:gd name="csY153" fmla="*/ 192998 h 973389"/>
              <a:gd name="csX154" fmla="*/ 284782 w 583166"/>
              <a:gd name="csY154" fmla="*/ 180308 h 973389"/>
              <a:gd name="csX155" fmla="*/ 265806 w 583166"/>
              <a:gd name="csY155" fmla="*/ 199747 h 973389"/>
              <a:gd name="csX156" fmla="*/ 284782 w 583166"/>
              <a:gd name="csY156" fmla="*/ 219234 h 973389"/>
              <a:gd name="csX157" fmla="*/ 324928 w 583166"/>
              <a:gd name="csY157" fmla="*/ 265763 h 973389"/>
              <a:gd name="csX158" fmla="*/ 284783 w 583166"/>
              <a:gd name="csY158" fmla="*/ 61721 h 973389"/>
              <a:gd name="csX159" fmla="*/ 161072 w 583166"/>
              <a:gd name="csY159" fmla="*/ 167280 h 973389"/>
              <a:gd name="csX160" fmla="*/ 190094 w 583166"/>
              <a:gd name="csY160" fmla="*/ 353729 h 973389"/>
              <a:gd name="csX161" fmla="*/ 336055 w 583166"/>
              <a:gd name="csY161" fmla="*/ 390800 h 973389"/>
              <a:gd name="csX162" fmla="*/ 418692 w 583166"/>
              <a:gd name="csY162" fmla="*/ 232774 h 973389"/>
              <a:gd name="csX163" fmla="*/ 284780 w 583166"/>
              <a:gd name="csY163" fmla="*/ 61718 h 973389"/>
              <a:gd name="csX164" fmla="*/ 284783 w 583166"/>
              <a:gd name="csY164" fmla="*/ 376788 h 973389"/>
              <a:gd name="csX165" fmla="*/ 180637 w 583166"/>
              <a:gd name="csY165" fmla="*/ 287863 h 973389"/>
              <a:gd name="csX166" fmla="*/ 205081 w 583166"/>
              <a:gd name="csY166" fmla="*/ 130932 h 973389"/>
              <a:gd name="csX167" fmla="*/ 327935 w 583166"/>
              <a:gd name="csY167" fmla="*/ 99707 h 973389"/>
              <a:gd name="csX168" fmla="*/ 397512 w 583166"/>
              <a:gd name="csY168" fmla="*/ 232790 h 973389"/>
              <a:gd name="csX169" fmla="*/ 284774 w 583166"/>
              <a:gd name="csY169" fmla="*/ 376800 h 973389"/>
              <a:gd name="csX170" fmla="*/ 506020 w 583166"/>
              <a:gd name="csY170" fmla="*/ 533390 h 973389"/>
              <a:gd name="csX171" fmla="*/ 502932 w 583166"/>
              <a:gd name="csY171" fmla="*/ 542943 h 973389"/>
              <a:gd name="csX172" fmla="*/ 495416 w 583166"/>
              <a:gd name="csY172" fmla="*/ 546888 h 973389"/>
              <a:gd name="csX173" fmla="*/ 410807 w 583166"/>
              <a:gd name="csY173" fmla="*/ 546888 h 973389"/>
              <a:gd name="csX174" fmla="*/ 400203 w 583166"/>
              <a:gd name="csY174" fmla="*/ 533390 h 973389"/>
              <a:gd name="csX175" fmla="*/ 410807 w 583166"/>
              <a:gd name="csY175" fmla="*/ 519891 h 973389"/>
              <a:gd name="csX176" fmla="*/ 495416 w 583166"/>
              <a:gd name="csY176" fmla="*/ 519891 h 973389"/>
              <a:gd name="csX177" fmla="*/ 502932 w 583166"/>
              <a:gd name="csY177" fmla="*/ 523836 h 973389"/>
              <a:gd name="csX178" fmla="*/ 506020 w 583166"/>
              <a:gd name="csY178" fmla="*/ 533389 h 97338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</a:cxnLst>
            <a:rect l="l" t="t" r="r" b="b"/>
            <a:pathLst>
              <a:path w="583166" h="973389">
                <a:moveTo>
                  <a:pt x="300161" y="549317"/>
                </a:moveTo>
                <a:cubicBezTo>
                  <a:pt x="300161" y="538148"/>
                  <a:pt x="293092" y="529069"/>
                  <a:pt x="284348" y="529069"/>
                </a:cubicBezTo>
                <a:lnTo>
                  <a:pt x="60729" y="529069"/>
                </a:lnTo>
                <a:cubicBezTo>
                  <a:pt x="51985" y="529069"/>
                  <a:pt x="44916" y="538147"/>
                  <a:pt x="44916" y="549317"/>
                </a:cubicBezTo>
                <a:lnTo>
                  <a:pt x="44916" y="743272"/>
                </a:lnTo>
                <a:lnTo>
                  <a:pt x="44916" y="743224"/>
                </a:lnTo>
                <a:cubicBezTo>
                  <a:pt x="44432" y="787662"/>
                  <a:pt x="63035" y="828822"/>
                  <a:pt x="93396" y="850541"/>
                </a:cubicBezTo>
                <a:lnTo>
                  <a:pt x="167252" y="905009"/>
                </a:lnTo>
                <a:cubicBezTo>
                  <a:pt x="170526" y="907432"/>
                  <a:pt x="174582" y="907432"/>
                  <a:pt x="177856" y="905009"/>
                </a:cubicBezTo>
                <a:lnTo>
                  <a:pt x="251712" y="850541"/>
                </a:lnTo>
                <a:cubicBezTo>
                  <a:pt x="282036" y="828821"/>
                  <a:pt x="300639" y="787662"/>
                  <a:pt x="300155" y="743224"/>
                </a:cubicBezTo>
                <a:close/>
                <a:moveTo>
                  <a:pt x="279027" y="743235"/>
                </a:moveTo>
                <a:cubicBezTo>
                  <a:pt x="279622" y="778026"/>
                  <a:pt x="264999" y="810344"/>
                  <a:pt x="241113" y="827121"/>
                </a:cubicBezTo>
                <a:lnTo>
                  <a:pt x="172540" y="877690"/>
                </a:lnTo>
                <a:lnTo>
                  <a:pt x="103968" y="827121"/>
                </a:lnTo>
                <a:cubicBezTo>
                  <a:pt x="80081" y="810344"/>
                  <a:pt x="65495" y="778025"/>
                  <a:pt x="66054" y="743235"/>
                </a:cubicBezTo>
                <a:lnTo>
                  <a:pt x="66054" y="556118"/>
                </a:lnTo>
                <a:lnTo>
                  <a:pt x="279023" y="556118"/>
                </a:lnTo>
                <a:close/>
                <a:moveTo>
                  <a:pt x="136266" y="793282"/>
                </a:moveTo>
                <a:cubicBezTo>
                  <a:pt x="148061" y="808301"/>
                  <a:pt x="167148" y="808301"/>
                  <a:pt x="178943" y="793282"/>
                </a:cubicBezTo>
                <a:lnTo>
                  <a:pt x="254175" y="697182"/>
                </a:lnTo>
                <a:cubicBezTo>
                  <a:pt x="265560" y="682068"/>
                  <a:pt x="265412" y="658114"/>
                  <a:pt x="253803" y="643238"/>
                </a:cubicBezTo>
                <a:cubicBezTo>
                  <a:pt x="242232" y="628409"/>
                  <a:pt x="223442" y="628124"/>
                  <a:pt x="211610" y="642620"/>
                </a:cubicBezTo>
                <a:lnTo>
                  <a:pt x="157660" y="711535"/>
                </a:lnTo>
                <a:lnTo>
                  <a:pt x="133475" y="680833"/>
                </a:lnTo>
                <a:cubicBezTo>
                  <a:pt x="121717" y="665814"/>
                  <a:pt x="102630" y="665814"/>
                  <a:pt x="90835" y="680833"/>
                </a:cubicBezTo>
                <a:cubicBezTo>
                  <a:pt x="79115" y="695900"/>
                  <a:pt x="79115" y="720234"/>
                  <a:pt x="90835" y="735300"/>
                </a:cubicBezTo>
                <a:close/>
                <a:moveTo>
                  <a:pt x="105868" y="699938"/>
                </a:moveTo>
                <a:cubicBezTo>
                  <a:pt x="109366" y="695470"/>
                  <a:pt x="115058" y="695470"/>
                  <a:pt x="118593" y="699938"/>
                </a:cubicBezTo>
                <a:lnTo>
                  <a:pt x="150144" y="740241"/>
                </a:lnTo>
                <a:cubicBezTo>
                  <a:pt x="154274" y="745516"/>
                  <a:pt x="160971" y="745516"/>
                  <a:pt x="165101" y="740241"/>
                </a:cubicBezTo>
                <a:lnTo>
                  <a:pt x="226530" y="661773"/>
                </a:lnTo>
                <a:cubicBezTo>
                  <a:pt x="230102" y="657733"/>
                  <a:pt x="235497" y="657971"/>
                  <a:pt x="238846" y="662248"/>
                </a:cubicBezTo>
                <a:cubicBezTo>
                  <a:pt x="242194" y="666573"/>
                  <a:pt x="242380" y="673465"/>
                  <a:pt x="239218" y="677980"/>
                </a:cubicBezTo>
                <a:lnTo>
                  <a:pt x="163985" y="774081"/>
                </a:lnTo>
                <a:cubicBezTo>
                  <a:pt x="160451" y="778548"/>
                  <a:pt x="154795" y="778548"/>
                  <a:pt x="151261" y="774081"/>
                </a:cubicBezTo>
                <a:lnTo>
                  <a:pt x="105869" y="716192"/>
                </a:lnTo>
                <a:cubicBezTo>
                  <a:pt x="102371" y="711677"/>
                  <a:pt x="102371" y="704453"/>
                  <a:pt x="105869" y="699938"/>
                </a:cubicBezTo>
                <a:close/>
                <a:moveTo>
                  <a:pt x="580108" y="158175"/>
                </a:moveTo>
                <a:lnTo>
                  <a:pt x="459369" y="3945"/>
                </a:lnTo>
                <a:cubicBezTo>
                  <a:pt x="457397" y="1426"/>
                  <a:pt x="454681" y="0"/>
                  <a:pt x="451891" y="0"/>
                </a:cubicBezTo>
                <a:lnTo>
                  <a:pt x="106276" y="0"/>
                </a:lnTo>
                <a:cubicBezTo>
                  <a:pt x="100435" y="0"/>
                  <a:pt x="95709" y="6036"/>
                  <a:pt x="95709" y="13498"/>
                </a:cubicBezTo>
                <a:lnTo>
                  <a:pt x="95709" y="82270"/>
                </a:lnTo>
                <a:lnTo>
                  <a:pt x="41871" y="82270"/>
                </a:lnTo>
                <a:cubicBezTo>
                  <a:pt x="36029" y="82270"/>
                  <a:pt x="31304" y="88306"/>
                  <a:pt x="31304" y="95768"/>
                </a:cubicBezTo>
                <a:lnTo>
                  <a:pt x="31304" y="472096"/>
                </a:lnTo>
                <a:cubicBezTo>
                  <a:pt x="12551" y="480603"/>
                  <a:pt x="51" y="503274"/>
                  <a:pt x="12" y="528653"/>
                </a:cubicBezTo>
                <a:lnTo>
                  <a:pt x="12" y="746383"/>
                </a:lnTo>
                <a:cubicBezTo>
                  <a:pt x="-657" y="809642"/>
                  <a:pt x="25834" y="868297"/>
                  <a:pt x="69069" y="899140"/>
                </a:cubicBezTo>
                <a:lnTo>
                  <a:pt x="167262" y="971524"/>
                </a:lnTo>
                <a:lnTo>
                  <a:pt x="167262" y="971572"/>
                </a:lnTo>
                <a:cubicBezTo>
                  <a:pt x="170536" y="973996"/>
                  <a:pt x="174555" y="973996"/>
                  <a:pt x="177829" y="971572"/>
                </a:cubicBezTo>
                <a:lnTo>
                  <a:pt x="276022" y="899140"/>
                </a:lnTo>
                <a:cubicBezTo>
                  <a:pt x="282719" y="894245"/>
                  <a:pt x="289082" y="888637"/>
                  <a:pt x="295072" y="882411"/>
                </a:cubicBezTo>
                <a:lnTo>
                  <a:pt x="508232" y="882411"/>
                </a:lnTo>
                <a:cubicBezTo>
                  <a:pt x="511023" y="882411"/>
                  <a:pt x="513739" y="880985"/>
                  <a:pt x="515711" y="878466"/>
                </a:cubicBezTo>
                <a:cubicBezTo>
                  <a:pt x="517720" y="875947"/>
                  <a:pt x="518836" y="872477"/>
                  <a:pt x="518836" y="868913"/>
                </a:cubicBezTo>
                <a:lnTo>
                  <a:pt x="518836" y="800188"/>
                </a:lnTo>
                <a:lnTo>
                  <a:pt x="572600" y="800188"/>
                </a:lnTo>
                <a:cubicBezTo>
                  <a:pt x="578442" y="800188"/>
                  <a:pt x="583167" y="794152"/>
                  <a:pt x="583167" y="786643"/>
                </a:cubicBezTo>
                <a:lnTo>
                  <a:pt x="583167" y="167740"/>
                </a:lnTo>
                <a:cubicBezTo>
                  <a:pt x="583167" y="164176"/>
                  <a:pt x="582088" y="160706"/>
                  <a:pt x="580116" y="158187"/>
                </a:cubicBezTo>
                <a:close/>
                <a:moveTo>
                  <a:pt x="462494" y="46247"/>
                </a:moveTo>
                <a:lnTo>
                  <a:pt x="547102" y="154277"/>
                </a:lnTo>
                <a:lnTo>
                  <a:pt x="462456" y="154277"/>
                </a:lnTo>
                <a:close/>
                <a:moveTo>
                  <a:pt x="95705" y="109269"/>
                </a:moveTo>
                <a:lnTo>
                  <a:pt x="95705" y="468575"/>
                </a:lnTo>
                <a:lnTo>
                  <a:pt x="52470" y="468575"/>
                </a:lnTo>
                <a:lnTo>
                  <a:pt x="52470" y="109269"/>
                </a:lnTo>
                <a:close/>
                <a:moveTo>
                  <a:pt x="265440" y="875746"/>
                </a:moveTo>
                <a:lnTo>
                  <a:pt x="172535" y="944233"/>
                </a:lnTo>
                <a:lnTo>
                  <a:pt x="79629" y="875698"/>
                </a:lnTo>
                <a:lnTo>
                  <a:pt x="79629" y="875746"/>
                </a:lnTo>
                <a:cubicBezTo>
                  <a:pt x="43055" y="849558"/>
                  <a:pt x="20618" y="799891"/>
                  <a:pt x="21177" y="746373"/>
                </a:cubicBezTo>
                <a:lnTo>
                  <a:pt x="21177" y="528644"/>
                </a:lnTo>
                <a:cubicBezTo>
                  <a:pt x="21177" y="510393"/>
                  <a:pt x="32748" y="495612"/>
                  <a:pt x="46998" y="495612"/>
                </a:cubicBezTo>
                <a:lnTo>
                  <a:pt x="298067" y="495612"/>
                </a:lnTo>
                <a:cubicBezTo>
                  <a:pt x="312318" y="495612"/>
                  <a:pt x="323889" y="510393"/>
                  <a:pt x="323889" y="528644"/>
                </a:cubicBezTo>
                <a:lnTo>
                  <a:pt x="323889" y="746373"/>
                </a:lnTo>
                <a:cubicBezTo>
                  <a:pt x="324447" y="799889"/>
                  <a:pt x="302011" y="849556"/>
                  <a:pt x="265437" y="875746"/>
                </a:cubicBezTo>
                <a:close/>
                <a:moveTo>
                  <a:pt x="497650" y="855356"/>
                </a:moveTo>
                <a:lnTo>
                  <a:pt x="316085" y="855356"/>
                </a:lnTo>
                <a:cubicBezTo>
                  <a:pt x="326279" y="838911"/>
                  <a:pt x="334019" y="820186"/>
                  <a:pt x="338855" y="800128"/>
                </a:cubicBezTo>
                <a:lnTo>
                  <a:pt x="497656" y="800128"/>
                </a:lnTo>
                <a:close/>
                <a:moveTo>
                  <a:pt x="343574" y="773133"/>
                </a:moveTo>
                <a:cubicBezTo>
                  <a:pt x="344579" y="764246"/>
                  <a:pt x="345062" y="755311"/>
                  <a:pt x="345062" y="746376"/>
                </a:cubicBezTo>
                <a:lnTo>
                  <a:pt x="345062" y="528646"/>
                </a:lnTo>
                <a:cubicBezTo>
                  <a:pt x="345025" y="495471"/>
                  <a:pt x="324003" y="468618"/>
                  <a:pt x="298070" y="468571"/>
                </a:cubicBezTo>
                <a:lnTo>
                  <a:pt x="116838" y="468571"/>
                </a:lnTo>
                <a:lnTo>
                  <a:pt x="116838" y="27040"/>
                </a:lnTo>
                <a:lnTo>
                  <a:pt x="441316" y="27040"/>
                </a:lnTo>
                <a:lnTo>
                  <a:pt x="441316" y="167716"/>
                </a:lnTo>
                <a:cubicBezTo>
                  <a:pt x="441279" y="171328"/>
                  <a:pt x="442395" y="174750"/>
                  <a:pt x="444404" y="177317"/>
                </a:cubicBezTo>
                <a:cubicBezTo>
                  <a:pt x="446376" y="179835"/>
                  <a:pt x="449055" y="181261"/>
                  <a:pt x="451883" y="181261"/>
                </a:cubicBezTo>
                <a:lnTo>
                  <a:pt x="562011" y="181261"/>
                </a:lnTo>
                <a:lnTo>
                  <a:pt x="562011" y="773128"/>
                </a:lnTo>
                <a:close/>
                <a:moveTo>
                  <a:pt x="440348" y="313206"/>
                </a:moveTo>
                <a:cubicBezTo>
                  <a:pt x="440385" y="305744"/>
                  <a:pt x="445111" y="299708"/>
                  <a:pt x="450952" y="299708"/>
                </a:cubicBezTo>
                <a:lnTo>
                  <a:pt x="495415" y="299708"/>
                </a:lnTo>
                <a:cubicBezTo>
                  <a:pt x="501256" y="299708"/>
                  <a:pt x="506019" y="305744"/>
                  <a:pt x="506019" y="313206"/>
                </a:cubicBezTo>
                <a:cubicBezTo>
                  <a:pt x="506019" y="320668"/>
                  <a:pt x="501257" y="326752"/>
                  <a:pt x="495415" y="326752"/>
                </a:cubicBezTo>
                <a:lnTo>
                  <a:pt x="450952" y="326752"/>
                </a:lnTo>
                <a:cubicBezTo>
                  <a:pt x="448124" y="326752"/>
                  <a:pt x="445446" y="325326"/>
                  <a:pt x="443436" y="322759"/>
                </a:cubicBezTo>
                <a:cubicBezTo>
                  <a:pt x="441464" y="320240"/>
                  <a:pt x="440348" y="316771"/>
                  <a:pt x="440348" y="313159"/>
                </a:cubicBezTo>
                <a:close/>
                <a:moveTo>
                  <a:pt x="495414" y="436775"/>
                </a:moveTo>
                <a:lnTo>
                  <a:pt x="394020" y="436775"/>
                </a:lnTo>
                <a:cubicBezTo>
                  <a:pt x="388179" y="436775"/>
                  <a:pt x="383453" y="430739"/>
                  <a:pt x="383453" y="423277"/>
                </a:cubicBezTo>
                <a:cubicBezTo>
                  <a:pt x="383453" y="415815"/>
                  <a:pt x="388179" y="409779"/>
                  <a:pt x="394020" y="409779"/>
                </a:cubicBezTo>
                <a:lnTo>
                  <a:pt x="495414" y="409779"/>
                </a:lnTo>
                <a:cubicBezTo>
                  <a:pt x="501255" y="409779"/>
                  <a:pt x="506018" y="415815"/>
                  <a:pt x="506018" y="423277"/>
                </a:cubicBezTo>
                <a:cubicBezTo>
                  <a:pt x="506018" y="430739"/>
                  <a:pt x="501256" y="436775"/>
                  <a:pt x="495414" y="436775"/>
                </a:cubicBezTo>
                <a:close/>
                <a:moveTo>
                  <a:pt x="506018" y="617139"/>
                </a:moveTo>
                <a:cubicBezTo>
                  <a:pt x="506018" y="620752"/>
                  <a:pt x="504902" y="624173"/>
                  <a:pt x="502930" y="626740"/>
                </a:cubicBezTo>
                <a:cubicBezTo>
                  <a:pt x="500921" y="629259"/>
                  <a:pt x="498242" y="630685"/>
                  <a:pt x="495414" y="630685"/>
                </a:cubicBezTo>
                <a:lnTo>
                  <a:pt x="410768" y="630685"/>
                </a:lnTo>
                <a:cubicBezTo>
                  <a:pt x="404927" y="630685"/>
                  <a:pt x="400201" y="624649"/>
                  <a:pt x="400201" y="617187"/>
                </a:cubicBezTo>
                <a:cubicBezTo>
                  <a:pt x="400201" y="609725"/>
                  <a:pt x="404927" y="603641"/>
                  <a:pt x="410768" y="603641"/>
                </a:cubicBezTo>
                <a:lnTo>
                  <a:pt x="495414" y="603641"/>
                </a:lnTo>
                <a:cubicBezTo>
                  <a:pt x="501293" y="603641"/>
                  <a:pt x="506018" y="609677"/>
                  <a:pt x="506018" y="617187"/>
                </a:cubicBezTo>
                <a:close/>
                <a:moveTo>
                  <a:pt x="506018" y="700930"/>
                </a:moveTo>
                <a:cubicBezTo>
                  <a:pt x="506018" y="704543"/>
                  <a:pt x="504902" y="707964"/>
                  <a:pt x="502930" y="710531"/>
                </a:cubicBezTo>
                <a:cubicBezTo>
                  <a:pt x="500921" y="713050"/>
                  <a:pt x="498242" y="714476"/>
                  <a:pt x="495414" y="714476"/>
                </a:cubicBezTo>
                <a:lnTo>
                  <a:pt x="410731" y="714476"/>
                </a:lnTo>
                <a:cubicBezTo>
                  <a:pt x="404890" y="714476"/>
                  <a:pt x="400164" y="708392"/>
                  <a:pt x="400164" y="700930"/>
                </a:cubicBezTo>
                <a:cubicBezTo>
                  <a:pt x="400164" y="693468"/>
                  <a:pt x="404889" y="687432"/>
                  <a:pt x="410731" y="687432"/>
                </a:cubicBezTo>
                <a:lnTo>
                  <a:pt x="495414" y="687432"/>
                </a:lnTo>
                <a:cubicBezTo>
                  <a:pt x="498242" y="687432"/>
                  <a:pt x="500921" y="688858"/>
                  <a:pt x="502930" y="691377"/>
                </a:cubicBezTo>
                <a:cubicBezTo>
                  <a:pt x="504902" y="693943"/>
                  <a:pt x="506018" y="697365"/>
                  <a:pt x="506018" y="700930"/>
                </a:cubicBezTo>
                <a:close/>
                <a:moveTo>
                  <a:pt x="324929" y="265763"/>
                </a:moveTo>
                <a:cubicBezTo>
                  <a:pt x="324334" y="287626"/>
                  <a:pt x="312129" y="306114"/>
                  <a:pt x="295386" y="310629"/>
                </a:cubicBezTo>
                <a:lnTo>
                  <a:pt x="295386" y="320943"/>
                </a:lnTo>
                <a:cubicBezTo>
                  <a:pt x="295237" y="328262"/>
                  <a:pt x="290549" y="334060"/>
                  <a:pt x="284819" y="334060"/>
                </a:cubicBezTo>
                <a:cubicBezTo>
                  <a:pt x="279089" y="334060"/>
                  <a:pt x="274401" y="328262"/>
                  <a:pt x="274215" y="320943"/>
                </a:cubicBezTo>
                <a:lnTo>
                  <a:pt x="274215" y="310629"/>
                </a:lnTo>
                <a:cubicBezTo>
                  <a:pt x="262755" y="307302"/>
                  <a:pt x="253081" y="297512"/>
                  <a:pt x="247873" y="284014"/>
                </a:cubicBezTo>
                <a:cubicBezTo>
                  <a:pt x="246533" y="280734"/>
                  <a:pt x="246310" y="276932"/>
                  <a:pt x="247240" y="273463"/>
                </a:cubicBezTo>
                <a:cubicBezTo>
                  <a:pt x="248170" y="269945"/>
                  <a:pt x="250179" y="267094"/>
                  <a:pt x="252784" y="265525"/>
                </a:cubicBezTo>
                <a:cubicBezTo>
                  <a:pt x="255388" y="263957"/>
                  <a:pt x="258365" y="263862"/>
                  <a:pt x="261044" y="265145"/>
                </a:cubicBezTo>
                <a:cubicBezTo>
                  <a:pt x="263760" y="266476"/>
                  <a:pt x="265881" y="269137"/>
                  <a:pt x="267034" y="272512"/>
                </a:cubicBezTo>
                <a:cubicBezTo>
                  <a:pt x="270606" y="280734"/>
                  <a:pt x="277453" y="285629"/>
                  <a:pt x="284782" y="285250"/>
                </a:cubicBezTo>
                <a:cubicBezTo>
                  <a:pt x="294196" y="286390"/>
                  <a:pt x="302604" y="277788"/>
                  <a:pt x="303758" y="265810"/>
                </a:cubicBezTo>
                <a:cubicBezTo>
                  <a:pt x="302642" y="253786"/>
                  <a:pt x="294196" y="245184"/>
                  <a:pt x="284782" y="246324"/>
                </a:cubicBezTo>
                <a:cubicBezTo>
                  <a:pt x="263686" y="247559"/>
                  <a:pt x="245752" y="226742"/>
                  <a:pt x="244636" y="199794"/>
                </a:cubicBezTo>
                <a:cubicBezTo>
                  <a:pt x="245269" y="177931"/>
                  <a:pt x="257436" y="159443"/>
                  <a:pt x="274179" y="154928"/>
                </a:cubicBezTo>
                <a:lnTo>
                  <a:pt x="274179" y="144615"/>
                </a:lnTo>
                <a:cubicBezTo>
                  <a:pt x="274105" y="140955"/>
                  <a:pt x="275184" y="137438"/>
                  <a:pt x="277155" y="134777"/>
                </a:cubicBezTo>
                <a:cubicBezTo>
                  <a:pt x="279165" y="132163"/>
                  <a:pt x="281918" y="130689"/>
                  <a:pt x="284783" y="130689"/>
                </a:cubicBezTo>
                <a:cubicBezTo>
                  <a:pt x="287648" y="130689"/>
                  <a:pt x="290364" y="132162"/>
                  <a:pt x="292373" y="134777"/>
                </a:cubicBezTo>
                <a:cubicBezTo>
                  <a:pt x="294345" y="137438"/>
                  <a:pt x="295424" y="140955"/>
                  <a:pt x="295350" y="144615"/>
                </a:cubicBezTo>
                <a:lnTo>
                  <a:pt x="295350" y="154928"/>
                </a:lnTo>
                <a:cubicBezTo>
                  <a:pt x="306846" y="158255"/>
                  <a:pt x="316521" y="168046"/>
                  <a:pt x="321729" y="181544"/>
                </a:cubicBezTo>
                <a:cubicBezTo>
                  <a:pt x="324185" y="188293"/>
                  <a:pt x="321915" y="196373"/>
                  <a:pt x="316632" y="199510"/>
                </a:cubicBezTo>
                <a:cubicBezTo>
                  <a:pt x="311311" y="202694"/>
                  <a:pt x="305023" y="199795"/>
                  <a:pt x="302530" y="192998"/>
                </a:cubicBezTo>
                <a:cubicBezTo>
                  <a:pt x="298958" y="184823"/>
                  <a:pt x="292112" y="179928"/>
                  <a:pt x="284782" y="180308"/>
                </a:cubicBezTo>
                <a:cubicBezTo>
                  <a:pt x="275369" y="179120"/>
                  <a:pt x="266960" y="187770"/>
                  <a:pt x="265806" y="199747"/>
                </a:cubicBezTo>
                <a:cubicBezTo>
                  <a:pt x="266960" y="211772"/>
                  <a:pt x="275369" y="220374"/>
                  <a:pt x="284782" y="219234"/>
                </a:cubicBezTo>
                <a:cubicBezTo>
                  <a:pt x="305916" y="217998"/>
                  <a:pt x="323850" y="238816"/>
                  <a:pt x="324928" y="265763"/>
                </a:cubicBezTo>
                <a:close/>
                <a:moveTo>
                  <a:pt x="284783" y="61721"/>
                </a:moveTo>
                <a:cubicBezTo>
                  <a:pt x="230647" y="61721"/>
                  <a:pt x="181799" y="103403"/>
                  <a:pt x="161072" y="167280"/>
                </a:cubicBezTo>
                <a:cubicBezTo>
                  <a:pt x="140348" y="231205"/>
                  <a:pt x="151808" y="304780"/>
                  <a:pt x="190094" y="353729"/>
                </a:cubicBezTo>
                <a:cubicBezTo>
                  <a:pt x="228417" y="402634"/>
                  <a:pt x="286011" y="417273"/>
                  <a:pt x="336055" y="390800"/>
                </a:cubicBezTo>
                <a:cubicBezTo>
                  <a:pt x="386061" y="364327"/>
                  <a:pt x="418692" y="301924"/>
                  <a:pt x="418692" y="232774"/>
                </a:cubicBezTo>
                <a:cubicBezTo>
                  <a:pt x="418618" y="138337"/>
                  <a:pt x="358714" y="61815"/>
                  <a:pt x="284780" y="61718"/>
                </a:cubicBezTo>
                <a:close/>
                <a:moveTo>
                  <a:pt x="284783" y="376788"/>
                </a:moveTo>
                <a:cubicBezTo>
                  <a:pt x="239204" y="376788"/>
                  <a:pt x="198090" y="341665"/>
                  <a:pt x="180637" y="287863"/>
                </a:cubicBezTo>
                <a:cubicBezTo>
                  <a:pt x="163187" y="234062"/>
                  <a:pt x="172823" y="172134"/>
                  <a:pt x="205081" y="130932"/>
                </a:cubicBezTo>
                <a:cubicBezTo>
                  <a:pt x="237303" y="89726"/>
                  <a:pt x="285784" y="77417"/>
                  <a:pt x="327935" y="99707"/>
                </a:cubicBezTo>
                <a:cubicBezTo>
                  <a:pt x="370054" y="121997"/>
                  <a:pt x="397512" y="174515"/>
                  <a:pt x="397512" y="232790"/>
                </a:cubicBezTo>
                <a:cubicBezTo>
                  <a:pt x="397438" y="312256"/>
                  <a:pt x="347022" y="376702"/>
                  <a:pt x="284774" y="376800"/>
                </a:cubicBezTo>
                <a:close/>
                <a:moveTo>
                  <a:pt x="506020" y="533390"/>
                </a:moveTo>
                <a:cubicBezTo>
                  <a:pt x="506020" y="537002"/>
                  <a:pt x="504904" y="540424"/>
                  <a:pt x="502932" y="542943"/>
                </a:cubicBezTo>
                <a:cubicBezTo>
                  <a:pt x="500923" y="545509"/>
                  <a:pt x="498244" y="546935"/>
                  <a:pt x="495416" y="546888"/>
                </a:cubicBezTo>
                <a:lnTo>
                  <a:pt x="410807" y="546888"/>
                </a:lnTo>
                <a:cubicBezTo>
                  <a:pt x="404966" y="546888"/>
                  <a:pt x="400203" y="540852"/>
                  <a:pt x="400203" y="533390"/>
                </a:cubicBezTo>
                <a:cubicBezTo>
                  <a:pt x="400203" y="525928"/>
                  <a:pt x="404966" y="519891"/>
                  <a:pt x="410807" y="519891"/>
                </a:cubicBezTo>
                <a:lnTo>
                  <a:pt x="495416" y="519891"/>
                </a:lnTo>
                <a:cubicBezTo>
                  <a:pt x="498244" y="519844"/>
                  <a:pt x="500923" y="521270"/>
                  <a:pt x="502932" y="523836"/>
                </a:cubicBezTo>
                <a:cubicBezTo>
                  <a:pt x="504904" y="526355"/>
                  <a:pt x="506020" y="529777"/>
                  <a:pt x="506020" y="53338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grpSp>
        <p:nvGrpSpPr>
          <p:cNvPr id="115" name="Agrupar 114">
            <a:extLst>
              <a:ext uri="{FF2B5EF4-FFF2-40B4-BE49-F238E27FC236}">
                <a16:creationId xmlns:a16="http://schemas.microsoft.com/office/drawing/2014/main" id="{2F11572C-7CFD-2538-51A4-12642A5DCAB4}"/>
              </a:ext>
            </a:extLst>
          </p:cNvPr>
          <p:cNvGrpSpPr/>
          <p:nvPr/>
        </p:nvGrpSpPr>
        <p:grpSpPr>
          <a:xfrm>
            <a:off x="666248" y="2286619"/>
            <a:ext cx="3204000" cy="3139739"/>
            <a:chOff x="666248" y="2286619"/>
            <a:chExt cx="3204000" cy="3139739"/>
          </a:xfrm>
        </p:grpSpPr>
        <p:grpSp>
          <p:nvGrpSpPr>
            <p:cNvPr id="32" name="Agrupar 31">
              <a:extLst>
                <a:ext uri="{FF2B5EF4-FFF2-40B4-BE49-F238E27FC236}">
                  <a16:creationId xmlns:a16="http://schemas.microsoft.com/office/drawing/2014/main" id="{210C7E65-959A-7CCE-0683-1505A9163136}"/>
                </a:ext>
              </a:extLst>
            </p:cNvPr>
            <p:cNvGrpSpPr/>
            <p:nvPr/>
          </p:nvGrpSpPr>
          <p:grpSpPr>
            <a:xfrm>
              <a:off x="666248" y="2690358"/>
              <a:ext cx="3204000" cy="2736000"/>
              <a:chOff x="573294" y="2819178"/>
              <a:chExt cx="3419361" cy="2736000"/>
            </a:xfrm>
          </p:grpSpPr>
          <p:sp>
            <p:nvSpPr>
              <p:cNvPr id="23" name="Retângulo: Cantos Arredondados 22">
                <a:extLst>
                  <a:ext uri="{FF2B5EF4-FFF2-40B4-BE49-F238E27FC236}">
                    <a16:creationId xmlns:a16="http://schemas.microsoft.com/office/drawing/2014/main" id="{953882B9-35A6-BD70-E845-3DC30AC59684}"/>
                  </a:ext>
                </a:extLst>
              </p:cNvPr>
              <p:cNvSpPr/>
              <p:nvPr/>
            </p:nvSpPr>
            <p:spPr>
              <a:xfrm>
                <a:off x="573294" y="2819178"/>
                <a:ext cx="3419361" cy="2736000"/>
              </a:xfrm>
              <a:prstGeom prst="roundRect">
                <a:avLst>
                  <a:gd name="adj" fmla="val 3148"/>
                </a:avLst>
              </a:prstGeom>
              <a:gradFill flip="none" rotWithShape="1">
                <a:gsLst>
                  <a:gs pos="10000">
                    <a:schemeClr val="tx2">
                      <a:lumMod val="90000"/>
                      <a:lumOff val="10000"/>
                      <a:alpha val="97000"/>
                    </a:schemeClr>
                  </a:gs>
                  <a:gs pos="100000">
                    <a:schemeClr val="tx2">
                      <a:lumMod val="50000"/>
                      <a:lumOff val="50000"/>
                      <a:alpha val="25000"/>
                    </a:schemeClr>
                  </a:gs>
                </a:gsLst>
                <a:lin ang="5400000" scaled="1"/>
                <a:tileRect/>
              </a:gradFill>
              <a:ln w="76200">
                <a:noFill/>
              </a:ln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sp>
            <p:nvSpPr>
              <p:cNvPr id="8" name="Título 1">
                <a:extLst>
                  <a:ext uri="{FF2B5EF4-FFF2-40B4-BE49-F238E27FC236}">
                    <a16:creationId xmlns:a16="http://schemas.microsoft.com/office/drawing/2014/main" id="{CD12F728-E0A1-BECA-0ECB-D4548D5F7CB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2655" y="3291222"/>
                <a:ext cx="3240000" cy="2160000"/>
              </a:xfrm>
              <a:prstGeom prst="rect">
                <a:avLst/>
              </a:prstGeom>
            </p:spPr>
            <p:txBody>
              <a:bodyPr vert="horz" lIns="91440" tIns="108000" rIns="91440" bIns="45720" rtlCol="0" anchor="t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pt-BR" sz="2400" b="1" dirty="0">
                    <a:solidFill>
                      <a:schemeClr val="bg1"/>
                    </a:solidFill>
                  </a:rPr>
                  <a:t>RCTR-C </a:t>
                </a:r>
                <a:r>
                  <a:rPr lang="pt-BR" sz="2400" dirty="0">
                    <a:solidFill>
                      <a:schemeClr val="bg1"/>
                    </a:solidFill>
                  </a:rPr>
                  <a:t>— </a:t>
                </a:r>
                <a:r>
                  <a:rPr lang="pt-BR" sz="2000" dirty="0">
                    <a:solidFill>
                      <a:schemeClr val="bg1"/>
                    </a:solidFill>
                  </a:rPr>
                  <a:t>cobertura de perdas ou danos à carga em razão de colisão, abalroamento, tombamento, capotamento, incêndio ou explosão.</a:t>
                </a:r>
              </a:p>
            </p:txBody>
          </p:sp>
        </p:grpSp>
        <p:grpSp>
          <p:nvGrpSpPr>
            <p:cNvPr id="101" name="Gráfico 84">
              <a:extLst>
                <a:ext uri="{FF2B5EF4-FFF2-40B4-BE49-F238E27FC236}">
                  <a16:creationId xmlns:a16="http://schemas.microsoft.com/office/drawing/2014/main" id="{78765531-7F7A-F0E0-809F-7426A3BA77EA}"/>
                </a:ext>
              </a:extLst>
            </p:cNvPr>
            <p:cNvGrpSpPr/>
            <p:nvPr/>
          </p:nvGrpSpPr>
          <p:grpSpPr>
            <a:xfrm>
              <a:off x="1836248" y="2286619"/>
              <a:ext cx="864000" cy="792000"/>
              <a:chOff x="12951165" y="1212477"/>
              <a:chExt cx="590549" cy="476250"/>
            </a:xfrm>
            <a:solidFill>
              <a:schemeClr val="bg1"/>
            </a:solidFill>
          </p:grpSpPr>
          <p:grpSp>
            <p:nvGrpSpPr>
              <p:cNvPr id="102" name="Gráfico 84">
                <a:extLst>
                  <a:ext uri="{FF2B5EF4-FFF2-40B4-BE49-F238E27FC236}">
                    <a16:creationId xmlns:a16="http://schemas.microsoft.com/office/drawing/2014/main" id="{993FF8FE-02E5-48C7-017D-04D807DD3BCF}"/>
                  </a:ext>
                </a:extLst>
              </p:cNvPr>
              <p:cNvGrpSpPr/>
              <p:nvPr/>
            </p:nvGrpSpPr>
            <p:grpSpPr>
              <a:xfrm>
                <a:off x="12951165" y="1212477"/>
                <a:ext cx="587948" cy="476250"/>
                <a:chOff x="12951165" y="1212477"/>
                <a:chExt cx="587948" cy="476250"/>
              </a:xfrm>
              <a:grpFill/>
            </p:grpSpPr>
            <p:sp>
              <p:nvSpPr>
                <p:cNvPr id="103" name="Forma Livre: Forma 102">
                  <a:extLst>
                    <a:ext uri="{FF2B5EF4-FFF2-40B4-BE49-F238E27FC236}">
                      <a16:creationId xmlns:a16="http://schemas.microsoft.com/office/drawing/2014/main" id="{A75C9412-F3A2-CF12-7295-1CB86F7F2731}"/>
                    </a:ext>
                  </a:extLst>
                </p:cNvPr>
                <p:cNvSpPr/>
                <p:nvPr/>
              </p:nvSpPr>
              <p:spPr>
                <a:xfrm>
                  <a:off x="13297256" y="1511884"/>
                  <a:ext cx="241857" cy="128416"/>
                </a:xfrm>
                <a:custGeom>
                  <a:avLst/>
                  <a:gdLst>
                    <a:gd name="csX0" fmla="*/ 8429 w 241857"/>
                    <a:gd name="csY0" fmla="*/ 128416 h 128416"/>
                    <a:gd name="csX1" fmla="*/ 752 w 241857"/>
                    <a:gd name="csY1" fmla="*/ 123530 h 128416"/>
                    <a:gd name="csX2" fmla="*/ 4933 w 241857"/>
                    <a:gd name="csY2" fmla="*/ 112491 h 128416"/>
                    <a:gd name="csX3" fmla="*/ 229952 w 241857"/>
                    <a:gd name="csY3" fmla="*/ 762 h 128416"/>
                    <a:gd name="csX4" fmla="*/ 241106 w 241857"/>
                    <a:gd name="csY4" fmla="*/ 4896 h 128416"/>
                    <a:gd name="csX5" fmla="*/ 236924 w 241857"/>
                    <a:gd name="csY5" fmla="*/ 15936 h 128416"/>
                    <a:gd name="csX6" fmla="*/ 11906 w 241857"/>
                    <a:gd name="csY6" fmla="*/ 127664 h 128416"/>
                    <a:gd name="csX7" fmla="*/ 8429 w 241857"/>
                    <a:gd name="csY7" fmla="*/ 128416 h 12841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241857" h="128416">
                      <a:moveTo>
                        <a:pt x="8429" y="128416"/>
                      </a:moveTo>
                      <a:cubicBezTo>
                        <a:pt x="5229" y="128416"/>
                        <a:pt x="2171" y="126607"/>
                        <a:pt x="752" y="123530"/>
                      </a:cubicBezTo>
                      <a:cubicBezTo>
                        <a:pt x="-1163" y="119339"/>
                        <a:pt x="704" y="114396"/>
                        <a:pt x="4933" y="112491"/>
                      </a:cubicBezTo>
                      <a:lnTo>
                        <a:pt x="229952" y="762"/>
                      </a:lnTo>
                      <a:cubicBezTo>
                        <a:pt x="234181" y="-1171"/>
                        <a:pt x="239172" y="705"/>
                        <a:pt x="241106" y="4896"/>
                      </a:cubicBezTo>
                      <a:cubicBezTo>
                        <a:pt x="243020" y="9087"/>
                        <a:pt x="241153" y="14031"/>
                        <a:pt x="236924" y="15936"/>
                      </a:cubicBezTo>
                      <a:lnTo>
                        <a:pt x="11906" y="127664"/>
                      </a:lnTo>
                      <a:cubicBezTo>
                        <a:pt x="10772" y="128178"/>
                        <a:pt x="9591" y="128416"/>
                        <a:pt x="8429" y="12841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04" name="Forma Livre: Forma 103">
                  <a:extLst>
                    <a:ext uri="{FF2B5EF4-FFF2-40B4-BE49-F238E27FC236}">
                      <a16:creationId xmlns:a16="http://schemas.microsoft.com/office/drawing/2014/main" id="{9D0CF0F7-829A-1821-B94A-363CE89D6193}"/>
                    </a:ext>
                  </a:extLst>
                </p:cNvPr>
                <p:cNvSpPr/>
                <p:nvPr/>
              </p:nvSpPr>
              <p:spPr>
                <a:xfrm>
                  <a:off x="12951165" y="1212477"/>
                  <a:ext cx="320258" cy="398790"/>
                </a:xfrm>
                <a:custGeom>
                  <a:avLst/>
                  <a:gdLst>
                    <a:gd name="csX0" fmla="*/ 311838 w 320258"/>
                    <a:gd name="csY0" fmla="*/ 398791 h 398790"/>
                    <a:gd name="csX1" fmla="*/ 304237 w 320258"/>
                    <a:gd name="csY1" fmla="*/ 394048 h 398790"/>
                    <a:gd name="csX2" fmla="*/ 113261 w 320258"/>
                    <a:gd name="csY2" fmla="*/ 19305 h 398790"/>
                    <a:gd name="csX3" fmla="*/ 11906 w 320258"/>
                    <a:gd name="csY3" fmla="*/ 64959 h 398790"/>
                    <a:gd name="csX4" fmla="*/ 752 w 320258"/>
                    <a:gd name="csY4" fmla="*/ 60825 h 398790"/>
                    <a:gd name="csX5" fmla="*/ 4933 w 320258"/>
                    <a:gd name="csY5" fmla="*/ 49785 h 398790"/>
                    <a:gd name="csX6" fmla="*/ 113814 w 320258"/>
                    <a:gd name="csY6" fmla="*/ 751 h 398790"/>
                    <a:gd name="csX7" fmla="*/ 124891 w 320258"/>
                    <a:gd name="csY7" fmla="*/ 4742 h 398790"/>
                    <a:gd name="csX8" fmla="*/ 319430 w 320258"/>
                    <a:gd name="csY8" fmla="*/ 386866 h 398790"/>
                    <a:gd name="csX9" fmla="*/ 315467 w 320258"/>
                    <a:gd name="csY9" fmla="*/ 397981 h 398790"/>
                    <a:gd name="csX10" fmla="*/ 311838 w 320258"/>
                    <a:gd name="csY10" fmla="*/ 398791 h 39879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320258" h="398790">
                      <a:moveTo>
                        <a:pt x="311838" y="398791"/>
                      </a:moveTo>
                      <a:cubicBezTo>
                        <a:pt x="308695" y="398791"/>
                        <a:pt x="305676" y="397038"/>
                        <a:pt x="304237" y="394048"/>
                      </a:cubicBezTo>
                      <a:lnTo>
                        <a:pt x="113261" y="19305"/>
                      </a:lnTo>
                      <a:lnTo>
                        <a:pt x="11906" y="64959"/>
                      </a:lnTo>
                      <a:cubicBezTo>
                        <a:pt x="7667" y="66873"/>
                        <a:pt x="2676" y="65006"/>
                        <a:pt x="752" y="60825"/>
                      </a:cubicBezTo>
                      <a:cubicBezTo>
                        <a:pt x="-1163" y="56634"/>
                        <a:pt x="704" y="51690"/>
                        <a:pt x="4933" y="49785"/>
                      </a:cubicBezTo>
                      <a:lnTo>
                        <a:pt x="113814" y="751"/>
                      </a:lnTo>
                      <a:cubicBezTo>
                        <a:pt x="117986" y="-1135"/>
                        <a:pt x="122919" y="655"/>
                        <a:pt x="124891" y="4742"/>
                      </a:cubicBezTo>
                      <a:lnTo>
                        <a:pt x="319430" y="386866"/>
                      </a:lnTo>
                      <a:cubicBezTo>
                        <a:pt x="321440" y="391019"/>
                        <a:pt x="319668" y="396000"/>
                        <a:pt x="315467" y="397981"/>
                      </a:cubicBezTo>
                      <a:cubicBezTo>
                        <a:pt x="314296" y="398534"/>
                        <a:pt x="313058" y="398791"/>
                        <a:pt x="311838" y="39879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05" name="Forma Livre: Forma 104">
                  <a:extLst>
                    <a:ext uri="{FF2B5EF4-FFF2-40B4-BE49-F238E27FC236}">
                      <a16:creationId xmlns:a16="http://schemas.microsoft.com/office/drawing/2014/main" id="{80648A24-64F8-F487-8DBB-E7194DF4D85D}"/>
                    </a:ext>
                  </a:extLst>
                </p:cNvPr>
                <p:cNvSpPr/>
                <p:nvPr/>
              </p:nvSpPr>
              <p:spPr>
                <a:xfrm>
                  <a:off x="13217197" y="1586779"/>
                  <a:ext cx="105153" cy="101947"/>
                </a:xfrm>
                <a:custGeom>
                  <a:avLst/>
                  <a:gdLst>
                    <a:gd name="csX0" fmla="*/ 51998 w 105153"/>
                    <a:gd name="csY0" fmla="*/ 0 h 101947"/>
                    <a:gd name="csX1" fmla="*/ 30062 w 105153"/>
                    <a:gd name="csY1" fmla="*/ 4705 h 101947"/>
                    <a:gd name="csX2" fmla="*/ 3049 w 105153"/>
                    <a:gd name="csY2" fmla="*/ 33452 h 101947"/>
                    <a:gd name="csX3" fmla="*/ 5021 w 105153"/>
                    <a:gd name="csY3" fmla="*/ 72219 h 101947"/>
                    <a:gd name="csX4" fmla="*/ 75096 w 105153"/>
                    <a:gd name="csY4" fmla="*/ 97241 h 101947"/>
                    <a:gd name="csX5" fmla="*/ 102099 w 105153"/>
                    <a:gd name="csY5" fmla="*/ 68504 h 101947"/>
                    <a:gd name="csX6" fmla="*/ 100137 w 105153"/>
                    <a:gd name="csY6" fmla="*/ 29728 h 101947"/>
                    <a:gd name="csX7" fmla="*/ 100137 w 105153"/>
                    <a:gd name="csY7" fmla="*/ 29728 h 101947"/>
                    <a:gd name="csX8" fmla="*/ 51998 w 105153"/>
                    <a:gd name="csY8" fmla="*/ 0 h 10194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105153" h="101947">
                      <a:moveTo>
                        <a:pt x="51998" y="0"/>
                      </a:moveTo>
                      <a:cubicBezTo>
                        <a:pt x="44626" y="0"/>
                        <a:pt x="37149" y="1514"/>
                        <a:pt x="30062" y="4705"/>
                      </a:cubicBezTo>
                      <a:cubicBezTo>
                        <a:pt x="17346" y="10430"/>
                        <a:pt x="7754" y="20641"/>
                        <a:pt x="3049" y="33452"/>
                      </a:cubicBezTo>
                      <a:cubicBezTo>
                        <a:pt x="-1609" y="46158"/>
                        <a:pt x="-913" y="59922"/>
                        <a:pt x="5021" y="72219"/>
                      </a:cubicBezTo>
                      <a:cubicBezTo>
                        <a:pt x="17384" y="97850"/>
                        <a:pt x="48807" y="109061"/>
                        <a:pt x="75096" y="97241"/>
                      </a:cubicBezTo>
                      <a:cubicBezTo>
                        <a:pt x="87802" y="91516"/>
                        <a:pt x="97394" y="81315"/>
                        <a:pt x="102099" y="68504"/>
                      </a:cubicBezTo>
                      <a:cubicBezTo>
                        <a:pt x="106767" y="55797"/>
                        <a:pt x="106062" y="42034"/>
                        <a:pt x="100137" y="29728"/>
                      </a:cubicBezTo>
                      <a:lnTo>
                        <a:pt x="100137" y="29728"/>
                      </a:lnTo>
                      <a:cubicBezTo>
                        <a:pt x="91089" y="11030"/>
                        <a:pt x="71915" y="0"/>
                        <a:pt x="51998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106" name="Gráfico 84">
                <a:extLst>
                  <a:ext uri="{FF2B5EF4-FFF2-40B4-BE49-F238E27FC236}">
                    <a16:creationId xmlns:a16="http://schemas.microsoft.com/office/drawing/2014/main" id="{1632789C-3963-3A53-39AC-775DD37AB93A}"/>
                  </a:ext>
                </a:extLst>
              </p:cNvPr>
              <p:cNvGrpSpPr/>
              <p:nvPr/>
            </p:nvGrpSpPr>
            <p:grpSpPr>
              <a:xfrm>
                <a:off x="13187365" y="1222429"/>
                <a:ext cx="354349" cy="342899"/>
                <a:chOff x="13187365" y="1222429"/>
                <a:chExt cx="354349" cy="342899"/>
              </a:xfrm>
              <a:grpFill/>
            </p:grpSpPr>
            <p:sp>
              <p:nvSpPr>
                <p:cNvPr id="107" name="Forma Livre: Forma 106">
                  <a:extLst>
                    <a:ext uri="{FF2B5EF4-FFF2-40B4-BE49-F238E27FC236}">
                      <a16:creationId xmlns:a16="http://schemas.microsoft.com/office/drawing/2014/main" id="{84FB9FFE-941A-9CD3-C8D4-833C841DD4C8}"/>
                    </a:ext>
                  </a:extLst>
                </p:cNvPr>
                <p:cNvSpPr/>
                <p:nvPr/>
              </p:nvSpPr>
              <p:spPr>
                <a:xfrm>
                  <a:off x="13361606" y="1222429"/>
                  <a:ext cx="98221" cy="87258"/>
                </a:xfrm>
                <a:custGeom>
                  <a:avLst/>
                  <a:gdLst>
                    <a:gd name="csX0" fmla="*/ 25232 w 98221"/>
                    <a:gd name="csY0" fmla="*/ 87259 h 87258"/>
                    <a:gd name="csX1" fmla="*/ 98222 w 98221"/>
                    <a:gd name="csY1" fmla="*/ 54512 h 87258"/>
                    <a:gd name="csX2" fmla="*/ 72590 w 98221"/>
                    <a:gd name="csY2" fmla="*/ 0 h 87258"/>
                    <a:gd name="csX3" fmla="*/ 0 w 98221"/>
                    <a:gd name="csY3" fmla="*/ 33585 h 8725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98221" h="87258">
                      <a:moveTo>
                        <a:pt x="25232" y="87259"/>
                      </a:moveTo>
                      <a:lnTo>
                        <a:pt x="98222" y="54512"/>
                      </a:lnTo>
                      <a:lnTo>
                        <a:pt x="72590" y="0"/>
                      </a:lnTo>
                      <a:lnTo>
                        <a:pt x="0" y="335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08" name="Forma Livre: Forma 107">
                  <a:extLst>
                    <a:ext uri="{FF2B5EF4-FFF2-40B4-BE49-F238E27FC236}">
                      <a16:creationId xmlns:a16="http://schemas.microsoft.com/office/drawing/2014/main" id="{A8EDF054-04F9-E254-E2C1-23ECE7CB1AA8}"/>
                    </a:ext>
                  </a:extLst>
                </p:cNvPr>
                <p:cNvSpPr/>
                <p:nvPr/>
              </p:nvSpPr>
              <p:spPr>
                <a:xfrm>
                  <a:off x="13276719" y="1263777"/>
                  <a:ext cx="106689" cy="113538"/>
                </a:xfrm>
                <a:custGeom>
                  <a:avLst/>
                  <a:gdLst>
                    <a:gd name="csX0" fmla="*/ 53588 w 106689"/>
                    <a:gd name="csY0" fmla="*/ 72666 h 113538"/>
                    <a:gd name="csX1" fmla="*/ 65446 w 106689"/>
                    <a:gd name="csY1" fmla="*/ 67189 h 113538"/>
                    <a:gd name="csX2" fmla="*/ 106690 w 106689"/>
                    <a:gd name="csY2" fmla="*/ 82048 h 113538"/>
                    <a:gd name="csX3" fmla="*/ 68113 w 106689"/>
                    <a:gd name="csY3" fmla="*/ 0 h 113538"/>
                    <a:gd name="csX4" fmla="*/ 0 w 106689"/>
                    <a:gd name="csY4" fmla="*/ 31509 h 113538"/>
                    <a:gd name="csX5" fmla="*/ 29556 w 106689"/>
                    <a:gd name="csY5" fmla="*/ 94393 h 113538"/>
                    <a:gd name="csX6" fmla="*/ 29575 w 106689"/>
                    <a:gd name="csY6" fmla="*/ 94421 h 113538"/>
                    <a:gd name="csX7" fmla="*/ 29585 w 106689"/>
                    <a:gd name="csY7" fmla="*/ 94450 h 113538"/>
                    <a:gd name="csX8" fmla="*/ 38557 w 106689"/>
                    <a:gd name="csY8" fmla="*/ 113538 h 113538"/>
                    <a:gd name="csX9" fmla="*/ 53588 w 106689"/>
                    <a:gd name="csY9" fmla="*/ 72666 h 11353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</a:cxnLst>
                  <a:rect l="l" t="t" r="r" b="b"/>
                  <a:pathLst>
                    <a:path w="106689" h="113538">
                      <a:moveTo>
                        <a:pt x="53588" y="72666"/>
                      </a:moveTo>
                      <a:cubicBezTo>
                        <a:pt x="55340" y="67913"/>
                        <a:pt x="60674" y="65465"/>
                        <a:pt x="65446" y="67189"/>
                      </a:cubicBezTo>
                      <a:lnTo>
                        <a:pt x="106690" y="82048"/>
                      </a:lnTo>
                      <a:lnTo>
                        <a:pt x="68113" y="0"/>
                      </a:lnTo>
                      <a:lnTo>
                        <a:pt x="0" y="31509"/>
                      </a:lnTo>
                      <a:lnTo>
                        <a:pt x="29556" y="94393"/>
                      </a:lnTo>
                      <a:cubicBezTo>
                        <a:pt x="29566" y="94402"/>
                        <a:pt x="29575" y="94412"/>
                        <a:pt x="29575" y="94421"/>
                      </a:cubicBezTo>
                      <a:cubicBezTo>
                        <a:pt x="29585" y="94431"/>
                        <a:pt x="29575" y="94440"/>
                        <a:pt x="29585" y="94450"/>
                      </a:cubicBezTo>
                      <a:lnTo>
                        <a:pt x="38557" y="113538"/>
                      </a:lnTo>
                      <a:lnTo>
                        <a:pt x="53588" y="7266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09" name="Forma Livre: Forma 108">
                  <a:extLst>
                    <a:ext uri="{FF2B5EF4-FFF2-40B4-BE49-F238E27FC236}">
                      <a16:creationId xmlns:a16="http://schemas.microsoft.com/office/drawing/2014/main" id="{907E2E6E-4D6B-43D1-6F71-6E085FCB9C4D}"/>
                    </a:ext>
                  </a:extLst>
                </p:cNvPr>
                <p:cNvSpPr/>
                <p:nvPr/>
              </p:nvSpPr>
              <p:spPr>
                <a:xfrm>
                  <a:off x="13187365" y="1303039"/>
                  <a:ext cx="98250" cy="88182"/>
                </a:xfrm>
                <a:custGeom>
                  <a:avLst/>
                  <a:gdLst>
                    <a:gd name="csX0" fmla="*/ 98250 w 98250"/>
                    <a:gd name="csY0" fmla="*/ 54607 h 88182"/>
                    <a:gd name="csX1" fmla="*/ 72590 w 98250"/>
                    <a:gd name="csY1" fmla="*/ 0 h 88182"/>
                    <a:gd name="csX2" fmla="*/ 0 w 98250"/>
                    <a:gd name="csY2" fmla="*/ 33576 h 88182"/>
                    <a:gd name="csX3" fmla="*/ 25660 w 98250"/>
                    <a:gd name="csY3" fmla="*/ 88182 h 8818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98250" h="88182">
                      <a:moveTo>
                        <a:pt x="98250" y="54607"/>
                      </a:moveTo>
                      <a:lnTo>
                        <a:pt x="72590" y="0"/>
                      </a:lnTo>
                      <a:lnTo>
                        <a:pt x="0" y="33576"/>
                      </a:lnTo>
                      <a:lnTo>
                        <a:pt x="25660" y="8818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0" name="Forma Livre: Forma 109">
                  <a:extLst>
                    <a:ext uri="{FF2B5EF4-FFF2-40B4-BE49-F238E27FC236}">
                      <a16:creationId xmlns:a16="http://schemas.microsoft.com/office/drawing/2014/main" id="{CCF5CFD1-7EF9-2ED5-5B0E-C538E7545515}"/>
                    </a:ext>
                  </a:extLst>
                </p:cNvPr>
                <p:cNvSpPr/>
                <p:nvPr/>
              </p:nvSpPr>
              <p:spPr>
                <a:xfrm>
                  <a:off x="13220836" y="1293562"/>
                  <a:ext cx="320878" cy="271767"/>
                </a:xfrm>
                <a:custGeom>
                  <a:avLst/>
                  <a:gdLst>
                    <a:gd name="csX0" fmla="*/ 246802 w 320878"/>
                    <a:gd name="csY0" fmla="*/ 0 h 271767"/>
                    <a:gd name="csX1" fmla="*/ 173822 w 320878"/>
                    <a:gd name="csY1" fmla="*/ 32737 h 271767"/>
                    <a:gd name="csX2" fmla="*/ 188776 w 320878"/>
                    <a:gd name="csY2" fmla="*/ 64551 h 271767"/>
                    <a:gd name="csX3" fmla="*/ 187204 w 320878"/>
                    <a:gd name="csY3" fmla="*/ 74609 h 271767"/>
                    <a:gd name="csX4" fmla="*/ 177222 w 320878"/>
                    <a:gd name="csY4" fmla="*/ 77029 h 271767"/>
                    <a:gd name="csX5" fmla="*/ 123701 w 320878"/>
                    <a:gd name="csY5" fmla="*/ 57750 h 271767"/>
                    <a:gd name="csX6" fmla="*/ 104184 w 320878"/>
                    <a:gd name="csY6" fmla="*/ 110814 h 271767"/>
                    <a:gd name="csX7" fmla="*/ 95888 w 320878"/>
                    <a:gd name="csY7" fmla="*/ 116834 h 271767"/>
                    <a:gd name="csX8" fmla="*/ 95488 w 320878"/>
                    <a:gd name="csY8" fmla="*/ 116843 h 271767"/>
                    <a:gd name="csX9" fmla="*/ 87097 w 320878"/>
                    <a:gd name="csY9" fmla="*/ 111547 h 271767"/>
                    <a:gd name="csX10" fmla="*/ 72590 w 320878"/>
                    <a:gd name="csY10" fmla="*/ 80696 h 271767"/>
                    <a:gd name="csX11" fmla="*/ 0 w 320878"/>
                    <a:gd name="csY11" fmla="*/ 114271 h 271767"/>
                    <a:gd name="csX12" fmla="*/ 74038 w 320878"/>
                    <a:gd name="csY12" fmla="*/ 271767 h 271767"/>
                    <a:gd name="csX13" fmla="*/ 320878 w 320878"/>
                    <a:gd name="csY13" fmla="*/ 157591 h 271767"/>
                    <a:gd name="csX14" fmla="*/ 246802 w 320878"/>
                    <a:gd name="csY14" fmla="*/ 0 h 271767"/>
                    <a:gd name="csX15" fmla="*/ 117253 w 320878"/>
                    <a:gd name="csY15" fmla="*/ 216503 h 271767"/>
                    <a:gd name="csX16" fmla="*/ 112766 w 320878"/>
                    <a:gd name="csY16" fmla="*/ 228676 h 271767"/>
                    <a:gd name="csX17" fmla="*/ 108871 w 320878"/>
                    <a:gd name="csY17" fmla="*/ 229533 h 271767"/>
                    <a:gd name="csX18" fmla="*/ 100470 w 320878"/>
                    <a:gd name="csY18" fmla="*/ 224238 h 271767"/>
                    <a:gd name="csX19" fmla="*/ 82077 w 320878"/>
                    <a:gd name="csY19" fmla="*/ 185109 h 271767"/>
                    <a:gd name="csX20" fmla="*/ 79591 w 320878"/>
                    <a:gd name="csY20" fmla="*/ 193662 h 271767"/>
                    <a:gd name="csX21" fmla="*/ 70695 w 320878"/>
                    <a:gd name="csY21" fmla="*/ 200292 h 271767"/>
                    <a:gd name="csX22" fmla="*/ 68132 w 320878"/>
                    <a:gd name="csY22" fmla="*/ 199930 h 271767"/>
                    <a:gd name="csX23" fmla="*/ 61798 w 320878"/>
                    <a:gd name="csY23" fmla="*/ 188585 h 271767"/>
                    <a:gd name="csX24" fmla="*/ 71133 w 320878"/>
                    <a:gd name="csY24" fmla="*/ 156496 h 271767"/>
                    <a:gd name="csX25" fmla="*/ 71276 w 320878"/>
                    <a:gd name="csY25" fmla="*/ 156239 h 271767"/>
                    <a:gd name="csX26" fmla="*/ 72771 w 320878"/>
                    <a:gd name="csY26" fmla="*/ 153524 h 271767"/>
                    <a:gd name="csX27" fmla="*/ 73114 w 320878"/>
                    <a:gd name="csY27" fmla="*/ 152962 h 271767"/>
                    <a:gd name="csX28" fmla="*/ 76124 w 320878"/>
                    <a:gd name="csY28" fmla="*/ 150724 h 271767"/>
                    <a:gd name="csX29" fmla="*/ 76229 w 320878"/>
                    <a:gd name="csY29" fmla="*/ 150695 h 271767"/>
                    <a:gd name="csX30" fmla="*/ 76305 w 320878"/>
                    <a:gd name="csY30" fmla="*/ 150638 h 271767"/>
                    <a:gd name="csX31" fmla="*/ 77181 w 320878"/>
                    <a:gd name="csY31" fmla="*/ 150466 h 271767"/>
                    <a:gd name="csX32" fmla="*/ 80000 w 320878"/>
                    <a:gd name="csY32" fmla="*/ 149914 h 271767"/>
                    <a:gd name="csX33" fmla="*/ 81182 w 320878"/>
                    <a:gd name="csY33" fmla="*/ 150104 h 271767"/>
                    <a:gd name="csX34" fmla="*/ 83715 w 320878"/>
                    <a:gd name="csY34" fmla="*/ 150733 h 271767"/>
                    <a:gd name="csX35" fmla="*/ 84153 w 320878"/>
                    <a:gd name="csY35" fmla="*/ 150838 h 271767"/>
                    <a:gd name="csX36" fmla="*/ 113176 w 320878"/>
                    <a:gd name="csY36" fmla="*/ 165173 h 271767"/>
                    <a:gd name="csX37" fmla="*/ 117329 w 320878"/>
                    <a:gd name="csY37" fmla="*/ 177460 h 271767"/>
                    <a:gd name="csX38" fmla="*/ 104908 w 320878"/>
                    <a:gd name="csY38" fmla="*/ 181566 h 271767"/>
                    <a:gd name="csX39" fmla="*/ 99603 w 320878"/>
                    <a:gd name="csY39" fmla="*/ 178946 h 271767"/>
                    <a:gd name="csX40" fmla="*/ 117253 w 320878"/>
                    <a:gd name="csY40" fmla="*/ 216503 h 27176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</a:cxnLst>
                  <a:rect l="l" t="t" r="r" b="b"/>
                  <a:pathLst>
                    <a:path w="320878" h="271767">
                      <a:moveTo>
                        <a:pt x="246802" y="0"/>
                      </a:moveTo>
                      <a:lnTo>
                        <a:pt x="173822" y="32737"/>
                      </a:lnTo>
                      <a:lnTo>
                        <a:pt x="188776" y="64551"/>
                      </a:lnTo>
                      <a:cubicBezTo>
                        <a:pt x="190357" y="67913"/>
                        <a:pt x="189738" y="71876"/>
                        <a:pt x="187204" y="74609"/>
                      </a:cubicBezTo>
                      <a:cubicBezTo>
                        <a:pt x="184680" y="77343"/>
                        <a:pt x="180737" y="78296"/>
                        <a:pt x="177222" y="77029"/>
                      </a:cubicBezTo>
                      <a:lnTo>
                        <a:pt x="123701" y="57750"/>
                      </a:lnTo>
                      <a:lnTo>
                        <a:pt x="104184" y="110814"/>
                      </a:lnTo>
                      <a:cubicBezTo>
                        <a:pt x="102908" y="114300"/>
                        <a:pt x="99631" y="116672"/>
                        <a:pt x="95888" y="116834"/>
                      </a:cubicBezTo>
                      <a:cubicBezTo>
                        <a:pt x="95755" y="116843"/>
                        <a:pt x="95621" y="116843"/>
                        <a:pt x="95488" y="116843"/>
                      </a:cubicBezTo>
                      <a:cubicBezTo>
                        <a:pt x="91907" y="116843"/>
                        <a:pt x="88621" y="114786"/>
                        <a:pt x="87097" y="111547"/>
                      </a:cubicBezTo>
                      <a:lnTo>
                        <a:pt x="72590" y="80696"/>
                      </a:lnTo>
                      <a:lnTo>
                        <a:pt x="0" y="114271"/>
                      </a:lnTo>
                      <a:lnTo>
                        <a:pt x="74038" y="271767"/>
                      </a:lnTo>
                      <a:lnTo>
                        <a:pt x="320878" y="157591"/>
                      </a:lnTo>
                      <a:lnTo>
                        <a:pt x="246802" y="0"/>
                      </a:lnTo>
                      <a:close/>
                      <a:moveTo>
                        <a:pt x="117253" y="216503"/>
                      </a:moveTo>
                      <a:cubicBezTo>
                        <a:pt x="119415" y="221094"/>
                        <a:pt x="117405" y="226543"/>
                        <a:pt x="112766" y="228676"/>
                      </a:cubicBezTo>
                      <a:cubicBezTo>
                        <a:pt x="111509" y="229257"/>
                        <a:pt x="110176" y="229533"/>
                        <a:pt x="108871" y="229533"/>
                      </a:cubicBezTo>
                      <a:cubicBezTo>
                        <a:pt x="105375" y="229533"/>
                        <a:pt x="102032" y="227571"/>
                        <a:pt x="100470" y="224238"/>
                      </a:cubicBezTo>
                      <a:lnTo>
                        <a:pt x="82077" y="185109"/>
                      </a:lnTo>
                      <a:lnTo>
                        <a:pt x="79591" y="193662"/>
                      </a:lnTo>
                      <a:cubicBezTo>
                        <a:pt x="78419" y="197672"/>
                        <a:pt x="74724" y="200292"/>
                        <a:pt x="70695" y="200292"/>
                      </a:cubicBezTo>
                      <a:cubicBezTo>
                        <a:pt x="69847" y="200292"/>
                        <a:pt x="68990" y="200177"/>
                        <a:pt x="68132" y="199930"/>
                      </a:cubicBezTo>
                      <a:cubicBezTo>
                        <a:pt x="63217" y="198530"/>
                        <a:pt x="60389" y="193453"/>
                        <a:pt x="61798" y="188585"/>
                      </a:cubicBezTo>
                      <a:lnTo>
                        <a:pt x="71133" y="156496"/>
                      </a:lnTo>
                      <a:cubicBezTo>
                        <a:pt x="71161" y="156401"/>
                        <a:pt x="71247" y="156334"/>
                        <a:pt x="71276" y="156239"/>
                      </a:cubicBezTo>
                      <a:cubicBezTo>
                        <a:pt x="71599" y="155248"/>
                        <a:pt x="72133" y="154353"/>
                        <a:pt x="72771" y="153524"/>
                      </a:cubicBezTo>
                      <a:cubicBezTo>
                        <a:pt x="72904" y="153353"/>
                        <a:pt x="72962" y="153124"/>
                        <a:pt x="73114" y="152962"/>
                      </a:cubicBezTo>
                      <a:cubicBezTo>
                        <a:pt x="73933" y="152048"/>
                        <a:pt x="74933" y="151276"/>
                        <a:pt x="76124" y="150724"/>
                      </a:cubicBezTo>
                      <a:cubicBezTo>
                        <a:pt x="76162" y="150705"/>
                        <a:pt x="76200" y="150714"/>
                        <a:pt x="76229" y="150695"/>
                      </a:cubicBezTo>
                      <a:cubicBezTo>
                        <a:pt x="76257" y="150686"/>
                        <a:pt x="76276" y="150657"/>
                        <a:pt x="76305" y="150638"/>
                      </a:cubicBezTo>
                      <a:cubicBezTo>
                        <a:pt x="76581" y="150514"/>
                        <a:pt x="76895" y="150562"/>
                        <a:pt x="77181" y="150466"/>
                      </a:cubicBezTo>
                      <a:cubicBezTo>
                        <a:pt x="78115" y="150162"/>
                        <a:pt x="79057" y="149914"/>
                        <a:pt x="80000" y="149914"/>
                      </a:cubicBezTo>
                      <a:cubicBezTo>
                        <a:pt x="80401" y="149914"/>
                        <a:pt x="80782" y="150047"/>
                        <a:pt x="81182" y="150104"/>
                      </a:cubicBezTo>
                      <a:cubicBezTo>
                        <a:pt x="82058" y="150219"/>
                        <a:pt x="82906" y="150381"/>
                        <a:pt x="83715" y="150733"/>
                      </a:cubicBezTo>
                      <a:cubicBezTo>
                        <a:pt x="83858" y="150790"/>
                        <a:pt x="84011" y="150771"/>
                        <a:pt x="84153" y="150838"/>
                      </a:cubicBezTo>
                      <a:lnTo>
                        <a:pt x="113176" y="165173"/>
                      </a:lnTo>
                      <a:cubicBezTo>
                        <a:pt x="117748" y="167430"/>
                        <a:pt x="119615" y="172936"/>
                        <a:pt x="117329" y="177460"/>
                      </a:cubicBezTo>
                      <a:cubicBezTo>
                        <a:pt x="115043" y="181985"/>
                        <a:pt x="109490" y="183852"/>
                        <a:pt x="104908" y="181566"/>
                      </a:cubicBezTo>
                      <a:lnTo>
                        <a:pt x="99603" y="178946"/>
                      </a:lnTo>
                      <a:lnTo>
                        <a:pt x="117253" y="21650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</p:grpSp>
      <p:grpSp>
        <p:nvGrpSpPr>
          <p:cNvPr id="89" name="Gráfico 86">
            <a:extLst>
              <a:ext uri="{FF2B5EF4-FFF2-40B4-BE49-F238E27FC236}">
                <a16:creationId xmlns:a16="http://schemas.microsoft.com/office/drawing/2014/main" id="{79429768-4CB0-2EDA-08D7-DA5109AAD9A4}"/>
              </a:ext>
            </a:extLst>
          </p:cNvPr>
          <p:cNvGrpSpPr/>
          <p:nvPr/>
        </p:nvGrpSpPr>
        <p:grpSpPr>
          <a:xfrm>
            <a:off x="12377143" y="-721966"/>
            <a:ext cx="1119614" cy="956075"/>
            <a:chOff x="14096727" y="1105574"/>
            <a:chExt cx="668884" cy="571182"/>
          </a:xfrm>
          <a:solidFill>
            <a:schemeClr val="bg1"/>
          </a:solidFill>
        </p:grpSpPr>
        <p:sp>
          <p:nvSpPr>
            <p:cNvPr id="90" name="Forma Livre: Forma 89">
              <a:extLst>
                <a:ext uri="{FF2B5EF4-FFF2-40B4-BE49-F238E27FC236}">
                  <a16:creationId xmlns:a16="http://schemas.microsoft.com/office/drawing/2014/main" id="{6165B9B3-102F-1E89-CD2F-78A64CF92D03}"/>
                </a:ext>
              </a:extLst>
            </p:cNvPr>
            <p:cNvSpPr/>
            <p:nvPr/>
          </p:nvSpPr>
          <p:spPr>
            <a:xfrm>
              <a:off x="14096727" y="1105574"/>
              <a:ext cx="249176" cy="256857"/>
            </a:xfrm>
            <a:custGeom>
              <a:avLst/>
              <a:gdLst>
                <a:gd name="csX0" fmla="*/ 122150 w 249176"/>
                <a:gd name="csY0" fmla="*/ 256858 h 256857"/>
                <a:gd name="csX1" fmla="*/ 125960 w 249176"/>
                <a:gd name="csY1" fmla="*/ 256858 h 256857"/>
                <a:gd name="csX2" fmla="*/ 128817 w 249176"/>
                <a:gd name="csY2" fmla="*/ 255905 h 256857"/>
                <a:gd name="csX3" fmla="*/ 227877 w 249176"/>
                <a:gd name="csY3" fmla="*/ 153035 h 256857"/>
                <a:gd name="csX4" fmla="*/ 248832 w 249176"/>
                <a:gd name="csY4" fmla="*/ 25400 h 256857"/>
                <a:gd name="csX5" fmla="*/ 245022 w 249176"/>
                <a:gd name="csY5" fmla="*/ 6350 h 256857"/>
                <a:gd name="csX6" fmla="*/ 223115 w 249176"/>
                <a:gd name="csY6" fmla="*/ 635 h 256857"/>
                <a:gd name="csX7" fmla="*/ 217400 w 249176"/>
                <a:gd name="csY7" fmla="*/ 635 h 256857"/>
                <a:gd name="csX8" fmla="*/ 33567 w 249176"/>
                <a:gd name="csY8" fmla="*/ 635 h 256857"/>
                <a:gd name="csX9" fmla="*/ 7850 w 249176"/>
                <a:gd name="csY9" fmla="*/ 12065 h 256857"/>
                <a:gd name="csX10" fmla="*/ 230 w 249176"/>
                <a:gd name="csY10" fmla="*/ 39688 h 256857"/>
                <a:gd name="csX11" fmla="*/ 21185 w 249176"/>
                <a:gd name="csY11" fmla="*/ 153988 h 256857"/>
                <a:gd name="csX12" fmla="*/ 122150 w 249176"/>
                <a:gd name="csY12" fmla="*/ 256858 h 256857"/>
                <a:gd name="csX13" fmla="*/ 49760 w 249176"/>
                <a:gd name="csY13" fmla="*/ 149225 h 256857"/>
                <a:gd name="csX14" fmla="*/ 45950 w 249176"/>
                <a:gd name="csY14" fmla="*/ 130175 h 256857"/>
                <a:gd name="csX15" fmla="*/ 65952 w 249176"/>
                <a:gd name="csY15" fmla="*/ 132080 h 256857"/>
                <a:gd name="csX16" fmla="*/ 110720 w 249176"/>
                <a:gd name="csY16" fmla="*/ 134938 h 256857"/>
                <a:gd name="csX17" fmla="*/ 110720 w 249176"/>
                <a:gd name="csY17" fmla="*/ 223520 h 256857"/>
                <a:gd name="csX18" fmla="*/ 49760 w 249176"/>
                <a:gd name="csY18" fmla="*/ 149225 h 256857"/>
                <a:gd name="csX19" fmla="*/ 139295 w 249176"/>
                <a:gd name="csY19" fmla="*/ 223520 h 256857"/>
                <a:gd name="csX20" fmla="*/ 139295 w 249176"/>
                <a:gd name="csY20" fmla="*/ 134938 h 256857"/>
                <a:gd name="csX21" fmla="*/ 176442 w 249176"/>
                <a:gd name="csY21" fmla="*/ 132080 h 256857"/>
                <a:gd name="csX22" fmla="*/ 203112 w 249176"/>
                <a:gd name="csY22" fmla="*/ 129222 h 256857"/>
                <a:gd name="csX23" fmla="*/ 200255 w 249176"/>
                <a:gd name="csY23" fmla="*/ 149225 h 256857"/>
                <a:gd name="csX24" fmla="*/ 139295 w 249176"/>
                <a:gd name="csY24" fmla="*/ 223520 h 256857"/>
                <a:gd name="csX25" fmla="*/ 219305 w 249176"/>
                <a:gd name="csY25" fmla="*/ 29210 h 256857"/>
                <a:gd name="csX26" fmla="*/ 207875 w 249176"/>
                <a:gd name="csY26" fmla="*/ 100648 h 256857"/>
                <a:gd name="csX27" fmla="*/ 173585 w 249176"/>
                <a:gd name="csY27" fmla="*/ 104458 h 256857"/>
                <a:gd name="csX28" fmla="*/ 139295 w 249176"/>
                <a:gd name="csY28" fmla="*/ 106363 h 256857"/>
                <a:gd name="csX29" fmla="*/ 139295 w 249176"/>
                <a:gd name="csY29" fmla="*/ 28258 h 256857"/>
                <a:gd name="csX30" fmla="*/ 216447 w 249176"/>
                <a:gd name="csY30" fmla="*/ 28258 h 256857"/>
                <a:gd name="csX31" fmla="*/ 219305 w 249176"/>
                <a:gd name="csY31" fmla="*/ 29210 h 256857"/>
                <a:gd name="csX32" fmla="*/ 29757 w 249176"/>
                <a:gd name="csY32" fmla="*/ 31115 h 256857"/>
                <a:gd name="csX33" fmla="*/ 33567 w 249176"/>
                <a:gd name="csY33" fmla="*/ 29210 h 256857"/>
                <a:gd name="csX34" fmla="*/ 110720 w 249176"/>
                <a:gd name="csY34" fmla="*/ 29210 h 256857"/>
                <a:gd name="csX35" fmla="*/ 110720 w 249176"/>
                <a:gd name="csY35" fmla="*/ 107315 h 256857"/>
                <a:gd name="csX36" fmla="*/ 68810 w 249176"/>
                <a:gd name="csY36" fmla="*/ 104458 h 256857"/>
                <a:gd name="csX37" fmla="*/ 40235 w 249176"/>
                <a:gd name="csY37" fmla="*/ 101600 h 256857"/>
                <a:gd name="csX38" fmla="*/ 28805 w 249176"/>
                <a:gd name="csY38" fmla="*/ 34925 h 256857"/>
                <a:gd name="csX39" fmla="*/ 29757 w 249176"/>
                <a:gd name="csY39" fmla="*/ 31115 h 2568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249176" h="256857">
                  <a:moveTo>
                    <a:pt x="122150" y="256858"/>
                  </a:moveTo>
                  <a:lnTo>
                    <a:pt x="125960" y="256858"/>
                  </a:lnTo>
                  <a:lnTo>
                    <a:pt x="128817" y="255905"/>
                  </a:lnTo>
                  <a:cubicBezTo>
                    <a:pt x="180252" y="245428"/>
                    <a:pt x="219305" y="205422"/>
                    <a:pt x="227877" y="153035"/>
                  </a:cubicBezTo>
                  <a:lnTo>
                    <a:pt x="248832" y="25400"/>
                  </a:lnTo>
                  <a:cubicBezTo>
                    <a:pt x="249785" y="17780"/>
                    <a:pt x="248832" y="11113"/>
                    <a:pt x="245022" y="6350"/>
                  </a:cubicBezTo>
                  <a:cubicBezTo>
                    <a:pt x="238355" y="-1270"/>
                    <a:pt x="229782" y="-318"/>
                    <a:pt x="223115" y="635"/>
                  </a:cubicBezTo>
                  <a:cubicBezTo>
                    <a:pt x="221210" y="635"/>
                    <a:pt x="219305" y="635"/>
                    <a:pt x="217400" y="635"/>
                  </a:cubicBezTo>
                  <a:lnTo>
                    <a:pt x="33567" y="635"/>
                  </a:lnTo>
                  <a:cubicBezTo>
                    <a:pt x="24042" y="635"/>
                    <a:pt x="14517" y="5398"/>
                    <a:pt x="7850" y="12065"/>
                  </a:cubicBezTo>
                  <a:cubicBezTo>
                    <a:pt x="1182" y="19685"/>
                    <a:pt x="-723" y="29210"/>
                    <a:pt x="230" y="39688"/>
                  </a:cubicBezTo>
                  <a:lnTo>
                    <a:pt x="21185" y="153988"/>
                  </a:lnTo>
                  <a:cubicBezTo>
                    <a:pt x="30710" y="206375"/>
                    <a:pt x="69762" y="246380"/>
                    <a:pt x="122150" y="256858"/>
                  </a:cubicBezTo>
                  <a:close/>
                  <a:moveTo>
                    <a:pt x="49760" y="149225"/>
                  </a:moveTo>
                  <a:lnTo>
                    <a:pt x="45950" y="130175"/>
                  </a:lnTo>
                  <a:lnTo>
                    <a:pt x="65952" y="132080"/>
                  </a:lnTo>
                  <a:cubicBezTo>
                    <a:pt x="81192" y="133985"/>
                    <a:pt x="95480" y="134938"/>
                    <a:pt x="110720" y="134938"/>
                  </a:cubicBezTo>
                  <a:lnTo>
                    <a:pt x="110720" y="223520"/>
                  </a:lnTo>
                  <a:cubicBezTo>
                    <a:pt x="78335" y="212090"/>
                    <a:pt x="55475" y="183515"/>
                    <a:pt x="49760" y="149225"/>
                  </a:cubicBezTo>
                  <a:close/>
                  <a:moveTo>
                    <a:pt x="139295" y="223520"/>
                  </a:moveTo>
                  <a:lnTo>
                    <a:pt x="139295" y="134938"/>
                  </a:lnTo>
                  <a:cubicBezTo>
                    <a:pt x="151677" y="134938"/>
                    <a:pt x="164060" y="133985"/>
                    <a:pt x="176442" y="132080"/>
                  </a:cubicBezTo>
                  <a:lnTo>
                    <a:pt x="203112" y="129222"/>
                  </a:lnTo>
                  <a:lnTo>
                    <a:pt x="200255" y="149225"/>
                  </a:lnTo>
                  <a:cubicBezTo>
                    <a:pt x="193587" y="183515"/>
                    <a:pt x="170727" y="211138"/>
                    <a:pt x="139295" y="223520"/>
                  </a:cubicBezTo>
                  <a:close/>
                  <a:moveTo>
                    <a:pt x="219305" y="29210"/>
                  </a:moveTo>
                  <a:lnTo>
                    <a:pt x="207875" y="100648"/>
                  </a:lnTo>
                  <a:lnTo>
                    <a:pt x="173585" y="104458"/>
                  </a:lnTo>
                  <a:cubicBezTo>
                    <a:pt x="162155" y="105410"/>
                    <a:pt x="150725" y="106363"/>
                    <a:pt x="139295" y="106363"/>
                  </a:cubicBezTo>
                  <a:lnTo>
                    <a:pt x="139295" y="28258"/>
                  </a:lnTo>
                  <a:lnTo>
                    <a:pt x="216447" y="28258"/>
                  </a:lnTo>
                  <a:cubicBezTo>
                    <a:pt x="217400" y="29210"/>
                    <a:pt x="218352" y="29210"/>
                    <a:pt x="219305" y="29210"/>
                  </a:cubicBezTo>
                  <a:close/>
                  <a:moveTo>
                    <a:pt x="29757" y="31115"/>
                  </a:moveTo>
                  <a:cubicBezTo>
                    <a:pt x="30710" y="30163"/>
                    <a:pt x="31662" y="29210"/>
                    <a:pt x="33567" y="29210"/>
                  </a:cubicBezTo>
                  <a:lnTo>
                    <a:pt x="110720" y="29210"/>
                  </a:lnTo>
                  <a:lnTo>
                    <a:pt x="110720" y="107315"/>
                  </a:lnTo>
                  <a:cubicBezTo>
                    <a:pt x="96432" y="107315"/>
                    <a:pt x="83097" y="106363"/>
                    <a:pt x="68810" y="104458"/>
                  </a:cubicBezTo>
                  <a:lnTo>
                    <a:pt x="40235" y="101600"/>
                  </a:lnTo>
                  <a:lnTo>
                    <a:pt x="28805" y="34925"/>
                  </a:lnTo>
                  <a:cubicBezTo>
                    <a:pt x="28805" y="33020"/>
                    <a:pt x="29757" y="31115"/>
                    <a:pt x="29757" y="311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1" name="Forma Livre: Forma 90">
              <a:extLst>
                <a:ext uri="{FF2B5EF4-FFF2-40B4-BE49-F238E27FC236}">
                  <a16:creationId xmlns:a16="http://schemas.microsoft.com/office/drawing/2014/main" id="{A92B6A16-F47A-0184-3D3D-7337D3008B56}"/>
                </a:ext>
              </a:extLst>
            </p:cNvPr>
            <p:cNvSpPr/>
            <p:nvPr/>
          </p:nvSpPr>
          <p:spPr>
            <a:xfrm>
              <a:off x="14207447" y="1551027"/>
              <a:ext cx="125730" cy="125729"/>
            </a:xfrm>
            <a:custGeom>
              <a:avLst/>
              <a:gdLst>
                <a:gd name="csX0" fmla="*/ 62865 w 125730"/>
                <a:gd name="csY0" fmla="*/ 0 h 125729"/>
                <a:gd name="csX1" fmla="*/ 0 w 125730"/>
                <a:gd name="csY1" fmla="*/ 62865 h 125729"/>
                <a:gd name="csX2" fmla="*/ 62865 w 125730"/>
                <a:gd name="csY2" fmla="*/ 125730 h 125729"/>
                <a:gd name="csX3" fmla="*/ 125730 w 125730"/>
                <a:gd name="csY3" fmla="*/ 62865 h 125729"/>
                <a:gd name="csX4" fmla="*/ 62865 w 125730"/>
                <a:gd name="csY4" fmla="*/ 0 h 125729"/>
                <a:gd name="csX5" fmla="*/ 62865 w 125730"/>
                <a:gd name="csY5" fmla="*/ 97155 h 125729"/>
                <a:gd name="csX6" fmla="*/ 28575 w 125730"/>
                <a:gd name="csY6" fmla="*/ 62865 h 125729"/>
                <a:gd name="csX7" fmla="*/ 62865 w 125730"/>
                <a:gd name="csY7" fmla="*/ 28575 h 125729"/>
                <a:gd name="csX8" fmla="*/ 97155 w 125730"/>
                <a:gd name="csY8" fmla="*/ 62865 h 125729"/>
                <a:gd name="csX9" fmla="*/ 62865 w 125730"/>
                <a:gd name="csY9" fmla="*/ 97155 h 1257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25730" h="125729">
                  <a:moveTo>
                    <a:pt x="62865" y="0"/>
                  </a:moveTo>
                  <a:cubicBezTo>
                    <a:pt x="28575" y="0"/>
                    <a:pt x="0" y="27622"/>
                    <a:pt x="0" y="62865"/>
                  </a:cubicBezTo>
                  <a:cubicBezTo>
                    <a:pt x="0" y="97155"/>
                    <a:pt x="27622" y="125730"/>
                    <a:pt x="62865" y="125730"/>
                  </a:cubicBezTo>
                  <a:cubicBezTo>
                    <a:pt x="97155" y="125730"/>
                    <a:pt x="125730" y="98107"/>
                    <a:pt x="125730" y="62865"/>
                  </a:cubicBezTo>
                  <a:cubicBezTo>
                    <a:pt x="124777" y="28575"/>
                    <a:pt x="97155" y="0"/>
                    <a:pt x="62865" y="0"/>
                  </a:cubicBezTo>
                  <a:close/>
                  <a:moveTo>
                    <a:pt x="62865" y="97155"/>
                  </a:moveTo>
                  <a:cubicBezTo>
                    <a:pt x="43815" y="97155"/>
                    <a:pt x="28575" y="81915"/>
                    <a:pt x="28575" y="62865"/>
                  </a:cubicBezTo>
                  <a:cubicBezTo>
                    <a:pt x="28575" y="43815"/>
                    <a:pt x="43815" y="28575"/>
                    <a:pt x="62865" y="28575"/>
                  </a:cubicBezTo>
                  <a:cubicBezTo>
                    <a:pt x="81915" y="28575"/>
                    <a:pt x="97155" y="43815"/>
                    <a:pt x="97155" y="62865"/>
                  </a:cubicBezTo>
                  <a:cubicBezTo>
                    <a:pt x="97155" y="81915"/>
                    <a:pt x="80963" y="97155"/>
                    <a:pt x="62865" y="971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" name="Elipse 91">
              <a:extLst>
                <a:ext uri="{FF2B5EF4-FFF2-40B4-BE49-F238E27FC236}">
                  <a16:creationId xmlns:a16="http://schemas.microsoft.com/office/drawing/2014/main" id="{D3AF4329-A355-CB0B-CD4E-A5840886D943}"/>
                </a:ext>
              </a:extLst>
            </p:cNvPr>
            <p:cNvSpPr/>
            <p:nvPr/>
          </p:nvSpPr>
          <p:spPr>
            <a:xfrm>
              <a:off x="14252215" y="1595794"/>
              <a:ext cx="36194" cy="36195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3" name="Forma Livre: Forma 92">
              <a:extLst>
                <a:ext uri="{FF2B5EF4-FFF2-40B4-BE49-F238E27FC236}">
                  <a16:creationId xmlns:a16="http://schemas.microsoft.com/office/drawing/2014/main" id="{F64EE58E-ADB5-C7B5-40B2-4909195E241D}"/>
                </a:ext>
              </a:extLst>
            </p:cNvPr>
            <p:cNvSpPr/>
            <p:nvPr/>
          </p:nvSpPr>
          <p:spPr>
            <a:xfrm>
              <a:off x="14609402" y="1551027"/>
              <a:ext cx="125730" cy="125729"/>
            </a:xfrm>
            <a:custGeom>
              <a:avLst/>
              <a:gdLst>
                <a:gd name="csX0" fmla="*/ 62865 w 125730"/>
                <a:gd name="csY0" fmla="*/ 0 h 125729"/>
                <a:gd name="csX1" fmla="*/ 0 w 125730"/>
                <a:gd name="csY1" fmla="*/ 62865 h 125729"/>
                <a:gd name="csX2" fmla="*/ 62865 w 125730"/>
                <a:gd name="csY2" fmla="*/ 125730 h 125729"/>
                <a:gd name="csX3" fmla="*/ 125730 w 125730"/>
                <a:gd name="csY3" fmla="*/ 62865 h 125729"/>
                <a:gd name="csX4" fmla="*/ 62865 w 125730"/>
                <a:gd name="csY4" fmla="*/ 0 h 125729"/>
                <a:gd name="csX5" fmla="*/ 62865 w 125730"/>
                <a:gd name="csY5" fmla="*/ 97155 h 125729"/>
                <a:gd name="csX6" fmla="*/ 28575 w 125730"/>
                <a:gd name="csY6" fmla="*/ 62865 h 125729"/>
                <a:gd name="csX7" fmla="*/ 62865 w 125730"/>
                <a:gd name="csY7" fmla="*/ 28575 h 125729"/>
                <a:gd name="csX8" fmla="*/ 97155 w 125730"/>
                <a:gd name="csY8" fmla="*/ 62865 h 125729"/>
                <a:gd name="csX9" fmla="*/ 62865 w 125730"/>
                <a:gd name="csY9" fmla="*/ 97155 h 1257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25730" h="125729">
                  <a:moveTo>
                    <a:pt x="62865" y="0"/>
                  </a:moveTo>
                  <a:cubicBezTo>
                    <a:pt x="28575" y="0"/>
                    <a:pt x="0" y="27622"/>
                    <a:pt x="0" y="62865"/>
                  </a:cubicBezTo>
                  <a:cubicBezTo>
                    <a:pt x="0" y="97155"/>
                    <a:pt x="27623" y="125730"/>
                    <a:pt x="62865" y="125730"/>
                  </a:cubicBezTo>
                  <a:cubicBezTo>
                    <a:pt x="98108" y="125730"/>
                    <a:pt x="125730" y="98107"/>
                    <a:pt x="125730" y="62865"/>
                  </a:cubicBezTo>
                  <a:cubicBezTo>
                    <a:pt x="125730" y="28575"/>
                    <a:pt x="98108" y="0"/>
                    <a:pt x="62865" y="0"/>
                  </a:cubicBezTo>
                  <a:close/>
                  <a:moveTo>
                    <a:pt x="62865" y="97155"/>
                  </a:moveTo>
                  <a:cubicBezTo>
                    <a:pt x="43815" y="97155"/>
                    <a:pt x="28575" y="81915"/>
                    <a:pt x="28575" y="62865"/>
                  </a:cubicBezTo>
                  <a:cubicBezTo>
                    <a:pt x="28575" y="43815"/>
                    <a:pt x="43815" y="28575"/>
                    <a:pt x="62865" y="28575"/>
                  </a:cubicBezTo>
                  <a:cubicBezTo>
                    <a:pt x="81915" y="28575"/>
                    <a:pt x="97155" y="43815"/>
                    <a:pt x="97155" y="62865"/>
                  </a:cubicBezTo>
                  <a:cubicBezTo>
                    <a:pt x="97155" y="81915"/>
                    <a:pt x="81915" y="97155"/>
                    <a:pt x="62865" y="971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4" name="Elipse 93">
              <a:extLst>
                <a:ext uri="{FF2B5EF4-FFF2-40B4-BE49-F238E27FC236}">
                  <a16:creationId xmlns:a16="http://schemas.microsoft.com/office/drawing/2014/main" id="{B892B0F2-000B-C495-889B-505C786AAD3D}"/>
                </a:ext>
              </a:extLst>
            </p:cNvPr>
            <p:cNvSpPr/>
            <p:nvPr/>
          </p:nvSpPr>
          <p:spPr>
            <a:xfrm>
              <a:off x="14654170" y="1595794"/>
              <a:ext cx="36195" cy="36195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5" name="Forma Livre: Forma 94">
              <a:extLst>
                <a:ext uri="{FF2B5EF4-FFF2-40B4-BE49-F238E27FC236}">
                  <a16:creationId xmlns:a16="http://schemas.microsoft.com/office/drawing/2014/main" id="{B95A1B24-2506-F570-B493-D766B3E961F7}"/>
                </a:ext>
              </a:extLst>
            </p:cNvPr>
            <p:cNvSpPr/>
            <p:nvPr/>
          </p:nvSpPr>
          <p:spPr>
            <a:xfrm>
              <a:off x="14347465" y="1604367"/>
              <a:ext cx="243840" cy="28575"/>
            </a:xfrm>
            <a:custGeom>
              <a:avLst/>
              <a:gdLst>
                <a:gd name="csX0" fmla="*/ 229553 w 243840"/>
                <a:gd name="csY0" fmla="*/ 0 h 28575"/>
                <a:gd name="csX1" fmla="*/ 14288 w 243840"/>
                <a:gd name="csY1" fmla="*/ 0 h 28575"/>
                <a:gd name="csX2" fmla="*/ 0 w 243840"/>
                <a:gd name="csY2" fmla="*/ 14288 h 28575"/>
                <a:gd name="csX3" fmla="*/ 14288 w 243840"/>
                <a:gd name="csY3" fmla="*/ 28575 h 28575"/>
                <a:gd name="csX4" fmla="*/ 229553 w 243840"/>
                <a:gd name="csY4" fmla="*/ 28575 h 28575"/>
                <a:gd name="csX5" fmla="*/ 243840 w 243840"/>
                <a:gd name="csY5" fmla="*/ 14288 h 28575"/>
                <a:gd name="csX6" fmla="*/ 229553 w 243840"/>
                <a:gd name="csY6" fmla="*/ 0 h 285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243840" h="28575">
                  <a:moveTo>
                    <a:pt x="229553" y="0"/>
                  </a:moveTo>
                  <a:lnTo>
                    <a:pt x="14288" y="0"/>
                  </a:lnTo>
                  <a:cubicBezTo>
                    <a:pt x="6668" y="0"/>
                    <a:pt x="0" y="6667"/>
                    <a:pt x="0" y="14288"/>
                  </a:cubicBezTo>
                  <a:cubicBezTo>
                    <a:pt x="0" y="21907"/>
                    <a:pt x="6668" y="28575"/>
                    <a:pt x="14288" y="28575"/>
                  </a:cubicBezTo>
                  <a:lnTo>
                    <a:pt x="229553" y="28575"/>
                  </a:lnTo>
                  <a:cubicBezTo>
                    <a:pt x="237172" y="28575"/>
                    <a:pt x="243840" y="21907"/>
                    <a:pt x="243840" y="14288"/>
                  </a:cubicBezTo>
                  <a:cubicBezTo>
                    <a:pt x="243840" y="6667"/>
                    <a:pt x="238125" y="0"/>
                    <a:pt x="2295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6" name="Forma Livre: Forma 95">
              <a:extLst>
                <a:ext uri="{FF2B5EF4-FFF2-40B4-BE49-F238E27FC236}">
                  <a16:creationId xmlns:a16="http://schemas.microsoft.com/office/drawing/2014/main" id="{A76C4617-5C83-D07F-DC5E-78AE498FB9ED}"/>
                </a:ext>
              </a:extLst>
            </p:cNvPr>
            <p:cNvSpPr/>
            <p:nvPr/>
          </p:nvSpPr>
          <p:spPr>
            <a:xfrm>
              <a:off x="14109340" y="1171932"/>
              <a:ext cx="656272" cy="456247"/>
            </a:xfrm>
            <a:custGeom>
              <a:avLst/>
              <a:gdLst>
                <a:gd name="csX0" fmla="*/ 656273 w 656272"/>
                <a:gd name="csY0" fmla="*/ 77152 h 456247"/>
                <a:gd name="csX1" fmla="*/ 656273 w 656272"/>
                <a:gd name="csY1" fmla="*/ 74295 h 456247"/>
                <a:gd name="csX2" fmla="*/ 633412 w 656272"/>
                <a:gd name="csY2" fmla="*/ 50482 h 456247"/>
                <a:gd name="csX3" fmla="*/ 408622 w 656272"/>
                <a:gd name="csY3" fmla="*/ 5715 h 456247"/>
                <a:gd name="csX4" fmla="*/ 384810 w 656272"/>
                <a:gd name="csY4" fmla="*/ 11430 h 456247"/>
                <a:gd name="csX5" fmla="*/ 374333 w 656272"/>
                <a:gd name="csY5" fmla="*/ 33338 h 456247"/>
                <a:gd name="csX6" fmla="*/ 374333 w 656272"/>
                <a:gd name="csY6" fmla="*/ 65723 h 456247"/>
                <a:gd name="csX7" fmla="*/ 346710 w 656272"/>
                <a:gd name="csY7" fmla="*/ 104775 h 456247"/>
                <a:gd name="csX8" fmla="*/ 346710 w 656272"/>
                <a:gd name="csY8" fmla="*/ 333375 h 456247"/>
                <a:gd name="csX9" fmla="*/ 266700 w 656272"/>
                <a:gd name="csY9" fmla="*/ 333375 h 456247"/>
                <a:gd name="csX10" fmla="*/ 266700 w 656272"/>
                <a:gd name="csY10" fmla="*/ 321945 h 456247"/>
                <a:gd name="csX11" fmla="*/ 302895 w 656272"/>
                <a:gd name="csY11" fmla="*/ 321945 h 456247"/>
                <a:gd name="csX12" fmla="*/ 331470 w 656272"/>
                <a:gd name="csY12" fmla="*/ 293370 h 456247"/>
                <a:gd name="csX13" fmla="*/ 331470 w 656272"/>
                <a:gd name="csY13" fmla="*/ 28575 h 456247"/>
                <a:gd name="csX14" fmla="*/ 302895 w 656272"/>
                <a:gd name="csY14" fmla="*/ 0 h 456247"/>
                <a:gd name="csX15" fmla="*/ 280988 w 656272"/>
                <a:gd name="csY15" fmla="*/ 0 h 456247"/>
                <a:gd name="csX16" fmla="*/ 266700 w 656272"/>
                <a:gd name="csY16" fmla="*/ 14288 h 456247"/>
                <a:gd name="csX17" fmla="*/ 280988 w 656272"/>
                <a:gd name="csY17" fmla="*/ 28575 h 456247"/>
                <a:gd name="csX18" fmla="*/ 302895 w 656272"/>
                <a:gd name="csY18" fmla="*/ 28575 h 456247"/>
                <a:gd name="csX19" fmla="*/ 302895 w 656272"/>
                <a:gd name="csY19" fmla="*/ 293370 h 456247"/>
                <a:gd name="csX20" fmla="*/ 14288 w 656272"/>
                <a:gd name="csY20" fmla="*/ 293370 h 456247"/>
                <a:gd name="csX21" fmla="*/ 0 w 656272"/>
                <a:gd name="csY21" fmla="*/ 307658 h 456247"/>
                <a:gd name="csX22" fmla="*/ 14288 w 656272"/>
                <a:gd name="csY22" fmla="*/ 321945 h 456247"/>
                <a:gd name="csX23" fmla="*/ 189547 w 656272"/>
                <a:gd name="csY23" fmla="*/ 321945 h 456247"/>
                <a:gd name="csX24" fmla="*/ 189547 w 656272"/>
                <a:gd name="csY24" fmla="*/ 333375 h 456247"/>
                <a:gd name="csX25" fmla="*/ 151447 w 656272"/>
                <a:gd name="csY25" fmla="*/ 333375 h 456247"/>
                <a:gd name="csX26" fmla="*/ 50482 w 656272"/>
                <a:gd name="csY26" fmla="*/ 434340 h 456247"/>
                <a:gd name="csX27" fmla="*/ 50482 w 656272"/>
                <a:gd name="csY27" fmla="*/ 441960 h 456247"/>
                <a:gd name="csX28" fmla="*/ 64770 w 656272"/>
                <a:gd name="csY28" fmla="*/ 456248 h 456247"/>
                <a:gd name="csX29" fmla="*/ 79057 w 656272"/>
                <a:gd name="csY29" fmla="*/ 441960 h 456247"/>
                <a:gd name="csX30" fmla="*/ 79057 w 656272"/>
                <a:gd name="csY30" fmla="*/ 434340 h 456247"/>
                <a:gd name="csX31" fmla="*/ 151447 w 656272"/>
                <a:gd name="csY31" fmla="*/ 361950 h 456247"/>
                <a:gd name="csX32" fmla="*/ 375285 w 656272"/>
                <a:gd name="csY32" fmla="*/ 361950 h 456247"/>
                <a:gd name="csX33" fmla="*/ 375285 w 656272"/>
                <a:gd name="csY33" fmla="*/ 104775 h 456247"/>
                <a:gd name="csX34" fmla="*/ 388620 w 656272"/>
                <a:gd name="csY34" fmla="*/ 91440 h 456247"/>
                <a:gd name="csX35" fmla="*/ 402908 w 656272"/>
                <a:gd name="csY35" fmla="*/ 91440 h 456247"/>
                <a:gd name="csX36" fmla="*/ 484822 w 656272"/>
                <a:gd name="csY36" fmla="*/ 91440 h 456247"/>
                <a:gd name="csX37" fmla="*/ 484822 w 656272"/>
                <a:gd name="csY37" fmla="*/ 200977 h 456247"/>
                <a:gd name="csX38" fmla="*/ 535305 w 656272"/>
                <a:gd name="csY38" fmla="*/ 251460 h 456247"/>
                <a:gd name="csX39" fmla="*/ 627698 w 656272"/>
                <a:gd name="csY39" fmla="*/ 251460 h 456247"/>
                <a:gd name="csX40" fmla="*/ 627698 w 656272"/>
                <a:gd name="csY40" fmla="*/ 394335 h 456247"/>
                <a:gd name="csX41" fmla="*/ 641985 w 656272"/>
                <a:gd name="csY41" fmla="*/ 408623 h 456247"/>
                <a:gd name="csX42" fmla="*/ 656273 w 656272"/>
                <a:gd name="csY42" fmla="*/ 394335 h 456247"/>
                <a:gd name="csX43" fmla="*/ 656273 w 656272"/>
                <a:gd name="csY43" fmla="*/ 78105 h 456247"/>
                <a:gd name="csX44" fmla="*/ 656273 w 656272"/>
                <a:gd name="csY44" fmla="*/ 77152 h 456247"/>
                <a:gd name="csX45" fmla="*/ 656273 w 656272"/>
                <a:gd name="csY45" fmla="*/ 77152 h 456247"/>
                <a:gd name="csX46" fmla="*/ 218122 w 656272"/>
                <a:gd name="csY46" fmla="*/ 320993 h 456247"/>
                <a:gd name="csX47" fmla="*/ 238125 w 656272"/>
                <a:gd name="csY47" fmla="*/ 320993 h 456247"/>
                <a:gd name="csX48" fmla="*/ 238125 w 656272"/>
                <a:gd name="csY48" fmla="*/ 332423 h 456247"/>
                <a:gd name="csX49" fmla="*/ 218122 w 656272"/>
                <a:gd name="csY49" fmla="*/ 332423 h 456247"/>
                <a:gd name="csX50" fmla="*/ 218122 w 656272"/>
                <a:gd name="csY50" fmla="*/ 320993 h 456247"/>
                <a:gd name="csX51" fmla="*/ 402908 w 656272"/>
                <a:gd name="csY51" fmla="*/ 32385 h 456247"/>
                <a:gd name="csX52" fmla="*/ 551498 w 656272"/>
                <a:gd name="csY52" fmla="*/ 61913 h 456247"/>
                <a:gd name="csX53" fmla="*/ 402908 w 656272"/>
                <a:gd name="csY53" fmla="*/ 61913 h 456247"/>
                <a:gd name="csX54" fmla="*/ 402908 w 656272"/>
                <a:gd name="csY54" fmla="*/ 32385 h 456247"/>
                <a:gd name="csX55" fmla="*/ 535305 w 656272"/>
                <a:gd name="csY55" fmla="*/ 222885 h 456247"/>
                <a:gd name="csX56" fmla="*/ 513397 w 656272"/>
                <a:gd name="csY56" fmla="*/ 200977 h 456247"/>
                <a:gd name="csX57" fmla="*/ 513397 w 656272"/>
                <a:gd name="csY57" fmla="*/ 91440 h 456247"/>
                <a:gd name="csX58" fmla="*/ 627698 w 656272"/>
                <a:gd name="csY58" fmla="*/ 91440 h 456247"/>
                <a:gd name="csX59" fmla="*/ 627698 w 656272"/>
                <a:gd name="csY59" fmla="*/ 222885 h 456247"/>
                <a:gd name="csX60" fmla="*/ 535305 w 656272"/>
                <a:gd name="csY60" fmla="*/ 222885 h 45624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</a:cxnLst>
              <a:rect l="l" t="t" r="r" b="b"/>
              <a:pathLst>
                <a:path w="656272" h="456247">
                  <a:moveTo>
                    <a:pt x="656273" y="77152"/>
                  </a:moveTo>
                  <a:cubicBezTo>
                    <a:pt x="656273" y="76200"/>
                    <a:pt x="656273" y="75248"/>
                    <a:pt x="656273" y="74295"/>
                  </a:cubicBezTo>
                  <a:cubicBezTo>
                    <a:pt x="654368" y="62865"/>
                    <a:pt x="645795" y="52388"/>
                    <a:pt x="633412" y="50482"/>
                  </a:cubicBezTo>
                  <a:lnTo>
                    <a:pt x="408622" y="5715"/>
                  </a:lnTo>
                  <a:cubicBezTo>
                    <a:pt x="400050" y="3810"/>
                    <a:pt x="391478" y="5715"/>
                    <a:pt x="384810" y="11430"/>
                  </a:cubicBezTo>
                  <a:cubicBezTo>
                    <a:pt x="378143" y="17145"/>
                    <a:pt x="374333" y="24765"/>
                    <a:pt x="374333" y="33338"/>
                  </a:cubicBezTo>
                  <a:lnTo>
                    <a:pt x="374333" y="65723"/>
                  </a:lnTo>
                  <a:cubicBezTo>
                    <a:pt x="358140" y="71438"/>
                    <a:pt x="346710" y="86677"/>
                    <a:pt x="346710" y="104775"/>
                  </a:cubicBezTo>
                  <a:lnTo>
                    <a:pt x="346710" y="333375"/>
                  </a:lnTo>
                  <a:lnTo>
                    <a:pt x="266700" y="333375"/>
                  </a:lnTo>
                  <a:lnTo>
                    <a:pt x="266700" y="321945"/>
                  </a:lnTo>
                  <a:lnTo>
                    <a:pt x="302895" y="321945"/>
                  </a:lnTo>
                  <a:cubicBezTo>
                    <a:pt x="319088" y="321945"/>
                    <a:pt x="331470" y="308610"/>
                    <a:pt x="331470" y="293370"/>
                  </a:cubicBezTo>
                  <a:lnTo>
                    <a:pt x="331470" y="28575"/>
                  </a:lnTo>
                  <a:cubicBezTo>
                    <a:pt x="331470" y="12382"/>
                    <a:pt x="318135" y="0"/>
                    <a:pt x="302895" y="0"/>
                  </a:cubicBezTo>
                  <a:lnTo>
                    <a:pt x="280988" y="0"/>
                  </a:lnTo>
                  <a:cubicBezTo>
                    <a:pt x="273368" y="0"/>
                    <a:pt x="266700" y="6668"/>
                    <a:pt x="266700" y="14288"/>
                  </a:cubicBezTo>
                  <a:cubicBezTo>
                    <a:pt x="266700" y="21907"/>
                    <a:pt x="273368" y="28575"/>
                    <a:pt x="280988" y="28575"/>
                  </a:cubicBezTo>
                  <a:lnTo>
                    <a:pt x="302895" y="28575"/>
                  </a:lnTo>
                  <a:lnTo>
                    <a:pt x="302895" y="293370"/>
                  </a:lnTo>
                  <a:lnTo>
                    <a:pt x="14288" y="293370"/>
                  </a:lnTo>
                  <a:cubicBezTo>
                    <a:pt x="6667" y="293370"/>
                    <a:pt x="0" y="300038"/>
                    <a:pt x="0" y="307658"/>
                  </a:cubicBezTo>
                  <a:cubicBezTo>
                    <a:pt x="0" y="315278"/>
                    <a:pt x="6667" y="321945"/>
                    <a:pt x="14288" y="321945"/>
                  </a:cubicBezTo>
                  <a:lnTo>
                    <a:pt x="189547" y="321945"/>
                  </a:lnTo>
                  <a:lnTo>
                    <a:pt x="189547" y="333375"/>
                  </a:lnTo>
                  <a:lnTo>
                    <a:pt x="151447" y="333375"/>
                  </a:lnTo>
                  <a:cubicBezTo>
                    <a:pt x="95250" y="333375"/>
                    <a:pt x="50482" y="379095"/>
                    <a:pt x="50482" y="434340"/>
                  </a:cubicBezTo>
                  <a:lnTo>
                    <a:pt x="50482" y="441960"/>
                  </a:lnTo>
                  <a:cubicBezTo>
                    <a:pt x="50482" y="449580"/>
                    <a:pt x="57150" y="456248"/>
                    <a:pt x="64770" y="456248"/>
                  </a:cubicBezTo>
                  <a:cubicBezTo>
                    <a:pt x="72390" y="456248"/>
                    <a:pt x="79057" y="449580"/>
                    <a:pt x="79057" y="441960"/>
                  </a:cubicBezTo>
                  <a:lnTo>
                    <a:pt x="79057" y="434340"/>
                  </a:lnTo>
                  <a:cubicBezTo>
                    <a:pt x="79057" y="394335"/>
                    <a:pt x="111442" y="361950"/>
                    <a:pt x="151447" y="361950"/>
                  </a:cubicBezTo>
                  <a:lnTo>
                    <a:pt x="375285" y="361950"/>
                  </a:lnTo>
                  <a:lnTo>
                    <a:pt x="375285" y="104775"/>
                  </a:lnTo>
                  <a:cubicBezTo>
                    <a:pt x="375285" y="98107"/>
                    <a:pt x="381000" y="91440"/>
                    <a:pt x="388620" y="91440"/>
                  </a:cubicBezTo>
                  <a:lnTo>
                    <a:pt x="402908" y="91440"/>
                  </a:lnTo>
                  <a:lnTo>
                    <a:pt x="484822" y="91440"/>
                  </a:lnTo>
                  <a:lnTo>
                    <a:pt x="484822" y="200977"/>
                  </a:lnTo>
                  <a:cubicBezTo>
                    <a:pt x="484822" y="228600"/>
                    <a:pt x="507683" y="251460"/>
                    <a:pt x="535305" y="251460"/>
                  </a:cubicBezTo>
                  <a:lnTo>
                    <a:pt x="627698" y="251460"/>
                  </a:lnTo>
                  <a:lnTo>
                    <a:pt x="627698" y="394335"/>
                  </a:lnTo>
                  <a:cubicBezTo>
                    <a:pt x="627698" y="401955"/>
                    <a:pt x="634365" y="408623"/>
                    <a:pt x="641985" y="408623"/>
                  </a:cubicBezTo>
                  <a:cubicBezTo>
                    <a:pt x="649605" y="408623"/>
                    <a:pt x="656273" y="401955"/>
                    <a:pt x="656273" y="394335"/>
                  </a:cubicBezTo>
                  <a:lnTo>
                    <a:pt x="656273" y="78105"/>
                  </a:lnTo>
                  <a:lnTo>
                    <a:pt x="656273" y="77152"/>
                  </a:lnTo>
                  <a:lnTo>
                    <a:pt x="656273" y="77152"/>
                  </a:lnTo>
                  <a:close/>
                  <a:moveTo>
                    <a:pt x="218122" y="320993"/>
                  </a:moveTo>
                  <a:lnTo>
                    <a:pt x="238125" y="320993"/>
                  </a:lnTo>
                  <a:lnTo>
                    <a:pt x="238125" y="332423"/>
                  </a:lnTo>
                  <a:lnTo>
                    <a:pt x="218122" y="332423"/>
                  </a:lnTo>
                  <a:lnTo>
                    <a:pt x="218122" y="320993"/>
                  </a:lnTo>
                  <a:close/>
                  <a:moveTo>
                    <a:pt x="402908" y="32385"/>
                  </a:moveTo>
                  <a:lnTo>
                    <a:pt x="551498" y="61913"/>
                  </a:lnTo>
                  <a:lnTo>
                    <a:pt x="402908" y="61913"/>
                  </a:lnTo>
                  <a:lnTo>
                    <a:pt x="402908" y="32385"/>
                  </a:lnTo>
                  <a:close/>
                  <a:moveTo>
                    <a:pt x="535305" y="222885"/>
                  </a:moveTo>
                  <a:cubicBezTo>
                    <a:pt x="522922" y="222885"/>
                    <a:pt x="513397" y="213360"/>
                    <a:pt x="513397" y="200977"/>
                  </a:cubicBezTo>
                  <a:lnTo>
                    <a:pt x="513397" y="91440"/>
                  </a:lnTo>
                  <a:lnTo>
                    <a:pt x="627698" y="91440"/>
                  </a:lnTo>
                  <a:lnTo>
                    <a:pt x="627698" y="222885"/>
                  </a:lnTo>
                  <a:cubicBezTo>
                    <a:pt x="627698" y="222885"/>
                    <a:pt x="535305" y="222885"/>
                    <a:pt x="535305" y="2228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7" name="Forma Livre: Forma 96">
              <a:extLst>
                <a:ext uri="{FF2B5EF4-FFF2-40B4-BE49-F238E27FC236}">
                  <a16:creationId xmlns:a16="http://schemas.microsoft.com/office/drawing/2014/main" id="{14E54581-462B-06B2-C32E-FB2225928C62}"/>
                </a:ext>
              </a:extLst>
            </p:cNvPr>
            <p:cNvSpPr/>
            <p:nvPr/>
          </p:nvSpPr>
          <p:spPr>
            <a:xfrm>
              <a:off x="14623689" y="1437679"/>
              <a:ext cx="61912" cy="28575"/>
            </a:xfrm>
            <a:custGeom>
              <a:avLst/>
              <a:gdLst>
                <a:gd name="csX0" fmla="*/ 47625 w 61912"/>
                <a:gd name="csY0" fmla="*/ 28575 h 28575"/>
                <a:gd name="csX1" fmla="*/ 61913 w 61912"/>
                <a:gd name="csY1" fmla="*/ 14288 h 28575"/>
                <a:gd name="csX2" fmla="*/ 47625 w 61912"/>
                <a:gd name="csY2" fmla="*/ 0 h 28575"/>
                <a:gd name="csX3" fmla="*/ 14288 w 61912"/>
                <a:gd name="csY3" fmla="*/ 0 h 28575"/>
                <a:gd name="csX4" fmla="*/ 0 w 61912"/>
                <a:gd name="csY4" fmla="*/ 14288 h 28575"/>
                <a:gd name="csX5" fmla="*/ 14288 w 61912"/>
                <a:gd name="csY5" fmla="*/ 28575 h 28575"/>
                <a:gd name="csX6" fmla="*/ 47625 w 61912"/>
                <a:gd name="csY6" fmla="*/ 28575 h 285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61912" h="28575">
                  <a:moveTo>
                    <a:pt x="47625" y="28575"/>
                  </a:moveTo>
                  <a:cubicBezTo>
                    <a:pt x="55245" y="28575"/>
                    <a:pt x="61913" y="21907"/>
                    <a:pt x="61913" y="14288"/>
                  </a:cubicBezTo>
                  <a:cubicBezTo>
                    <a:pt x="61913" y="6667"/>
                    <a:pt x="55245" y="0"/>
                    <a:pt x="47625" y="0"/>
                  </a:cubicBezTo>
                  <a:lnTo>
                    <a:pt x="14288" y="0"/>
                  </a:lnTo>
                  <a:cubicBezTo>
                    <a:pt x="6668" y="0"/>
                    <a:pt x="0" y="6667"/>
                    <a:pt x="0" y="14288"/>
                  </a:cubicBezTo>
                  <a:cubicBezTo>
                    <a:pt x="0" y="21907"/>
                    <a:pt x="6668" y="28575"/>
                    <a:pt x="14288" y="28575"/>
                  </a:cubicBezTo>
                  <a:lnTo>
                    <a:pt x="47625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9522725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C3CE0C-80D9-0BF7-C179-4B5A8A298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50100F9C-FD2A-588F-42C6-A93330684533}"/>
              </a:ext>
            </a:extLst>
          </p:cNvPr>
          <p:cNvSpPr/>
          <p:nvPr/>
        </p:nvSpPr>
        <p:spPr>
          <a:xfrm>
            <a:off x="94376" y="129746"/>
            <a:ext cx="11885800" cy="6598508"/>
          </a:xfrm>
          <a:prstGeom prst="roundRect">
            <a:avLst>
              <a:gd name="adj" fmla="val 3148"/>
            </a:avLst>
          </a:prstGeom>
          <a:gradFill flip="none" rotWithShape="1">
            <a:gsLst>
              <a:gs pos="21000">
                <a:schemeClr val="bg1">
                  <a:lumMod val="85000"/>
                  <a:alpha val="62000"/>
                </a:schemeClr>
              </a:gs>
              <a:gs pos="84000">
                <a:schemeClr val="bg2">
                  <a:lumMod val="90000"/>
                  <a:alpha val="55000"/>
                </a:schemeClr>
              </a:gs>
            </a:gsLst>
            <a:lin ang="0" scaled="1"/>
            <a:tileRect/>
          </a:gradFill>
          <a:ln w="76200"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EA2D9F6-D621-2829-3C98-697270628902}"/>
              </a:ext>
            </a:extLst>
          </p:cNvPr>
          <p:cNvSpPr txBox="1"/>
          <p:nvPr/>
        </p:nvSpPr>
        <p:spPr>
          <a:xfrm>
            <a:off x="-9424" y="108059"/>
            <a:ext cx="7277345" cy="747066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defPPr>
              <a:defRPr lang="pt-BR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800" b="1"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6000" kern="100" noProof="0" dirty="0">
                <a:solidFill>
                  <a:srgbClr val="123458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Cenário normativo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25347682-CB99-F1C1-CD33-8A4798373067}"/>
              </a:ext>
            </a:extLst>
          </p:cNvPr>
          <p:cNvSpPr txBox="1"/>
          <p:nvPr/>
        </p:nvSpPr>
        <p:spPr>
          <a:xfrm>
            <a:off x="452761" y="827348"/>
            <a:ext cx="4696354" cy="747066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 anchorCtr="0">
            <a:normAutofit/>
          </a:bodyPr>
          <a:lstStyle>
            <a:defPPr>
              <a:defRPr lang="pt-BR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800" b="1"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4000" b="0" kern="100" noProof="0" dirty="0" err="1">
                <a:solidFill>
                  <a:srgbClr val="123458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Roadmap</a:t>
            </a:r>
            <a:r>
              <a:rPr lang="pt-BR" sz="4000" b="0" kern="100" noProof="0" dirty="0">
                <a:solidFill>
                  <a:srgbClr val="123458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Legislativo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C3852938-4FDF-62C6-D38F-855276D1444A}"/>
              </a:ext>
            </a:extLst>
          </p:cNvPr>
          <p:cNvGrpSpPr/>
          <p:nvPr/>
        </p:nvGrpSpPr>
        <p:grpSpPr>
          <a:xfrm>
            <a:off x="-78641" y="1023266"/>
            <a:ext cx="24530339" cy="7794092"/>
            <a:chOff x="-10942" y="1063794"/>
            <a:chExt cx="24530339" cy="7794092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15D27A96-7053-A13E-2550-A8DE023611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6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82" t="14178" r="382" b="-3148"/>
            <a:stretch>
              <a:fillRect/>
            </a:stretch>
          </p:blipFill>
          <p:spPr>
            <a:xfrm>
              <a:off x="11885800" y="1316727"/>
              <a:ext cx="12633597" cy="7541159"/>
            </a:xfrm>
            <a:prstGeom prst="rect">
              <a:avLst/>
            </a:prstGeom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7D47045B-3C5D-6548-DA0B-0E4DBAC34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6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502" b="9608"/>
            <a:stretch>
              <a:fillRect/>
            </a:stretch>
          </p:blipFill>
          <p:spPr>
            <a:xfrm>
              <a:off x="-10942" y="1063794"/>
              <a:ext cx="12246138" cy="5522976"/>
            </a:xfrm>
            <a:prstGeom prst="rect">
              <a:avLst/>
            </a:prstGeom>
          </p:spPr>
        </p:pic>
      </p:grpSp>
      <p:grpSp>
        <p:nvGrpSpPr>
          <p:cNvPr id="54" name="Agrupar 53">
            <a:extLst>
              <a:ext uri="{FF2B5EF4-FFF2-40B4-BE49-F238E27FC236}">
                <a16:creationId xmlns:a16="http://schemas.microsoft.com/office/drawing/2014/main" id="{5CA9D4EC-78EC-B199-BB7F-C16D6825CA43}"/>
              </a:ext>
            </a:extLst>
          </p:cNvPr>
          <p:cNvGrpSpPr/>
          <p:nvPr/>
        </p:nvGrpSpPr>
        <p:grpSpPr>
          <a:xfrm>
            <a:off x="198887" y="2060374"/>
            <a:ext cx="3831008" cy="3540077"/>
            <a:chOff x="52805" y="2034016"/>
            <a:chExt cx="3831008" cy="3540077"/>
          </a:xfrm>
        </p:grpSpPr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08F41596-CAEB-88FF-4D82-289D098B5640}"/>
                </a:ext>
              </a:extLst>
            </p:cNvPr>
            <p:cNvGrpSpPr/>
            <p:nvPr/>
          </p:nvGrpSpPr>
          <p:grpSpPr>
            <a:xfrm>
              <a:off x="52805" y="4013026"/>
              <a:ext cx="3831008" cy="1561067"/>
              <a:chOff x="-299532" y="4539899"/>
              <a:chExt cx="3831008" cy="1561067"/>
            </a:xfrm>
          </p:grpSpPr>
          <p:sp>
            <p:nvSpPr>
              <p:cNvPr id="21" name="Retângulo: Cantos Arredondados 20">
                <a:extLst>
                  <a:ext uri="{FF2B5EF4-FFF2-40B4-BE49-F238E27FC236}">
                    <a16:creationId xmlns:a16="http://schemas.microsoft.com/office/drawing/2014/main" id="{AE3696E7-7B96-8F33-5802-5F10E0886E5A}"/>
                  </a:ext>
                </a:extLst>
              </p:cNvPr>
              <p:cNvSpPr/>
              <p:nvPr/>
            </p:nvSpPr>
            <p:spPr>
              <a:xfrm>
                <a:off x="-299532" y="4539899"/>
                <a:ext cx="3831008" cy="1343220"/>
              </a:xfrm>
              <a:prstGeom prst="roundRect">
                <a:avLst>
                  <a:gd name="adj" fmla="val 7762"/>
                </a:avLst>
              </a:prstGeom>
              <a:solidFill>
                <a:schemeClr val="bg2">
                  <a:alpha val="73000"/>
                </a:schemeClr>
              </a:solidFill>
              <a:ln w="76200">
                <a:noFill/>
              </a:ln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 sz="2000" noProof="0" dirty="0"/>
              </a:p>
            </p:txBody>
          </p:sp>
          <p:sp>
            <p:nvSpPr>
              <p:cNvPr id="22" name="CaixaDeTexto 21">
                <a:extLst>
                  <a:ext uri="{FF2B5EF4-FFF2-40B4-BE49-F238E27FC236}">
                    <a16:creationId xmlns:a16="http://schemas.microsoft.com/office/drawing/2014/main" id="{8EB609BC-A682-086C-875A-0A923349F722}"/>
                  </a:ext>
                </a:extLst>
              </p:cNvPr>
              <p:cNvSpPr txBox="1"/>
              <p:nvPr/>
            </p:nvSpPr>
            <p:spPr>
              <a:xfrm>
                <a:off x="-299532" y="4576206"/>
                <a:ext cx="3786775" cy="15247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pt-BR"/>
                </a:defPPr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sz="4800" b="1"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50000"/>
                  </a:lnSpc>
                </a:pPr>
                <a:r>
                  <a:rPr lang="pt-BR" sz="2000" kern="100" noProof="0" dirty="0">
                    <a:latin typeface="Aptos" panose="020B0004020202020204" pitchFamily="34" charset="0"/>
                    <a:cs typeface="Times New Roman" panose="02020603050405020304" pitchFamily="18" charset="0"/>
                  </a:rPr>
                  <a:t>Lei 14.599/2023</a:t>
                </a:r>
              </a:p>
              <a:p>
                <a:pPr algn="ctr">
                  <a:lnSpc>
                    <a:spcPct val="100000"/>
                  </a:lnSpc>
                </a:pPr>
                <a:r>
                  <a:rPr lang="pt-BR" sz="1600" b="0" kern="100" dirty="0">
                    <a:solidFill>
                      <a:srgbClr val="123458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reformulou o Código de Trânsito Brasileiro (CTB) e impactou o transporte rodoviário com a reformulação dos seguros de carga</a:t>
                </a:r>
              </a:p>
            </p:txBody>
          </p:sp>
        </p:grp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166236F6-5AEF-813E-648B-6A06CA89F1EF}"/>
                </a:ext>
              </a:extLst>
            </p:cNvPr>
            <p:cNvGrpSpPr/>
            <p:nvPr/>
          </p:nvGrpSpPr>
          <p:grpSpPr>
            <a:xfrm>
              <a:off x="766558" y="2034016"/>
              <a:ext cx="1389491" cy="1828628"/>
              <a:chOff x="3390754" y="4280662"/>
              <a:chExt cx="1389491" cy="1828628"/>
            </a:xfrm>
          </p:grpSpPr>
          <p:sp>
            <p:nvSpPr>
              <p:cNvPr id="19" name="Forma Livre: Forma 18">
                <a:extLst>
                  <a:ext uri="{FF2B5EF4-FFF2-40B4-BE49-F238E27FC236}">
                    <a16:creationId xmlns:a16="http://schemas.microsoft.com/office/drawing/2014/main" id="{C79A3C95-7611-0B09-F344-2FAEE651266D}"/>
                  </a:ext>
                </a:extLst>
              </p:cNvPr>
              <p:cNvSpPr/>
              <p:nvPr/>
            </p:nvSpPr>
            <p:spPr>
              <a:xfrm>
                <a:off x="3390754" y="4280662"/>
                <a:ext cx="1389491" cy="1828628"/>
              </a:xfrm>
              <a:custGeom>
                <a:avLst/>
                <a:gdLst>
                  <a:gd name="csX0" fmla="*/ 349377 w 698754"/>
                  <a:gd name="csY0" fmla="*/ 0 h 952509"/>
                  <a:gd name="csX1" fmla="*/ 0 w 698754"/>
                  <a:gd name="csY1" fmla="*/ 349358 h 952509"/>
                  <a:gd name="csX2" fmla="*/ 311696 w 698754"/>
                  <a:gd name="csY2" fmla="*/ 936069 h 952509"/>
                  <a:gd name="csX3" fmla="*/ 349377 w 698754"/>
                  <a:gd name="csY3" fmla="*/ 952510 h 952509"/>
                  <a:gd name="csX4" fmla="*/ 387048 w 698754"/>
                  <a:gd name="csY4" fmla="*/ 936069 h 952509"/>
                  <a:gd name="csX5" fmla="*/ 698754 w 698754"/>
                  <a:gd name="csY5" fmla="*/ 349358 h 952509"/>
                  <a:gd name="csX6" fmla="*/ 349377 w 698754"/>
                  <a:gd name="csY6" fmla="*/ 0 h 952509"/>
                  <a:gd name="csX7" fmla="*/ 211474 w 698754"/>
                  <a:gd name="csY7" fmla="*/ 338357 h 952509"/>
                  <a:gd name="csX8" fmla="*/ 349377 w 698754"/>
                  <a:gd name="csY8" fmla="*/ 200416 h 952509"/>
                  <a:gd name="csX9" fmla="*/ 487280 w 698754"/>
                  <a:gd name="csY9" fmla="*/ 338357 h 952509"/>
                  <a:gd name="csX10" fmla="*/ 349377 w 698754"/>
                  <a:gd name="csY10" fmla="*/ 476260 h 952509"/>
                  <a:gd name="csX11" fmla="*/ 211474 w 698754"/>
                  <a:gd name="csY11" fmla="*/ 338357 h 9525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698754" h="952509">
                    <a:moveTo>
                      <a:pt x="349377" y="0"/>
                    </a:moveTo>
                    <a:cubicBezTo>
                      <a:pt x="156753" y="0"/>
                      <a:pt x="0" y="156724"/>
                      <a:pt x="0" y="349358"/>
                    </a:cubicBezTo>
                    <a:cubicBezTo>
                      <a:pt x="0" y="598465"/>
                      <a:pt x="298952" y="922420"/>
                      <a:pt x="311696" y="936069"/>
                    </a:cubicBezTo>
                    <a:cubicBezTo>
                      <a:pt x="321421" y="946547"/>
                      <a:pt x="335061" y="952510"/>
                      <a:pt x="349377" y="952510"/>
                    </a:cubicBezTo>
                    <a:cubicBezTo>
                      <a:pt x="363655" y="952510"/>
                      <a:pt x="377295" y="946556"/>
                      <a:pt x="387048" y="936069"/>
                    </a:cubicBezTo>
                    <a:cubicBezTo>
                      <a:pt x="399793" y="922430"/>
                      <a:pt x="698754" y="598465"/>
                      <a:pt x="698754" y="349358"/>
                    </a:cubicBezTo>
                    <a:cubicBezTo>
                      <a:pt x="698745" y="156715"/>
                      <a:pt x="542001" y="0"/>
                      <a:pt x="349377" y="0"/>
                    </a:cubicBezTo>
                    <a:close/>
                    <a:moveTo>
                      <a:pt x="211474" y="338357"/>
                    </a:moveTo>
                    <a:cubicBezTo>
                      <a:pt x="211474" y="262176"/>
                      <a:pt x="273215" y="200416"/>
                      <a:pt x="349377" y="200416"/>
                    </a:cubicBezTo>
                    <a:cubicBezTo>
                      <a:pt x="425539" y="200416"/>
                      <a:pt x="487280" y="262157"/>
                      <a:pt x="487280" y="338357"/>
                    </a:cubicBezTo>
                    <a:cubicBezTo>
                      <a:pt x="487280" y="414519"/>
                      <a:pt x="425548" y="476260"/>
                      <a:pt x="349377" y="476260"/>
                    </a:cubicBezTo>
                    <a:cubicBezTo>
                      <a:pt x="273225" y="476250"/>
                      <a:pt x="211474" y="414509"/>
                      <a:pt x="211474" y="338357"/>
                    </a:cubicBezTo>
                    <a:close/>
                  </a:path>
                </a:pathLst>
              </a:custGeom>
              <a:gradFill flip="none" rotWithShape="1">
                <a:gsLst>
                  <a:gs pos="99000">
                    <a:srgbClr val="FFFF00"/>
                  </a:gs>
                  <a:gs pos="62000">
                    <a:srgbClr val="FFD13F"/>
                  </a:gs>
                  <a:gs pos="25000">
                    <a:srgbClr val="E6AF00"/>
                  </a:gs>
                </a:gsLst>
                <a:lin ang="5400000" scaled="0"/>
                <a:tileRect/>
              </a:gradFill>
              <a:ln w="9525" cap="flat">
                <a:noFill/>
                <a:prstDash val="solid"/>
                <a:miter/>
              </a:ln>
              <a:effectLst>
                <a:outerShdw blurRad="76200" dist="12700" dir="2700000" sy="-23000" kx="-800400" algn="bl" rotWithShape="0">
                  <a:prstClr val="black">
                    <a:alpha val="20000"/>
                  </a:prstClr>
                </a:outerShdw>
              </a:effec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" name="Elipse 19">
                <a:extLst>
                  <a:ext uri="{FF2B5EF4-FFF2-40B4-BE49-F238E27FC236}">
                    <a16:creationId xmlns:a16="http://schemas.microsoft.com/office/drawing/2014/main" id="{2D1245D9-ECA6-77E0-0114-2FC3A533D5FF}"/>
                  </a:ext>
                </a:extLst>
              </p:cNvPr>
              <p:cNvSpPr/>
              <p:nvPr/>
            </p:nvSpPr>
            <p:spPr>
              <a:xfrm rot="5400000">
                <a:off x="3761499" y="4654976"/>
                <a:ext cx="648000" cy="648000"/>
              </a:xfrm>
              <a:prstGeom prst="ellipse">
                <a:avLst/>
              </a:prstGeom>
              <a:solidFill>
                <a:schemeClr val="bg1"/>
              </a:solidFill>
              <a:scene3d>
                <a:camera prst="orthographicFront"/>
                <a:lightRig rig="threePt" dir="t"/>
              </a:scene3d>
              <a:sp3d>
                <a:bevelT w="95250" h="9525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r>
                  <a:rPr lang="pt-BR" sz="2400" b="1" dirty="0">
                    <a:solidFill>
                      <a:schemeClr val="tx1"/>
                    </a:solidFill>
                  </a:rPr>
                  <a:t>01</a:t>
                </a:r>
              </a:p>
            </p:txBody>
          </p:sp>
        </p:grpSp>
      </p:grpSp>
      <p:grpSp>
        <p:nvGrpSpPr>
          <p:cNvPr id="66" name="Agrupar 65">
            <a:extLst>
              <a:ext uri="{FF2B5EF4-FFF2-40B4-BE49-F238E27FC236}">
                <a16:creationId xmlns:a16="http://schemas.microsoft.com/office/drawing/2014/main" id="{2E4575FB-070C-5E62-93B2-21D6F8C77FE2}"/>
              </a:ext>
            </a:extLst>
          </p:cNvPr>
          <p:cNvGrpSpPr/>
          <p:nvPr/>
        </p:nvGrpSpPr>
        <p:grpSpPr>
          <a:xfrm>
            <a:off x="2356862" y="1434581"/>
            <a:ext cx="4624578" cy="2179873"/>
            <a:chOff x="2356862" y="1434581"/>
            <a:chExt cx="4624578" cy="2179873"/>
          </a:xfrm>
        </p:grpSpPr>
        <p:grpSp>
          <p:nvGrpSpPr>
            <p:cNvPr id="29" name="Agrupar 28">
              <a:extLst>
                <a:ext uri="{FF2B5EF4-FFF2-40B4-BE49-F238E27FC236}">
                  <a16:creationId xmlns:a16="http://schemas.microsoft.com/office/drawing/2014/main" id="{42F28CE3-E5E0-668F-B905-48D5D49488F5}"/>
                </a:ext>
              </a:extLst>
            </p:cNvPr>
            <p:cNvGrpSpPr/>
            <p:nvPr/>
          </p:nvGrpSpPr>
          <p:grpSpPr>
            <a:xfrm>
              <a:off x="2356862" y="1434581"/>
              <a:ext cx="3847789" cy="1233825"/>
              <a:chOff x="6352714" y="5291288"/>
              <a:chExt cx="3561118" cy="1233825"/>
            </a:xfrm>
          </p:grpSpPr>
          <p:sp>
            <p:nvSpPr>
              <p:cNvPr id="33" name="Retângulo: Cantos Arredondados 32">
                <a:extLst>
                  <a:ext uri="{FF2B5EF4-FFF2-40B4-BE49-F238E27FC236}">
                    <a16:creationId xmlns:a16="http://schemas.microsoft.com/office/drawing/2014/main" id="{69BC83E7-FEBB-E071-C8E5-FF60F6DCF288}"/>
                  </a:ext>
                </a:extLst>
              </p:cNvPr>
              <p:cNvSpPr/>
              <p:nvPr/>
            </p:nvSpPr>
            <p:spPr>
              <a:xfrm>
                <a:off x="6424587" y="5297735"/>
                <a:ext cx="3489245" cy="1171627"/>
              </a:xfrm>
              <a:prstGeom prst="roundRect">
                <a:avLst>
                  <a:gd name="adj" fmla="val 3148"/>
                </a:avLst>
              </a:prstGeom>
              <a:solidFill>
                <a:schemeClr val="bg2">
                  <a:alpha val="73000"/>
                </a:schemeClr>
              </a:solidFill>
              <a:ln w="76200">
                <a:noFill/>
              </a:ln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 sz="2000" noProof="0" dirty="0"/>
              </a:p>
            </p:txBody>
          </p:sp>
          <p:sp>
            <p:nvSpPr>
              <p:cNvPr id="34" name="CaixaDeTexto 33">
                <a:extLst>
                  <a:ext uri="{FF2B5EF4-FFF2-40B4-BE49-F238E27FC236}">
                    <a16:creationId xmlns:a16="http://schemas.microsoft.com/office/drawing/2014/main" id="{8D422F22-BAB3-7705-A61B-0FCA227DE268}"/>
                  </a:ext>
                </a:extLst>
              </p:cNvPr>
              <p:cNvSpPr txBox="1"/>
              <p:nvPr/>
            </p:nvSpPr>
            <p:spPr>
              <a:xfrm>
                <a:off x="6352714" y="5291288"/>
                <a:ext cx="3449764" cy="12338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pt-BR"/>
                </a:defPPr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sz="4800" b="1"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50000"/>
                  </a:lnSpc>
                </a:pPr>
                <a:r>
                  <a:rPr lang="pt-BR" sz="2000" kern="100" noProof="0" dirty="0">
                    <a:latin typeface="Aptos" panose="020B0004020202020204" pitchFamily="34" charset="0"/>
                    <a:cs typeface="Times New Roman" panose="02020603050405020304" pitchFamily="18" charset="0"/>
                  </a:rPr>
                  <a:t>Lei 15.040/2024</a:t>
                </a:r>
              </a:p>
              <a:p>
                <a:pPr algn="ctr">
                  <a:lnSpc>
                    <a:spcPct val="95000"/>
                  </a:lnSpc>
                </a:pPr>
                <a:r>
                  <a:rPr lang="pt-BR" sz="1600" kern="100" noProof="0" dirty="0">
                    <a:solidFill>
                      <a:srgbClr val="123458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Marco Legal dos Seguros </a:t>
                </a:r>
                <a:r>
                  <a:rPr lang="pt-BR" sz="1600" b="0" kern="100" noProof="0" dirty="0">
                    <a:solidFill>
                      <a:srgbClr val="123458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com as novas diretrizes para o mercado de seguros </a:t>
                </a:r>
                <a:br>
                  <a:rPr lang="pt-BR" sz="1600" b="0" kern="100" noProof="0" dirty="0">
                    <a:solidFill>
                      <a:srgbClr val="123458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</a:br>
                <a:r>
                  <a:rPr lang="pt-BR" sz="1600" b="0" kern="100" noProof="0" dirty="0">
                    <a:solidFill>
                      <a:srgbClr val="123458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no Brasil</a:t>
                </a:r>
              </a:p>
            </p:txBody>
          </p:sp>
        </p:grpSp>
        <p:grpSp>
          <p:nvGrpSpPr>
            <p:cNvPr id="30" name="Agrupar 29">
              <a:extLst>
                <a:ext uri="{FF2B5EF4-FFF2-40B4-BE49-F238E27FC236}">
                  <a16:creationId xmlns:a16="http://schemas.microsoft.com/office/drawing/2014/main" id="{6AC4520E-A671-F145-812C-023E873F8F9F}"/>
                </a:ext>
              </a:extLst>
            </p:cNvPr>
            <p:cNvGrpSpPr/>
            <p:nvPr/>
          </p:nvGrpSpPr>
          <p:grpSpPr>
            <a:xfrm>
              <a:off x="5771534" y="2146910"/>
              <a:ext cx="1209906" cy="1467544"/>
              <a:chOff x="6238460" y="3727432"/>
              <a:chExt cx="1119765" cy="1467544"/>
            </a:xfrm>
          </p:grpSpPr>
          <p:sp>
            <p:nvSpPr>
              <p:cNvPr id="31" name="Forma Livre: Forma 30">
                <a:extLst>
                  <a:ext uri="{FF2B5EF4-FFF2-40B4-BE49-F238E27FC236}">
                    <a16:creationId xmlns:a16="http://schemas.microsoft.com/office/drawing/2014/main" id="{CBA0F2E2-F596-4E5C-7747-BA434F48E44E}"/>
                  </a:ext>
                </a:extLst>
              </p:cNvPr>
              <p:cNvSpPr/>
              <p:nvPr/>
            </p:nvSpPr>
            <p:spPr>
              <a:xfrm>
                <a:off x="6238460" y="3727432"/>
                <a:ext cx="1119765" cy="1467544"/>
              </a:xfrm>
              <a:custGeom>
                <a:avLst/>
                <a:gdLst>
                  <a:gd name="csX0" fmla="*/ 349377 w 698754"/>
                  <a:gd name="csY0" fmla="*/ 0 h 952509"/>
                  <a:gd name="csX1" fmla="*/ 0 w 698754"/>
                  <a:gd name="csY1" fmla="*/ 349358 h 952509"/>
                  <a:gd name="csX2" fmla="*/ 311696 w 698754"/>
                  <a:gd name="csY2" fmla="*/ 936069 h 952509"/>
                  <a:gd name="csX3" fmla="*/ 349377 w 698754"/>
                  <a:gd name="csY3" fmla="*/ 952510 h 952509"/>
                  <a:gd name="csX4" fmla="*/ 387048 w 698754"/>
                  <a:gd name="csY4" fmla="*/ 936069 h 952509"/>
                  <a:gd name="csX5" fmla="*/ 698754 w 698754"/>
                  <a:gd name="csY5" fmla="*/ 349358 h 952509"/>
                  <a:gd name="csX6" fmla="*/ 349377 w 698754"/>
                  <a:gd name="csY6" fmla="*/ 0 h 952509"/>
                  <a:gd name="csX7" fmla="*/ 211474 w 698754"/>
                  <a:gd name="csY7" fmla="*/ 338357 h 952509"/>
                  <a:gd name="csX8" fmla="*/ 349377 w 698754"/>
                  <a:gd name="csY8" fmla="*/ 200416 h 952509"/>
                  <a:gd name="csX9" fmla="*/ 487280 w 698754"/>
                  <a:gd name="csY9" fmla="*/ 338357 h 952509"/>
                  <a:gd name="csX10" fmla="*/ 349377 w 698754"/>
                  <a:gd name="csY10" fmla="*/ 476260 h 952509"/>
                  <a:gd name="csX11" fmla="*/ 211474 w 698754"/>
                  <a:gd name="csY11" fmla="*/ 338357 h 9525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698754" h="952509">
                    <a:moveTo>
                      <a:pt x="349377" y="0"/>
                    </a:moveTo>
                    <a:cubicBezTo>
                      <a:pt x="156753" y="0"/>
                      <a:pt x="0" y="156724"/>
                      <a:pt x="0" y="349358"/>
                    </a:cubicBezTo>
                    <a:cubicBezTo>
                      <a:pt x="0" y="598465"/>
                      <a:pt x="298952" y="922420"/>
                      <a:pt x="311696" y="936069"/>
                    </a:cubicBezTo>
                    <a:cubicBezTo>
                      <a:pt x="321421" y="946547"/>
                      <a:pt x="335061" y="952510"/>
                      <a:pt x="349377" y="952510"/>
                    </a:cubicBezTo>
                    <a:cubicBezTo>
                      <a:pt x="363655" y="952510"/>
                      <a:pt x="377295" y="946556"/>
                      <a:pt x="387048" y="936069"/>
                    </a:cubicBezTo>
                    <a:cubicBezTo>
                      <a:pt x="399793" y="922430"/>
                      <a:pt x="698754" y="598465"/>
                      <a:pt x="698754" y="349358"/>
                    </a:cubicBezTo>
                    <a:cubicBezTo>
                      <a:pt x="698745" y="156715"/>
                      <a:pt x="542001" y="0"/>
                      <a:pt x="349377" y="0"/>
                    </a:cubicBezTo>
                    <a:close/>
                    <a:moveTo>
                      <a:pt x="211474" y="338357"/>
                    </a:moveTo>
                    <a:cubicBezTo>
                      <a:pt x="211474" y="262176"/>
                      <a:pt x="273215" y="200416"/>
                      <a:pt x="349377" y="200416"/>
                    </a:cubicBezTo>
                    <a:cubicBezTo>
                      <a:pt x="425539" y="200416"/>
                      <a:pt x="487280" y="262157"/>
                      <a:pt x="487280" y="338357"/>
                    </a:cubicBezTo>
                    <a:cubicBezTo>
                      <a:pt x="487280" y="414519"/>
                      <a:pt x="425548" y="476260"/>
                      <a:pt x="349377" y="476260"/>
                    </a:cubicBezTo>
                    <a:cubicBezTo>
                      <a:pt x="273225" y="476250"/>
                      <a:pt x="211474" y="414509"/>
                      <a:pt x="211474" y="338357"/>
                    </a:cubicBezTo>
                    <a:close/>
                  </a:path>
                </a:pathLst>
              </a:custGeom>
              <a:gradFill>
                <a:gsLst>
                  <a:gs pos="58000">
                    <a:srgbClr val="E97132"/>
                  </a:gs>
                  <a:gs pos="13000">
                    <a:srgbClr val="E25B18"/>
                  </a:gs>
                  <a:gs pos="90000">
                    <a:srgbClr val="F4B226"/>
                  </a:gs>
                </a:gsLst>
                <a:lin ang="3000000" scaled="0"/>
              </a:gradFill>
              <a:ln w="9525" cap="flat">
                <a:noFill/>
                <a:prstDash val="solid"/>
                <a:miter/>
              </a:ln>
              <a:effectLst>
                <a:outerShdw blurRad="76200" dist="12700" dir="2700000" sy="-23000" kx="-800400" algn="bl" rotWithShape="0">
                  <a:prstClr val="black">
                    <a:alpha val="20000"/>
                  </a:prstClr>
                </a:outerShdw>
              </a:effec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DE35617D-EF10-5A15-980F-D27AB9DAED53}"/>
                  </a:ext>
                </a:extLst>
              </p:cNvPr>
              <p:cNvSpPr/>
              <p:nvPr/>
            </p:nvSpPr>
            <p:spPr>
              <a:xfrm rot="5400000">
                <a:off x="6491023" y="3945279"/>
                <a:ext cx="648000" cy="648000"/>
              </a:xfrm>
              <a:prstGeom prst="ellipse">
                <a:avLst/>
              </a:prstGeom>
              <a:solidFill>
                <a:schemeClr val="bg1"/>
              </a:solidFill>
              <a:scene3d>
                <a:camera prst="orthographicFront"/>
                <a:lightRig rig="threePt" dir="t"/>
              </a:scene3d>
              <a:sp3d>
                <a:bevelT w="95250" h="9525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r>
                  <a:rPr lang="pt-BR" sz="2400" b="1" dirty="0">
                    <a:solidFill>
                      <a:schemeClr val="tx1"/>
                    </a:solidFill>
                  </a:rPr>
                  <a:t>02</a:t>
                </a:r>
              </a:p>
            </p:txBody>
          </p:sp>
        </p:grpSp>
      </p:grpSp>
      <p:grpSp>
        <p:nvGrpSpPr>
          <p:cNvPr id="58" name="Agrupar 57">
            <a:extLst>
              <a:ext uri="{FF2B5EF4-FFF2-40B4-BE49-F238E27FC236}">
                <a16:creationId xmlns:a16="http://schemas.microsoft.com/office/drawing/2014/main" id="{8612C1EC-0AD7-E984-9288-3CAAE653AA92}"/>
              </a:ext>
            </a:extLst>
          </p:cNvPr>
          <p:cNvGrpSpPr/>
          <p:nvPr/>
        </p:nvGrpSpPr>
        <p:grpSpPr>
          <a:xfrm>
            <a:off x="4828202" y="4274213"/>
            <a:ext cx="3444838" cy="2280789"/>
            <a:chOff x="5186908" y="4514461"/>
            <a:chExt cx="3444838" cy="2280789"/>
          </a:xfrm>
        </p:grpSpPr>
        <p:grpSp>
          <p:nvGrpSpPr>
            <p:cNvPr id="36" name="Agrupar 35">
              <a:extLst>
                <a:ext uri="{FF2B5EF4-FFF2-40B4-BE49-F238E27FC236}">
                  <a16:creationId xmlns:a16="http://schemas.microsoft.com/office/drawing/2014/main" id="{AC4E5B8B-35B7-65FA-9E5C-E15A76435E02}"/>
                </a:ext>
              </a:extLst>
            </p:cNvPr>
            <p:cNvGrpSpPr/>
            <p:nvPr/>
          </p:nvGrpSpPr>
          <p:grpSpPr>
            <a:xfrm>
              <a:off x="5397421" y="5494128"/>
              <a:ext cx="3234325" cy="1301122"/>
              <a:chOff x="9308191" y="4064235"/>
              <a:chExt cx="3486543" cy="1301122"/>
            </a:xfrm>
          </p:grpSpPr>
          <p:sp>
            <p:nvSpPr>
              <p:cNvPr id="40" name="Retângulo: Cantos Arredondados 39">
                <a:extLst>
                  <a:ext uri="{FF2B5EF4-FFF2-40B4-BE49-F238E27FC236}">
                    <a16:creationId xmlns:a16="http://schemas.microsoft.com/office/drawing/2014/main" id="{BB86A4E2-C3DE-5002-C674-33F957E4B2BC}"/>
                  </a:ext>
                </a:extLst>
              </p:cNvPr>
              <p:cNvSpPr/>
              <p:nvPr/>
            </p:nvSpPr>
            <p:spPr>
              <a:xfrm>
                <a:off x="9308191" y="4064235"/>
                <a:ext cx="3486543" cy="1147914"/>
              </a:xfrm>
              <a:prstGeom prst="roundRect">
                <a:avLst>
                  <a:gd name="adj" fmla="val 3148"/>
                </a:avLst>
              </a:prstGeom>
              <a:solidFill>
                <a:schemeClr val="bg2">
                  <a:alpha val="73000"/>
                </a:schemeClr>
              </a:solidFill>
              <a:ln w="76200">
                <a:noFill/>
              </a:ln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 sz="1600" noProof="0" dirty="0"/>
              </a:p>
            </p:txBody>
          </p:sp>
          <p:sp>
            <p:nvSpPr>
              <p:cNvPr id="41" name="CaixaDeTexto 40">
                <a:extLst>
                  <a:ext uri="{FF2B5EF4-FFF2-40B4-BE49-F238E27FC236}">
                    <a16:creationId xmlns:a16="http://schemas.microsoft.com/office/drawing/2014/main" id="{0C11DF4C-C250-618C-15D9-94F4E7B4A51A}"/>
                  </a:ext>
                </a:extLst>
              </p:cNvPr>
              <p:cNvSpPr txBox="1"/>
              <p:nvPr/>
            </p:nvSpPr>
            <p:spPr>
              <a:xfrm>
                <a:off x="9324464" y="4217443"/>
                <a:ext cx="3409556" cy="11479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pt-BR"/>
                </a:defPPr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sz="4800" b="1"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00000"/>
                  </a:lnSpc>
                </a:pPr>
                <a:r>
                  <a:rPr lang="pt-BR" sz="1800" kern="100" noProof="0" dirty="0">
                    <a:latin typeface="Aptos" panose="020B0004020202020204" pitchFamily="34" charset="0"/>
                    <a:cs typeface="Times New Roman" panose="02020603050405020304" pitchFamily="18" charset="0"/>
                  </a:rPr>
                  <a:t>Resolução CNSP </a:t>
                </a:r>
                <a:br>
                  <a:rPr lang="pt-BR" sz="1800" kern="100" noProof="0" dirty="0">
                    <a:latin typeface="Aptos" panose="020B0004020202020204" pitchFamily="34" charset="0"/>
                    <a:cs typeface="Times New Roman" panose="02020603050405020304" pitchFamily="18" charset="0"/>
                  </a:rPr>
                </a:br>
                <a:r>
                  <a:rPr lang="pt-BR" sz="1800" kern="100" noProof="0" dirty="0">
                    <a:latin typeface="Aptos" panose="020B0004020202020204" pitchFamily="34" charset="0"/>
                    <a:cs typeface="Times New Roman" panose="02020603050405020304" pitchFamily="18" charset="0"/>
                  </a:rPr>
                  <a:t>nº 478/2024</a:t>
                </a:r>
              </a:p>
              <a:p>
                <a:pPr algn="ctr">
                  <a:lnSpc>
                    <a:spcPct val="100000"/>
                  </a:lnSpc>
                </a:pPr>
                <a:r>
                  <a:rPr lang="pt-BR" sz="1600" b="0" kern="100" noProof="0" dirty="0">
                    <a:solidFill>
                      <a:srgbClr val="123458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12/2024 — diretrizes gerais do RC-V</a:t>
                </a:r>
              </a:p>
            </p:txBody>
          </p:sp>
        </p:grpSp>
        <p:grpSp>
          <p:nvGrpSpPr>
            <p:cNvPr id="37" name="Agrupar 36">
              <a:extLst>
                <a:ext uri="{FF2B5EF4-FFF2-40B4-BE49-F238E27FC236}">
                  <a16:creationId xmlns:a16="http://schemas.microsoft.com/office/drawing/2014/main" id="{5BC30484-5AC8-FF9E-E8EC-9F4B97264DD1}"/>
                </a:ext>
              </a:extLst>
            </p:cNvPr>
            <p:cNvGrpSpPr/>
            <p:nvPr/>
          </p:nvGrpSpPr>
          <p:grpSpPr>
            <a:xfrm>
              <a:off x="5186908" y="4514461"/>
              <a:ext cx="795236" cy="1065082"/>
              <a:chOff x="8741764" y="3129003"/>
              <a:chExt cx="631836" cy="820271"/>
            </a:xfrm>
          </p:grpSpPr>
          <p:sp>
            <p:nvSpPr>
              <p:cNvPr id="38" name="Forma Livre: Forma 37">
                <a:extLst>
                  <a:ext uri="{FF2B5EF4-FFF2-40B4-BE49-F238E27FC236}">
                    <a16:creationId xmlns:a16="http://schemas.microsoft.com/office/drawing/2014/main" id="{B002E42B-DFFE-D22B-7948-E231B9467D5C}"/>
                  </a:ext>
                </a:extLst>
              </p:cNvPr>
              <p:cNvSpPr/>
              <p:nvPr/>
            </p:nvSpPr>
            <p:spPr>
              <a:xfrm>
                <a:off x="8741764" y="3129003"/>
                <a:ext cx="631836" cy="820271"/>
              </a:xfrm>
              <a:custGeom>
                <a:avLst/>
                <a:gdLst>
                  <a:gd name="csX0" fmla="*/ 349377 w 698754"/>
                  <a:gd name="csY0" fmla="*/ 0 h 952509"/>
                  <a:gd name="csX1" fmla="*/ 0 w 698754"/>
                  <a:gd name="csY1" fmla="*/ 349358 h 952509"/>
                  <a:gd name="csX2" fmla="*/ 311696 w 698754"/>
                  <a:gd name="csY2" fmla="*/ 936069 h 952509"/>
                  <a:gd name="csX3" fmla="*/ 349377 w 698754"/>
                  <a:gd name="csY3" fmla="*/ 952510 h 952509"/>
                  <a:gd name="csX4" fmla="*/ 387048 w 698754"/>
                  <a:gd name="csY4" fmla="*/ 936069 h 952509"/>
                  <a:gd name="csX5" fmla="*/ 698754 w 698754"/>
                  <a:gd name="csY5" fmla="*/ 349358 h 952509"/>
                  <a:gd name="csX6" fmla="*/ 349377 w 698754"/>
                  <a:gd name="csY6" fmla="*/ 0 h 952509"/>
                  <a:gd name="csX7" fmla="*/ 211474 w 698754"/>
                  <a:gd name="csY7" fmla="*/ 338357 h 952509"/>
                  <a:gd name="csX8" fmla="*/ 349377 w 698754"/>
                  <a:gd name="csY8" fmla="*/ 200416 h 952509"/>
                  <a:gd name="csX9" fmla="*/ 487280 w 698754"/>
                  <a:gd name="csY9" fmla="*/ 338357 h 952509"/>
                  <a:gd name="csX10" fmla="*/ 349377 w 698754"/>
                  <a:gd name="csY10" fmla="*/ 476260 h 952509"/>
                  <a:gd name="csX11" fmla="*/ 211474 w 698754"/>
                  <a:gd name="csY11" fmla="*/ 338357 h 9525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698754" h="952509">
                    <a:moveTo>
                      <a:pt x="349377" y="0"/>
                    </a:moveTo>
                    <a:cubicBezTo>
                      <a:pt x="156753" y="0"/>
                      <a:pt x="0" y="156724"/>
                      <a:pt x="0" y="349358"/>
                    </a:cubicBezTo>
                    <a:cubicBezTo>
                      <a:pt x="0" y="598465"/>
                      <a:pt x="298952" y="922420"/>
                      <a:pt x="311696" y="936069"/>
                    </a:cubicBezTo>
                    <a:cubicBezTo>
                      <a:pt x="321421" y="946547"/>
                      <a:pt x="335061" y="952510"/>
                      <a:pt x="349377" y="952510"/>
                    </a:cubicBezTo>
                    <a:cubicBezTo>
                      <a:pt x="363655" y="952510"/>
                      <a:pt x="377295" y="946556"/>
                      <a:pt x="387048" y="936069"/>
                    </a:cubicBezTo>
                    <a:cubicBezTo>
                      <a:pt x="399793" y="922430"/>
                      <a:pt x="698754" y="598465"/>
                      <a:pt x="698754" y="349358"/>
                    </a:cubicBezTo>
                    <a:cubicBezTo>
                      <a:pt x="698745" y="156715"/>
                      <a:pt x="542001" y="0"/>
                      <a:pt x="349377" y="0"/>
                    </a:cubicBezTo>
                    <a:close/>
                    <a:moveTo>
                      <a:pt x="211474" y="338357"/>
                    </a:moveTo>
                    <a:cubicBezTo>
                      <a:pt x="211474" y="262176"/>
                      <a:pt x="273215" y="200416"/>
                      <a:pt x="349377" y="200416"/>
                    </a:cubicBezTo>
                    <a:cubicBezTo>
                      <a:pt x="425539" y="200416"/>
                      <a:pt x="487280" y="262157"/>
                      <a:pt x="487280" y="338357"/>
                    </a:cubicBezTo>
                    <a:cubicBezTo>
                      <a:pt x="487280" y="414519"/>
                      <a:pt x="425548" y="476260"/>
                      <a:pt x="349377" y="476260"/>
                    </a:cubicBezTo>
                    <a:cubicBezTo>
                      <a:pt x="273225" y="476250"/>
                      <a:pt x="211474" y="414509"/>
                      <a:pt x="211474" y="338357"/>
                    </a:cubicBezTo>
                    <a:close/>
                  </a:path>
                </a:pathLst>
              </a:custGeom>
              <a:gradFill>
                <a:gsLst>
                  <a:gs pos="56000">
                    <a:srgbClr val="1D4F87"/>
                  </a:gs>
                  <a:gs pos="13000">
                    <a:srgbClr val="1E238E"/>
                  </a:gs>
                  <a:gs pos="88000">
                    <a:srgbClr val="0E96CC"/>
                  </a:gs>
                </a:gsLst>
                <a:lin ang="3000000" scaled="0"/>
              </a:gradFill>
              <a:ln w="9525" cap="flat">
                <a:noFill/>
                <a:prstDash val="solid"/>
                <a:miter/>
              </a:ln>
              <a:effectLst>
                <a:outerShdw blurRad="76200" dist="12700" dir="2700000" sy="-23000" kx="-800400" algn="bl" rotWithShape="0">
                  <a:prstClr val="black">
                    <a:alpha val="20000"/>
                  </a:prstClr>
                </a:outerShdw>
              </a:effec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1B85EBF7-E3EF-4040-D8C5-6F4327ED58D1}"/>
                  </a:ext>
                </a:extLst>
              </p:cNvPr>
              <p:cNvSpPr/>
              <p:nvPr/>
            </p:nvSpPr>
            <p:spPr>
              <a:xfrm rot="5400000">
                <a:off x="8841682" y="3217540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scene3d>
                <a:camera prst="orthographicFront"/>
                <a:lightRig rig="threePt" dir="t"/>
              </a:scene3d>
              <a:sp3d>
                <a:bevelT w="95250" h="9525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r>
                  <a:rPr lang="pt-BR" sz="2000" b="1" dirty="0">
                    <a:solidFill>
                      <a:schemeClr val="tx1"/>
                    </a:solidFill>
                  </a:rPr>
                  <a:t>03</a:t>
                </a:r>
              </a:p>
            </p:txBody>
          </p:sp>
        </p:grpSp>
      </p:grpSp>
      <p:grpSp>
        <p:nvGrpSpPr>
          <p:cNvPr id="57" name="Agrupar 56">
            <a:extLst>
              <a:ext uri="{FF2B5EF4-FFF2-40B4-BE49-F238E27FC236}">
                <a16:creationId xmlns:a16="http://schemas.microsoft.com/office/drawing/2014/main" id="{FCB61A34-0A23-1DFB-0E01-7954BA040EF2}"/>
              </a:ext>
            </a:extLst>
          </p:cNvPr>
          <p:cNvGrpSpPr/>
          <p:nvPr/>
        </p:nvGrpSpPr>
        <p:grpSpPr>
          <a:xfrm>
            <a:off x="8765407" y="3784754"/>
            <a:ext cx="3137110" cy="1896526"/>
            <a:chOff x="8888241" y="3386047"/>
            <a:chExt cx="3137110" cy="1896526"/>
          </a:xfrm>
        </p:grpSpPr>
        <p:grpSp>
          <p:nvGrpSpPr>
            <p:cNvPr id="43" name="Agrupar 42">
              <a:extLst>
                <a:ext uri="{FF2B5EF4-FFF2-40B4-BE49-F238E27FC236}">
                  <a16:creationId xmlns:a16="http://schemas.microsoft.com/office/drawing/2014/main" id="{4739AA08-30AA-F8ED-A6D9-BD68BA75D6A5}"/>
                </a:ext>
              </a:extLst>
            </p:cNvPr>
            <p:cNvGrpSpPr/>
            <p:nvPr/>
          </p:nvGrpSpPr>
          <p:grpSpPr>
            <a:xfrm>
              <a:off x="9070918" y="4102984"/>
              <a:ext cx="2954433" cy="1179589"/>
              <a:chOff x="4475754" y="1753988"/>
              <a:chExt cx="2954433" cy="1179589"/>
            </a:xfrm>
          </p:grpSpPr>
          <p:sp>
            <p:nvSpPr>
              <p:cNvPr id="46" name="Retângulo: Cantos Arredondados 45">
                <a:extLst>
                  <a:ext uri="{FF2B5EF4-FFF2-40B4-BE49-F238E27FC236}">
                    <a16:creationId xmlns:a16="http://schemas.microsoft.com/office/drawing/2014/main" id="{0D02BE20-6B83-2FB2-CB12-E07CB8D3F8BB}"/>
                  </a:ext>
                </a:extLst>
              </p:cNvPr>
              <p:cNvSpPr/>
              <p:nvPr/>
            </p:nvSpPr>
            <p:spPr>
              <a:xfrm>
                <a:off x="4475754" y="1753988"/>
                <a:ext cx="2954433" cy="1179589"/>
              </a:xfrm>
              <a:prstGeom prst="roundRect">
                <a:avLst>
                  <a:gd name="adj" fmla="val 3148"/>
                </a:avLst>
              </a:prstGeom>
              <a:solidFill>
                <a:schemeClr val="bg2">
                  <a:alpha val="73000"/>
                </a:schemeClr>
              </a:solidFill>
              <a:ln w="76200">
                <a:noFill/>
              </a:ln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 sz="1600" noProof="0" dirty="0"/>
              </a:p>
            </p:txBody>
          </p:sp>
          <p:sp>
            <p:nvSpPr>
              <p:cNvPr id="47" name="CaixaDeTexto 46">
                <a:extLst>
                  <a:ext uri="{FF2B5EF4-FFF2-40B4-BE49-F238E27FC236}">
                    <a16:creationId xmlns:a16="http://schemas.microsoft.com/office/drawing/2014/main" id="{41A6751D-6475-C0D8-3338-BC807054F1C3}"/>
                  </a:ext>
                </a:extLst>
              </p:cNvPr>
              <p:cNvSpPr txBox="1"/>
              <p:nvPr/>
            </p:nvSpPr>
            <p:spPr>
              <a:xfrm>
                <a:off x="4550153" y="1814748"/>
                <a:ext cx="2805635" cy="10580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0" tIns="0" rIns="0" bIns="0" rtlCol="0" anchor="t" anchorCtr="0">
                <a:noAutofit/>
              </a:bodyPr>
              <a:lstStyle>
                <a:defPPr>
                  <a:defRPr lang="pt-BR"/>
                </a:defPPr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sz="4800" b="1"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00000"/>
                  </a:lnSpc>
                </a:pPr>
                <a:r>
                  <a:rPr lang="pt-BR" sz="1800" kern="100" noProof="0" dirty="0">
                    <a:latin typeface="Aptos" panose="020B0004020202020204" pitchFamily="34" charset="0"/>
                    <a:cs typeface="Times New Roman" panose="02020603050405020304" pitchFamily="18" charset="0"/>
                  </a:rPr>
                  <a:t>Resolução ANTT </a:t>
                </a:r>
                <a:br>
                  <a:rPr lang="pt-BR" sz="1800" kern="100" noProof="0" dirty="0">
                    <a:latin typeface="Aptos" panose="020B0004020202020204" pitchFamily="34" charset="0"/>
                    <a:cs typeface="Times New Roman" panose="02020603050405020304" pitchFamily="18" charset="0"/>
                  </a:rPr>
                </a:br>
                <a:r>
                  <a:rPr lang="pt-BR" sz="1800" kern="100" noProof="0" dirty="0">
                    <a:latin typeface="Aptos" panose="020B0004020202020204" pitchFamily="34" charset="0"/>
                    <a:cs typeface="Times New Roman" panose="02020603050405020304" pitchFamily="18" charset="0"/>
                  </a:rPr>
                  <a:t>nº 6.068/2025</a:t>
                </a:r>
              </a:p>
              <a:p>
                <a:pPr algn="ctr">
                  <a:lnSpc>
                    <a:spcPct val="110000"/>
                  </a:lnSpc>
                </a:pPr>
                <a:r>
                  <a:rPr lang="pt-BR" sz="1500" b="0" kern="100" noProof="0" dirty="0">
                    <a:solidFill>
                      <a:srgbClr val="123458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07/2025 — vincula regularidade </a:t>
                </a:r>
                <a:br>
                  <a:rPr lang="pt-BR" sz="1500" b="0" kern="100" noProof="0" dirty="0">
                    <a:solidFill>
                      <a:srgbClr val="123458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</a:br>
                <a:r>
                  <a:rPr lang="pt-BR" sz="1500" b="0" kern="100" noProof="0" dirty="0">
                    <a:solidFill>
                      <a:srgbClr val="123458"/>
                    </a:solidFill>
                    <a:latin typeface="Aptos" panose="020B0004020202020204" pitchFamily="34" charset="0"/>
                    <a:cs typeface="Times New Roman" panose="02020603050405020304" pitchFamily="18" charset="0"/>
                  </a:rPr>
                  <a:t>dos seguros ao RNTRC</a:t>
                </a:r>
              </a:p>
            </p:txBody>
          </p:sp>
        </p:grpSp>
        <p:grpSp>
          <p:nvGrpSpPr>
            <p:cNvPr id="56" name="Agrupar 55">
              <a:extLst>
                <a:ext uri="{FF2B5EF4-FFF2-40B4-BE49-F238E27FC236}">
                  <a16:creationId xmlns:a16="http://schemas.microsoft.com/office/drawing/2014/main" id="{108EA4EF-A775-8705-F18D-685535EC27C0}"/>
                </a:ext>
              </a:extLst>
            </p:cNvPr>
            <p:cNvGrpSpPr/>
            <p:nvPr/>
          </p:nvGrpSpPr>
          <p:grpSpPr>
            <a:xfrm>
              <a:off x="8888241" y="3386047"/>
              <a:ext cx="672615" cy="835160"/>
              <a:chOff x="8682087" y="3302298"/>
              <a:chExt cx="672615" cy="835160"/>
            </a:xfrm>
          </p:grpSpPr>
          <p:sp>
            <p:nvSpPr>
              <p:cNvPr id="44" name="Forma Livre: Forma 43">
                <a:extLst>
                  <a:ext uri="{FF2B5EF4-FFF2-40B4-BE49-F238E27FC236}">
                    <a16:creationId xmlns:a16="http://schemas.microsoft.com/office/drawing/2014/main" id="{76C65211-38FD-70CF-270E-25DA7DA3AA05}"/>
                  </a:ext>
                </a:extLst>
              </p:cNvPr>
              <p:cNvSpPr/>
              <p:nvPr/>
            </p:nvSpPr>
            <p:spPr>
              <a:xfrm>
                <a:off x="8682087" y="3302298"/>
                <a:ext cx="672615" cy="835160"/>
              </a:xfrm>
              <a:custGeom>
                <a:avLst/>
                <a:gdLst>
                  <a:gd name="csX0" fmla="*/ 349377 w 698754"/>
                  <a:gd name="csY0" fmla="*/ 0 h 952509"/>
                  <a:gd name="csX1" fmla="*/ 0 w 698754"/>
                  <a:gd name="csY1" fmla="*/ 349358 h 952509"/>
                  <a:gd name="csX2" fmla="*/ 311696 w 698754"/>
                  <a:gd name="csY2" fmla="*/ 936069 h 952509"/>
                  <a:gd name="csX3" fmla="*/ 349377 w 698754"/>
                  <a:gd name="csY3" fmla="*/ 952510 h 952509"/>
                  <a:gd name="csX4" fmla="*/ 387048 w 698754"/>
                  <a:gd name="csY4" fmla="*/ 936069 h 952509"/>
                  <a:gd name="csX5" fmla="*/ 698754 w 698754"/>
                  <a:gd name="csY5" fmla="*/ 349358 h 952509"/>
                  <a:gd name="csX6" fmla="*/ 349377 w 698754"/>
                  <a:gd name="csY6" fmla="*/ 0 h 952509"/>
                  <a:gd name="csX7" fmla="*/ 211474 w 698754"/>
                  <a:gd name="csY7" fmla="*/ 338357 h 952509"/>
                  <a:gd name="csX8" fmla="*/ 349377 w 698754"/>
                  <a:gd name="csY8" fmla="*/ 200416 h 952509"/>
                  <a:gd name="csX9" fmla="*/ 487280 w 698754"/>
                  <a:gd name="csY9" fmla="*/ 338357 h 952509"/>
                  <a:gd name="csX10" fmla="*/ 349377 w 698754"/>
                  <a:gd name="csY10" fmla="*/ 476260 h 952509"/>
                  <a:gd name="csX11" fmla="*/ 211474 w 698754"/>
                  <a:gd name="csY11" fmla="*/ 338357 h 9525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698754" h="952509">
                    <a:moveTo>
                      <a:pt x="349377" y="0"/>
                    </a:moveTo>
                    <a:cubicBezTo>
                      <a:pt x="156753" y="0"/>
                      <a:pt x="0" y="156724"/>
                      <a:pt x="0" y="349358"/>
                    </a:cubicBezTo>
                    <a:cubicBezTo>
                      <a:pt x="0" y="598465"/>
                      <a:pt x="298952" y="922420"/>
                      <a:pt x="311696" y="936069"/>
                    </a:cubicBezTo>
                    <a:cubicBezTo>
                      <a:pt x="321421" y="946547"/>
                      <a:pt x="335061" y="952510"/>
                      <a:pt x="349377" y="952510"/>
                    </a:cubicBezTo>
                    <a:cubicBezTo>
                      <a:pt x="363655" y="952510"/>
                      <a:pt x="377295" y="946556"/>
                      <a:pt x="387048" y="936069"/>
                    </a:cubicBezTo>
                    <a:cubicBezTo>
                      <a:pt x="399793" y="922430"/>
                      <a:pt x="698754" y="598465"/>
                      <a:pt x="698754" y="349358"/>
                    </a:cubicBezTo>
                    <a:cubicBezTo>
                      <a:pt x="698745" y="156715"/>
                      <a:pt x="542001" y="0"/>
                      <a:pt x="349377" y="0"/>
                    </a:cubicBezTo>
                    <a:close/>
                    <a:moveTo>
                      <a:pt x="211474" y="338357"/>
                    </a:moveTo>
                    <a:cubicBezTo>
                      <a:pt x="211474" y="262176"/>
                      <a:pt x="273215" y="200416"/>
                      <a:pt x="349377" y="200416"/>
                    </a:cubicBezTo>
                    <a:cubicBezTo>
                      <a:pt x="425539" y="200416"/>
                      <a:pt x="487280" y="262157"/>
                      <a:pt x="487280" y="338357"/>
                    </a:cubicBezTo>
                    <a:cubicBezTo>
                      <a:pt x="487280" y="414519"/>
                      <a:pt x="425548" y="476260"/>
                      <a:pt x="349377" y="476260"/>
                    </a:cubicBezTo>
                    <a:cubicBezTo>
                      <a:pt x="273225" y="476250"/>
                      <a:pt x="211474" y="414509"/>
                      <a:pt x="211474" y="338357"/>
                    </a:cubicBezTo>
                    <a:close/>
                  </a:path>
                </a:pathLst>
              </a:custGeom>
              <a:gradFill>
                <a:gsLst>
                  <a:gs pos="52000">
                    <a:srgbClr val="C80000"/>
                  </a:gs>
                  <a:gs pos="13000">
                    <a:srgbClr val="9A0000"/>
                  </a:gs>
                  <a:gs pos="91000">
                    <a:srgbClr val="FC715A"/>
                  </a:gs>
                </a:gsLst>
                <a:lin ang="1800000" scaled="0"/>
              </a:gradFill>
              <a:ln w="9525" cap="flat">
                <a:noFill/>
                <a:prstDash val="solid"/>
                <a:miter/>
              </a:ln>
              <a:effectLst>
                <a:outerShdw blurRad="76200" dist="12700" dir="2700000" sy="-23000" kx="-800400" algn="bl" rotWithShape="0">
                  <a:prstClr val="black">
                    <a:alpha val="20000"/>
                  </a:prstClr>
                </a:outerShdw>
              </a:effec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F6465722-9B3E-7CC8-097A-F8D3F6175108}"/>
                  </a:ext>
                </a:extLst>
              </p:cNvPr>
              <p:cNvSpPr/>
              <p:nvPr/>
            </p:nvSpPr>
            <p:spPr>
              <a:xfrm rot="5400000">
                <a:off x="8784099" y="3393232"/>
                <a:ext cx="468590" cy="465521"/>
              </a:xfrm>
              <a:prstGeom prst="ellipse">
                <a:avLst/>
              </a:prstGeom>
              <a:solidFill>
                <a:schemeClr val="bg1"/>
              </a:solidFill>
              <a:scene3d>
                <a:camera prst="orthographicFront"/>
                <a:lightRig rig="threePt" dir="t"/>
              </a:scene3d>
              <a:sp3d>
                <a:bevelT w="95250" h="9525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r>
                  <a:rPr lang="pt-BR" sz="1700" b="1" dirty="0">
                    <a:solidFill>
                      <a:schemeClr val="tx1"/>
                    </a:solidFill>
                  </a:rPr>
                  <a:t>04</a:t>
                </a:r>
              </a:p>
            </p:txBody>
          </p:sp>
        </p:grpSp>
      </p:grpSp>
      <p:grpSp>
        <p:nvGrpSpPr>
          <p:cNvPr id="68" name="Agrupar 67">
            <a:extLst>
              <a:ext uri="{FF2B5EF4-FFF2-40B4-BE49-F238E27FC236}">
                <a16:creationId xmlns:a16="http://schemas.microsoft.com/office/drawing/2014/main" id="{8B4ADEDF-2C8F-1762-29C3-8BDDD71E322B}"/>
              </a:ext>
            </a:extLst>
          </p:cNvPr>
          <p:cNvGrpSpPr/>
          <p:nvPr/>
        </p:nvGrpSpPr>
        <p:grpSpPr>
          <a:xfrm>
            <a:off x="9124670" y="1588358"/>
            <a:ext cx="2777846" cy="2077360"/>
            <a:chOff x="9124670" y="1588358"/>
            <a:chExt cx="2777846" cy="2077360"/>
          </a:xfrm>
        </p:grpSpPr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C9BA516E-F240-4759-69A6-422ACC84EBC1}"/>
                </a:ext>
              </a:extLst>
            </p:cNvPr>
            <p:cNvGrpSpPr/>
            <p:nvPr/>
          </p:nvGrpSpPr>
          <p:grpSpPr>
            <a:xfrm>
              <a:off x="9124670" y="2486129"/>
              <a:ext cx="2777846" cy="1179589"/>
              <a:chOff x="9530619" y="1816156"/>
              <a:chExt cx="2595480" cy="1022717"/>
            </a:xfrm>
          </p:grpSpPr>
          <p:sp>
            <p:nvSpPr>
              <p:cNvPr id="26" name="Retângulo: Cantos Arredondados 25">
                <a:extLst>
                  <a:ext uri="{FF2B5EF4-FFF2-40B4-BE49-F238E27FC236}">
                    <a16:creationId xmlns:a16="http://schemas.microsoft.com/office/drawing/2014/main" id="{BFE897BA-05AD-1BF5-B3D7-46E920CC86D3}"/>
                  </a:ext>
                </a:extLst>
              </p:cNvPr>
              <p:cNvSpPr/>
              <p:nvPr/>
            </p:nvSpPr>
            <p:spPr>
              <a:xfrm>
                <a:off x="9571569" y="1816156"/>
                <a:ext cx="2554530" cy="1022717"/>
              </a:xfrm>
              <a:prstGeom prst="roundRect">
                <a:avLst>
                  <a:gd name="adj" fmla="val 3148"/>
                </a:avLst>
              </a:prstGeom>
              <a:solidFill>
                <a:schemeClr val="bg2">
                  <a:alpha val="73000"/>
                </a:schemeClr>
              </a:solidFill>
              <a:ln w="76200">
                <a:noFill/>
              </a:ln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 sz="1600" noProof="0" dirty="0"/>
              </a:p>
            </p:txBody>
          </p:sp>
          <p:sp>
            <p:nvSpPr>
              <p:cNvPr id="27" name="CaixaDeTexto 26">
                <a:extLst>
                  <a:ext uri="{FF2B5EF4-FFF2-40B4-BE49-F238E27FC236}">
                    <a16:creationId xmlns:a16="http://schemas.microsoft.com/office/drawing/2014/main" id="{51F3E07B-ACA9-4D55-D777-1CBF07FD35FE}"/>
                  </a:ext>
                </a:extLst>
              </p:cNvPr>
              <p:cNvSpPr txBox="1"/>
              <p:nvPr/>
            </p:nvSpPr>
            <p:spPr>
              <a:xfrm>
                <a:off x="9530619" y="1899561"/>
                <a:ext cx="2554530" cy="8918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0" tIns="0" rIns="0" bIns="0" rtlCol="0" anchor="t" anchorCtr="0">
                <a:normAutofit lnSpcReduction="10000"/>
              </a:bodyPr>
              <a:lstStyle>
                <a:defPPr>
                  <a:defRPr lang="pt-BR"/>
                </a:defPPr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sz="4800" b="1">
                    <a:latin typeface="+mj-lt"/>
                    <a:ea typeface="+mj-ea"/>
                    <a:cs typeface="+mj-cs"/>
                  </a:defRPr>
                </a:lvl1pPr>
              </a:lstStyle>
              <a:p>
                <a:pPr lvl="0" algn="ctr">
                  <a:lnSpc>
                    <a:spcPct val="100000"/>
                  </a:lnSpc>
                </a:pPr>
                <a:r>
                  <a:rPr lang="pt-BR" sz="1800" kern="100" dirty="0">
                    <a:latin typeface="Aptos" panose="020B0004020202020204" pitchFamily="34" charset="0"/>
                    <a:cs typeface="Times New Roman" panose="02020603050405020304" pitchFamily="18" charset="0"/>
                  </a:rPr>
                  <a:t>Resolução CNSP </a:t>
                </a:r>
                <a:br>
                  <a:rPr lang="pt-BR" sz="1800" kern="100" dirty="0">
                    <a:latin typeface="Aptos" panose="020B0004020202020204" pitchFamily="34" charset="0"/>
                    <a:cs typeface="Times New Roman" panose="02020603050405020304" pitchFamily="18" charset="0"/>
                  </a:rPr>
                </a:br>
                <a:r>
                  <a:rPr lang="pt-BR" sz="1800" kern="100" dirty="0">
                    <a:latin typeface="Aptos" panose="020B0004020202020204" pitchFamily="34" charset="0"/>
                    <a:cs typeface="Times New Roman" panose="02020603050405020304" pitchFamily="18" charset="0"/>
                  </a:rPr>
                  <a:t>nº 488/2026</a:t>
                </a:r>
              </a:p>
              <a:p>
                <a:pPr lvl="0" algn="ctr">
                  <a:lnSpc>
                    <a:spcPct val="100000"/>
                  </a:lnSpc>
                </a:pPr>
                <a:r>
                  <a:rPr lang="pt-BR" sz="1600" b="0" kern="100" dirty="0">
                    <a:solidFill>
                      <a:srgbClr val="123458"/>
                    </a:solidFill>
                    <a:latin typeface="Aptos" panose="020B0004020202020204" pitchFamily="34" charset="0"/>
                    <a:ea typeface="+mn-ea"/>
                    <a:cs typeface="Times New Roman" panose="02020603050405020304" pitchFamily="18" charset="0"/>
                  </a:rPr>
                  <a:t>10/03/2026 — altera a cobertura do RC-V</a:t>
                </a:r>
              </a:p>
            </p:txBody>
          </p:sp>
        </p:grpSp>
        <p:grpSp>
          <p:nvGrpSpPr>
            <p:cNvPr id="61" name="Agrupar 60">
              <a:extLst>
                <a:ext uri="{FF2B5EF4-FFF2-40B4-BE49-F238E27FC236}">
                  <a16:creationId xmlns:a16="http://schemas.microsoft.com/office/drawing/2014/main" id="{68028F47-DB68-4F2A-A2EB-5E2641EC8670}"/>
                </a:ext>
              </a:extLst>
            </p:cNvPr>
            <p:cNvGrpSpPr/>
            <p:nvPr/>
          </p:nvGrpSpPr>
          <p:grpSpPr>
            <a:xfrm>
              <a:off x="10952592" y="1588358"/>
              <a:ext cx="746668" cy="859156"/>
              <a:chOff x="9618546" y="983019"/>
              <a:chExt cx="746668" cy="859156"/>
            </a:xfrm>
          </p:grpSpPr>
          <p:sp>
            <p:nvSpPr>
              <p:cNvPr id="24" name="Forma Livre: Forma 23">
                <a:extLst>
                  <a:ext uri="{FF2B5EF4-FFF2-40B4-BE49-F238E27FC236}">
                    <a16:creationId xmlns:a16="http://schemas.microsoft.com/office/drawing/2014/main" id="{55A3DC4C-DEF9-D1C5-AFAE-C4E25405ACC7}"/>
                  </a:ext>
                </a:extLst>
              </p:cNvPr>
              <p:cNvSpPr/>
              <p:nvPr/>
            </p:nvSpPr>
            <p:spPr>
              <a:xfrm>
                <a:off x="9618546" y="983019"/>
                <a:ext cx="746668" cy="859156"/>
              </a:xfrm>
              <a:custGeom>
                <a:avLst/>
                <a:gdLst>
                  <a:gd name="csX0" fmla="*/ 349377 w 698754"/>
                  <a:gd name="csY0" fmla="*/ 0 h 952509"/>
                  <a:gd name="csX1" fmla="*/ 0 w 698754"/>
                  <a:gd name="csY1" fmla="*/ 349358 h 952509"/>
                  <a:gd name="csX2" fmla="*/ 311696 w 698754"/>
                  <a:gd name="csY2" fmla="*/ 936069 h 952509"/>
                  <a:gd name="csX3" fmla="*/ 349377 w 698754"/>
                  <a:gd name="csY3" fmla="*/ 952510 h 952509"/>
                  <a:gd name="csX4" fmla="*/ 387048 w 698754"/>
                  <a:gd name="csY4" fmla="*/ 936069 h 952509"/>
                  <a:gd name="csX5" fmla="*/ 698754 w 698754"/>
                  <a:gd name="csY5" fmla="*/ 349358 h 952509"/>
                  <a:gd name="csX6" fmla="*/ 349377 w 698754"/>
                  <a:gd name="csY6" fmla="*/ 0 h 952509"/>
                  <a:gd name="csX7" fmla="*/ 211474 w 698754"/>
                  <a:gd name="csY7" fmla="*/ 338357 h 952509"/>
                  <a:gd name="csX8" fmla="*/ 349377 w 698754"/>
                  <a:gd name="csY8" fmla="*/ 200416 h 952509"/>
                  <a:gd name="csX9" fmla="*/ 487280 w 698754"/>
                  <a:gd name="csY9" fmla="*/ 338357 h 952509"/>
                  <a:gd name="csX10" fmla="*/ 349377 w 698754"/>
                  <a:gd name="csY10" fmla="*/ 476260 h 952509"/>
                  <a:gd name="csX11" fmla="*/ 211474 w 698754"/>
                  <a:gd name="csY11" fmla="*/ 338357 h 9525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698754" h="952509">
                    <a:moveTo>
                      <a:pt x="349377" y="0"/>
                    </a:moveTo>
                    <a:cubicBezTo>
                      <a:pt x="156753" y="0"/>
                      <a:pt x="0" y="156724"/>
                      <a:pt x="0" y="349358"/>
                    </a:cubicBezTo>
                    <a:cubicBezTo>
                      <a:pt x="0" y="598465"/>
                      <a:pt x="298952" y="922420"/>
                      <a:pt x="311696" y="936069"/>
                    </a:cubicBezTo>
                    <a:cubicBezTo>
                      <a:pt x="321421" y="946547"/>
                      <a:pt x="335061" y="952510"/>
                      <a:pt x="349377" y="952510"/>
                    </a:cubicBezTo>
                    <a:cubicBezTo>
                      <a:pt x="363655" y="952510"/>
                      <a:pt x="377295" y="946556"/>
                      <a:pt x="387048" y="936069"/>
                    </a:cubicBezTo>
                    <a:cubicBezTo>
                      <a:pt x="399793" y="922430"/>
                      <a:pt x="698754" y="598465"/>
                      <a:pt x="698754" y="349358"/>
                    </a:cubicBezTo>
                    <a:cubicBezTo>
                      <a:pt x="698745" y="156715"/>
                      <a:pt x="542001" y="0"/>
                      <a:pt x="349377" y="0"/>
                    </a:cubicBezTo>
                    <a:close/>
                    <a:moveTo>
                      <a:pt x="211474" y="338357"/>
                    </a:moveTo>
                    <a:cubicBezTo>
                      <a:pt x="211474" y="262176"/>
                      <a:pt x="273215" y="200416"/>
                      <a:pt x="349377" y="200416"/>
                    </a:cubicBezTo>
                    <a:cubicBezTo>
                      <a:pt x="425539" y="200416"/>
                      <a:pt x="487280" y="262157"/>
                      <a:pt x="487280" y="338357"/>
                    </a:cubicBezTo>
                    <a:cubicBezTo>
                      <a:pt x="487280" y="414519"/>
                      <a:pt x="425548" y="476260"/>
                      <a:pt x="349377" y="476260"/>
                    </a:cubicBezTo>
                    <a:cubicBezTo>
                      <a:pt x="273225" y="476250"/>
                      <a:pt x="211474" y="414509"/>
                      <a:pt x="211474" y="338357"/>
                    </a:cubicBezTo>
                    <a:close/>
                  </a:path>
                </a:pathLst>
              </a:custGeom>
              <a:gradFill>
                <a:gsLst>
                  <a:gs pos="54000">
                    <a:srgbClr val="20882F"/>
                  </a:gs>
                  <a:gs pos="13000">
                    <a:schemeClr val="accent3">
                      <a:lumMod val="75000"/>
                    </a:schemeClr>
                  </a:gs>
                  <a:gs pos="84000">
                    <a:schemeClr val="accent6">
                      <a:lumMod val="60000"/>
                      <a:lumOff val="40000"/>
                    </a:schemeClr>
                  </a:gs>
                </a:gsLst>
                <a:lin ang="3000000" scaled="0"/>
              </a:gradFill>
              <a:ln w="9525" cap="flat">
                <a:noFill/>
                <a:prstDash val="solid"/>
                <a:miter/>
              </a:ln>
              <a:effectLst>
                <a:outerShdw blurRad="76200" dist="12700" dir="2700000" sy="-23000" kx="-800400" algn="bl" rotWithShape="0">
                  <a:prstClr val="black">
                    <a:alpha val="20000"/>
                  </a:prstClr>
                </a:outerShdw>
              </a:effec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0" name="Elipse 59">
                <a:extLst>
                  <a:ext uri="{FF2B5EF4-FFF2-40B4-BE49-F238E27FC236}">
                    <a16:creationId xmlns:a16="http://schemas.microsoft.com/office/drawing/2014/main" id="{7FB64A0C-683D-178B-376F-DDD73351C3E9}"/>
                  </a:ext>
                </a:extLst>
              </p:cNvPr>
              <p:cNvSpPr/>
              <p:nvPr/>
            </p:nvSpPr>
            <p:spPr>
              <a:xfrm rot="5400000">
                <a:off x="9757585" y="1128931"/>
                <a:ext cx="468590" cy="465521"/>
              </a:xfrm>
              <a:prstGeom prst="ellipse">
                <a:avLst/>
              </a:prstGeom>
              <a:solidFill>
                <a:schemeClr val="bg1"/>
              </a:solidFill>
              <a:scene3d>
                <a:camera prst="orthographicFront"/>
                <a:lightRig rig="threePt" dir="t"/>
              </a:scene3d>
              <a:sp3d>
                <a:bevelT w="95250" h="9525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r>
                  <a:rPr lang="pt-BR" sz="1700" b="1" dirty="0">
                    <a:solidFill>
                      <a:schemeClr val="tx1"/>
                    </a:solidFill>
                  </a:rPr>
                  <a:t>06</a:t>
                </a:r>
              </a:p>
            </p:txBody>
          </p:sp>
        </p:grpSp>
      </p:grpSp>
      <p:grpSp>
        <p:nvGrpSpPr>
          <p:cNvPr id="69" name="Agrupar 68">
            <a:extLst>
              <a:ext uri="{FF2B5EF4-FFF2-40B4-BE49-F238E27FC236}">
                <a16:creationId xmlns:a16="http://schemas.microsoft.com/office/drawing/2014/main" id="{74448836-8D8B-58D8-BA9F-C1231B64A01E}"/>
              </a:ext>
            </a:extLst>
          </p:cNvPr>
          <p:cNvGrpSpPr/>
          <p:nvPr/>
        </p:nvGrpSpPr>
        <p:grpSpPr>
          <a:xfrm>
            <a:off x="7202787" y="115490"/>
            <a:ext cx="4181755" cy="1953038"/>
            <a:chOff x="7202787" y="115490"/>
            <a:chExt cx="4181755" cy="1953038"/>
          </a:xfrm>
        </p:grpSpPr>
        <p:grpSp>
          <p:nvGrpSpPr>
            <p:cNvPr id="67" name="Agrupar 66">
              <a:extLst>
                <a:ext uri="{FF2B5EF4-FFF2-40B4-BE49-F238E27FC236}">
                  <a16:creationId xmlns:a16="http://schemas.microsoft.com/office/drawing/2014/main" id="{CDE32AB9-02C1-5A30-EE0E-06CD2FDAB399}"/>
                </a:ext>
              </a:extLst>
            </p:cNvPr>
            <p:cNvGrpSpPr/>
            <p:nvPr/>
          </p:nvGrpSpPr>
          <p:grpSpPr>
            <a:xfrm>
              <a:off x="7202787" y="115490"/>
              <a:ext cx="4181755" cy="1953038"/>
              <a:chOff x="7202787" y="115490"/>
              <a:chExt cx="4181755" cy="1953038"/>
            </a:xfrm>
          </p:grpSpPr>
          <p:grpSp>
            <p:nvGrpSpPr>
              <p:cNvPr id="49" name="Agrupar 48">
                <a:extLst>
                  <a:ext uri="{FF2B5EF4-FFF2-40B4-BE49-F238E27FC236}">
                    <a16:creationId xmlns:a16="http://schemas.microsoft.com/office/drawing/2014/main" id="{F6D8E26F-65A7-EA7A-DD1E-7DE074E92824}"/>
                  </a:ext>
                </a:extLst>
              </p:cNvPr>
              <p:cNvGrpSpPr/>
              <p:nvPr/>
            </p:nvGrpSpPr>
            <p:grpSpPr>
              <a:xfrm>
                <a:off x="7698159" y="115490"/>
                <a:ext cx="3686383" cy="1119221"/>
                <a:chOff x="6148550" y="506186"/>
                <a:chExt cx="3112549" cy="1022717"/>
              </a:xfrm>
            </p:grpSpPr>
            <p:sp>
              <p:nvSpPr>
                <p:cNvPr id="52" name="Retângulo: Cantos Arredondados 51">
                  <a:extLst>
                    <a:ext uri="{FF2B5EF4-FFF2-40B4-BE49-F238E27FC236}">
                      <a16:creationId xmlns:a16="http://schemas.microsoft.com/office/drawing/2014/main" id="{06FAEA66-5073-0F58-CC9F-DC1CA28A9510}"/>
                    </a:ext>
                  </a:extLst>
                </p:cNvPr>
                <p:cNvSpPr/>
                <p:nvPr/>
              </p:nvSpPr>
              <p:spPr>
                <a:xfrm>
                  <a:off x="6148550" y="506186"/>
                  <a:ext cx="3112549" cy="1022717"/>
                </a:xfrm>
                <a:prstGeom prst="roundRect">
                  <a:avLst>
                    <a:gd name="adj" fmla="val 3148"/>
                  </a:avLst>
                </a:prstGeom>
                <a:solidFill>
                  <a:schemeClr val="bg2">
                    <a:alpha val="73000"/>
                  </a:schemeClr>
                </a:solidFill>
                <a:ln w="76200">
                  <a:noFill/>
                </a:ln>
                <a:effectLst>
                  <a:outerShdw blurRad="63500" dist="635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pt-BR" sz="1400" noProof="0" dirty="0"/>
                </a:p>
              </p:txBody>
            </p:sp>
            <p:sp>
              <p:nvSpPr>
                <p:cNvPr id="53" name="CaixaDeTexto 52">
                  <a:extLst>
                    <a:ext uri="{FF2B5EF4-FFF2-40B4-BE49-F238E27FC236}">
                      <a16:creationId xmlns:a16="http://schemas.microsoft.com/office/drawing/2014/main" id="{A1F8EA9C-2BBA-26BB-5C36-B258028E0D18}"/>
                    </a:ext>
                  </a:extLst>
                </p:cNvPr>
                <p:cNvSpPr txBox="1"/>
                <p:nvPr/>
              </p:nvSpPr>
              <p:spPr>
                <a:xfrm>
                  <a:off x="6174521" y="557225"/>
                  <a:ext cx="3086577" cy="92063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vert="horz" lIns="0" tIns="0" rIns="0" bIns="0" rtlCol="0" anchor="t" anchorCtr="0">
                  <a:noAutofit/>
                </a:bodyPr>
                <a:lstStyle>
                  <a:defPPr>
                    <a:defRPr lang="pt-BR"/>
                  </a:defPPr>
                  <a:lvl1pPr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800" b="1"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algn="ctr">
                    <a:lnSpc>
                      <a:spcPct val="100000"/>
                    </a:lnSpc>
                  </a:pPr>
                  <a:r>
                    <a:rPr lang="pt-BR" sz="1800" kern="100" noProof="0" dirty="0">
                      <a:latin typeface="Aptos" panose="020B0004020202020204" pitchFamily="34" charset="0"/>
                      <a:cs typeface="Times New Roman" panose="02020603050405020304" pitchFamily="18" charset="0"/>
                    </a:rPr>
                    <a:t>Portaria SUROC nº 27/2025</a:t>
                  </a:r>
                </a:p>
                <a:p>
                  <a:pPr algn="ctr">
                    <a:lnSpc>
                      <a:spcPct val="100000"/>
                    </a:lnSpc>
                  </a:pPr>
                  <a:r>
                    <a:rPr lang="pt-BR" sz="1600" b="0" kern="100" noProof="0" dirty="0">
                      <a:solidFill>
                        <a:srgbClr val="123458"/>
                      </a:solidFill>
                      <a:latin typeface="Aptos" panose="020B0004020202020204" pitchFamily="34" charset="0"/>
                      <a:cs typeface="Times New Roman" panose="02020603050405020304" pitchFamily="18" charset="0"/>
                    </a:rPr>
                    <a:t>02/09/2025 — procedimentos de comprovação e prazo para webservice automático</a:t>
                  </a:r>
                </a:p>
              </p:txBody>
            </p:sp>
          </p:grpSp>
          <p:sp>
            <p:nvSpPr>
              <p:cNvPr id="50" name="Forma Livre: Forma 49">
                <a:extLst>
                  <a:ext uri="{FF2B5EF4-FFF2-40B4-BE49-F238E27FC236}">
                    <a16:creationId xmlns:a16="http://schemas.microsoft.com/office/drawing/2014/main" id="{3C3EB340-6746-F18E-07CD-DB055D21A7E4}"/>
                  </a:ext>
                </a:extLst>
              </p:cNvPr>
              <p:cNvSpPr/>
              <p:nvPr/>
            </p:nvSpPr>
            <p:spPr>
              <a:xfrm>
                <a:off x="7202787" y="1061019"/>
                <a:ext cx="891761" cy="1007509"/>
              </a:xfrm>
              <a:custGeom>
                <a:avLst/>
                <a:gdLst>
                  <a:gd name="csX0" fmla="*/ 349377 w 698754"/>
                  <a:gd name="csY0" fmla="*/ 0 h 952509"/>
                  <a:gd name="csX1" fmla="*/ 0 w 698754"/>
                  <a:gd name="csY1" fmla="*/ 349358 h 952509"/>
                  <a:gd name="csX2" fmla="*/ 311696 w 698754"/>
                  <a:gd name="csY2" fmla="*/ 936069 h 952509"/>
                  <a:gd name="csX3" fmla="*/ 349377 w 698754"/>
                  <a:gd name="csY3" fmla="*/ 952510 h 952509"/>
                  <a:gd name="csX4" fmla="*/ 387048 w 698754"/>
                  <a:gd name="csY4" fmla="*/ 936069 h 952509"/>
                  <a:gd name="csX5" fmla="*/ 698754 w 698754"/>
                  <a:gd name="csY5" fmla="*/ 349358 h 952509"/>
                  <a:gd name="csX6" fmla="*/ 349377 w 698754"/>
                  <a:gd name="csY6" fmla="*/ 0 h 952509"/>
                  <a:gd name="csX7" fmla="*/ 211474 w 698754"/>
                  <a:gd name="csY7" fmla="*/ 338357 h 952509"/>
                  <a:gd name="csX8" fmla="*/ 349377 w 698754"/>
                  <a:gd name="csY8" fmla="*/ 200416 h 952509"/>
                  <a:gd name="csX9" fmla="*/ 487280 w 698754"/>
                  <a:gd name="csY9" fmla="*/ 338357 h 952509"/>
                  <a:gd name="csX10" fmla="*/ 349377 w 698754"/>
                  <a:gd name="csY10" fmla="*/ 476260 h 952509"/>
                  <a:gd name="csX11" fmla="*/ 211474 w 698754"/>
                  <a:gd name="csY11" fmla="*/ 338357 h 9525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698754" h="952509">
                    <a:moveTo>
                      <a:pt x="349377" y="0"/>
                    </a:moveTo>
                    <a:cubicBezTo>
                      <a:pt x="156753" y="0"/>
                      <a:pt x="0" y="156724"/>
                      <a:pt x="0" y="349358"/>
                    </a:cubicBezTo>
                    <a:cubicBezTo>
                      <a:pt x="0" y="598465"/>
                      <a:pt x="298952" y="922420"/>
                      <a:pt x="311696" y="936069"/>
                    </a:cubicBezTo>
                    <a:cubicBezTo>
                      <a:pt x="321421" y="946547"/>
                      <a:pt x="335061" y="952510"/>
                      <a:pt x="349377" y="952510"/>
                    </a:cubicBezTo>
                    <a:cubicBezTo>
                      <a:pt x="363655" y="952510"/>
                      <a:pt x="377295" y="946556"/>
                      <a:pt x="387048" y="936069"/>
                    </a:cubicBezTo>
                    <a:cubicBezTo>
                      <a:pt x="399793" y="922430"/>
                      <a:pt x="698754" y="598465"/>
                      <a:pt x="698754" y="349358"/>
                    </a:cubicBezTo>
                    <a:cubicBezTo>
                      <a:pt x="698745" y="156715"/>
                      <a:pt x="542001" y="0"/>
                      <a:pt x="349377" y="0"/>
                    </a:cubicBezTo>
                    <a:close/>
                    <a:moveTo>
                      <a:pt x="211474" y="338357"/>
                    </a:moveTo>
                    <a:cubicBezTo>
                      <a:pt x="211474" y="262176"/>
                      <a:pt x="273215" y="200416"/>
                      <a:pt x="349377" y="200416"/>
                    </a:cubicBezTo>
                    <a:cubicBezTo>
                      <a:pt x="425539" y="200416"/>
                      <a:pt x="487280" y="262157"/>
                      <a:pt x="487280" y="338357"/>
                    </a:cubicBezTo>
                    <a:cubicBezTo>
                      <a:pt x="487280" y="414519"/>
                      <a:pt x="425548" y="476260"/>
                      <a:pt x="349377" y="476260"/>
                    </a:cubicBezTo>
                    <a:cubicBezTo>
                      <a:pt x="273225" y="476250"/>
                      <a:pt x="211474" y="414509"/>
                      <a:pt x="211474" y="338357"/>
                    </a:cubicBezTo>
                    <a:close/>
                  </a:path>
                </a:pathLst>
              </a:custGeom>
              <a:gradFill>
                <a:gsLst>
                  <a:gs pos="54000">
                    <a:schemeClr val="accent5">
                      <a:lumMod val="75000"/>
                    </a:schemeClr>
                  </a:gs>
                  <a:gs pos="13000">
                    <a:schemeClr val="accent5">
                      <a:lumMod val="50000"/>
                    </a:schemeClr>
                  </a:gs>
                  <a:gs pos="84000">
                    <a:schemeClr val="accent5">
                      <a:lumMod val="60000"/>
                      <a:lumOff val="40000"/>
                    </a:schemeClr>
                  </a:gs>
                </a:gsLst>
                <a:lin ang="1800000" scaled="0"/>
              </a:gradFill>
              <a:ln w="9525" cap="flat">
                <a:noFill/>
                <a:prstDash val="solid"/>
                <a:miter/>
              </a:ln>
              <a:effectLst>
                <a:outerShdw blurRad="76200" dist="12700" dir="2700000" sy="-23000" kx="-800400" algn="bl" rotWithShape="0">
                  <a:prstClr val="black">
                    <a:alpha val="20000"/>
                  </a:prstClr>
                </a:outerShdw>
              </a:effec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64" name="Elipse 63">
              <a:extLst>
                <a:ext uri="{FF2B5EF4-FFF2-40B4-BE49-F238E27FC236}">
                  <a16:creationId xmlns:a16="http://schemas.microsoft.com/office/drawing/2014/main" id="{6B968A36-179F-4B6A-5466-D97EA2556220}"/>
                </a:ext>
              </a:extLst>
            </p:cNvPr>
            <p:cNvSpPr/>
            <p:nvPr/>
          </p:nvSpPr>
          <p:spPr>
            <a:xfrm rot="5400000">
              <a:off x="7392264" y="1182805"/>
              <a:ext cx="512806" cy="551345"/>
            </a:xfrm>
            <a:prstGeom prst="ellipse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95250" h="9525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pt-BR" sz="1700" b="1" dirty="0">
                  <a:solidFill>
                    <a:schemeClr val="tx1"/>
                  </a:solidFill>
                </a:rPr>
                <a:t>05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056337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C873AE-0715-1D23-C1B1-77B440FF9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orma Livre: Forma 73">
            <a:extLst>
              <a:ext uri="{FF2B5EF4-FFF2-40B4-BE49-F238E27FC236}">
                <a16:creationId xmlns:a16="http://schemas.microsoft.com/office/drawing/2014/main" id="{0273E647-1C35-D93C-FF78-9823F058D5DF}"/>
              </a:ext>
            </a:extLst>
          </p:cNvPr>
          <p:cNvSpPr/>
          <p:nvPr/>
        </p:nvSpPr>
        <p:spPr>
          <a:xfrm>
            <a:off x="12767287" y="516308"/>
            <a:ext cx="583166" cy="885342"/>
          </a:xfrm>
          <a:custGeom>
            <a:avLst/>
            <a:gdLst>
              <a:gd name="csX0" fmla="*/ 300161 w 583166"/>
              <a:gd name="csY0" fmla="*/ 549317 h 973389"/>
              <a:gd name="csX1" fmla="*/ 284348 w 583166"/>
              <a:gd name="csY1" fmla="*/ 529069 h 973389"/>
              <a:gd name="csX2" fmla="*/ 60729 w 583166"/>
              <a:gd name="csY2" fmla="*/ 529069 h 973389"/>
              <a:gd name="csX3" fmla="*/ 44916 w 583166"/>
              <a:gd name="csY3" fmla="*/ 549317 h 973389"/>
              <a:gd name="csX4" fmla="*/ 44916 w 583166"/>
              <a:gd name="csY4" fmla="*/ 743272 h 973389"/>
              <a:gd name="csX5" fmla="*/ 44916 w 583166"/>
              <a:gd name="csY5" fmla="*/ 743224 h 973389"/>
              <a:gd name="csX6" fmla="*/ 93396 w 583166"/>
              <a:gd name="csY6" fmla="*/ 850541 h 973389"/>
              <a:gd name="csX7" fmla="*/ 167252 w 583166"/>
              <a:gd name="csY7" fmla="*/ 905009 h 973389"/>
              <a:gd name="csX8" fmla="*/ 177856 w 583166"/>
              <a:gd name="csY8" fmla="*/ 905009 h 973389"/>
              <a:gd name="csX9" fmla="*/ 251712 w 583166"/>
              <a:gd name="csY9" fmla="*/ 850541 h 973389"/>
              <a:gd name="csX10" fmla="*/ 300155 w 583166"/>
              <a:gd name="csY10" fmla="*/ 743224 h 973389"/>
              <a:gd name="csX11" fmla="*/ 279027 w 583166"/>
              <a:gd name="csY11" fmla="*/ 743235 h 973389"/>
              <a:gd name="csX12" fmla="*/ 241113 w 583166"/>
              <a:gd name="csY12" fmla="*/ 827121 h 973389"/>
              <a:gd name="csX13" fmla="*/ 172540 w 583166"/>
              <a:gd name="csY13" fmla="*/ 877690 h 973389"/>
              <a:gd name="csX14" fmla="*/ 103968 w 583166"/>
              <a:gd name="csY14" fmla="*/ 827121 h 973389"/>
              <a:gd name="csX15" fmla="*/ 66054 w 583166"/>
              <a:gd name="csY15" fmla="*/ 743235 h 973389"/>
              <a:gd name="csX16" fmla="*/ 66054 w 583166"/>
              <a:gd name="csY16" fmla="*/ 556118 h 973389"/>
              <a:gd name="csX17" fmla="*/ 279023 w 583166"/>
              <a:gd name="csY17" fmla="*/ 556118 h 973389"/>
              <a:gd name="csX18" fmla="*/ 136266 w 583166"/>
              <a:gd name="csY18" fmla="*/ 793282 h 973389"/>
              <a:gd name="csX19" fmla="*/ 178943 w 583166"/>
              <a:gd name="csY19" fmla="*/ 793282 h 973389"/>
              <a:gd name="csX20" fmla="*/ 254175 w 583166"/>
              <a:gd name="csY20" fmla="*/ 697182 h 973389"/>
              <a:gd name="csX21" fmla="*/ 253803 w 583166"/>
              <a:gd name="csY21" fmla="*/ 643238 h 973389"/>
              <a:gd name="csX22" fmla="*/ 211610 w 583166"/>
              <a:gd name="csY22" fmla="*/ 642620 h 973389"/>
              <a:gd name="csX23" fmla="*/ 157660 w 583166"/>
              <a:gd name="csY23" fmla="*/ 711535 h 973389"/>
              <a:gd name="csX24" fmla="*/ 133475 w 583166"/>
              <a:gd name="csY24" fmla="*/ 680833 h 973389"/>
              <a:gd name="csX25" fmla="*/ 90835 w 583166"/>
              <a:gd name="csY25" fmla="*/ 680833 h 973389"/>
              <a:gd name="csX26" fmla="*/ 90835 w 583166"/>
              <a:gd name="csY26" fmla="*/ 735300 h 973389"/>
              <a:gd name="csX27" fmla="*/ 105868 w 583166"/>
              <a:gd name="csY27" fmla="*/ 699938 h 973389"/>
              <a:gd name="csX28" fmla="*/ 118593 w 583166"/>
              <a:gd name="csY28" fmla="*/ 699938 h 973389"/>
              <a:gd name="csX29" fmla="*/ 150144 w 583166"/>
              <a:gd name="csY29" fmla="*/ 740241 h 973389"/>
              <a:gd name="csX30" fmla="*/ 165101 w 583166"/>
              <a:gd name="csY30" fmla="*/ 740241 h 973389"/>
              <a:gd name="csX31" fmla="*/ 226530 w 583166"/>
              <a:gd name="csY31" fmla="*/ 661773 h 973389"/>
              <a:gd name="csX32" fmla="*/ 238846 w 583166"/>
              <a:gd name="csY32" fmla="*/ 662248 h 973389"/>
              <a:gd name="csX33" fmla="*/ 239218 w 583166"/>
              <a:gd name="csY33" fmla="*/ 677980 h 973389"/>
              <a:gd name="csX34" fmla="*/ 163985 w 583166"/>
              <a:gd name="csY34" fmla="*/ 774081 h 973389"/>
              <a:gd name="csX35" fmla="*/ 151261 w 583166"/>
              <a:gd name="csY35" fmla="*/ 774081 h 973389"/>
              <a:gd name="csX36" fmla="*/ 105869 w 583166"/>
              <a:gd name="csY36" fmla="*/ 716192 h 973389"/>
              <a:gd name="csX37" fmla="*/ 105869 w 583166"/>
              <a:gd name="csY37" fmla="*/ 699938 h 973389"/>
              <a:gd name="csX38" fmla="*/ 580108 w 583166"/>
              <a:gd name="csY38" fmla="*/ 158175 h 973389"/>
              <a:gd name="csX39" fmla="*/ 459369 w 583166"/>
              <a:gd name="csY39" fmla="*/ 3945 h 973389"/>
              <a:gd name="csX40" fmla="*/ 451891 w 583166"/>
              <a:gd name="csY40" fmla="*/ 0 h 973389"/>
              <a:gd name="csX41" fmla="*/ 106276 w 583166"/>
              <a:gd name="csY41" fmla="*/ 0 h 973389"/>
              <a:gd name="csX42" fmla="*/ 95709 w 583166"/>
              <a:gd name="csY42" fmla="*/ 13498 h 973389"/>
              <a:gd name="csX43" fmla="*/ 95709 w 583166"/>
              <a:gd name="csY43" fmla="*/ 82270 h 973389"/>
              <a:gd name="csX44" fmla="*/ 41871 w 583166"/>
              <a:gd name="csY44" fmla="*/ 82270 h 973389"/>
              <a:gd name="csX45" fmla="*/ 31304 w 583166"/>
              <a:gd name="csY45" fmla="*/ 95768 h 973389"/>
              <a:gd name="csX46" fmla="*/ 31304 w 583166"/>
              <a:gd name="csY46" fmla="*/ 472096 h 973389"/>
              <a:gd name="csX47" fmla="*/ 12 w 583166"/>
              <a:gd name="csY47" fmla="*/ 528653 h 973389"/>
              <a:gd name="csX48" fmla="*/ 12 w 583166"/>
              <a:gd name="csY48" fmla="*/ 746383 h 973389"/>
              <a:gd name="csX49" fmla="*/ 69069 w 583166"/>
              <a:gd name="csY49" fmla="*/ 899140 h 973389"/>
              <a:gd name="csX50" fmla="*/ 167262 w 583166"/>
              <a:gd name="csY50" fmla="*/ 971524 h 973389"/>
              <a:gd name="csX51" fmla="*/ 167262 w 583166"/>
              <a:gd name="csY51" fmla="*/ 971572 h 973389"/>
              <a:gd name="csX52" fmla="*/ 177829 w 583166"/>
              <a:gd name="csY52" fmla="*/ 971572 h 973389"/>
              <a:gd name="csX53" fmla="*/ 276022 w 583166"/>
              <a:gd name="csY53" fmla="*/ 899140 h 973389"/>
              <a:gd name="csX54" fmla="*/ 295072 w 583166"/>
              <a:gd name="csY54" fmla="*/ 882411 h 973389"/>
              <a:gd name="csX55" fmla="*/ 508232 w 583166"/>
              <a:gd name="csY55" fmla="*/ 882411 h 973389"/>
              <a:gd name="csX56" fmla="*/ 515711 w 583166"/>
              <a:gd name="csY56" fmla="*/ 878466 h 973389"/>
              <a:gd name="csX57" fmla="*/ 518836 w 583166"/>
              <a:gd name="csY57" fmla="*/ 868913 h 973389"/>
              <a:gd name="csX58" fmla="*/ 518836 w 583166"/>
              <a:gd name="csY58" fmla="*/ 800188 h 973389"/>
              <a:gd name="csX59" fmla="*/ 572600 w 583166"/>
              <a:gd name="csY59" fmla="*/ 800188 h 973389"/>
              <a:gd name="csX60" fmla="*/ 583167 w 583166"/>
              <a:gd name="csY60" fmla="*/ 786643 h 973389"/>
              <a:gd name="csX61" fmla="*/ 583167 w 583166"/>
              <a:gd name="csY61" fmla="*/ 167740 h 973389"/>
              <a:gd name="csX62" fmla="*/ 580116 w 583166"/>
              <a:gd name="csY62" fmla="*/ 158187 h 973389"/>
              <a:gd name="csX63" fmla="*/ 462494 w 583166"/>
              <a:gd name="csY63" fmla="*/ 46247 h 973389"/>
              <a:gd name="csX64" fmla="*/ 547102 w 583166"/>
              <a:gd name="csY64" fmla="*/ 154277 h 973389"/>
              <a:gd name="csX65" fmla="*/ 462456 w 583166"/>
              <a:gd name="csY65" fmla="*/ 154277 h 973389"/>
              <a:gd name="csX66" fmla="*/ 95705 w 583166"/>
              <a:gd name="csY66" fmla="*/ 109269 h 973389"/>
              <a:gd name="csX67" fmla="*/ 95705 w 583166"/>
              <a:gd name="csY67" fmla="*/ 468575 h 973389"/>
              <a:gd name="csX68" fmla="*/ 52470 w 583166"/>
              <a:gd name="csY68" fmla="*/ 468575 h 973389"/>
              <a:gd name="csX69" fmla="*/ 52470 w 583166"/>
              <a:gd name="csY69" fmla="*/ 109269 h 973389"/>
              <a:gd name="csX70" fmla="*/ 265440 w 583166"/>
              <a:gd name="csY70" fmla="*/ 875746 h 973389"/>
              <a:gd name="csX71" fmla="*/ 172535 w 583166"/>
              <a:gd name="csY71" fmla="*/ 944233 h 973389"/>
              <a:gd name="csX72" fmla="*/ 79629 w 583166"/>
              <a:gd name="csY72" fmla="*/ 875698 h 973389"/>
              <a:gd name="csX73" fmla="*/ 79629 w 583166"/>
              <a:gd name="csY73" fmla="*/ 875746 h 973389"/>
              <a:gd name="csX74" fmla="*/ 21177 w 583166"/>
              <a:gd name="csY74" fmla="*/ 746373 h 973389"/>
              <a:gd name="csX75" fmla="*/ 21177 w 583166"/>
              <a:gd name="csY75" fmla="*/ 528644 h 973389"/>
              <a:gd name="csX76" fmla="*/ 46998 w 583166"/>
              <a:gd name="csY76" fmla="*/ 495612 h 973389"/>
              <a:gd name="csX77" fmla="*/ 298067 w 583166"/>
              <a:gd name="csY77" fmla="*/ 495612 h 973389"/>
              <a:gd name="csX78" fmla="*/ 323889 w 583166"/>
              <a:gd name="csY78" fmla="*/ 528644 h 973389"/>
              <a:gd name="csX79" fmla="*/ 323889 w 583166"/>
              <a:gd name="csY79" fmla="*/ 746373 h 973389"/>
              <a:gd name="csX80" fmla="*/ 265437 w 583166"/>
              <a:gd name="csY80" fmla="*/ 875746 h 973389"/>
              <a:gd name="csX81" fmla="*/ 497650 w 583166"/>
              <a:gd name="csY81" fmla="*/ 855356 h 973389"/>
              <a:gd name="csX82" fmla="*/ 316085 w 583166"/>
              <a:gd name="csY82" fmla="*/ 855356 h 973389"/>
              <a:gd name="csX83" fmla="*/ 338855 w 583166"/>
              <a:gd name="csY83" fmla="*/ 800128 h 973389"/>
              <a:gd name="csX84" fmla="*/ 497656 w 583166"/>
              <a:gd name="csY84" fmla="*/ 800128 h 973389"/>
              <a:gd name="csX85" fmla="*/ 343574 w 583166"/>
              <a:gd name="csY85" fmla="*/ 773133 h 973389"/>
              <a:gd name="csX86" fmla="*/ 345062 w 583166"/>
              <a:gd name="csY86" fmla="*/ 746376 h 973389"/>
              <a:gd name="csX87" fmla="*/ 345062 w 583166"/>
              <a:gd name="csY87" fmla="*/ 528646 h 973389"/>
              <a:gd name="csX88" fmla="*/ 298070 w 583166"/>
              <a:gd name="csY88" fmla="*/ 468571 h 973389"/>
              <a:gd name="csX89" fmla="*/ 116838 w 583166"/>
              <a:gd name="csY89" fmla="*/ 468571 h 973389"/>
              <a:gd name="csX90" fmla="*/ 116838 w 583166"/>
              <a:gd name="csY90" fmla="*/ 27040 h 973389"/>
              <a:gd name="csX91" fmla="*/ 441316 w 583166"/>
              <a:gd name="csY91" fmla="*/ 27040 h 973389"/>
              <a:gd name="csX92" fmla="*/ 441316 w 583166"/>
              <a:gd name="csY92" fmla="*/ 167716 h 973389"/>
              <a:gd name="csX93" fmla="*/ 444404 w 583166"/>
              <a:gd name="csY93" fmla="*/ 177317 h 973389"/>
              <a:gd name="csX94" fmla="*/ 451883 w 583166"/>
              <a:gd name="csY94" fmla="*/ 181261 h 973389"/>
              <a:gd name="csX95" fmla="*/ 562011 w 583166"/>
              <a:gd name="csY95" fmla="*/ 181261 h 973389"/>
              <a:gd name="csX96" fmla="*/ 562011 w 583166"/>
              <a:gd name="csY96" fmla="*/ 773128 h 973389"/>
              <a:gd name="csX97" fmla="*/ 440348 w 583166"/>
              <a:gd name="csY97" fmla="*/ 313206 h 973389"/>
              <a:gd name="csX98" fmla="*/ 450952 w 583166"/>
              <a:gd name="csY98" fmla="*/ 299708 h 973389"/>
              <a:gd name="csX99" fmla="*/ 495415 w 583166"/>
              <a:gd name="csY99" fmla="*/ 299708 h 973389"/>
              <a:gd name="csX100" fmla="*/ 506019 w 583166"/>
              <a:gd name="csY100" fmla="*/ 313206 h 973389"/>
              <a:gd name="csX101" fmla="*/ 495415 w 583166"/>
              <a:gd name="csY101" fmla="*/ 326752 h 973389"/>
              <a:gd name="csX102" fmla="*/ 450952 w 583166"/>
              <a:gd name="csY102" fmla="*/ 326752 h 973389"/>
              <a:gd name="csX103" fmla="*/ 443436 w 583166"/>
              <a:gd name="csY103" fmla="*/ 322759 h 973389"/>
              <a:gd name="csX104" fmla="*/ 440348 w 583166"/>
              <a:gd name="csY104" fmla="*/ 313159 h 973389"/>
              <a:gd name="csX105" fmla="*/ 495414 w 583166"/>
              <a:gd name="csY105" fmla="*/ 436775 h 973389"/>
              <a:gd name="csX106" fmla="*/ 394020 w 583166"/>
              <a:gd name="csY106" fmla="*/ 436775 h 973389"/>
              <a:gd name="csX107" fmla="*/ 383453 w 583166"/>
              <a:gd name="csY107" fmla="*/ 423277 h 973389"/>
              <a:gd name="csX108" fmla="*/ 394020 w 583166"/>
              <a:gd name="csY108" fmla="*/ 409779 h 973389"/>
              <a:gd name="csX109" fmla="*/ 495414 w 583166"/>
              <a:gd name="csY109" fmla="*/ 409779 h 973389"/>
              <a:gd name="csX110" fmla="*/ 506018 w 583166"/>
              <a:gd name="csY110" fmla="*/ 423277 h 973389"/>
              <a:gd name="csX111" fmla="*/ 495414 w 583166"/>
              <a:gd name="csY111" fmla="*/ 436775 h 973389"/>
              <a:gd name="csX112" fmla="*/ 506018 w 583166"/>
              <a:gd name="csY112" fmla="*/ 617139 h 973389"/>
              <a:gd name="csX113" fmla="*/ 502930 w 583166"/>
              <a:gd name="csY113" fmla="*/ 626740 h 973389"/>
              <a:gd name="csX114" fmla="*/ 495414 w 583166"/>
              <a:gd name="csY114" fmla="*/ 630685 h 973389"/>
              <a:gd name="csX115" fmla="*/ 410768 w 583166"/>
              <a:gd name="csY115" fmla="*/ 630685 h 973389"/>
              <a:gd name="csX116" fmla="*/ 400201 w 583166"/>
              <a:gd name="csY116" fmla="*/ 617187 h 973389"/>
              <a:gd name="csX117" fmla="*/ 410768 w 583166"/>
              <a:gd name="csY117" fmla="*/ 603641 h 973389"/>
              <a:gd name="csX118" fmla="*/ 495414 w 583166"/>
              <a:gd name="csY118" fmla="*/ 603641 h 973389"/>
              <a:gd name="csX119" fmla="*/ 506018 w 583166"/>
              <a:gd name="csY119" fmla="*/ 617187 h 973389"/>
              <a:gd name="csX120" fmla="*/ 506018 w 583166"/>
              <a:gd name="csY120" fmla="*/ 700930 h 973389"/>
              <a:gd name="csX121" fmla="*/ 502930 w 583166"/>
              <a:gd name="csY121" fmla="*/ 710531 h 973389"/>
              <a:gd name="csX122" fmla="*/ 495414 w 583166"/>
              <a:gd name="csY122" fmla="*/ 714476 h 973389"/>
              <a:gd name="csX123" fmla="*/ 410731 w 583166"/>
              <a:gd name="csY123" fmla="*/ 714476 h 973389"/>
              <a:gd name="csX124" fmla="*/ 400164 w 583166"/>
              <a:gd name="csY124" fmla="*/ 700930 h 973389"/>
              <a:gd name="csX125" fmla="*/ 410731 w 583166"/>
              <a:gd name="csY125" fmla="*/ 687432 h 973389"/>
              <a:gd name="csX126" fmla="*/ 495414 w 583166"/>
              <a:gd name="csY126" fmla="*/ 687432 h 973389"/>
              <a:gd name="csX127" fmla="*/ 502930 w 583166"/>
              <a:gd name="csY127" fmla="*/ 691377 h 973389"/>
              <a:gd name="csX128" fmla="*/ 506018 w 583166"/>
              <a:gd name="csY128" fmla="*/ 700930 h 973389"/>
              <a:gd name="csX129" fmla="*/ 324929 w 583166"/>
              <a:gd name="csY129" fmla="*/ 265763 h 973389"/>
              <a:gd name="csX130" fmla="*/ 295386 w 583166"/>
              <a:gd name="csY130" fmla="*/ 310629 h 973389"/>
              <a:gd name="csX131" fmla="*/ 295386 w 583166"/>
              <a:gd name="csY131" fmla="*/ 320943 h 973389"/>
              <a:gd name="csX132" fmla="*/ 284819 w 583166"/>
              <a:gd name="csY132" fmla="*/ 334060 h 973389"/>
              <a:gd name="csX133" fmla="*/ 274215 w 583166"/>
              <a:gd name="csY133" fmla="*/ 320943 h 973389"/>
              <a:gd name="csX134" fmla="*/ 274215 w 583166"/>
              <a:gd name="csY134" fmla="*/ 310629 h 973389"/>
              <a:gd name="csX135" fmla="*/ 247873 w 583166"/>
              <a:gd name="csY135" fmla="*/ 284014 h 973389"/>
              <a:gd name="csX136" fmla="*/ 247240 w 583166"/>
              <a:gd name="csY136" fmla="*/ 273463 h 973389"/>
              <a:gd name="csX137" fmla="*/ 252784 w 583166"/>
              <a:gd name="csY137" fmla="*/ 265525 h 973389"/>
              <a:gd name="csX138" fmla="*/ 261044 w 583166"/>
              <a:gd name="csY138" fmla="*/ 265145 h 973389"/>
              <a:gd name="csX139" fmla="*/ 267034 w 583166"/>
              <a:gd name="csY139" fmla="*/ 272512 h 973389"/>
              <a:gd name="csX140" fmla="*/ 284782 w 583166"/>
              <a:gd name="csY140" fmla="*/ 285250 h 973389"/>
              <a:gd name="csX141" fmla="*/ 303758 w 583166"/>
              <a:gd name="csY141" fmla="*/ 265810 h 973389"/>
              <a:gd name="csX142" fmla="*/ 284782 w 583166"/>
              <a:gd name="csY142" fmla="*/ 246324 h 973389"/>
              <a:gd name="csX143" fmla="*/ 244636 w 583166"/>
              <a:gd name="csY143" fmla="*/ 199794 h 973389"/>
              <a:gd name="csX144" fmla="*/ 274179 w 583166"/>
              <a:gd name="csY144" fmla="*/ 154928 h 973389"/>
              <a:gd name="csX145" fmla="*/ 274179 w 583166"/>
              <a:gd name="csY145" fmla="*/ 144615 h 973389"/>
              <a:gd name="csX146" fmla="*/ 277155 w 583166"/>
              <a:gd name="csY146" fmla="*/ 134777 h 973389"/>
              <a:gd name="csX147" fmla="*/ 284783 w 583166"/>
              <a:gd name="csY147" fmla="*/ 130689 h 973389"/>
              <a:gd name="csX148" fmla="*/ 292373 w 583166"/>
              <a:gd name="csY148" fmla="*/ 134777 h 973389"/>
              <a:gd name="csX149" fmla="*/ 295350 w 583166"/>
              <a:gd name="csY149" fmla="*/ 144615 h 973389"/>
              <a:gd name="csX150" fmla="*/ 295350 w 583166"/>
              <a:gd name="csY150" fmla="*/ 154928 h 973389"/>
              <a:gd name="csX151" fmla="*/ 321729 w 583166"/>
              <a:gd name="csY151" fmla="*/ 181544 h 973389"/>
              <a:gd name="csX152" fmla="*/ 316632 w 583166"/>
              <a:gd name="csY152" fmla="*/ 199510 h 973389"/>
              <a:gd name="csX153" fmla="*/ 302530 w 583166"/>
              <a:gd name="csY153" fmla="*/ 192998 h 973389"/>
              <a:gd name="csX154" fmla="*/ 284782 w 583166"/>
              <a:gd name="csY154" fmla="*/ 180308 h 973389"/>
              <a:gd name="csX155" fmla="*/ 265806 w 583166"/>
              <a:gd name="csY155" fmla="*/ 199747 h 973389"/>
              <a:gd name="csX156" fmla="*/ 284782 w 583166"/>
              <a:gd name="csY156" fmla="*/ 219234 h 973389"/>
              <a:gd name="csX157" fmla="*/ 324928 w 583166"/>
              <a:gd name="csY157" fmla="*/ 265763 h 973389"/>
              <a:gd name="csX158" fmla="*/ 284783 w 583166"/>
              <a:gd name="csY158" fmla="*/ 61721 h 973389"/>
              <a:gd name="csX159" fmla="*/ 161072 w 583166"/>
              <a:gd name="csY159" fmla="*/ 167280 h 973389"/>
              <a:gd name="csX160" fmla="*/ 190094 w 583166"/>
              <a:gd name="csY160" fmla="*/ 353729 h 973389"/>
              <a:gd name="csX161" fmla="*/ 336055 w 583166"/>
              <a:gd name="csY161" fmla="*/ 390800 h 973389"/>
              <a:gd name="csX162" fmla="*/ 418692 w 583166"/>
              <a:gd name="csY162" fmla="*/ 232774 h 973389"/>
              <a:gd name="csX163" fmla="*/ 284780 w 583166"/>
              <a:gd name="csY163" fmla="*/ 61718 h 973389"/>
              <a:gd name="csX164" fmla="*/ 284783 w 583166"/>
              <a:gd name="csY164" fmla="*/ 376788 h 973389"/>
              <a:gd name="csX165" fmla="*/ 180637 w 583166"/>
              <a:gd name="csY165" fmla="*/ 287863 h 973389"/>
              <a:gd name="csX166" fmla="*/ 205081 w 583166"/>
              <a:gd name="csY166" fmla="*/ 130932 h 973389"/>
              <a:gd name="csX167" fmla="*/ 327935 w 583166"/>
              <a:gd name="csY167" fmla="*/ 99707 h 973389"/>
              <a:gd name="csX168" fmla="*/ 397512 w 583166"/>
              <a:gd name="csY168" fmla="*/ 232790 h 973389"/>
              <a:gd name="csX169" fmla="*/ 284774 w 583166"/>
              <a:gd name="csY169" fmla="*/ 376800 h 973389"/>
              <a:gd name="csX170" fmla="*/ 506020 w 583166"/>
              <a:gd name="csY170" fmla="*/ 533390 h 973389"/>
              <a:gd name="csX171" fmla="*/ 502932 w 583166"/>
              <a:gd name="csY171" fmla="*/ 542943 h 973389"/>
              <a:gd name="csX172" fmla="*/ 495416 w 583166"/>
              <a:gd name="csY172" fmla="*/ 546888 h 973389"/>
              <a:gd name="csX173" fmla="*/ 410807 w 583166"/>
              <a:gd name="csY173" fmla="*/ 546888 h 973389"/>
              <a:gd name="csX174" fmla="*/ 400203 w 583166"/>
              <a:gd name="csY174" fmla="*/ 533390 h 973389"/>
              <a:gd name="csX175" fmla="*/ 410807 w 583166"/>
              <a:gd name="csY175" fmla="*/ 519891 h 973389"/>
              <a:gd name="csX176" fmla="*/ 495416 w 583166"/>
              <a:gd name="csY176" fmla="*/ 519891 h 973389"/>
              <a:gd name="csX177" fmla="*/ 502932 w 583166"/>
              <a:gd name="csY177" fmla="*/ 523836 h 973389"/>
              <a:gd name="csX178" fmla="*/ 506020 w 583166"/>
              <a:gd name="csY178" fmla="*/ 533389 h 97338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</a:cxnLst>
            <a:rect l="l" t="t" r="r" b="b"/>
            <a:pathLst>
              <a:path w="583166" h="973389">
                <a:moveTo>
                  <a:pt x="300161" y="549317"/>
                </a:moveTo>
                <a:cubicBezTo>
                  <a:pt x="300161" y="538148"/>
                  <a:pt x="293092" y="529069"/>
                  <a:pt x="284348" y="529069"/>
                </a:cubicBezTo>
                <a:lnTo>
                  <a:pt x="60729" y="529069"/>
                </a:lnTo>
                <a:cubicBezTo>
                  <a:pt x="51985" y="529069"/>
                  <a:pt x="44916" y="538147"/>
                  <a:pt x="44916" y="549317"/>
                </a:cubicBezTo>
                <a:lnTo>
                  <a:pt x="44916" y="743272"/>
                </a:lnTo>
                <a:lnTo>
                  <a:pt x="44916" y="743224"/>
                </a:lnTo>
                <a:cubicBezTo>
                  <a:pt x="44432" y="787662"/>
                  <a:pt x="63035" y="828822"/>
                  <a:pt x="93396" y="850541"/>
                </a:cubicBezTo>
                <a:lnTo>
                  <a:pt x="167252" y="905009"/>
                </a:lnTo>
                <a:cubicBezTo>
                  <a:pt x="170526" y="907432"/>
                  <a:pt x="174582" y="907432"/>
                  <a:pt x="177856" y="905009"/>
                </a:cubicBezTo>
                <a:lnTo>
                  <a:pt x="251712" y="850541"/>
                </a:lnTo>
                <a:cubicBezTo>
                  <a:pt x="282036" y="828821"/>
                  <a:pt x="300639" y="787662"/>
                  <a:pt x="300155" y="743224"/>
                </a:cubicBezTo>
                <a:close/>
                <a:moveTo>
                  <a:pt x="279027" y="743235"/>
                </a:moveTo>
                <a:cubicBezTo>
                  <a:pt x="279622" y="778026"/>
                  <a:pt x="264999" y="810344"/>
                  <a:pt x="241113" y="827121"/>
                </a:cubicBezTo>
                <a:lnTo>
                  <a:pt x="172540" y="877690"/>
                </a:lnTo>
                <a:lnTo>
                  <a:pt x="103968" y="827121"/>
                </a:lnTo>
                <a:cubicBezTo>
                  <a:pt x="80081" y="810344"/>
                  <a:pt x="65495" y="778025"/>
                  <a:pt x="66054" y="743235"/>
                </a:cubicBezTo>
                <a:lnTo>
                  <a:pt x="66054" y="556118"/>
                </a:lnTo>
                <a:lnTo>
                  <a:pt x="279023" y="556118"/>
                </a:lnTo>
                <a:close/>
                <a:moveTo>
                  <a:pt x="136266" y="793282"/>
                </a:moveTo>
                <a:cubicBezTo>
                  <a:pt x="148061" y="808301"/>
                  <a:pt x="167148" y="808301"/>
                  <a:pt x="178943" y="793282"/>
                </a:cubicBezTo>
                <a:lnTo>
                  <a:pt x="254175" y="697182"/>
                </a:lnTo>
                <a:cubicBezTo>
                  <a:pt x="265560" y="682068"/>
                  <a:pt x="265412" y="658114"/>
                  <a:pt x="253803" y="643238"/>
                </a:cubicBezTo>
                <a:cubicBezTo>
                  <a:pt x="242232" y="628409"/>
                  <a:pt x="223442" y="628124"/>
                  <a:pt x="211610" y="642620"/>
                </a:cubicBezTo>
                <a:lnTo>
                  <a:pt x="157660" y="711535"/>
                </a:lnTo>
                <a:lnTo>
                  <a:pt x="133475" y="680833"/>
                </a:lnTo>
                <a:cubicBezTo>
                  <a:pt x="121717" y="665814"/>
                  <a:pt x="102630" y="665814"/>
                  <a:pt x="90835" y="680833"/>
                </a:cubicBezTo>
                <a:cubicBezTo>
                  <a:pt x="79115" y="695900"/>
                  <a:pt x="79115" y="720234"/>
                  <a:pt x="90835" y="735300"/>
                </a:cubicBezTo>
                <a:close/>
                <a:moveTo>
                  <a:pt x="105868" y="699938"/>
                </a:moveTo>
                <a:cubicBezTo>
                  <a:pt x="109366" y="695470"/>
                  <a:pt x="115058" y="695470"/>
                  <a:pt x="118593" y="699938"/>
                </a:cubicBezTo>
                <a:lnTo>
                  <a:pt x="150144" y="740241"/>
                </a:lnTo>
                <a:cubicBezTo>
                  <a:pt x="154274" y="745516"/>
                  <a:pt x="160971" y="745516"/>
                  <a:pt x="165101" y="740241"/>
                </a:cubicBezTo>
                <a:lnTo>
                  <a:pt x="226530" y="661773"/>
                </a:lnTo>
                <a:cubicBezTo>
                  <a:pt x="230102" y="657733"/>
                  <a:pt x="235497" y="657971"/>
                  <a:pt x="238846" y="662248"/>
                </a:cubicBezTo>
                <a:cubicBezTo>
                  <a:pt x="242194" y="666573"/>
                  <a:pt x="242380" y="673465"/>
                  <a:pt x="239218" y="677980"/>
                </a:cubicBezTo>
                <a:lnTo>
                  <a:pt x="163985" y="774081"/>
                </a:lnTo>
                <a:cubicBezTo>
                  <a:pt x="160451" y="778548"/>
                  <a:pt x="154795" y="778548"/>
                  <a:pt x="151261" y="774081"/>
                </a:cubicBezTo>
                <a:lnTo>
                  <a:pt x="105869" y="716192"/>
                </a:lnTo>
                <a:cubicBezTo>
                  <a:pt x="102371" y="711677"/>
                  <a:pt x="102371" y="704453"/>
                  <a:pt x="105869" y="699938"/>
                </a:cubicBezTo>
                <a:close/>
                <a:moveTo>
                  <a:pt x="580108" y="158175"/>
                </a:moveTo>
                <a:lnTo>
                  <a:pt x="459369" y="3945"/>
                </a:lnTo>
                <a:cubicBezTo>
                  <a:pt x="457397" y="1426"/>
                  <a:pt x="454681" y="0"/>
                  <a:pt x="451891" y="0"/>
                </a:cubicBezTo>
                <a:lnTo>
                  <a:pt x="106276" y="0"/>
                </a:lnTo>
                <a:cubicBezTo>
                  <a:pt x="100435" y="0"/>
                  <a:pt x="95709" y="6036"/>
                  <a:pt x="95709" y="13498"/>
                </a:cubicBezTo>
                <a:lnTo>
                  <a:pt x="95709" y="82270"/>
                </a:lnTo>
                <a:lnTo>
                  <a:pt x="41871" y="82270"/>
                </a:lnTo>
                <a:cubicBezTo>
                  <a:pt x="36029" y="82270"/>
                  <a:pt x="31304" y="88306"/>
                  <a:pt x="31304" y="95768"/>
                </a:cubicBezTo>
                <a:lnTo>
                  <a:pt x="31304" y="472096"/>
                </a:lnTo>
                <a:cubicBezTo>
                  <a:pt x="12551" y="480603"/>
                  <a:pt x="51" y="503274"/>
                  <a:pt x="12" y="528653"/>
                </a:cubicBezTo>
                <a:lnTo>
                  <a:pt x="12" y="746383"/>
                </a:lnTo>
                <a:cubicBezTo>
                  <a:pt x="-657" y="809642"/>
                  <a:pt x="25834" y="868297"/>
                  <a:pt x="69069" y="899140"/>
                </a:cubicBezTo>
                <a:lnTo>
                  <a:pt x="167262" y="971524"/>
                </a:lnTo>
                <a:lnTo>
                  <a:pt x="167262" y="971572"/>
                </a:lnTo>
                <a:cubicBezTo>
                  <a:pt x="170536" y="973996"/>
                  <a:pt x="174555" y="973996"/>
                  <a:pt x="177829" y="971572"/>
                </a:cubicBezTo>
                <a:lnTo>
                  <a:pt x="276022" y="899140"/>
                </a:lnTo>
                <a:cubicBezTo>
                  <a:pt x="282719" y="894245"/>
                  <a:pt x="289082" y="888637"/>
                  <a:pt x="295072" y="882411"/>
                </a:cubicBezTo>
                <a:lnTo>
                  <a:pt x="508232" y="882411"/>
                </a:lnTo>
                <a:cubicBezTo>
                  <a:pt x="511023" y="882411"/>
                  <a:pt x="513739" y="880985"/>
                  <a:pt x="515711" y="878466"/>
                </a:cubicBezTo>
                <a:cubicBezTo>
                  <a:pt x="517720" y="875947"/>
                  <a:pt x="518836" y="872477"/>
                  <a:pt x="518836" y="868913"/>
                </a:cubicBezTo>
                <a:lnTo>
                  <a:pt x="518836" y="800188"/>
                </a:lnTo>
                <a:lnTo>
                  <a:pt x="572600" y="800188"/>
                </a:lnTo>
                <a:cubicBezTo>
                  <a:pt x="578442" y="800188"/>
                  <a:pt x="583167" y="794152"/>
                  <a:pt x="583167" y="786643"/>
                </a:cubicBezTo>
                <a:lnTo>
                  <a:pt x="583167" y="167740"/>
                </a:lnTo>
                <a:cubicBezTo>
                  <a:pt x="583167" y="164176"/>
                  <a:pt x="582088" y="160706"/>
                  <a:pt x="580116" y="158187"/>
                </a:cubicBezTo>
                <a:close/>
                <a:moveTo>
                  <a:pt x="462494" y="46247"/>
                </a:moveTo>
                <a:lnTo>
                  <a:pt x="547102" y="154277"/>
                </a:lnTo>
                <a:lnTo>
                  <a:pt x="462456" y="154277"/>
                </a:lnTo>
                <a:close/>
                <a:moveTo>
                  <a:pt x="95705" y="109269"/>
                </a:moveTo>
                <a:lnTo>
                  <a:pt x="95705" y="468575"/>
                </a:lnTo>
                <a:lnTo>
                  <a:pt x="52470" y="468575"/>
                </a:lnTo>
                <a:lnTo>
                  <a:pt x="52470" y="109269"/>
                </a:lnTo>
                <a:close/>
                <a:moveTo>
                  <a:pt x="265440" y="875746"/>
                </a:moveTo>
                <a:lnTo>
                  <a:pt x="172535" y="944233"/>
                </a:lnTo>
                <a:lnTo>
                  <a:pt x="79629" y="875698"/>
                </a:lnTo>
                <a:lnTo>
                  <a:pt x="79629" y="875746"/>
                </a:lnTo>
                <a:cubicBezTo>
                  <a:pt x="43055" y="849558"/>
                  <a:pt x="20618" y="799891"/>
                  <a:pt x="21177" y="746373"/>
                </a:cubicBezTo>
                <a:lnTo>
                  <a:pt x="21177" y="528644"/>
                </a:lnTo>
                <a:cubicBezTo>
                  <a:pt x="21177" y="510393"/>
                  <a:pt x="32748" y="495612"/>
                  <a:pt x="46998" y="495612"/>
                </a:cubicBezTo>
                <a:lnTo>
                  <a:pt x="298067" y="495612"/>
                </a:lnTo>
                <a:cubicBezTo>
                  <a:pt x="312318" y="495612"/>
                  <a:pt x="323889" y="510393"/>
                  <a:pt x="323889" y="528644"/>
                </a:cubicBezTo>
                <a:lnTo>
                  <a:pt x="323889" y="746373"/>
                </a:lnTo>
                <a:cubicBezTo>
                  <a:pt x="324447" y="799889"/>
                  <a:pt x="302011" y="849556"/>
                  <a:pt x="265437" y="875746"/>
                </a:cubicBezTo>
                <a:close/>
                <a:moveTo>
                  <a:pt x="497650" y="855356"/>
                </a:moveTo>
                <a:lnTo>
                  <a:pt x="316085" y="855356"/>
                </a:lnTo>
                <a:cubicBezTo>
                  <a:pt x="326279" y="838911"/>
                  <a:pt x="334019" y="820186"/>
                  <a:pt x="338855" y="800128"/>
                </a:cubicBezTo>
                <a:lnTo>
                  <a:pt x="497656" y="800128"/>
                </a:lnTo>
                <a:close/>
                <a:moveTo>
                  <a:pt x="343574" y="773133"/>
                </a:moveTo>
                <a:cubicBezTo>
                  <a:pt x="344579" y="764246"/>
                  <a:pt x="345062" y="755311"/>
                  <a:pt x="345062" y="746376"/>
                </a:cubicBezTo>
                <a:lnTo>
                  <a:pt x="345062" y="528646"/>
                </a:lnTo>
                <a:cubicBezTo>
                  <a:pt x="345025" y="495471"/>
                  <a:pt x="324003" y="468618"/>
                  <a:pt x="298070" y="468571"/>
                </a:cubicBezTo>
                <a:lnTo>
                  <a:pt x="116838" y="468571"/>
                </a:lnTo>
                <a:lnTo>
                  <a:pt x="116838" y="27040"/>
                </a:lnTo>
                <a:lnTo>
                  <a:pt x="441316" y="27040"/>
                </a:lnTo>
                <a:lnTo>
                  <a:pt x="441316" y="167716"/>
                </a:lnTo>
                <a:cubicBezTo>
                  <a:pt x="441279" y="171328"/>
                  <a:pt x="442395" y="174750"/>
                  <a:pt x="444404" y="177317"/>
                </a:cubicBezTo>
                <a:cubicBezTo>
                  <a:pt x="446376" y="179835"/>
                  <a:pt x="449055" y="181261"/>
                  <a:pt x="451883" y="181261"/>
                </a:cubicBezTo>
                <a:lnTo>
                  <a:pt x="562011" y="181261"/>
                </a:lnTo>
                <a:lnTo>
                  <a:pt x="562011" y="773128"/>
                </a:lnTo>
                <a:close/>
                <a:moveTo>
                  <a:pt x="440348" y="313206"/>
                </a:moveTo>
                <a:cubicBezTo>
                  <a:pt x="440385" y="305744"/>
                  <a:pt x="445111" y="299708"/>
                  <a:pt x="450952" y="299708"/>
                </a:cubicBezTo>
                <a:lnTo>
                  <a:pt x="495415" y="299708"/>
                </a:lnTo>
                <a:cubicBezTo>
                  <a:pt x="501256" y="299708"/>
                  <a:pt x="506019" y="305744"/>
                  <a:pt x="506019" y="313206"/>
                </a:cubicBezTo>
                <a:cubicBezTo>
                  <a:pt x="506019" y="320668"/>
                  <a:pt x="501257" y="326752"/>
                  <a:pt x="495415" y="326752"/>
                </a:cubicBezTo>
                <a:lnTo>
                  <a:pt x="450952" y="326752"/>
                </a:lnTo>
                <a:cubicBezTo>
                  <a:pt x="448124" y="326752"/>
                  <a:pt x="445446" y="325326"/>
                  <a:pt x="443436" y="322759"/>
                </a:cubicBezTo>
                <a:cubicBezTo>
                  <a:pt x="441464" y="320240"/>
                  <a:pt x="440348" y="316771"/>
                  <a:pt x="440348" y="313159"/>
                </a:cubicBezTo>
                <a:close/>
                <a:moveTo>
                  <a:pt x="495414" y="436775"/>
                </a:moveTo>
                <a:lnTo>
                  <a:pt x="394020" y="436775"/>
                </a:lnTo>
                <a:cubicBezTo>
                  <a:pt x="388179" y="436775"/>
                  <a:pt x="383453" y="430739"/>
                  <a:pt x="383453" y="423277"/>
                </a:cubicBezTo>
                <a:cubicBezTo>
                  <a:pt x="383453" y="415815"/>
                  <a:pt x="388179" y="409779"/>
                  <a:pt x="394020" y="409779"/>
                </a:cubicBezTo>
                <a:lnTo>
                  <a:pt x="495414" y="409779"/>
                </a:lnTo>
                <a:cubicBezTo>
                  <a:pt x="501255" y="409779"/>
                  <a:pt x="506018" y="415815"/>
                  <a:pt x="506018" y="423277"/>
                </a:cubicBezTo>
                <a:cubicBezTo>
                  <a:pt x="506018" y="430739"/>
                  <a:pt x="501256" y="436775"/>
                  <a:pt x="495414" y="436775"/>
                </a:cubicBezTo>
                <a:close/>
                <a:moveTo>
                  <a:pt x="506018" y="617139"/>
                </a:moveTo>
                <a:cubicBezTo>
                  <a:pt x="506018" y="620752"/>
                  <a:pt x="504902" y="624173"/>
                  <a:pt x="502930" y="626740"/>
                </a:cubicBezTo>
                <a:cubicBezTo>
                  <a:pt x="500921" y="629259"/>
                  <a:pt x="498242" y="630685"/>
                  <a:pt x="495414" y="630685"/>
                </a:cubicBezTo>
                <a:lnTo>
                  <a:pt x="410768" y="630685"/>
                </a:lnTo>
                <a:cubicBezTo>
                  <a:pt x="404927" y="630685"/>
                  <a:pt x="400201" y="624649"/>
                  <a:pt x="400201" y="617187"/>
                </a:cubicBezTo>
                <a:cubicBezTo>
                  <a:pt x="400201" y="609725"/>
                  <a:pt x="404927" y="603641"/>
                  <a:pt x="410768" y="603641"/>
                </a:cubicBezTo>
                <a:lnTo>
                  <a:pt x="495414" y="603641"/>
                </a:lnTo>
                <a:cubicBezTo>
                  <a:pt x="501293" y="603641"/>
                  <a:pt x="506018" y="609677"/>
                  <a:pt x="506018" y="617187"/>
                </a:cubicBezTo>
                <a:close/>
                <a:moveTo>
                  <a:pt x="506018" y="700930"/>
                </a:moveTo>
                <a:cubicBezTo>
                  <a:pt x="506018" y="704543"/>
                  <a:pt x="504902" y="707964"/>
                  <a:pt x="502930" y="710531"/>
                </a:cubicBezTo>
                <a:cubicBezTo>
                  <a:pt x="500921" y="713050"/>
                  <a:pt x="498242" y="714476"/>
                  <a:pt x="495414" y="714476"/>
                </a:cubicBezTo>
                <a:lnTo>
                  <a:pt x="410731" y="714476"/>
                </a:lnTo>
                <a:cubicBezTo>
                  <a:pt x="404890" y="714476"/>
                  <a:pt x="400164" y="708392"/>
                  <a:pt x="400164" y="700930"/>
                </a:cubicBezTo>
                <a:cubicBezTo>
                  <a:pt x="400164" y="693468"/>
                  <a:pt x="404889" y="687432"/>
                  <a:pt x="410731" y="687432"/>
                </a:cubicBezTo>
                <a:lnTo>
                  <a:pt x="495414" y="687432"/>
                </a:lnTo>
                <a:cubicBezTo>
                  <a:pt x="498242" y="687432"/>
                  <a:pt x="500921" y="688858"/>
                  <a:pt x="502930" y="691377"/>
                </a:cubicBezTo>
                <a:cubicBezTo>
                  <a:pt x="504902" y="693943"/>
                  <a:pt x="506018" y="697365"/>
                  <a:pt x="506018" y="700930"/>
                </a:cubicBezTo>
                <a:close/>
                <a:moveTo>
                  <a:pt x="324929" y="265763"/>
                </a:moveTo>
                <a:cubicBezTo>
                  <a:pt x="324334" y="287626"/>
                  <a:pt x="312129" y="306114"/>
                  <a:pt x="295386" y="310629"/>
                </a:cubicBezTo>
                <a:lnTo>
                  <a:pt x="295386" y="320943"/>
                </a:lnTo>
                <a:cubicBezTo>
                  <a:pt x="295237" y="328262"/>
                  <a:pt x="290549" y="334060"/>
                  <a:pt x="284819" y="334060"/>
                </a:cubicBezTo>
                <a:cubicBezTo>
                  <a:pt x="279089" y="334060"/>
                  <a:pt x="274401" y="328262"/>
                  <a:pt x="274215" y="320943"/>
                </a:cubicBezTo>
                <a:lnTo>
                  <a:pt x="274215" y="310629"/>
                </a:lnTo>
                <a:cubicBezTo>
                  <a:pt x="262755" y="307302"/>
                  <a:pt x="253081" y="297512"/>
                  <a:pt x="247873" y="284014"/>
                </a:cubicBezTo>
                <a:cubicBezTo>
                  <a:pt x="246533" y="280734"/>
                  <a:pt x="246310" y="276932"/>
                  <a:pt x="247240" y="273463"/>
                </a:cubicBezTo>
                <a:cubicBezTo>
                  <a:pt x="248170" y="269945"/>
                  <a:pt x="250179" y="267094"/>
                  <a:pt x="252784" y="265525"/>
                </a:cubicBezTo>
                <a:cubicBezTo>
                  <a:pt x="255388" y="263957"/>
                  <a:pt x="258365" y="263862"/>
                  <a:pt x="261044" y="265145"/>
                </a:cubicBezTo>
                <a:cubicBezTo>
                  <a:pt x="263760" y="266476"/>
                  <a:pt x="265881" y="269137"/>
                  <a:pt x="267034" y="272512"/>
                </a:cubicBezTo>
                <a:cubicBezTo>
                  <a:pt x="270606" y="280734"/>
                  <a:pt x="277453" y="285629"/>
                  <a:pt x="284782" y="285250"/>
                </a:cubicBezTo>
                <a:cubicBezTo>
                  <a:pt x="294196" y="286390"/>
                  <a:pt x="302604" y="277788"/>
                  <a:pt x="303758" y="265810"/>
                </a:cubicBezTo>
                <a:cubicBezTo>
                  <a:pt x="302642" y="253786"/>
                  <a:pt x="294196" y="245184"/>
                  <a:pt x="284782" y="246324"/>
                </a:cubicBezTo>
                <a:cubicBezTo>
                  <a:pt x="263686" y="247559"/>
                  <a:pt x="245752" y="226742"/>
                  <a:pt x="244636" y="199794"/>
                </a:cubicBezTo>
                <a:cubicBezTo>
                  <a:pt x="245269" y="177931"/>
                  <a:pt x="257436" y="159443"/>
                  <a:pt x="274179" y="154928"/>
                </a:cubicBezTo>
                <a:lnTo>
                  <a:pt x="274179" y="144615"/>
                </a:lnTo>
                <a:cubicBezTo>
                  <a:pt x="274105" y="140955"/>
                  <a:pt x="275184" y="137438"/>
                  <a:pt x="277155" y="134777"/>
                </a:cubicBezTo>
                <a:cubicBezTo>
                  <a:pt x="279165" y="132163"/>
                  <a:pt x="281918" y="130689"/>
                  <a:pt x="284783" y="130689"/>
                </a:cubicBezTo>
                <a:cubicBezTo>
                  <a:pt x="287648" y="130689"/>
                  <a:pt x="290364" y="132162"/>
                  <a:pt x="292373" y="134777"/>
                </a:cubicBezTo>
                <a:cubicBezTo>
                  <a:pt x="294345" y="137438"/>
                  <a:pt x="295424" y="140955"/>
                  <a:pt x="295350" y="144615"/>
                </a:cubicBezTo>
                <a:lnTo>
                  <a:pt x="295350" y="154928"/>
                </a:lnTo>
                <a:cubicBezTo>
                  <a:pt x="306846" y="158255"/>
                  <a:pt x="316521" y="168046"/>
                  <a:pt x="321729" y="181544"/>
                </a:cubicBezTo>
                <a:cubicBezTo>
                  <a:pt x="324185" y="188293"/>
                  <a:pt x="321915" y="196373"/>
                  <a:pt x="316632" y="199510"/>
                </a:cubicBezTo>
                <a:cubicBezTo>
                  <a:pt x="311311" y="202694"/>
                  <a:pt x="305023" y="199795"/>
                  <a:pt x="302530" y="192998"/>
                </a:cubicBezTo>
                <a:cubicBezTo>
                  <a:pt x="298958" y="184823"/>
                  <a:pt x="292112" y="179928"/>
                  <a:pt x="284782" y="180308"/>
                </a:cubicBezTo>
                <a:cubicBezTo>
                  <a:pt x="275369" y="179120"/>
                  <a:pt x="266960" y="187770"/>
                  <a:pt x="265806" y="199747"/>
                </a:cubicBezTo>
                <a:cubicBezTo>
                  <a:pt x="266960" y="211772"/>
                  <a:pt x="275369" y="220374"/>
                  <a:pt x="284782" y="219234"/>
                </a:cubicBezTo>
                <a:cubicBezTo>
                  <a:pt x="305916" y="217998"/>
                  <a:pt x="323850" y="238816"/>
                  <a:pt x="324928" y="265763"/>
                </a:cubicBezTo>
                <a:close/>
                <a:moveTo>
                  <a:pt x="284783" y="61721"/>
                </a:moveTo>
                <a:cubicBezTo>
                  <a:pt x="230647" y="61721"/>
                  <a:pt x="181799" y="103403"/>
                  <a:pt x="161072" y="167280"/>
                </a:cubicBezTo>
                <a:cubicBezTo>
                  <a:pt x="140348" y="231205"/>
                  <a:pt x="151808" y="304780"/>
                  <a:pt x="190094" y="353729"/>
                </a:cubicBezTo>
                <a:cubicBezTo>
                  <a:pt x="228417" y="402634"/>
                  <a:pt x="286011" y="417273"/>
                  <a:pt x="336055" y="390800"/>
                </a:cubicBezTo>
                <a:cubicBezTo>
                  <a:pt x="386061" y="364327"/>
                  <a:pt x="418692" y="301924"/>
                  <a:pt x="418692" y="232774"/>
                </a:cubicBezTo>
                <a:cubicBezTo>
                  <a:pt x="418618" y="138337"/>
                  <a:pt x="358714" y="61815"/>
                  <a:pt x="284780" y="61718"/>
                </a:cubicBezTo>
                <a:close/>
                <a:moveTo>
                  <a:pt x="284783" y="376788"/>
                </a:moveTo>
                <a:cubicBezTo>
                  <a:pt x="239204" y="376788"/>
                  <a:pt x="198090" y="341665"/>
                  <a:pt x="180637" y="287863"/>
                </a:cubicBezTo>
                <a:cubicBezTo>
                  <a:pt x="163187" y="234062"/>
                  <a:pt x="172823" y="172134"/>
                  <a:pt x="205081" y="130932"/>
                </a:cubicBezTo>
                <a:cubicBezTo>
                  <a:pt x="237303" y="89726"/>
                  <a:pt x="285784" y="77417"/>
                  <a:pt x="327935" y="99707"/>
                </a:cubicBezTo>
                <a:cubicBezTo>
                  <a:pt x="370054" y="121997"/>
                  <a:pt x="397512" y="174515"/>
                  <a:pt x="397512" y="232790"/>
                </a:cubicBezTo>
                <a:cubicBezTo>
                  <a:pt x="397438" y="312256"/>
                  <a:pt x="347022" y="376702"/>
                  <a:pt x="284774" y="376800"/>
                </a:cubicBezTo>
                <a:close/>
                <a:moveTo>
                  <a:pt x="506020" y="533390"/>
                </a:moveTo>
                <a:cubicBezTo>
                  <a:pt x="506020" y="537002"/>
                  <a:pt x="504904" y="540424"/>
                  <a:pt x="502932" y="542943"/>
                </a:cubicBezTo>
                <a:cubicBezTo>
                  <a:pt x="500923" y="545509"/>
                  <a:pt x="498244" y="546935"/>
                  <a:pt x="495416" y="546888"/>
                </a:cubicBezTo>
                <a:lnTo>
                  <a:pt x="410807" y="546888"/>
                </a:lnTo>
                <a:cubicBezTo>
                  <a:pt x="404966" y="546888"/>
                  <a:pt x="400203" y="540852"/>
                  <a:pt x="400203" y="533390"/>
                </a:cubicBezTo>
                <a:cubicBezTo>
                  <a:pt x="400203" y="525928"/>
                  <a:pt x="404966" y="519891"/>
                  <a:pt x="410807" y="519891"/>
                </a:cubicBezTo>
                <a:lnTo>
                  <a:pt x="495416" y="519891"/>
                </a:lnTo>
                <a:cubicBezTo>
                  <a:pt x="498244" y="519844"/>
                  <a:pt x="500923" y="521270"/>
                  <a:pt x="502932" y="523836"/>
                </a:cubicBezTo>
                <a:cubicBezTo>
                  <a:pt x="504904" y="526355"/>
                  <a:pt x="506020" y="529777"/>
                  <a:pt x="506020" y="53338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11278808-17FE-6883-B680-3A34E87035CE}"/>
              </a:ext>
            </a:extLst>
          </p:cNvPr>
          <p:cNvGrpSpPr/>
          <p:nvPr/>
        </p:nvGrpSpPr>
        <p:grpSpPr>
          <a:xfrm>
            <a:off x="561652" y="332757"/>
            <a:ext cx="9067770" cy="1229866"/>
            <a:chOff x="787430" y="459478"/>
            <a:chExt cx="9067770" cy="1229866"/>
          </a:xfrm>
        </p:grpSpPr>
        <p:sp>
          <p:nvSpPr>
            <p:cNvPr id="8" name="Título 1">
              <a:extLst>
                <a:ext uri="{FF2B5EF4-FFF2-40B4-BE49-F238E27FC236}">
                  <a16:creationId xmlns:a16="http://schemas.microsoft.com/office/drawing/2014/main" id="{5E2595DC-3FD8-906E-0554-2992CA55D357}"/>
                </a:ext>
              </a:extLst>
            </p:cNvPr>
            <p:cNvSpPr txBox="1">
              <a:spLocks/>
            </p:cNvSpPr>
            <p:nvPr/>
          </p:nvSpPr>
          <p:spPr>
            <a:xfrm>
              <a:off x="787430" y="459478"/>
              <a:ext cx="9067770" cy="709358"/>
            </a:xfrm>
            <a:prstGeom prst="rect">
              <a:avLst/>
            </a:prstGeom>
          </p:spPr>
          <p:txBody>
            <a:bodyPr vert="horz" lIns="91440" tIns="108000" rIns="91440" bIns="4572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pt-BR" sz="3200" b="1" dirty="0">
                  <a:solidFill>
                    <a:srgbClr val="214A7A"/>
                  </a:solidFill>
                </a:rPr>
                <a:t>Evolução regulatória e tecnológica</a:t>
              </a:r>
            </a:p>
            <a:p>
              <a:endParaRPr lang="pt-BR" sz="4000" dirty="0">
                <a:solidFill>
                  <a:srgbClr val="214A7A"/>
                </a:solidFill>
              </a:endParaRP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ECD10F27-A9AC-ADA5-8986-FA038AF70F11}"/>
                </a:ext>
              </a:extLst>
            </p:cNvPr>
            <p:cNvSpPr txBox="1"/>
            <p:nvPr/>
          </p:nvSpPr>
          <p:spPr>
            <a:xfrm>
              <a:off x="787430" y="919903"/>
              <a:ext cx="8887148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4400" b="1" dirty="0">
                  <a:solidFill>
                    <a:srgbClr val="214A7A"/>
                  </a:solidFill>
                  <a:latin typeface="+mj-lt"/>
                  <a:ea typeface="+mj-ea"/>
                  <a:cs typeface="+mj-cs"/>
                </a:rPr>
                <a:t>Verificação Automática de Seguros</a:t>
              </a:r>
            </a:p>
          </p:txBody>
        </p:sp>
      </p:grpSp>
      <p:sp>
        <p:nvSpPr>
          <p:cNvPr id="200" name="Retângulo: Cantos Arredondados 199">
            <a:extLst>
              <a:ext uri="{FF2B5EF4-FFF2-40B4-BE49-F238E27FC236}">
                <a16:creationId xmlns:a16="http://schemas.microsoft.com/office/drawing/2014/main" id="{E4B01391-EA39-1E13-256A-F80A6DD90895}"/>
              </a:ext>
            </a:extLst>
          </p:cNvPr>
          <p:cNvSpPr/>
          <p:nvPr/>
        </p:nvSpPr>
        <p:spPr>
          <a:xfrm rot="1373489">
            <a:off x="11027209" y="4505378"/>
            <a:ext cx="4063323" cy="3691534"/>
          </a:xfrm>
          <a:prstGeom prst="roundRect">
            <a:avLst>
              <a:gd name="adj" fmla="val 5573"/>
            </a:avLst>
          </a:prstGeom>
          <a:solidFill>
            <a:srgbClr val="1D4F87">
              <a:alpha val="84000"/>
            </a:srgbClr>
          </a:solidFill>
          <a:ln w="76200"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202" name="Retângulo: Cantos Arredondados 201">
            <a:extLst>
              <a:ext uri="{FF2B5EF4-FFF2-40B4-BE49-F238E27FC236}">
                <a16:creationId xmlns:a16="http://schemas.microsoft.com/office/drawing/2014/main" id="{FCCBAFFD-7F74-1DF8-6236-153DB2C574C9}"/>
              </a:ext>
            </a:extLst>
          </p:cNvPr>
          <p:cNvSpPr/>
          <p:nvPr/>
        </p:nvSpPr>
        <p:spPr>
          <a:xfrm rot="19583441">
            <a:off x="-1370025" y="4403509"/>
            <a:ext cx="2450328" cy="2680813"/>
          </a:xfrm>
          <a:prstGeom prst="roundRect">
            <a:avLst>
              <a:gd name="adj" fmla="val 5573"/>
            </a:avLst>
          </a:prstGeom>
          <a:solidFill>
            <a:schemeClr val="bg1">
              <a:alpha val="68000"/>
            </a:schemeClr>
          </a:solidFill>
          <a:ln w="76200"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204" name="Retângulo: Cantos Arredondados 203">
            <a:extLst>
              <a:ext uri="{FF2B5EF4-FFF2-40B4-BE49-F238E27FC236}">
                <a16:creationId xmlns:a16="http://schemas.microsoft.com/office/drawing/2014/main" id="{1B66DE07-C195-1603-E7CA-A34F9B70325B}"/>
              </a:ext>
            </a:extLst>
          </p:cNvPr>
          <p:cNvSpPr/>
          <p:nvPr/>
        </p:nvSpPr>
        <p:spPr>
          <a:xfrm rot="1373489">
            <a:off x="11179609" y="4657778"/>
            <a:ext cx="4063323" cy="3691534"/>
          </a:xfrm>
          <a:prstGeom prst="roundRect">
            <a:avLst>
              <a:gd name="adj" fmla="val 5573"/>
            </a:avLst>
          </a:prstGeom>
          <a:solidFill>
            <a:srgbClr val="1D4F87">
              <a:alpha val="84000"/>
            </a:srgbClr>
          </a:solidFill>
          <a:ln w="76200"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grpSp>
        <p:nvGrpSpPr>
          <p:cNvPr id="219" name="Agrupar 218">
            <a:extLst>
              <a:ext uri="{FF2B5EF4-FFF2-40B4-BE49-F238E27FC236}">
                <a16:creationId xmlns:a16="http://schemas.microsoft.com/office/drawing/2014/main" id="{42FF2B17-6709-8967-21B8-28C356C91A47}"/>
              </a:ext>
            </a:extLst>
          </p:cNvPr>
          <p:cNvGrpSpPr/>
          <p:nvPr/>
        </p:nvGrpSpPr>
        <p:grpSpPr>
          <a:xfrm>
            <a:off x="656868" y="1888781"/>
            <a:ext cx="11191748" cy="4636462"/>
            <a:chOff x="618849" y="1842240"/>
            <a:chExt cx="11191748" cy="4636462"/>
          </a:xfrm>
        </p:grpSpPr>
        <p:grpSp>
          <p:nvGrpSpPr>
            <p:cNvPr id="184" name="Agrupar 183">
              <a:extLst>
                <a:ext uri="{FF2B5EF4-FFF2-40B4-BE49-F238E27FC236}">
                  <a16:creationId xmlns:a16="http://schemas.microsoft.com/office/drawing/2014/main" id="{242F361A-49E9-AB44-771F-FAB1A0AC0E87}"/>
                </a:ext>
              </a:extLst>
            </p:cNvPr>
            <p:cNvGrpSpPr/>
            <p:nvPr/>
          </p:nvGrpSpPr>
          <p:grpSpPr>
            <a:xfrm>
              <a:off x="618849" y="1842241"/>
              <a:ext cx="4072412" cy="2151834"/>
              <a:chOff x="85149" y="1570061"/>
              <a:chExt cx="4541978" cy="2268000"/>
            </a:xfrm>
          </p:grpSpPr>
          <p:sp>
            <p:nvSpPr>
              <p:cNvPr id="23" name="Retângulo: Cantos Arredondados 22">
                <a:extLst>
                  <a:ext uri="{FF2B5EF4-FFF2-40B4-BE49-F238E27FC236}">
                    <a16:creationId xmlns:a16="http://schemas.microsoft.com/office/drawing/2014/main" id="{76D30CF2-7C90-B306-46DB-1C46B00F48EE}"/>
                  </a:ext>
                </a:extLst>
              </p:cNvPr>
              <p:cNvSpPr/>
              <p:nvPr/>
            </p:nvSpPr>
            <p:spPr>
              <a:xfrm>
                <a:off x="85149" y="1570061"/>
                <a:ext cx="180000" cy="2268000"/>
              </a:xfrm>
              <a:prstGeom prst="roundRect">
                <a:avLst>
                  <a:gd name="adj" fmla="val 50000"/>
                </a:avLst>
              </a:prstGeom>
              <a:solidFill>
                <a:srgbClr val="354F77">
                  <a:alpha val="84000"/>
                </a:srgbClr>
              </a:solidFill>
              <a:ln w="76200"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grpSp>
            <p:nvGrpSpPr>
              <p:cNvPr id="180" name="Agrupar 179">
                <a:extLst>
                  <a:ext uri="{FF2B5EF4-FFF2-40B4-BE49-F238E27FC236}">
                    <a16:creationId xmlns:a16="http://schemas.microsoft.com/office/drawing/2014/main" id="{9CD6C6B3-EB24-F6CD-818E-D44857C64F40}"/>
                  </a:ext>
                </a:extLst>
              </p:cNvPr>
              <p:cNvGrpSpPr/>
              <p:nvPr/>
            </p:nvGrpSpPr>
            <p:grpSpPr>
              <a:xfrm>
                <a:off x="412045" y="1639275"/>
                <a:ext cx="4215082" cy="2088900"/>
                <a:chOff x="496874" y="1419150"/>
                <a:chExt cx="4215082" cy="2088900"/>
              </a:xfrm>
            </p:grpSpPr>
            <p:grpSp>
              <p:nvGrpSpPr>
                <p:cNvPr id="79" name="Agrupar 78">
                  <a:extLst>
                    <a:ext uri="{FF2B5EF4-FFF2-40B4-BE49-F238E27FC236}">
                      <a16:creationId xmlns:a16="http://schemas.microsoft.com/office/drawing/2014/main" id="{FDBF4A2E-2E89-55DA-0275-C1398F0EA0BC}"/>
                    </a:ext>
                  </a:extLst>
                </p:cNvPr>
                <p:cNvGrpSpPr/>
                <p:nvPr/>
              </p:nvGrpSpPr>
              <p:grpSpPr>
                <a:xfrm>
                  <a:off x="1969722" y="1419150"/>
                  <a:ext cx="534547" cy="602860"/>
                  <a:chOff x="13731828" y="-721966"/>
                  <a:chExt cx="818597" cy="1140662"/>
                </a:xfrm>
                <a:solidFill>
                  <a:srgbClr val="214A7A"/>
                </a:solidFill>
              </p:grpSpPr>
              <p:sp>
                <p:nvSpPr>
                  <p:cNvPr id="50" name="Forma Livre: Forma 49">
                    <a:extLst>
                      <a:ext uri="{FF2B5EF4-FFF2-40B4-BE49-F238E27FC236}">
                        <a16:creationId xmlns:a16="http://schemas.microsoft.com/office/drawing/2014/main" id="{8F020083-38F2-3DC3-7E76-E1344BC8FBF9}"/>
                      </a:ext>
                    </a:extLst>
                  </p:cNvPr>
                  <p:cNvSpPr/>
                  <p:nvPr/>
                </p:nvSpPr>
                <p:spPr>
                  <a:xfrm>
                    <a:off x="13731828" y="-721966"/>
                    <a:ext cx="714375" cy="1140662"/>
                  </a:xfrm>
                  <a:custGeom>
                    <a:avLst/>
                    <a:gdLst>
                      <a:gd name="csX0" fmla="*/ 89294 w 714375"/>
                      <a:gd name="csY0" fmla="*/ 1140663 h 1140662"/>
                      <a:gd name="csX1" fmla="*/ 625075 w 714375"/>
                      <a:gd name="csY1" fmla="*/ 1140663 h 1140662"/>
                      <a:gd name="csX2" fmla="*/ 714372 w 714375"/>
                      <a:gd name="csY2" fmla="*/ 1026596 h 1140662"/>
                      <a:gd name="csX3" fmla="*/ 714372 w 714375"/>
                      <a:gd name="csY3" fmla="*/ 852461 h 1140662"/>
                      <a:gd name="csX4" fmla="*/ 684607 w 714375"/>
                      <a:gd name="csY4" fmla="*/ 852461 h 1140662"/>
                      <a:gd name="csX5" fmla="*/ 684607 w 714375"/>
                      <a:gd name="csY5" fmla="*/ 1026596 h 1140662"/>
                      <a:gd name="csX6" fmla="*/ 625075 w 714375"/>
                      <a:gd name="csY6" fmla="*/ 1102640 h 1140662"/>
                      <a:gd name="csX7" fmla="*/ 89294 w 714375"/>
                      <a:gd name="csY7" fmla="*/ 1102640 h 1140662"/>
                      <a:gd name="csX8" fmla="*/ 29763 w 714375"/>
                      <a:gd name="csY8" fmla="*/ 1026596 h 1140662"/>
                      <a:gd name="csX9" fmla="*/ 29763 w 714375"/>
                      <a:gd name="csY9" fmla="*/ 228133 h 1140662"/>
                      <a:gd name="csX10" fmla="*/ 89294 w 714375"/>
                      <a:gd name="csY10" fmla="*/ 152088 h 1140662"/>
                      <a:gd name="csX11" fmla="*/ 210481 w 714375"/>
                      <a:gd name="csY11" fmla="*/ 152088 h 1140662"/>
                      <a:gd name="csX12" fmla="*/ 267891 w 714375"/>
                      <a:gd name="csY12" fmla="*/ 209121 h 1140662"/>
                      <a:gd name="csX13" fmla="*/ 476250 w 714375"/>
                      <a:gd name="csY13" fmla="*/ 209121 h 1140662"/>
                      <a:gd name="csX14" fmla="*/ 533660 w 714375"/>
                      <a:gd name="csY14" fmla="*/ 152088 h 1140662"/>
                      <a:gd name="csX15" fmla="*/ 625078 w 714375"/>
                      <a:gd name="csY15" fmla="*/ 152088 h 1140662"/>
                      <a:gd name="csX16" fmla="*/ 684609 w 714375"/>
                      <a:gd name="csY16" fmla="*/ 228133 h 1140662"/>
                      <a:gd name="csX17" fmla="*/ 684609 w 714375"/>
                      <a:gd name="csY17" fmla="*/ 404178 h 1140662"/>
                      <a:gd name="csX18" fmla="*/ 699492 w 714375"/>
                      <a:gd name="csY18" fmla="*/ 423189 h 1140662"/>
                      <a:gd name="csX19" fmla="*/ 714375 w 714375"/>
                      <a:gd name="csY19" fmla="*/ 404178 h 1140662"/>
                      <a:gd name="csX20" fmla="*/ 714375 w 714375"/>
                      <a:gd name="csY20" fmla="*/ 228133 h 1140662"/>
                      <a:gd name="csX21" fmla="*/ 625078 w 714375"/>
                      <a:gd name="csY21" fmla="*/ 114066 h 1140662"/>
                      <a:gd name="csX22" fmla="*/ 535781 w 714375"/>
                      <a:gd name="csY22" fmla="*/ 114066 h 1140662"/>
                      <a:gd name="csX23" fmla="*/ 535781 w 714375"/>
                      <a:gd name="csY23" fmla="*/ 76044 h 1140662"/>
                      <a:gd name="csX24" fmla="*/ 476250 w 714375"/>
                      <a:gd name="csY24" fmla="*/ 0 h 1140662"/>
                      <a:gd name="csX25" fmla="*/ 267891 w 714375"/>
                      <a:gd name="csY25" fmla="*/ 0 h 1140662"/>
                      <a:gd name="csX26" fmla="*/ 208359 w 714375"/>
                      <a:gd name="csY26" fmla="*/ 76044 h 1140662"/>
                      <a:gd name="csX27" fmla="*/ 208359 w 714375"/>
                      <a:gd name="csY27" fmla="*/ 114066 h 1140662"/>
                      <a:gd name="csX28" fmla="*/ 89297 w 714375"/>
                      <a:gd name="csY28" fmla="*/ 114066 h 1140662"/>
                      <a:gd name="csX29" fmla="*/ 0 w 714375"/>
                      <a:gd name="csY29" fmla="*/ 228133 h 1140662"/>
                      <a:gd name="csX30" fmla="*/ 0 w 714375"/>
                      <a:gd name="csY30" fmla="*/ 1026596 h 1140662"/>
                      <a:gd name="csX31" fmla="*/ 89297 w 714375"/>
                      <a:gd name="csY31" fmla="*/ 1140663 h 1140662"/>
                      <a:gd name="csX32" fmla="*/ 238122 w 714375"/>
                      <a:gd name="csY32" fmla="*/ 76044 h 1140662"/>
                      <a:gd name="csX33" fmla="*/ 267888 w 714375"/>
                      <a:gd name="csY33" fmla="*/ 38022 h 1140662"/>
                      <a:gd name="csX34" fmla="*/ 476247 w 714375"/>
                      <a:gd name="csY34" fmla="*/ 38022 h 1140662"/>
                      <a:gd name="csX35" fmla="*/ 506013 w 714375"/>
                      <a:gd name="csY35" fmla="*/ 76044 h 1140662"/>
                      <a:gd name="csX36" fmla="*/ 506013 w 714375"/>
                      <a:gd name="csY36" fmla="*/ 133077 h 1140662"/>
                      <a:gd name="csX37" fmla="*/ 476247 w 714375"/>
                      <a:gd name="csY37" fmla="*/ 171099 h 1140662"/>
                      <a:gd name="csX38" fmla="*/ 267888 w 714375"/>
                      <a:gd name="csY38" fmla="*/ 171099 h 1140662"/>
                      <a:gd name="csX39" fmla="*/ 238122 w 714375"/>
                      <a:gd name="csY39" fmla="*/ 133077 h 1140662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  <a:cxn ang="0">
                        <a:pos x="csX39" y="csY39"/>
                      </a:cxn>
                    </a:cxnLst>
                    <a:rect l="l" t="t" r="r" b="b"/>
                    <a:pathLst>
                      <a:path w="714375" h="1140662">
                        <a:moveTo>
                          <a:pt x="89294" y="1140663"/>
                        </a:moveTo>
                        <a:lnTo>
                          <a:pt x="625075" y="1140663"/>
                        </a:lnTo>
                        <a:cubicBezTo>
                          <a:pt x="674300" y="1140663"/>
                          <a:pt x="714372" y="1089476"/>
                          <a:pt x="714372" y="1026596"/>
                        </a:cubicBezTo>
                        <a:lnTo>
                          <a:pt x="714372" y="852461"/>
                        </a:lnTo>
                        <a:cubicBezTo>
                          <a:pt x="713926" y="827414"/>
                          <a:pt x="685016" y="827509"/>
                          <a:pt x="684607" y="852461"/>
                        </a:cubicBezTo>
                        <a:lnTo>
                          <a:pt x="684607" y="1026596"/>
                        </a:lnTo>
                        <a:cubicBezTo>
                          <a:pt x="684607" y="1068515"/>
                          <a:pt x="657892" y="1102640"/>
                          <a:pt x="625075" y="1102640"/>
                        </a:cubicBezTo>
                        <a:lnTo>
                          <a:pt x="89294" y="1102640"/>
                        </a:lnTo>
                        <a:cubicBezTo>
                          <a:pt x="56478" y="1102640"/>
                          <a:pt x="29763" y="1068515"/>
                          <a:pt x="29763" y="1026596"/>
                        </a:cubicBezTo>
                        <a:lnTo>
                          <a:pt x="29763" y="228133"/>
                        </a:lnTo>
                        <a:cubicBezTo>
                          <a:pt x="29763" y="186213"/>
                          <a:pt x="56478" y="152088"/>
                          <a:pt x="89294" y="152088"/>
                        </a:cubicBezTo>
                        <a:lnTo>
                          <a:pt x="210481" y="152088"/>
                        </a:lnTo>
                        <a:cubicBezTo>
                          <a:pt x="217141" y="184787"/>
                          <a:pt x="240246" y="209121"/>
                          <a:pt x="267891" y="209121"/>
                        </a:cubicBezTo>
                        <a:lnTo>
                          <a:pt x="476250" y="209121"/>
                        </a:lnTo>
                        <a:cubicBezTo>
                          <a:pt x="503894" y="209121"/>
                          <a:pt x="527000" y="184787"/>
                          <a:pt x="533660" y="152088"/>
                        </a:cubicBezTo>
                        <a:lnTo>
                          <a:pt x="625078" y="152088"/>
                        </a:lnTo>
                        <a:cubicBezTo>
                          <a:pt x="657895" y="152088"/>
                          <a:pt x="684609" y="186213"/>
                          <a:pt x="684609" y="228133"/>
                        </a:cubicBezTo>
                        <a:lnTo>
                          <a:pt x="684609" y="404178"/>
                        </a:lnTo>
                        <a:cubicBezTo>
                          <a:pt x="684609" y="414681"/>
                          <a:pt x="691269" y="423189"/>
                          <a:pt x="699492" y="423189"/>
                        </a:cubicBezTo>
                        <a:cubicBezTo>
                          <a:pt x="707715" y="423189"/>
                          <a:pt x="714375" y="414681"/>
                          <a:pt x="714375" y="404178"/>
                        </a:cubicBezTo>
                        <a:lnTo>
                          <a:pt x="714375" y="228133"/>
                        </a:lnTo>
                        <a:cubicBezTo>
                          <a:pt x="714375" y="165253"/>
                          <a:pt x="674303" y="114066"/>
                          <a:pt x="625078" y="114066"/>
                        </a:cubicBezTo>
                        <a:lnTo>
                          <a:pt x="535781" y="114066"/>
                        </a:lnTo>
                        <a:lnTo>
                          <a:pt x="535781" y="76044"/>
                        </a:lnTo>
                        <a:cubicBezTo>
                          <a:pt x="535781" y="34125"/>
                          <a:pt x="509067" y="0"/>
                          <a:pt x="476250" y="0"/>
                        </a:cubicBezTo>
                        <a:lnTo>
                          <a:pt x="267891" y="0"/>
                        </a:lnTo>
                        <a:cubicBezTo>
                          <a:pt x="235074" y="0"/>
                          <a:pt x="208359" y="34125"/>
                          <a:pt x="208359" y="76044"/>
                        </a:cubicBezTo>
                        <a:lnTo>
                          <a:pt x="208359" y="114066"/>
                        </a:lnTo>
                        <a:lnTo>
                          <a:pt x="89297" y="114066"/>
                        </a:lnTo>
                        <a:cubicBezTo>
                          <a:pt x="40072" y="114066"/>
                          <a:pt x="0" y="165253"/>
                          <a:pt x="0" y="228133"/>
                        </a:cubicBezTo>
                        <a:lnTo>
                          <a:pt x="0" y="1026596"/>
                        </a:lnTo>
                        <a:cubicBezTo>
                          <a:pt x="0" y="1089476"/>
                          <a:pt x="40072" y="1140663"/>
                          <a:pt x="89297" y="1140663"/>
                        </a:cubicBezTo>
                        <a:close/>
                        <a:moveTo>
                          <a:pt x="238122" y="76044"/>
                        </a:moveTo>
                        <a:cubicBezTo>
                          <a:pt x="238122" y="55084"/>
                          <a:pt x="251479" y="38022"/>
                          <a:pt x="267888" y="38022"/>
                        </a:cubicBezTo>
                        <a:lnTo>
                          <a:pt x="476247" y="38022"/>
                        </a:lnTo>
                        <a:cubicBezTo>
                          <a:pt x="492656" y="38022"/>
                          <a:pt x="506013" y="55084"/>
                          <a:pt x="506013" y="76044"/>
                        </a:cubicBezTo>
                        <a:lnTo>
                          <a:pt x="506013" y="133077"/>
                        </a:lnTo>
                        <a:cubicBezTo>
                          <a:pt x="506013" y="154038"/>
                          <a:pt x="492656" y="171099"/>
                          <a:pt x="476247" y="171099"/>
                        </a:cubicBezTo>
                        <a:lnTo>
                          <a:pt x="267888" y="171099"/>
                        </a:lnTo>
                        <a:cubicBezTo>
                          <a:pt x="251479" y="171099"/>
                          <a:pt x="238122" y="154038"/>
                          <a:pt x="238122" y="13307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51" name="Forma Livre: Forma 50">
                    <a:extLst>
                      <a:ext uri="{FF2B5EF4-FFF2-40B4-BE49-F238E27FC236}">
                        <a16:creationId xmlns:a16="http://schemas.microsoft.com/office/drawing/2014/main" id="{1E8F08A3-D422-09BB-5B96-1434CA71EE06}"/>
                      </a:ext>
                    </a:extLst>
                  </p:cNvPr>
                  <p:cNvSpPr/>
                  <p:nvPr/>
                </p:nvSpPr>
                <p:spPr>
                  <a:xfrm>
                    <a:off x="13806102" y="-417790"/>
                    <a:ext cx="148933" cy="133076"/>
                  </a:xfrm>
                  <a:custGeom>
                    <a:avLst/>
                    <a:gdLst>
                      <a:gd name="csX0" fmla="*/ 144579 w 148933"/>
                      <a:gd name="csY0" fmla="*/ 5561 h 133076"/>
                      <a:gd name="csX1" fmla="*/ 123520 w 148933"/>
                      <a:gd name="csY1" fmla="*/ 5561 h 133076"/>
                      <a:gd name="csX2" fmla="*/ 59636 w 148933"/>
                      <a:gd name="csY2" fmla="*/ 87165 h 133076"/>
                      <a:gd name="csX3" fmla="*/ 25518 w 148933"/>
                      <a:gd name="csY3" fmla="*/ 43583 h 133076"/>
                      <a:gd name="csX4" fmla="*/ 4459 w 148933"/>
                      <a:gd name="csY4" fmla="*/ 70483 h 133076"/>
                      <a:gd name="csX5" fmla="*/ 49107 w 148933"/>
                      <a:gd name="csY5" fmla="*/ 127516 h 133076"/>
                      <a:gd name="csX6" fmla="*/ 70166 w 148933"/>
                      <a:gd name="csY6" fmla="*/ 127516 h 133076"/>
                      <a:gd name="csX7" fmla="*/ 144580 w 148933"/>
                      <a:gd name="csY7" fmla="*/ 32461 h 133076"/>
                      <a:gd name="csX8" fmla="*/ 144580 w 148933"/>
                      <a:gd name="csY8" fmla="*/ 5561 h 133076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</a:cxnLst>
                    <a:rect l="l" t="t" r="r" b="b"/>
                    <a:pathLst>
                      <a:path w="148933" h="133076">
                        <a:moveTo>
                          <a:pt x="144579" y="5561"/>
                        </a:moveTo>
                        <a:cubicBezTo>
                          <a:pt x="138775" y="-1854"/>
                          <a:pt x="129361" y="-1854"/>
                          <a:pt x="123520" y="5561"/>
                        </a:cubicBezTo>
                        <a:lnTo>
                          <a:pt x="59636" y="87165"/>
                        </a:lnTo>
                        <a:lnTo>
                          <a:pt x="25518" y="43583"/>
                        </a:lnTo>
                        <a:cubicBezTo>
                          <a:pt x="11714" y="26093"/>
                          <a:pt x="-9233" y="52803"/>
                          <a:pt x="4459" y="70483"/>
                        </a:cubicBezTo>
                        <a:lnTo>
                          <a:pt x="49107" y="127516"/>
                        </a:lnTo>
                        <a:cubicBezTo>
                          <a:pt x="54911" y="134931"/>
                          <a:pt x="64325" y="134931"/>
                          <a:pt x="70166" y="127516"/>
                        </a:cubicBezTo>
                        <a:lnTo>
                          <a:pt x="144580" y="32461"/>
                        </a:lnTo>
                        <a:cubicBezTo>
                          <a:pt x="150384" y="25047"/>
                          <a:pt x="150384" y="13022"/>
                          <a:pt x="144580" y="5561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52" name="Forma Livre: Forma 51">
                    <a:extLst>
                      <a:ext uri="{FF2B5EF4-FFF2-40B4-BE49-F238E27FC236}">
                        <a16:creationId xmlns:a16="http://schemas.microsoft.com/office/drawing/2014/main" id="{069942CD-B6EC-AC3A-E137-0E21ED57D820}"/>
                      </a:ext>
                    </a:extLst>
                  </p:cNvPr>
                  <p:cNvSpPr/>
                  <p:nvPr/>
                </p:nvSpPr>
                <p:spPr>
                  <a:xfrm>
                    <a:off x="13823621" y="-205390"/>
                    <a:ext cx="114001" cy="145623"/>
                  </a:xfrm>
                  <a:custGeom>
                    <a:avLst/>
                    <a:gdLst>
                      <a:gd name="csX0" fmla="*/ 109648 w 114001"/>
                      <a:gd name="csY0" fmla="*/ 5561 h 145623"/>
                      <a:gd name="csX1" fmla="*/ 88590 w 114001"/>
                      <a:gd name="csY1" fmla="*/ 5561 h 145623"/>
                      <a:gd name="csX2" fmla="*/ 57001 w 114001"/>
                      <a:gd name="csY2" fmla="*/ 45912 h 145623"/>
                      <a:gd name="csX3" fmla="*/ 25412 w 114001"/>
                      <a:gd name="csY3" fmla="*/ 5561 h 145623"/>
                      <a:gd name="csX4" fmla="*/ 4353 w 114001"/>
                      <a:gd name="csY4" fmla="*/ 5561 h 145623"/>
                      <a:gd name="csX5" fmla="*/ 4353 w 114001"/>
                      <a:gd name="csY5" fmla="*/ 32461 h 145623"/>
                      <a:gd name="csX6" fmla="*/ 35942 w 114001"/>
                      <a:gd name="csY6" fmla="*/ 72812 h 145623"/>
                      <a:gd name="csX7" fmla="*/ 4353 w 114001"/>
                      <a:gd name="csY7" fmla="*/ 113163 h 145623"/>
                      <a:gd name="csX8" fmla="*/ 4353 w 114001"/>
                      <a:gd name="csY8" fmla="*/ 140063 h 145623"/>
                      <a:gd name="csX9" fmla="*/ 25412 w 114001"/>
                      <a:gd name="csY9" fmla="*/ 140063 h 145623"/>
                      <a:gd name="csX10" fmla="*/ 57001 w 114001"/>
                      <a:gd name="csY10" fmla="*/ 99712 h 145623"/>
                      <a:gd name="csX11" fmla="*/ 88590 w 114001"/>
                      <a:gd name="csY11" fmla="*/ 140063 h 145623"/>
                      <a:gd name="csX12" fmla="*/ 109648 w 114001"/>
                      <a:gd name="csY12" fmla="*/ 140063 h 145623"/>
                      <a:gd name="csX13" fmla="*/ 109648 w 114001"/>
                      <a:gd name="csY13" fmla="*/ 113163 h 145623"/>
                      <a:gd name="csX14" fmla="*/ 78060 w 114001"/>
                      <a:gd name="csY14" fmla="*/ 72812 h 145623"/>
                      <a:gd name="csX15" fmla="*/ 109648 w 114001"/>
                      <a:gd name="csY15" fmla="*/ 32461 h 145623"/>
                      <a:gd name="csX16" fmla="*/ 109648 w 114001"/>
                      <a:gd name="csY16" fmla="*/ 5561 h 145623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</a:cxnLst>
                    <a:rect l="l" t="t" r="r" b="b"/>
                    <a:pathLst>
                      <a:path w="114001" h="145623">
                        <a:moveTo>
                          <a:pt x="109648" y="5561"/>
                        </a:moveTo>
                        <a:cubicBezTo>
                          <a:pt x="103844" y="-1854"/>
                          <a:pt x="94430" y="-1854"/>
                          <a:pt x="88590" y="5561"/>
                        </a:cubicBezTo>
                        <a:lnTo>
                          <a:pt x="57001" y="45912"/>
                        </a:lnTo>
                        <a:lnTo>
                          <a:pt x="25412" y="5561"/>
                        </a:lnTo>
                        <a:cubicBezTo>
                          <a:pt x="19608" y="-1854"/>
                          <a:pt x="10194" y="-1854"/>
                          <a:pt x="4353" y="5561"/>
                        </a:cubicBezTo>
                        <a:cubicBezTo>
                          <a:pt x="-1451" y="12975"/>
                          <a:pt x="-1451" y="25000"/>
                          <a:pt x="4353" y="32461"/>
                        </a:cubicBezTo>
                        <a:lnTo>
                          <a:pt x="35942" y="72812"/>
                        </a:lnTo>
                        <a:lnTo>
                          <a:pt x="4353" y="113163"/>
                        </a:lnTo>
                        <a:cubicBezTo>
                          <a:pt x="-1451" y="120577"/>
                          <a:pt x="-1451" y="132602"/>
                          <a:pt x="4353" y="140063"/>
                        </a:cubicBezTo>
                        <a:cubicBezTo>
                          <a:pt x="10158" y="147477"/>
                          <a:pt x="19571" y="147477"/>
                          <a:pt x="25412" y="140063"/>
                        </a:cubicBezTo>
                        <a:lnTo>
                          <a:pt x="57001" y="99712"/>
                        </a:lnTo>
                        <a:lnTo>
                          <a:pt x="88590" y="140063"/>
                        </a:lnTo>
                        <a:cubicBezTo>
                          <a:pt x="94394" y="147477"/>
                          <a:pt x="103808" y="147477"/>
                          <a:pt x="109648" y="140063"/>
                        </a:cubicBezTo>
                        <a:cubicBezTo>
                          <a:pt x="115453" y="132648"/>
                          <a:pt x="115453" y="120623"/>
                          <a:pt x="109648" y="113163"/>
                        </a:cubicBezTo>
                        <a:lnTo>
                          <a:pt x="78060" y="72812"/>
                        </a:lnTo>
                        <a:lnTo>
                          <a:pt x="109648" y="32461"/>
                        </a:lnTo>
                        <a:cubicBezTo>
                          <a:pt x="115453" y="25046"/>
                          <a:pt x="115453" y="13022"/>
                          <a:pt x="109648" y="5561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53" name="Forma Livre: Forma 52">
                    <a:extLst>
                      <a:ext uri="{FF2B5EF4-FFF2-40B4-BE49-F238E27FC236}">
                        <a16:creationId xmlns:a16="http://schemas.microsoft.com/office/drawing/2014/main" id="{5283029E-747E-470D-659D-147823754389}"/>
                      </a:ext>
                    </a:extLst>
                  </p:cNvPr>
                  <p:cNvSpPr/>
                  <p:nvPr/>
                </p:nvSpPr>
                <p:spPr>
                  <a:xfrm>
                    <a:off x="13823621" y="19469"/>
                    <a:ext cx="114001" cy="145623"/>
                  </a:xfrm>
                  <a:custGeom>
                    <a:avLst/>
                    <a:gdLst>
                      <a:gd name="csX0" fmla="*/ 109648 w 114001"/>
                      <a:gd name="csY0" fmla="*/ 5561 h 145623"/>
                      <a:gd name="csX1" fmla="*/ 88590 w 114001"/>
                      <a:gd name="csY1" fmla="*/ 5561 h 145623"/>
                      <a:gd name="csX2" fmla="*/ 57001 w 114001"/>
                      <a:gd name="csY2" fmla="*/ 45912 h 145623"/>
                      <a:gd name="csX3" fmla="*/ 25412 w 114001"/>
                      <a:gd name="csY3" fmla="*/ 5561 h 145623"/>
                      <a:gd name="csX4" fmla="*/ 4353 w 114001"/>
                      <a:gd name="csY4" fmla="*/ 5561 h 145623"/>
                      <a:gd name="csX5" fmla="*/ 4353 w 114001"/>
                      <a:gd name="csY5" fmla="*/ 32461 h 145623"/>
                      <a:gd name="csX6" fmla="*/ 35942 w 114001"/>
                      <a:gd name="csY6" fmla="*/ 72812 h 145623"/>
                      <a:gd name="csX7" fmla="*/ 4353 w 114001"/>
                      <a:gd name="csY7" fmla="*/ 113163 h 145623"/>
                      <a:gd name="csX8" fmla="*/ 4353 w 114001"/>
                      <a:gd name="csY8" fmla="*/ 140063 h 145623"/>
                      <a:gd name="csX9" fmla="*/ 25412 w 114001"/>
                      <a:gd name="csY9" fmla="*/ 140063 h 145623"/>
                      <a:gd name="csX10" fmla="*/ 57001 w 114001"/>
                      <a:gd name="csY10" fmla="*/ 99712 h 145623"/>
                      <a:gd name="csX11" fmla="*/ 88590 w 114001"/>
                      <a:gd name="csY11" fmla="*/ 140063 h 145623"/>
                      <a:gd name="csX12" fmla="*/ 109648 w 114001"/>
                      <a:gd name="csY12" fmla="*/ 140063 h 145623"/>
                      <a:gd name="csX13" fmla="*/ 109648 w 114001"/>
                      <a:gd name="csY13" fmla="*/ 113163 h 145623"/>
                      <a:gd name="csX14" fmla="*/ 78060 w 114001"/>
                      <a:gd name="csY14" fmla="*/ 72812 h 145623"/>
                      <a:gd name="csX15" fmla="*/ 109648 w 114001"/>
                      <a:gd name="csY15" fmla="*/ 32461 h 145623"/>
                      <a:gd name="csX16" fmla="*/ 109648 w 114001"/>
                      <a:gd name="csY16" fmla="*/ 5561 h 145623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</a:cxnLst>
                    <a:rect l="l" t="t" r="r" b="b"/>
                    <a:pathLst>
                      <a:path w="114001" h="145623">
                        <a:moveTo>
                          <a:pt x="109648" y="5561"/>
                        </a:moveTo>
                        <a:cubicBezTo>
                          <a:pt x="103844" y="-1854"/>
                          <a:pt x="94430" y="-1854"/>
                          <a:pt x="88590" y="5561"/>
                        </a:cubicBezTo>
                        <a:lnTo>
                          <a:pt x="57001" y="45912"/>
                        </a:lnTo>
                        <a:lnTo>
                          <a:pt x="25412" y="5561"/>
                        </a:lnTo>
                        <a:cubicBezTo>
                          <a:pt x="19608" y="-1854"/>
                          <a:pt x="10194" y="-1854"/>
                          <a:pt x="4353" y="5561"/>
                        </a:cubicBezTo>
                        <a:cubicBezTo>
                          <a:pt x="-1451" y="12975"/>
                          <a:pt x="-1451" y="25000"/>
                          <a:pt x="4353" y="32461"/>
                        </a:cubicBezTo>
                        <a:lnTo>
                          <a:pt x="35942" y="72812"/>
                        </a:lnTo>
                        <a:lnTo>
                          <a:pt x="4353" y="113163"/>
                        </a:lnTo>
                        <a:cubicBezTo>
                          <a:pt x="-1451" y="120577"/>
                          <a:pt x="-1451" y="132602"/>
                          <a:pt x="4353" y="140063"/>
                        </a:cubicBezTo>
                        <a:cubicBezTo>
                          <a:pt x="10158" y="147477"/>
                          <a:pt x="19571" y="147477"/>
                          <a:pt x="25412" y="140063"/>
                        </a:cubicBezTo>
                        <a:lnTo>
                          <a:pt x="57001" y="99712"/>
                        </a:lnTo>
                        <a:lnTo>
                          <a:pt x="88590" y="140063"/>
                        </a:lnTo>
                        <a:cubicBezTo>
                          <a:pt x="94394" y="147477"/>
                          <a:pt x="103808" y="147477"/>
                          <a:pt x="109648" y="140063"/>
                        </a:cubicBezTo>
                        <a:cubicBezTo>
                          <a:pt x="115453" y="132648"/>
                          <a:pt x="115453" y="120623"/>
                          <a:pt x="109648" y="113163"/>
                        </a:cubicBezTo>
                        <a:lnTo>
                          <a:pt x="78060" y="72812"/>
                        </a:lnTo>
                        <a:lnTo>
                          <a:pt x="109648" y="32461"/>
                        </a:lnTo>
                        <a:cubicBezTo>
                          <a:pt x="115453" y="25047"/>
                          <a:pt x="115453" y="13022"/>
                          <a:pt x="109648" y="5561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54" name="Forma Livre: Forma 53">
                    <a:extLst>
                      <a:ext uri="{FF2B5EF4-FFF2-40B4-BE49-F238E27FC236}">
                        <a16:creationId xmlns:a16="http://schemas.microsoft.com/office/drawing/2014/main" id="{A6F44D87-EF5F-E2DD-C68F-7BB4F4B7280B}"/>
                      </a:ext>
                    </a:extLst>
                  </p:cNvPr>
                  <p:cNvSpPr/>
                  <p:nvPr/>
                </p:nvSpPr>
                <p:spPr>
                  <a:xfrm>
                    <a:off x="13999715" y="-398779"/>
                    <a:ext cx="327421" cy="38022"/>
                  </a:xfrm>
                  <a:custGeom>
                    <a:avLst/>
                    <a:gdLst>
                      <a:gd name="csX0" fmla="*/ 327422 w 327421"/>
                      <a:gd name="csY0" fmla="*/ 19011 h 38022"/>
                      <a:gd name="csX1" fmla="*/ 312539 w 327421"/>
                      <a:gd name="csY1" fmla="*/ 0 h 38022"/>
                      <a:gd name="csX2" fmla="*/ 14883 w 327421"/>
                      <a:gd name="csY2" fmla="*/ 0 h 38022"/>
                      <a:gd name="csX3" fmla="*/ 0 w 327421"/>
                      <a:gd name="csY3" fmla="*/ 19011 h 38022"/>
                      <a:gd name="csX4" fmla="*/ 14883 w 327421"/>
                      <a:gd name="csY4" fmla="*/ 38022 h 38022"/>
                      <a:gd name="csX5" fmla="*/ 312539 w 327421"/>
                      <a:gd name="csY5" fmla="*/ 38022 h 38022"/>
                      <a:gd name="csX6" fmla="*/ 327422 w 327421"/>
                      <a:gd name="csY6" fmla="*/ 19011 h 38022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</a:cxnLst>
                    <a:rect l="l" t="t" r="r" b="b"/>
                    <a:pathLst>
                      <a:path w="327421" h="38022">
                        <a:moveTo>
                          <a:pt x="327422" y="19011"/>
                        </a:moveTo>
                        <a:cubicBezTo>
                          <a:pt x="327422" y="8507"/>
                          <a:pt x="320762" y="0"/>
                          <a:pt x="312539" y="0"/>
                        </a:cubicBezTo>
                        <a:lnTo>
                          <a:pt x="14883" y="0"/>
                        </a:lnTo>
                        <a:cubicBezTo>
                          <a:pt x="6660" y="0"/>
                          <a:pt x="0" y="8507"/>
                          <a:pt x="0" y="19011"/>
                        </a:cubicBezTo>
                        <a:cubicBezTo>
                          <a:pt x="0" y="29515"/>
                          <a:pt x="6660" y="38022"/>
                          <a:pt x="14883" y="38022"/>
                        </a:cubicBezTo>
                        <a:lnTo>
                          <a:pt x="312539" y="38022"/>
                        </a:lnTo>
                        <a:cubicBezTo>
                          <a:pt x="320762" y="38022"/>
                          <a:pt x="327422" y="29515"/>
                          <a:pt x="327422" y="19011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55" name="Forma Livre: Forma 54">
                    <a:extLst>
                      <a:ext uri="{FF2B5EF4-FFF2-40B4-BE49-F238E27FC236}">
                        <a16:creationId xmlns:a16="http://schemas.microsoft.com/office/drawing/2014/main" id="{973E67AA-9066-86AB-671F-8A848138EC5C}"/>
                      </a:ext>
                    </a:extLst>
                  </p:cNvPr>
                  <p:cNvSpPr/>
                  <p:nvPr/>
                </p:nvSpPr>
                <p:spPr>
                  <a:xfrm>
                    <a:off x="13999715" y="-322735"/>
                    <a:ext cx="193481" cy="38022"/>
                  </a:xfrm>
                  <a:custGeom>
                    <a:avLst/>
                    <a:gdLst>
                      <a:gd name="csX0" fmla="*/ 193481 w 193481"/>
                      <a:gd name="csY0" fmla="*/ 19011 h 38022"/>
                      <a:gd name="csX1" fmla="*/ 178599 w 193481"/>
                      <a:gd name="csY1" fmla="*/ 0 h 38022"/>
                      <a:gd name="csX2" fmla="*/ 14883 w 193481"/>
                      <a:gd name="csY2" fmla="*/ 0 h 38022"/>
                      <a:gd name="csX3" fmla="*/ 0 w 193481"/>
                      <a:gd name="csY3" fmla="*/ 19011 h 38022"/>
                      <a:gd name="csX4" fmla="*/ 14883 w 193481"/>
                      <a:gd name="csY4" fmla="*/ 38022 h 38022"/>
                      <a:gd name="csX5" fmla="*/ 178599 w 193481"/>
                      <a:gd name="csY5" fmla="*/ 38022 h 38022"/>
                      <a:gd name="csX6" fmla="*/ 193481 w 193481"/>
                      <a:gd name="csY6" fmla="*/ 19011 h 38022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</a:cxnLst>
                    <a:rect l="l" t="t" r="r" b="b"/>
                    <a:pathLst>
                      <a:path w="193481" h="38022">
                        <a:moveTo>
                          <a:pt x="193481" y="19011"/>
                        </a:moveTo>
                        <a:cubicBezTo>
                          <a:pt x="193481" y="8507"/>
                          <a:pt x="186821" y="0"/>
                          <a:pt x="178599" y="0"/>
                        </a:cubicBezTo>
                        <a:lnTo>
                          <a:pt x="14883" y="0"/>
                        </a:lnTo>
                        <a:cubicBezTo>
                          <a:pt x="6660" y="0"/>
                          <a:pt x="0" y="8507"/>
                          <a:pt x="0" y="19011"/>
                        </a:cubicBezTo>
                        <a:cubicBezTo>
                          <a:pt x="0" y="29515"/>
                          <a:pt x="6660" y="38022"/>
                          <a:pt x="14883" y="38022"/>
                        </a:cubicBezTo>
                        <a:lnTo>
                          <a:pt x="178599" y="38022"/>
                        </a:lnTo>
                        <a:cubicBezTo>
                          <a:pt x="186821" y="38022"/>
                          <a:pt x="193481" y="29515"/>
                          <a:pt x="193481" y="19011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56" name="Forma Livre: Forma 55">
                    <a:extLst>
                      <a:ext uri="{FF2B5EF4-FFF2-40B4-BE49-F238E27FC236}">
                        <a16:creationId xmlns:a16="http://schemas.microsoft.com/office/drawing/2014/main" id="{97EE8CA4-E908-9263-92D1-7E163F8E0EBE}"/>
                      </a:ext>
                    </a:extLst>
                  </p:cNvPr>
                  <p:cNvSpPr/>
                  <p:nvPr/>
                </p:nvSpPr>
                <p:spPr>
                  <a:xfrm>
                    <a:off x="13999939" y="-189657"/>
                    <a:ext cx="134398" cy="38022"/>
                  </a:xfrm>
                  <a:custGeom>
                    <a:avLst/>
                    <a:gdLst>
                      <a:gd name="csX0" fmla="*/ 119735 w 134398"/>
                      <a:gd name="csY0" fmla="*/ 0 h 38022"/>
                      <a:gd name="csX1" fmla="*/ 14664 w 134398"/>
                      <a:gd name="csY1" fmla="*/ 0 h 38022"/>
                      <a:gd name="csX2" fmla="*/ 14664 w 134398"/>
                      <a:gd name="csY2" fmla="*/ 38022 h 38022"/>
                      <a:gd name="csX3" fmla="*/ 119735 w 134398"/>
                      <a:gd name="csY3" fmla="*/ 38022 h 38022"/>
                      <a:gd name="csX4" fmla="*/ 119735 w 134398"/>
                      <a:gd name="csY4" fmla="*/ 0 h 38022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</a:cxnLst>
                    <a:rect l="l" t="t" r="r" b="b"/>
                    <a:pathLst>
                      <a:path w="134398" h="38022">
                        <a:moveTo>
                          <a:pt x="119735" y="0"/>
                        </a:moveTo>
                        <a:lnTo>
                          <a:pt x="14664" y="0"/>
                        </a:lnTo>
                        <a:cubicBezTo>
                          <a:pt x="-4870" y="428"/>
                          <a:pt x="-4907" y="37594"/>
                          <a:pt x="14664" y="38022"/>
                        </a:cubicBezTo>
                        <a:lnTo>
                          <a:pt x="119735" y="38022"/>
                        </a:lnTo>
                        <a:cubicBezTo>
                          <a:pt x="139268" y="37594"/>
                          <a:pt x="139306" y="428"/>
                          <a:pt x="119735" y="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57" name="Forma Livre: Forma 56">
                    <a:extLst>
                      <a:ext uri="{FF2B5EF4-FFF2-40B4-BE49-F238E27FC236}">
                        <a16:creationId xmlns:a16="http://schemas.microsoft.com/office/drawing/2014/main" id="{147927A4-88FA-610A-25D8-E1534CA5165B}"/>
                      </a:ext>
                    </a:extLst>
                  </p:cNvPr>
                  <p:cNvSpPr/>
                  <p:nvPr/>
                </p:nvSpPr>
                <p:spPr>
                  <a:xfrm>
                    <a:off x="13999925" y="-113613"/>
                    <a:ext cx="156305" cy="38022"/>
                  </a:xfrm>
                  <a:custGeom>
                    <a:avLst/>
                    <a:gdLst>
                      <a:gd name="csX0" fmla="*/ 141627 w 156305"/>
                      <a:gd name="csY0" fmla="*/ 0 h 38022"/>
                      <a:gd name="csX1" fmla="*/ 14678 w 156305"/>
                      <a:gd name="csY1" fmla="*/ 0 h 38022"/>
                      <a:gd name="csX2" fmla="*/ 14678 w 156305"/>
                      <a:gd name="csY2" fmla="*/ 38022 h 38022"/>
                      <a:gd name="csX3" fmla="*/ 141627 w 156305"/>
                      <a:gd name="csY3" fmla="*/ 38022 h 38022"/>
                      <a:gd name="csX4" fmla="*/ 141627 w 156305"/>
                      <a:gd name="csY4" fmla="*/ 0 h 38022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</a:cxnLst>
                    <a:rect l="l" t="t" r="r" b="b"/>
                    <a:pathLst>
                      <a:path w="156305" h="38022">
                        <a:moveTo>
                          <a:pt x="141627" y="0"/>
                        </a:moveTo>
                        <a:lnTo>
                          <a:pt x="14678" y="0"/>
                        </a:lnTo>
                        <a:cubicBezTo>
                          <a:pt x="-4856" y="428"/>
                          <a:pt x="-4930" y="37594"/>
                          <a:pt x="14678" y="38022"/>
                        </a:cubicBezTo>
                        <a:lnTo>
                          <a:pt x="141627" y="38022"/>
                        </a:lnTo>
                        <a:cubicBezTo>
                          <a:pt x="161161" y="37594"/>
                          <a:pt x="161236" y="428"/>
                          <a:pt x="141627" y="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58" name="Forma Livre: Forma 57">
                    <a:extLst>
                      <a:ext uri="{FF2B5EF4-FFF2-40B4-BE49-F238E27FC236}">
                        <a16:creationId xmlns:a16="http://schemas.microsoft.com/office/drawing/2014/main" id="{3CC316CA-8F45-4FFB-C92B-1616A164EE2A}"/>
                      </a:ext>
                    </a:extLst>
                  </p:cNvPr>
                  <p:cNvSpPr/>
                  <p:nvPr/>
                </p:nvSpPr>
                <p:spPr>
                  <a:xfrm>
                    <a:off x="13999715" y="19463"/>
                    <a:ext cx="214912" cy="38022"/>
                  </a:xfrm>
                  <a:custGeom>
                    <a:avLst/>
                    <a:gdLst>
                      <a:gd name="csX0" fmla="*/ 214913 w 214912"/>
                      <a:gd name="csY0" fmla="*/ 19011 h 38022"/>
                      <a:gd name="csX1" fmla="*/ 200030 w 214912"/>
                      <a:gd name="csY1" fmla="*/ 0 h 38022"/>
                      <a:gd name="csX2" fmla="*/ 14883 w 214912"/>
                      <a:gd name="csY2" fmla="*/ 0 h 38022"/>
                      <a:gd name="csX3" fmla="*/ 0 w 214912"/>
                      <a:gd name="csY3" fmla="*/ 19011 h 38022"/>
                      <a:gd name="csX4" fmla="*/ 14883 w 214912"/>
                      <a:gd name="csY4" fmla="*/ 38022 h 38022"/>
                      <a:gd name="csX5" fmla="*/ 200030 w 214912"/>
                      <a:gd name="csY5" fmla="*/ 38022 h 38022"/>
                      <a:gd name="csX6" fmla="*/ 214913 w 214912"/>
                      <a:gd name="csY6" fmla="*/ 19011 h 38022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</a:cxnLst>
                    <a:rect l="l" t="t" r="r" b="b"/>
                    <a:pathLst>
                      <a:path w="214912" h="38022">
                        <a:moveTo>
                          <a:pt x="214913" y="19011"/>
                        </a:moveTo>
                        <a:cubicBezTo>
                          <a:pt x="214913" y="8507"/>
                          <a:pt x="208253" y="0"/>
                          <a:pt x="200030" y="0"/>
                        </a:cubicBezTo>
                        <a:lnTo>
                          <a:pt x="14883" y="0"/>
                        </a:lnTo>
                        <a:cubicBezTo>
                          <a:pt x="6660" y="0"/>
                          <a:pt x="0" y="8507"/>
                          <a:pt x="0" y="19011"/>
                        </a:cubicBezTo>
                        <a:cubicBezTo>
                          <a:pt x="0" y="29515"/>
                          <a:pt x="6660" y="38022"/>
                          <a:pt x="14883" y="38022"/>
                        </a:cubicBezTo>
                        <a:lnTo>
                          <a:pt x="200030" y="38022"/>
                        </a:lnTo>
                        <a:cubicBezTo>
                          <a:pt x="208253" y="38022"/>
                          <a:pt x="214913" y="29515"/>
                          <a:pt x="214913" y="19011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59" name="Forma Livre: Forma 58">
                    <a:extLst>
                      <a:ext uri="{FF2B5EF4-FFF2-40B4-BE49-F238E27FC236}">
                        <a16:creationId xmlns:a16="http://schemas.microsoft.com/office/drawing/2014/main" id="{1F5EC7B4-B736-29D5-2B84-042D7032144E}"/>
                      </a:ext>
                    </a:extLst>
                  </p:cNvPr>
                  <p:cNvSpPr/>
                  <p:nvPr/>
                </p:nvSpPr>
                <p:spPr>
                  <a:xfrm>
                    <a:off x="13999939" y="95501"/>
                    <a:ext cx="193044" cy="38022"/>
                  </a:xfrm>
                  <a:custGeom>
                    <a:avLst/>
                    <a:gdLst>
                      <a:gd name="csX0" fmla="*/ 14664 w 193044"/>
                      <a:gd name="csY0" fmla="*/ 0 h 38022"/>
                      <a:gd name="csX1" fmla="*/ 14664 w 193044"/>
                      <a:gd name="csY1" fmla="*/ 38022 h 38022"/>
                      <a:gd name="csX2" fmla="*/ 178380 w 193044"/>
                      <a:gd name="csY2" fmla="*/ 38022 h 38022"/>
                      <a:gd name="csX3" fmla="*/ 178380 w 193044"/>
                      <a:gd name="csY3" fmla="*/ 0 h 38022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</a:cxnLst>
                    <a:rect l="l" t="t" r="r" b="b"/>
                    <a:pathLst>
                      <a:path w="193044" h="38022">
                        <a:moveTo>
                          <a:pt x="14664" y="0"/>
                        </a:moveTo>
                        <a:cubicBezTo>
                          <a:pt x="-4832" y="428"/>
                          <a:pt x="-4944" y="37594"/>
                          <a:pt x="14664" y="38022"/>
                        </a:cubicBezTo>
                        <a:lnTo>
                          <a:pt x="178380" y="38022"/>
                        </a:lnTo>
                        <a:cubicBezTo>
                          <a:pt x="197877" y="37594"/>
                          <a:pt x="197988" y="428"/>
                          <a:pt x="178380" y="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60" name="Forma Livre: Forma 59">
                    <a:extLst>
                      <a:ext uri="{FF2B5EF4-FFF2-40B4-BE49-F238E27FC236}">
                        <a16:creationId xmlns:a16="http://schemas.microsoft.com/office/drawing/2014/main" id="{9EFB2592-3144-C023-2096-DC24E540484E}"/>
                      </a:ext>
                    </a:extLst>
                  </p:cNvPr>
                  <p:cNvSpPr/>
                  <p:nvPr/>
                </p:nvSpPr>
                <p:spPr>
                  <a:xfrm>
                    <a:off x="14140680" y="-324624"/>
                    <a:ext cx="409745" cy="496130"/>
                  </a:xfrm>
                  <a:custGeom>
                    <a:avLst/>
                    <a:gdLst>
                      <a:gd name="csX0" fmla="*/ 398017 w 409745"/>
                      <a:gd name="csY0" fmla="*/ 88817 h 496130"/>
                      <a:gd name="csX1" fmla="*/ 211756 w 409745"/>
                      <a:gd name="csY1" fmla="*/ 2174 h 496130"/>
                      <a:gd name="csX2" fmla="*/ 197952 w 409745"/>
                      <a:gd name="csY2" fmla="*/ 2174 h 496130"/>
                      <a:gd name="csX3" fmla="*/ 67574 w 409745"/>
                      <a:gd name="csY3" fmla="*/ 70186 h 496130"/>
                      <a:gd name="csX4" fmla="*/ 11689 w 409745"/>
                      <a:gd name="csY4" fmla="*/ 88816 h 496130"/>
                      <a:gd name="csX5" fmla="*/ 2164 w 409745"/>
                      <a:gd name="csY5" fmla="*/ 97514 h 496130"/>
                      <a:gd name="csX6" fmla="*/ 527 w 409745"/>
                      <a:gd name="csY6" fmla="*/ 112294 h 496130"/>
                      <a:gd name="csX7" fmla="*/ 122342 w 409745"/>
                      <a:gd name="csY7" fmla="*/ 403927 h 496130"/>
                      <a:gd name="csX8" fmla="*/ 195640 w 409745"/>
                      <a:gd name="csY8" fmla="*/ 492043 h 496130"/>
                      <a:gd name="csX9" fmla="*/ 204867 w 409745"/>
                      <a:gd name="csY9" fmla="*/ 496130 h 496130"/>
                      <a:gd name="csX10" fmla="*/ 214094 w 409745"/>
                      <a:gd name="csY10" fmla="*/ 492043 h 496130"/>
                      <a:gd name="csX11" fmla="*/ 287392 w 409745"/>
                      <a:gd name="csY11" fmla="*/ 403927 h 496130"/>
                      <a:gd name="csX12" fmla="*/ 409207 w 409745"/>
                      <a:gd name="csY12" fmla="*/ 112294 h 496130"/>
                      <a:gd name="csX13" fmla="*/ 398045 w 409745"/>
                      <a:gd name="csY13" fmla="*/ 88815 h 496130"/>
                      <a:gd name="csX14" fmla="*/ 265153 w 409745"/>
                      <a:gd name="csY14" fmla="*/ 378685 h 496130"/>
                      <a:gd name="csX15" fmla="*/ 204841 w 409745"/>
                      <a:gd name="csY15" fmla="*/ 452733 h 496130"/>
                      <a:gd name="csX16" fmla="*/ 33429 w 409745"/>
                      <a:gd name="csY16" fmla="*/ 121424 h 496130"/>
                      <a:gd name="csX17" fmla="*/ 204841 w 409745"/>
                      <a:gd name="csY17" fmla="*/ 40437 h 496130"/>
                      <a:gd name="csX18" fmla="*/ 376252 w 409745"/>
                      <a:gd name="csY18" fmla="*/ 121424 h 496130"/>
                      <a:gd name="csX19" fmla="*/ 265153 w 409745"/>
                      <a:gd name="csY19" fmla="*/ 378696 h 49613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</a:cxnLst>
                    <a:rect l="l" t="t" r="r" b="b"/>
                    <a:pathLst>
                      <a:path w="409745" h="496130">
                        <a:moveTo>
                          <a:pt x="398017" y="88817"/>
                        </a:moveTo>
                        <a:cubicBezTo>
                          <a:pt x="333388" y="70614"/>
                          <a:pt x="270020" y="41194"/>
                          <a:pt x="211756" y="2174"/>
                        </a:cubicBezTo>
                        <a:cubicBezTo>
                          <a:pt x="207440" y="-725"/>
                          <a:pt x="202268" y="-725"/>
                          <a:pt x="197952" y="2174"/>
                        </a:cubicBezTo>
                        <a:cubicBezTo>
                          <a:pt x="156615" y="29835"/>
                          <a:pt x="112748" y="52743"/>
                          <a:pt x="67574" y="70186"/>
                        </a:cubicBezTo>
                        <a:cubicBezTo>
                          <a:pt x="49231" y="77267"/>
                          <a:pt x="30442" y="83542"/>
                          <a:pt x="11689" y="88816"/>
                        </a:cubicBezTo>
                        <a:cubicBezTo>
                          <a:pt x="7708" y="89957"/>
                          <a:pt x="4285" y="93094"/>
                          <a:pt x="2164" y="97514"/>
                        </a:cubicBezTo>
                        <a:cubicBezTo>
                          <a:pt x="43" y="101934"/>
                          <a:pt x="-552" y="107304"/>
                          <a:pt x="527" y="112294"/>
                        </a:cubicBezTo>
                        <a:cubicBezTo>
                          <a:pt x="23855" y="223366"/>
                          <a:pt x="64858" y="321458"/>
                          <a:pt x="122342" y="403927"/>
                        </a:cubicBezTo>
                        <a:cubicBezTo>
                          <a:pt x="144331" y="435437"/>
                          <a:pt x="168999" y="465094"/>
                          <a:pt x="195640" y="492043"/>
                        </a:cubicBezTo>
                        <a:cubicBezTo>
                          <a:pt x="198356" y="494800"/>
                          <a:pt x="201630" y="496130"/>
                          <a:pt x="204867" y="496130"/>
                        </a:cubicBezTo>
                        <a:cubicBezTo>
                          <a:pt x="208141" y="496130"/>
                          <a:pt x="211378" y="494752"/>
                          <a:pt x="214094" y="492043"/>
                        </a:cubicBezTo>
                        <a:cubicBezTo>
                          <a:pt x="240772" y="465095"/>
                          <a:pt x="265403" y="435438"/>
                          <a:pt x="287392" y="403927"/>
                        </a:cubicBezTo>
                        <a:cubicBezTo>
                          <a:pt x="344877" y="321467"/>
                          <a:pt x="385880" y="223319"/>
                          <a:pt x="409207" y="112294"/>
                        </a:cubicBezTo>
                        <a:cubicBezTo>
                          <a:pt x="411514" y="102171"/>
                          <a:pt x="406156" y="90859"/>
                          <a:pt x="398045" y="88815"/>
                        </a:cubicBezTo>
                        <a:close/>
                        <a:moveTo>
                          <a:pt x="265153" y="378685"/>
                        </a:moveTo>
                        <a:cubicBezTo>
                          <a:pt x="246884" y="404873"/>
                          <a:pt x="226643" y="429730"/>
                          <a:pt x="204841" y="452733"/>
                        </a:cubicBezTo>
                        <a:cubicBezTo>
                          <a:pt x="122613" y="366280"/>
                          <a:pt x="64194" y="254264"/>
                          <a:pt x="33429" y="121424"/>
                        </a:cubicBezTo>
                        <a:cubicBezTo>
                          <a:pt x="92774" y="103078"/>
                          <a:pt x="150777" y="75750"/>
                          <a:pt x="204841" y="40437"/>
                        </a:cubicBezTo>
                        <a:cubicBezTo>
                          <a:pt x="258865" y="75702"/>
                          <a:pt x="316912" y="103126"/>
                          <a:pt x="376252" y="121424"/>
                        </a:cubicBezTo>
                        <a:cubicBezTo>
                          <a:pt x="353593" y="218903"/>
                          <a:pt x="316237" y="305402"/>
                          <a:pt x="265153" y="378696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61" name="Forma Livre: Forma 60">
                    <a:extLst>
                      <a:ext uri="{FF2B5EF4-FFF2-40B4-BE49-F238E27FC236}">
                        <a16:creationId xmlns:a16="http://schemas.microsoft.com/office/drawing/2014/main" id="{473EDBFD-52EB-048C-51BB-1B0E818B92A7}"/>
                      </a:ext>
                    </a:extLst>
                  </p:cNvPr>
                  <p:cNvSpPr/>
                  <p:nvPr/>
                </p:nvSpPr>
                <p:spPr>
                  <a:xfrm>
                    <a:off x="14256108" y="-186570"/>
                    <a:ext cx="208574" cy="190258"/>
                  </a:xfrm>
                  <a:custGeom>
                    <a:avLst/>
                    <a:gdLst>
                      <a:gd name="csX0" fmla="*/ 25528 w 208574"/>
                      <a:gd name="csY0" fmla="*/ 81753 h 190258"/>
                      <a:gd name="csX1" fmla="*/ 4469 w 208574"/>
                      <a:gd name="csY1" fmla="*/ 108653 h 190258"/>
                      <a:gd name="csX2" fmla="*/ 64001 w 208574"/>
                      <a:gd name="csY2" fmla="*/ 184698 h 190258"/>
                      <a:gd name="csX3" fmla="*/ 85059 w 208574"/>
                      <a:gd name="csY3" fmla="*/ 184698 h 190258"/>
                      <a:gd name="csX4" fmla="*/ 204122 w 208574"/>
                      <a:gd name="csY4" fmla="*/ 32609 h 190258"/>
                      <a:gd name="csX5" fmla="*/ 183063 w 208574"/>
                      <a:gd name="csY5" fmla="*/ 5709 h 190258"/>
                      <a:gd name="csX6" fmla="*/ 74526 w 208574"/>
                      <a:gd name="csY6" fmla="*/ 144353 h 190258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</a:cxnLst>
                    <a:rect l="l" t="t" r="r" b="b"/>
                    <a:pathLst>
                      <a:path w="208574" h="190258">
                        <a:moveTo>
                          <a:pt x="25528" y="81753"/>
                        </a:moveTo>
                        <a:cubicBezTo>
                          <a:pt x="11762" y="64263"/>
                          <a:pt x="-9260" y="90974"/>
                          <a:pt x="4469" y="108653"/>
                        </a:cubicBezTo>
                        <a:lnTo>
                          <a:pt x="64001" y="184698"/>
                        </a:lnTo>
                        <a:cubicBezTo>
                          <a:pt x="69805" y="192112"/>
                          <a:pt x="79219" y="192112"/>
                          <a:pt x="85059" y="184698"/>
                        </a:cubicBezTo>
                        <a:lnTo>
                          <a:pt x="204122" y="32609"/>
                        </a:lnTo>
                        <a:cubicBezTo>
                          <a:pt x="217777" y="15024"/>
                          <a:pt x="196941" y="-11828"/>
                          <a:pt x="183063" y="5709"/>
                        </a:cubicBezTo>
                        <a:lnTo>
                          <a:pt x="74526" y="144353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</p:grpSp>
            <p:sp>
              <p:nvSpPr>
                <p:cNvPr id="33" name="Text 5">
                  <a:extLst>
                    <a:ext uri="{FF2B5EF4-FFF2-40B4-BE49-F238E27FC236}">
                      <a16:creationId xmlns:a16="http://schemas.microsoft.com/office/drawing/2014/main" id="{BD054F86-F5EA-DD24-DF0F-26673E24AF9C}"/>
                    </a:ext>
                  </a:extLst>
                </p:cNvPr>
                <p:cNvSpPr/>
                <p:nvPr/>
              </p:nvSpPr>
              <p:spPr>
                <a:xfrm>
                  <a:off x="1186491" y="2070048"/>
                  <a:ext cx="2160000" cy="369332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indent="0" algn="ctr">
                    <a:buNone/>
                  </a:pPr>
                  <a:r>
                    <a:rPr lang="en-US" sz="2400" b="1" dirty="0">
                      <a:solidFill>
                        <a:srgbClr val="214A7A"/>
                      </a:solidFill>
                      <a:latin typeface="Inter ExtraBold" pitchFamily="34" charset="0"/>
                      <a:ea typeface="Inter ExtraBold" pitchFamily="34" charset="-122"/>
                      <a:cs typeface="Inter ExtraBold" pitchFamily="34" charset="-120"/>
                    </a:rPr>
                    <a:t>2023 – 2025</a:t>
                  </a:r>
                  <a:endParaRPr lang="en-US" sz="2400" dirty="0">
                    <a:solidFill>
                      <a:srgbClr val="214A7A"/>
                    </a:solidFill>
                  </a:endParaRPr>
                </a:p>
              </p:txBody>
            </p:sp>
            <p:sp>
              <p:nvSpPr>
                <p:cNvPr id="35" name="Text 6">
                  <a:extLst>
                    <a:ext uri="{FF2B5EF4-FFF2-40B4-BE49-F238E27FC236}">
                      <a16:creationId xmlns:a16="http://schemas.microsoft.com/office/drawing/2014/main" id="{3A519238-FF9F-F481-EF4C-5431C22A9B94}"/>
                    </a:ext>
                  </a:extLst>
                </p:cNvPr>
                <p:cNvSpPr/>
                <p:nvPr/>
              </p:nvSpPr>
              <p:spPr>
                <a:xfrm>
                  <a:off x="615634" y="2499691"/>
                  <a:ext cx="3301714" cy="310341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indent="0" algn="ctr">
                    <a:lnSpc>
                      <a:spcPct val="104000"/>
                    </a:lnSpc>
                    <a:buNone/>
                  </a:pPr>
                  <a:r>
                    <a:rPr lang="en-US" sz="2000" b="1" dirty="0">
                      <a:solidFill>
                        <a:srgbClr val="214A7A"/>
                      </a:solidFill>
                      <a:latin typeface="Inter Bold" pitchFamily="34" charset="0"/>
                      <a:ea typeface="Inter Bold" pitchFamily="34" charset="-122"/>
                      <a:cs typeface="Inter Bold" pitchFamily="34" charset="-120"/>
                    </a:rPr>
                    <a:t>CONTROLE MANUAL</a:t>
                  </a:r>
                  <a:endParaRPr lang="en-US" sz="2000" dirty="0">
                    <a:solidFill>
                      <a:srgbClr val="214A7A"/>
                    </a:solidFill>
                  </a:endParaRPr>
                </a:p>
              </p:txBody>
            </p:sp>
            <p:sp>
              <p:nvSpPr>
                <p:cNvPr id="37" name="Text 7">
                  <a:extLst>
                    <a:ext uri="{FF2B5EF4-FFF2-40B4-BE49-F238E27FC236}">
                      <a16:creationId xmlns:a16="http://schemas.microsoft.com/office/drawing/2014/main" id="{0714185D-4D87-A994-3314-EE14E7A01C01}"/>
                    </a:ext>
                  </a:extLst>
                </p:cNvPr>
                <p:cNvSpPr/>
                <p:nvPr/>
              </p:nvSpPr>
              <p:spPr>
                <a:xfrm>
                  <a:off x="496874" y="2903803"/>
                  <a:ext cx="4215082" cy="604247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indent="0" algn="ctr">
                    <a:lnSpc>
                      <a:spcPct val="120000"/>
                    </a:lnSpc>
                    <a:buNone/>
                  </a:pPr>
                  <a:r>
                    <a:rPr lang="en-US" sz="1600" dirty="0">
                      <a:latin typeface="Inter" pitchFamily="34" charset="0"/>
                      <a:ea typeface="Inter" pitchFamily="34" charset="-122"/>
                      <a:cs typeface="Inter" pitchFamily="34" charset="-120"/>
                    </a:rPr>
                    <a:t>Conferência documental sem cruzamento automatizado de dados.</a:t>
                  </a:r>
                  <a:endParaRPr lang="en-US" sz="1600" dirty="0"/>
                </a:p>
              </p:txBody>
            </p:sp>
          </p:grpSp>
        </p:grpSp>
        <p:grpSp>
          <p:nvGrpSpPr>
            <p:cNvPr id="187" name="Agrupar 186">
              <a:extLst>
                <a:ext uri="{FF2B5EF4-FFF2-40B4-BE49-F238E27FC236}">
                  <a16:creationId xmlns:a16="http://schemas.microsoft.com/office/drawing/2014/main" id="{7A388B7E-86DA-87FB-8B01-04C4D473C70D}"/>
                </a:ext>
              </a:extLst>
            </p:cNvPr>
            <p:cNvGrpSpPr/>
            <p:nvPr/>
          </p:nvGrpSpPr>
          <p:grpSpPr>
            <a:xfrm>
              <a:off x="4783801" y="1871897"/>
              <a:ext cx="3707348" cy="2162345"/>
              <a:chOff x="4094010" y="1726212"/>
              <a:chExt cx="4346893" cy="2279077"/>
            </a:xfrm>
          </p:grpSpPr>
          <p:grpSp>
            <p:nvGrpSpPr>
              <p:cNvPr id="183" name="Agrupar 182">
                <a:extLst>
                  <a:ext uri="{FF2B5EF4-FFF2-40B4-BE49-F238E27FC236}">
                    <a16:creationId xmlns:a16="http://schemas.microsoft.com/office/drawing/2014/main" id="{6633A195-DAD3-9F2F-0758-F27D0E4821F7}"/>
                  </a:ext>
                </a:extLst>
              </p:cNvPr>
              <p:cNvGrpSpPr/>
              <p:nvPr/>
            </p:nvGrpSpPr>
            <p:grpSpPr>
              <a:xfrm>
                <a:off x="4324601" y="1726212"/>
                <a:ext cx="4116302" cy="2066162"/>
                <a:chOff x="4152170" y="1486020"/>
                <a:chExt cx="4116302" cy="2066162"/>
              </a:xfrm>
            </p:grpSpPr>
            <p:sp>
              <p:nvSpPr>
                <p:cNvPr id="62" name="Text 15">
                  <a:extLst>
                    <a:ext uri="{FF2B5EF4-FFF2-40B4-BE49-F238E27FC236}">
                      <a16:creationId xmlns:a16="http://schemas.microsoft.com/office/drawing/2014/main" id="{65EB81DD-38E3-C5EF-B895-694BDF2D6FBE}"/>
                    </a:ext>
                  </a:extLst>
                </p:cNvPr>
                <p:cNvSpPr/>
                <p:nvPr/>
              </p:nvSpPr>
              <p:spPr>
                <a:xfrm>
                  <a:off x="4700059" y="2114487"/>
                  <a:ext cx="2160000" cy="369332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indent="0" algn="ctr">
                    <a:buNone/>
                  </a:pPr>
                  <a:r>
                    <a:rPr lang="en-US" sz="2400" b="1" dirty="0">
                      <a:solidFill>
                        <a:srgbClr val="214A7A"/>
                      </a:solidFill>
                      <a:latin typeface="Inter ExtraBold" pitchFamily="34" charset="0"/>
                      <a:ea typeface="Inter ExtraBold" pitchFamily="34" charset="-122"/>
                      <a:cs typeface="Inter ExtraBold" pitchFamily="34" charset="-120"/>
                    </a:rPr>
                    <a:t>02 SET 2025</a:t>
                  </a:r>
                  <a:endParaRPr lang="en-US" sz="2400" dirty="0">
                    <a:solidFill>
                      <a:srgbClr val="214A7A"/>
                    </a:solidFill>
                  </a:endParaRPr>
                </a:p>
              </p:txBody>
            </p:sp>
            <p:sp>
              <p:nvSpPr>
                <p:cNvPr id="64" name="Text 16">
                  <a:extLst>
                    <a:ext uri="{FF2B5EF4-FFF2-40B4-BE49-F238E27FC236}">
                      <a16:creationId xmlns:a16="http://schemas.microsoft.com/office/drawing/2014/main" id="{CF8B5ECB-0916-F99A-D05A-DBCF52CA79CA}"/>
                    </a:ext>
                  </a:extLst>
                </p:cNvPr>
                <p:cNvSpPr/>
                <p:nvPr/>
              </p:nvSpPr>
              <p:spPr>
                <a:xfrm>
                  <a:off x="4160060" y="2544130"/>
                  <a:ext cx="3239999" cy="310341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indent="0" algn="ctr">
                    <a:lnSpc>
                      <a:spcPct val="104000"/>
                    </a:lnSpc>
                    <a:buNone/>
                  </a:pPr>
                  <a:r>
                    <a:rPr lang="en-US" sz="2000" b="1" dirty="0">
                      <a:solidFill>
                        <a:srgbClr val="214A7A"/>
                      </a:solidFill>
                      <a:latin typeface="Inter Bold" pitchFamily="34" charset="0"/>
                      <a:ea typeface="Inter Bold" pitchFamily="34" charset="-122"/>
                      <a:cs typeface="Inter Bold" pitchFamily="34" charset="-120"/>
                    </a:rPr>
                    <a:t>PORTARIA SUROC 27</a:t>
                  </a:r>
                  <a:endParaRPr lang="en-US" sz="2000" dirty="0">
                    <a:solidFill>
                      <a:srgbClr val="214A7A"/>
                    </a:solidFill>
                  </a:endParaRPr>
                </a:p>
              </p:txBody>
            </p:sp>
            <p:sp>
              <p:nvSpPr>
                <p:cNvPr id="72" name="Text 17">
                  <a:extLst>
                    <a:ext uri="{FF2B5EF4-FFF2-40B4-BE49-F238E27FC236}">
                      <a16:creationId xmlns:a16="http://schemas.microsoft.com/office/drawing/2014/main" id="{8C79F133-7D79-633A-C8FA-A08FD12B338F}"/>
                    </a:ext>
                  </a:extLst>
                </p:cNvPr>
                <p:cNvSpPr/>
                <p:nvPr/>
              </p:nvSpPr>
              <p:spPr>
                <a:xfrm>
                  <a:off x="4152170" y="2947935"/>
                  <a:ext cx="4116302" cy="604247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indent="0" algn="ctr">
                    <a:lnSpc>
                      <a:spcPct val="120000"/>
                    </a:lnSpc>
                    <a:buNone/>
                  </a:pPr>
                  <a:r>
                    <a:rPr lang="en-US" sz="1600" dirty="0">
                      <a:latin typeface="Inter" pitchFamily="34" charset="0"/>
                      <a:ea typeface="Inter" pitchFamily="34" charset="-122"/>
                      <a:cs typeface="Inter" pitchFamily="34" charset="-120"/>
                    </a:rPr>
                    <a:t>Define o intercâmbio eletrônico e prazos para seguradoras.</a:t>
                  </a:r>
                  <a:endParaRPr lang="en-US" sz="1600" dirty="0"/>
                </a:p>
              </p:txBody>
            </p:sp>
            <p:sp>
              <p:nvSpPr>
                <p:cNvPr id="182" name="Forma Livre: Forma 181">
                  <a:extLst>
                    <a:ext uri="{FF2B5EF4-FFF2-40B4-BE49-F238E27FC236}">
                      <a16:creationId xmlns:a16="http://schemas.microsoft.com/office/drawing/2014/main" id="{87B4409F-5638-3B04-DE17-981DE14E7F96}"/>
                    </a:ext>
                  </a:extLst>
                </p:cNvPr>
                <p:cNvSpPr/>
                <p:nvPr/>
              </p:nvSpPr>
              <p:spPr>
                <a:xfrm>
                  <a:off x="5486643" y="1486020"/>
                  <a:ext cx="586833" cy="556894"/>
                </a:xfrm>
                <a:custGeom>
                  <a:avLst/>
                  <a:gdLst>
                    <a:gd name="csX0" fmla="*/ 375913 w 885824"/>
                    <a:gd name="csY0" fmla="*/ 288941 h 843115"/>
                    <a:gd name="csX1" fmla="*/ 387982 w 885824"/>
                    <a:gd name="csY1" fmla="*/ 276873 h 843115"/>
                    <a:gd name="csX2" fmla="*/ 753427 w 885824"/>
                    <a:gd name="csY2" fmla="*/ 276873 h 843115"/>
                    <a:gd name="csX3" fmla="*/ 765830 w 885824"/>
                    <a:gd name="csY3" fmla="*/ 288597 h 843115"/>
                    <a:gd name="csX4" fmla="*/ 754105 w 885824"/>
                    <a:gd name="csY4" fmla="*/ 301000 h 843115"/>
                    <a:gd name="csX5" fmla="*/ 753427 w 885824"/>
                    <a:gd name="csY5" fmla="*/ 301000 h 843115"/>
                    <a:gd name="csX6" fmla="*/ 387982 w 885824"/>
                    <a:gd name="csY6" fmla="*/ 301000 h 843115"/>
                    <a:gd name="csX7" fmla="*/ 375914 w 885824"/>
                    <a:gd name="csY7" fmla="*/ 288950 h 843115"/>
                    <a:gd name="csX8" fmla="*/ 375914 w 885824"/>
                    <a:gd name="csY8" fmla="*/ 288941 h 843115"/>
                    <a:gd name="csX9" fmla="*/ 387982 w 885824"/>
                    <a:gd name="csY9" fmla="*/ 238754 h 843115"/>
                    <a:gd name="csX10" fmla="*/ 582139 w 885824"/>
                    <a:gd name="csY10" fmla="*/ 238754 h 843115"/>
                    <a:gd name="csX11" fmla="*/ 593864 w 885824"/>
                    <a:gd name="csY11" fmla="*/ 226351 h 843115"/>
                    <a:gd name="csX12" fmla="*/ 582139 w 885824"/>
                    <a:gd name="csY12" fmla="*/ 214627 h 843115"/>
                    <a:gd name="csX13" fmla="*/ 387982 w 885824"/>
                    <a:gd name="csY13" fmla="*/ 214627 h 843115"/>
                    <a:gd name="csX14" fmla="*/ 375579 w 885824"/>
                    <a:gd name="csY14" fmla="*/ 226351 h 843115"/>
                    <a:gd name="csX15" fmla="*/ 387304 w 885824"/>
                    <a:gd name="csY15" fmla="*/ 238754 h 843115"/>
                    <a:gd name="csX16" fmla="*/ 387982 w 885824"/>
                    <a:gd name="csY16" fmla="*/ 238754 h 843115"/>
                    <a:gd name="csX17" fmla="*/ 387982 w 885824"/>
                    <a:gd name="csY17" fmla="*/ 189224 h 843115"/>
                    <a:gd name="csX18" fmla="*/ 505501 w 885824"/>
                    <a:gd name="csY18" fmla="*/ 189224 h 843115"/>
                    <a:gd name="csX19" fmla="*/ 517225 w 885824"/>
                    <a:gd name="csY19" fmla="*/ 176821 h 843115"/>
                    <a:gd name="csX20" fmla="*/ 505501 w 885824"/>
                    <a:gd name="csY20" fmla="*/ 165097 h 843115"/>
                    <a:gd name="csX21" fmla="*/ 387982 w 885824"/>
                    <a:gd name="csY21" fmla="*/ 165097 h 843115"/>
                    <a:gd name="csX22" fmla="*/ 375579 w 885824"/>
                    <a:gd name="csY22" fmla="*/ 176821 h 843115"/>
                    <a:gd name="csX23" fmla="*/ 387304 w 885824"/>
                    <a:gd name="csY23" fmla="*/ 189224 h 843115"/>
                    <a:gd name="csX24" fmla="*/ 387982 w 885824"/>
                    <a:gd name="csY24" fmla="*/ 189224 h 843115"/>
                    <a:gd name="csX25" fmla="*/ 596770 w 885824"/>
                    <a:gd name="csY25" fmla="*/ 598180 h 843115"/>
                    <a:gd name="csX26" fmla="*/ 597351 w 885824"/>
                    <a:gd name="csY26" fmla="*/ 598180 h 843115"/>
                    <a:gd name="csX27" fmla="*/ 645242 w 885824"/>
                    <a:gd name="csY27" fmla="*/ 572224 h 843115"/>
                    <a:gd name="csX28" fmla="*/ 647243 w 885824"/>
                    <a:gd name="csY28" fmla="*/ 570900 h 843115"/>
                    <a:gd name="csX29" fmla="*/ 653348 w 885824"/>
                    <a:gd name="csY29" fmla="*/ 591607 h 843115"/>
                    <a:gd name="csX30" fmla="*/ 676656 w 885824"/>
                    <a:gd name="csY30" fmla="*/ 590417 h 843115"/>
                    <a:gd name="csX31" fmla="*/ 729529 w 885824"/>
                    <a:gd name="csY31" fmla="*/ 587750 h 843115"/>
                    <a:gd name="csX32" fmla="*/ 749713 w 885824"/>
                    <a:gd name="csY32" fmla="*/ 585388 h 843115"/>
                    <a:gd name="csX33" fmla="*/ 764900 w 885824"/>
                    <a:gd name="csY33" fmla="*/ 577620 h 843115"/>
                    <a:gd name="csX34" fmla="*/ 757133 w 885824"/>
                    <a:gd name="csY34" fmla="*/ 562432 h 843115"/>
                    <a:gd name="csX35" fmla="*/ 720204 w 885824"/>
                    <a:gd name="csY35" fmla="*/ 565461 h 843115"/>
                    <a:gd name="csX36" fmla="*/ 688362 w 885824"/>
                    <a:gd name="csY36" fmla="*/ 569271 h 843115"/>
                    <a:gd name="csX37" fmla="*/ 672027 w 885824"/>
                    <a:gd name="csY37" fmla="*/ 566204 h 843115"/>
                    <a:gd name="csX38" fmla="*/ 667874 w 885824"/>
                    <a:gd name="csY38" fmla="*/ 544497 h 843115"/>
                    <a:gd name="csX39" fmla="*/ 660073 w 885824"/>
                    <a:gd name="csY39" fmla="*/ 538839 h 843115"/>
                    <a:gd name="csX40" fmla="*/ 631879 w 885824"/>
                    <a:gd name="csY40" fmla="*/ 552088 h 843115"/>
                    <a:gd name="csX41" fmla="*/ 595522 w 885824"/>
                    <a:gd name="csY41" fmla="*/ 574081 h 843115"/>
                    <a:gd name="csX42" fmla="*/ 584690 w 885824"/>
                    <a:gd name="csY42" fmla="*/ 587253 h 843115"/>
                    <a:gd name="csX43" fmla="*/ 596770 w 885824"/>
                    <a:gd name="csY43" fmla="*/ 598142 h 843115"/>
                    <a:gd name="csX44" fmla="*/ 885825 w 885824"/>
                    <a:gd name="csY44" fmla="*/ 499558 h 843115"/>
                    <a:gd name="csX45" fmla="*/ 885825 w 885824"/>
                    <a:gd name="csY45" fmla="*/ 788337 h 843115"/>
                    <a:gd name="csX46" fmla="*/ 831047 w 885824"/>
                    <a:gd name="csY46" fmla="*/ 843115 h 843115"/>
                    <a:gd name="csX47" fmla="*/ 207969 w 885824"/>
                    <a:gd name="csY47" fmla="*/ 843115 h 843115"/>
                    <a:gd name="csX48" fmla="*/ 153190 w 885824"/>
                    <a:gd name="csY48" fmla="*/ 788337 h 843115"/>
                    <a:gd name="csX49" fmla="*/ 153190 w 885824"/>
                    <a:gd name="csY49" fmla="*/ 659683 h 843115"/>
                    <a:gd name="csX50" fmla="*/ 81086 w 885824"/>
                    <a:gd name="csY50" fmla="*/ 730768 h 843115"/>
                    <a:gd name="csX51" fmla="*/ 41567 w 885824"/>
                    <a:gd name="csY51" fmla="*/ 730491 h 843115"/>
                    <a:gd name="csX52" fmla="*/ 8029 w 885824"/>
                    <a:gd name="csY52" fmla="*/ 696430 h 843115"/>
                    <a:gd name="csX53" fmla="*/ 8315 w 885824"/>
                    <a:gd name="csY53" fmla="*/ 656920 h 843115"/>
                    <a:gd name="csX54" fmla="*/ 94726 w 885824"/>
                    <a:gd name="csY54" fmla="*/ 571729 h 843115"/>
                    <a:gd name="csX55" fmla="*/ 131331 w 885824"/>
                    <a:gd name="csY55" fmla="*/ 569471 h 843115"/>
                    <a:gd name="csX56" fmla="*/ 147904 w 885824"/>
                    <a:gd name="csY56" fmla="*/ 553012 h 843115"/>
                    <a:gd name="csX57" fmla="*/ 188655 w 885824"/>
                    <a:gd name="csY57" fmla="*/ 346493 h 843115"/>
                    <a:gd name="csX58" fmla="*/ 210683 w 885824"/>
                    <a:gd name="csY58" fmla="*/ 334289 h 843115"/>
                    <a:gd name="csX59" fmla="*/ 179851 w 885824"/>
                    <a:gd name="csY59" fmla="*/ 62360 h 843115"/>
                    <a:gd name="csX60" fmla="*/ 190481 w 885824"/>
                    <a:gd name="csY60" fmla="*/ 49025 h 843115"/>
                    <a:gd name="csX61" fmla="*/ 291236 w 885824"/>
                    <a:gd name="csY61" fmla="*/ 37595 h 843115"/>
                    <a:gd name="csX62" fmla="*/ 291236 w 885824"/>
                    <a:gd name="csY62" fmla="*/ 12059 h 843115"/>
                    <a:gd name="csX63" fmla="*/ 303295 w 885824"/>
                    <a:gd name="csY63" fmla="*/ 0 h 843115"/>
                    <a:gd name="csX64" fmla="*/ 303304 w 885824"/>
                    <a:gd name="csY64" fmla="*/ 0 h 843115"/>
                    <a:gd name="csX65" fmla="*/ 719547 w 885824"/>
                    <a:gd name="csY65" fmla="*/ 0 h 843115"/>
                    <a:gd name="csX66" fmla="*/ 728119 w 885824"/>
                    <a:gd name="csY66" fmla="*/ 3534 h 843115"/>
                    <a:gd name="csX67" fmla="*/ 846629 w 885824"/>
                    <a:gd name="csY67" fmla="*/ 122092 h 843115"/>
                    <a:gd name="csX68" fmla="*/ 850163 w 885824"/>
                    <a:gd name="csY68" fmla="*/ 130616 h 843115"/>
                    <a:gd name="csX69" fmla="*/ 850163 w 885824"/>
                    <a:gd name="csY69" fmla="*/ 448228 h 843115"/>
                    <a:gd name="csX70" fmla="*/ 885825 w 885824"/>
                    <a:gd name="csY70" fmla="*/ 499558 h 843115"/>
                    <a:gd name="csX71" fmla="*/ 731606 w 885824"/>
                    <a:gd name="csY71" fmla="*/ 118558 h 843115"/>
                    <a:gd name="csX72" fmla="*/ 808968 w 885824"/>
                    <a:gd name="csY72" fmla="*/ 118558 h 843115"/>
                    <a:gd name="csX73" fmla="*/ 731606 w 885824"/>
                    <a:gd name="csY73" fmla="*/ 41186 h 843115"/>
                    <a:gd name="csX74" fmla="*/ 315373 w 885824"/>
                    <a:gd name="csY74" fmla="*/ 24127 h 843115"/>
                    <a:gd name="csX75" fmla="*/ 315373 w 885824"/>
                    <a:gd name="csY75" fmla="*/ 327860 h 843115"/>
                    <a:gd name="csX76" fmla="*/ 352520 w 885824"/>
                    <a:gd name="csY76" fmla="*/ 345177 h 843115"/>
                    <a:gd name="csX77" fmla="*/ 492680 w 885824"/>
                    <a:gd name="csY77" fmla="*/ 345177 h 843115"/>
                    <a:gd name="csX78" fmla="*/ 499157 w 885824"/>
                    <a:gd name="csY78" fmla="*/ 343272 h 843115"/>
                    <a:gd name="csX79" fmla="*/ 753427 w 885824"/>
                    <a:gd name="csY79" fmla="*/ 343272 h 843115"/>
                    <a:gd name="csX80" fmla="*/ 765830 w 885824"/>
                    <a:gd name="csY80" fmla="*/ 354996 h 843115"/>
                    <a:gd name="csX81" fmla="*/ 754105 w 885824"/>
                    <a:gd name="csY81" fmla="*/ 367398 h 843115"/>
                    <a:gd name="csX82" fmla="*/ 753427 w 885824"/>
                    <a:gd name="csY82" fmla="*/ 367398 h 843115"/>
                    <a:gd name="csX83" fmla="*/ 518750 w 885824"/>
                    <a:gd name="csY83" fmla="*/ 367398 h 843115"/>
                    <a:gd name="csX84" fmla="*/ 529037 w 885824"/>
                    <a:gd name="csY84" fmla="*/ 385639 h 843115"/>
                    <a:gd name="csX85" fmla="*/ 616744 w 885824"/>
                    <a:gd name="csY85" fmla="*/ 385639 h 843115"/>
                    <a:gd name="csX86" fmla="*/ 627221 w 885824"/>
                    <a:gd name="csY86" fmla="*/ 391773 h 843115"/>
                    <a:gd name="csX87" fmla="*/ 637327 w 885824"/>
                    <a:gd name="csY87" fmla="*/ 409680 h 843115"/>
                    <a:gd name="csX88" fmla="*/ 753427 w 885824"/>
                    <a:gd name="csY88" fmla="*/ 409680 h 843115"/>
                    <a:gd name="csX89" fmla="*/ 765830 w 885824"/>
                    <a:gd name="csY89" fmla="*/ 421404 h 843115"/>
                    <a:gd name="csX90" fmla="*/ 754105 w 885824"/>
                    <a:gd name="csY90" fmla="*/ 433807 h 843115"/>
                    <a:gd name="csX91" fmla="*/ 753427 w 885824"/>
                    <a:gd name="csY91" fmla="*/ 433807 h 843115"/>
                    <a:gd name="csX92" fmla="*/ 650967 w 885824"/>
                    <a:gd name="csY92" fmla="*/ 433807 h 843115"/>
                    <a:gd name="csX93" fmla="*/ 657168 w 885824"/>
                    <a:gd name="csY93" fmla="*/ 444779 h 843115"/>
                    <a:gd name="csX94" fmla="*/ 826027 w 885824"/>
                    <a:gd name="csY94" fmla="*/ 444779 h 843115"/>
                    <a:gd name="csX95" fmla="*/ 826027 w 885824"/>
                    <a:gd name="csY95" fmla="*/ 142685 h 843115"/>
                    <a:gd name="csX96" fmla="*/ 719537 w 885824"/>
                    <a:gd name="csY96" fmla="*/ 142685 h 843115"/>
                    <a:gd name="csX97" fmla="*/ 707479 w 885824"/>
                    <a:gd name="csY97" fmla="*/ 130626 h 843115"/>
                    <a:gd name="csX98" fmla="*/ 707479 w 885824"/>
                    <a:gd name="csY98" fmla="*/ 130616 h 843115"/>
                    <a:gd name="csX99" fmla="*/ 707479 w 885824"/>
                    <a:gd name="csY99" fmla="*/ 24127 h 843115"/>
                    <a:gd name="csX100" fmla="*/ 609695 w 885824"/>
                    <a:gd name="csY100" fmla="*/ 409766 h 843115"/>
                    <a:gd name="csX101" fmla="*/ 542649 w 885824"/>
                    <a:gd name="csY101" fmla="*/ 409766 h 843115"/>
                    <a:gd name="csX102" fmla="*/ 562413 w 885824"/>
                    <a:gd name="csY102" fmla="*/ 444779 h 843115"/>
                    <a:gd name="csX103" fmla="*/ 629459 w 885824"/>
                    <a:gd name="csY103" fmla="*/ 444779 h 843115"/>
                    <a:gd name="csX104" fmla="*/ 234039 w 885824"/>
                    <a:gd name="csY104" fmla="*/ 326136 h 843115"/>
                    <a:gd name="csX105" fmla="*/ 291189 w 885824"/>
                    <a:gd name="csY105" fmla="*/ 322650 h 843115"/>
                    <a:gd name="csX106" fmla="*/ 291189 w 885824"/>
                    <a:gd name="csY106" fmla="*/ 61874 h 843115"/>
                    <a:gd name="csX107" fmla="*/ 205140 w 885824"/>
                    <a:gd name="csY107" fmla="*/ 71638 h 843115"/>
                    <a:gd name="csX108" fmla="*/ 182737 w 885824"/>
                    <a:gd name="csY108" fmla="*/ 557765 h 843115"/>
                    <a:gd name="csX109" fmla="*/ 359101 w 885824"/>
                    <a:gd name="csY109" fmla="*/ 558925 h 843115"/>
                    <a:gd name="csX110" fmla="*/ 360261 w 885824"/>
                    <a:gd name="csY110" fmla="*/ 382561 h 843115"/>
                    <a:gd name="csX111" fmla="*/ 183994 w 885824"/>
                    <a:gd name="csY111" fmla="*/ 381305 h 843115"/>
                    <a:gd name="csX112" fmla="*/ 182737 w 885824"/>
                    <a:gd name="csY112" fmla="*/ 557765 h 843115"/>
                    <a:gd name="csX113" fmla="*/ 163030 w 885824"/>
                    <a:gd name="csY113" fmla="*/ 572053 h 843115"/>
                    <a:gd name="csX114" fmla="*/ 148485 w 885824"/>
                    <a:gd name="csY114" fmla="*/ 586502 h 843115"/>
                    <a:gd name="csX115" fmla="*/ 153314 w 885824"/>
                    <a:gd name="csY115" fmla="*/ 591398 h 843115"/>
                    <a:gd name="csX116" fmla="*/ 167849 w 885824"/>
                    <a:gd name="csY116" fmla="*/ 576958 h 843115"/>
                    <a:gd name="csX117" fmla="*/ 165554 w 885824"/>
                    <a:gd name="csY117" fmla="*/ 574739 h 843115"/>
                    <a:gd name="csX118" fmla="*/ 163030 w 885824"/>
                    <a:gd name="csY118" fmla="*/ 571995 h 843115"/>
                    <a:gd name="csX119" fmla="*/ 151676 w 885824"/>
                    <a:gd name="csY119" fmla="*/ 625726 h 843115"/>
                    <a:gd name="csX120" fmla="*/ 150600 w 885824"/>
                    <a:gd name="csY120" fmla="*/ 623021 h 843115"/>
                    <a:gd name="csX121" fmla="*/ 117062 w 885824"/>
                    <a:gd name="csY121" fmla="*/ 588940 h 843115"/>
                    <a:gd name="csX122" fmla="*/ 111671 w 885824"/>
                    <a:gd name="csY122" fmla="*/ 588940 h 843115"/>
                    <a:gd name="csX123" fmla="*/ 25251 w 885824"/>
                    <a:gd name="csY123" fmla="*/ 674094 h 843115"/>
                    <a:gd name="csX124" fmla="*/ 25251 w 885824"/>
                    <a:gd name="csY124" fmla="*/ 679495 h 843115"/>
                    <a:gd name="csX125" fmla="*/ 58788 w 885824"/>
                    <a:gd name="csY125" fmla="*/ 713508 h 843115"/>
                    <a:gd name="csX126" fmla="*/ 64176 w 885824"/>
                    <a:gd name="csY126" fmla="*/ 713511 h 843115"/>
                    <a:gd name="csX127" fmla="*/ 64179 w 885824"/>
                    <a:gd name="csY127" fmla="*/ 713508 h 843115"/>
                    <a:gd name="csX128" fmla="*/ 150600 w 885824"/>
                    <a:gd name="csY128" fmla="*/ 628317 h 843115"/>
                    <a:gd name="csX129" fmla="*/ 151676 w 885824"/>
                    <a:gd name="csY129" fmla="*/ 625669 h 843115"/>
                    <a:gd name="csX130" fmla="*/ 861698 w 885824"/>
                    <a:gd name="csY130" fmla="*/ 499615 h 843115"/>
                    <a:gd name="csX131" fmla="*/ 831047 w 885824"/>
                    <a:gd name="csY131" fmla="*/ 468963 h 843115"/>
                    <a:gd name="csX132" fmla="*/ 555374 w 885824"/>
                    <a:gd name="csY132" fmla="*/ 468963 h 843115"/>
                    <a:gd name="csX133" fmla="*/ 544897 w 885824"/>
                    <a:gd name="csY133" fmla="*/ 462829 h 843115"/>
                    <a:gd name="csX134" fmla="*/ 492147 w 885824"/>
                    <a:gd name="csY134" fmla="*/ 369361 h 843115"/>
                    <a:gd name="csX135" fmla="*/ 381086 w 885824"/>
                    <a:gd name="csY135" fmla="*/ 369361 h 843115"/>
                    <a:gd name="csX136" fmla="*/ 376123 w 885824"/>
                    <a:gd name="csY136" fmla="*/ 576244 h 843115"/>
                    <a:gd name="csX137" fmla="*/ 366950 w 885824"/>
                    <a:gd name="csY137" fmla="*/ 584521 h 843115"/>
                    <a:gd name="csX138" fmla="*/ 460629 w 885824"/>
                    <a:gd name="csY138" fmla="*/ 584521 h 843115"/>
                    <a:gd name="csX139" fmla="*/ 472353 w 885824"/>
                    <a:gd name="csY139" fmla="*/ 596923 h 843115"/>
                    <a:gd name="csX140" fmla="*/ 460629 w 885824"/>
                    <a:gd name="csY140" fmla="*/ 608648 h 843115"/>
                    <a:gd name="csX141" fmla="*/ 326326 w 885824"/>
                    <a:gd name="csY141" fmla="*/ 608648 h 843115"/>
                    <a:gd name="csX142" fmla="*/ 186547 w 885824"/>
                    <a:gd name="csY142" fmla="*/ 592341 h 843115"/>
                    <a:gd name="csX143" fmla="*/ 177317 w 885824"/>
                    <a:gd name="csY143" fmla="*/ 601504 h 843115"/>
                    <a:gd name="csX144" fmla="*/ 177317 w 885824"/>
                    <a:gd name="csY144" fmla="*/ 788337 h 843115"/>
                    <a:gd name="csX145" fmla="*/ 207969 w 885824"/>
                    <a:gd name="csY145" fmla="*/ 818988 h 843115"/>
                    <a:gd name="csX146" fmla="*/ 831047 w 885824"/>
                    <a:gd name="csY146" fmla="*/ 818988 h 843115"/>
                    <a:gd name="csX147" fmla="*/ 861698 w 885824"/>
                    <a:gd name="csY147" fmla="*/ 788337 h 843115"/>
                    <a:gd name="csX148" fmla="*/ 487442 w 885824"/>
                    <a:gd name="csY148" fmla="*/ 634194 h 843115"/>
                    <a:gd name="csX149" fmla="*/ 249155 w 885824"/>
                    <a:gd name="csY149" fmla="*/ 634194 h 843115"/>
                    <a:gd name="csX150" fmla="*/ 237430 w 885824"/>
                    <a:gd name="csY150" fmla="*/ 646596 h 843115"/>
                    <a:gd name="csX151" fmla="*/ 249155 w 885824"/>
                    <a:gd name="csY151" fmla="*/ 658321 h 843115"/>
                    <a:gd name="csX152" fmla="*/ 487442 w 885824"/>
                    <a:gd name="csY152" fmla="*/ 658321 h 843115"/>
                    <a:gd name="csX153" fmla="*/ 499166 w 885824"/>
                    <a:gd name="csY153" fmla="*/ 645918 h 843115"/>
                    <a:gd name="csX154" fmla="*/ 487442 w 885824"/>
                    <a:gd name="csY154" fmla="*/ 634194 h 843115"/>
                    <a:gd name="csX155" fmla="*/ 792766 w 885824"/>
                    <a:gd name="csY155" fmla="*/ 682847 h 843115"/>
                    <a:gd name="csX156" fmla="*/ 792766 w 885824"/>
                    <a:gd name="csY156" fmla="*/ 731234 h 843115"/>
                    <a:gd name="csX157" fmla="*/ 761724 w 885824"/>
                    <a:gd name="csY157" fmla="*/ 762276 h 843115"/>
                    <a:gd name="csX158" fmla="*/ 579729 w 885824"/>
                    <a:gd name="csY158" fmla="*/ 762276 h 843115"/>
                    <a:gd name="csX159" fmla="*/ 548697 w 885824"/>
                    <a:gd name="csY159" fmla="*/ 731234 h 843115"/>
                    <a:gd name="csX160" fmla="*/ 548697 w 885824"/>
                    <a:gd name="csY160" fmla="*/ 682847 h 843115"/>
                    <a:gd name="csX161" fmla="*/ 579729 w 885824"/>
                    <a:gd name="csY161" fmla="*/ 651815 h 843115"/>
                    <a:gd name="csX162" fmla="*/ 761724 w 885824"/>
                    <a:gd name="csY162" fmla="*/ 651815 h 843115"/>
                    <a:gd name="csX163" fmla="*/ 792766 w 885824"/>
                    <a:gd name="csY163" fmla="*/ 682847 h 843115"/>
                    <a:gd name="csX164" fmla="*/ 768639 w 885824"/>
                    <a:gd name="csY164" fmla="*/ 682847 h 843115"/>
                    <a:gd name="csX165" fmla="*/ 761724 w 885824"/>
                    <a:gd name="csY165" fmla="*/ 675942 h 843115"/>
                    <a:gd name="csX166" fmla="*/ 579729 w 885824"/>
                    <a:gd name="csY166" fmla="*/ 675942 h 843115"/>
                    <a:gd name="csX167" fmla="*/ 572824 w 885824"/>
                    <a:gd name="csY167" fmla="*/ 682847 h 843115"/>
                    <a:gd name="csX168" fmla="*/ 572824 w 885824"/>
                    <a:gd name="csY168" fmla="*/ 731234 h 843115"/>
                    <a:gd name="csX169" fmla="*/ 579729 w 885824"/>
                    <a:gd name="csY169" fmla="*/ 738140 h 843115"/>
                    <a:gd name="csX170" fmla="*/ 761724 w 885824"/>
                    <a:gd name="csY170" fmla="*/ 738140 h 843115"/>
                    <a:gd name="csX171" fmla="*/ 768639 w 885824"/>
                    <a:gd name="csY171" fmla="*/ 731234 h 843115"/>
                    <a:gd name="csX172" fmla="*/ 201082 w 885824"/>
                    <a:gd name="csY172" fmla="*/ 539668 h 843115"/>
                    <a:gd name="csX173" fmla="*/ 202054 w 885824"/>
                    <a:gd name="csY173" fmla="*/ 399631 h 843115"/>
                    <a:gd name="csX174" fmla="*/ 342090 w 885824"/>
                    <a:gd name="csY174" fmla="*/ 400603 h 843115"/>
                    <a:gd name="csX175" fmla="*/ 342090 w 885824"/>
                    <a:gd name="csY175" fmla="*/ 400603 h 843115"/>
                    <a:gd name="csX176" fmla="*/ 341119 w 885824"/>
                    <a:gd name="csY176" fmla="*/ 540639 h 843115"/>
                    <a:gd name="csX177" fmla="*/ 201082 w 885824"/>
                    <a:gd name="csY177" fmla="*/ 539668 h 843115"/>
                    <a:gd name="csX178" fmla="*/ 218227 w 885824"/>
                    <a:gd name="csY178" fmla="*/ 522732 h 843115"/>
                    <a:gd name="csX179" fmla="*/ 324061 w 885824"/>
                    <a:gd name="csY179" fmla="*/ 523475 h 843115"/>
                    <a:gd name="csX180" fmla="*/ 324805 w 885824"/>
                    <a:gd name="csY180" fmla="*/ 417641 h 843115"/>
                    <a:gd name="csX181" fmla="*/ 219075 w 885824"/>
                    <a:gd name="csY181" fmla="*/ 416795 h 843115"/>
                    <a:gd name="csX182" fmla="*/ 218265 w 885824"/>
                    <a:gd name="csY182" fmla="*/ 522713 h 84311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  <a:cxn ang="0">
                      <a:pos x="csX41" y="csY41"/>
                    </a:cxn>
                    <a:cxn ang="0">
                      <a:pos x="csX42" y="csY42"/>
                    </a:cxn>
                    <a:cxn ang="0">
                      <a:pos x="csX43" y="csY43"/>
                    </a:cxn>
                    <a:cxn ang="0">
                      <a:pos x="csX44" y="csY44"/>
                    </a:cxn>
                    <a:cxn ang="0">
                      <a:pos x="csX45" y="csY45"/>
                    </a:cxn>
                    <a:cxn ang="0">
                      <a:pos x="csX46" y="csY46"/>
                    </a:cxn>
                    <a:cxn ang="0">
                      <a:pos x="csX47" y="csY47"/>
                    </a:cxn>
                    <a:cxn ang="0">
                      <a:pos x="csX48" y="csY48"/>
                    </a:cxn>
                    <a:cxn ang="0">
                      <a:pos x="csX49" y="csY49"/>
                    </a:cxn>
                    <a:cxn ang="0">
                      <a:pos x="csX50" y="csY50"/>
                    </a:cxn>
                    <a:cxn ang="0">
                      <a:pos x="csX51" y="csY51"/>
                    </a:cxn>
                    <a:cxn ang="0">
                      <a:pos x="csX52" y="csY52"/>
                    </a:cxn>
                    <a:cxn ang="0">
                      <a:pos x="csX53" y="csY53"/>
                    </a:cxn>
                    <a:cxn ang="0">
                      <a:pos x="csX54" y="csY54"/>
                    </a:cxn>
                    <a:cxn ang="0">
                      <a:pos x="csX55" y="csY55"/>
                    </a:cxn>
                    <a:cxn ang="0">
                      <a:pos x="csX56" y="csY56"/>
                    </a:cxn>
                    <a:cxn ang="0">
                      <a:pos x="csX57" y="csY57"/>
                    </a:cxn>
                    <a:cxn ang="0">
                      <a:pos x="csX58" y="csY58"/>
                    </a:cxn>
                    <a:cxn ang="0">
                      <a:pos x="csX59" y="csY59"/>
                    </a:cxn>
                    <a:cxn ang="0">
                      <a:pos x="csX60" y="csY60"/>
                    </a:cxn>
                    <a:cxn ang="0">
                      <a:pos x="csX61" y="csY61"/>
                    </a:cxn>
                    <a:cxn ang="0">
                      <a:pos x="csX62" y="csY62"/>
                    </a:cxn>
                    <a:cxn ang="0">
                      <a:pos x="csX63" y="csY63"/>
                    </a:cxn>
                    <a:cxn ang="0">
                      <a:pos x="csX64" y="csY64"/>
                    </a:cxn>
                    <a:cxn ang="0">
                      <a:pos x="csX65" y="csY65"/>
                    </a:cxn>
                    <a:cxn ang="0">
                      <a:pos x="csX66" y="csY66"/>
                    </a:cxn>
                    <a:cxn ang="0">
                      <a:pos x="csX67" y="csY67"/>
                    </a:cxn>
                    <a:cxn ang="0">
                      <a:pos x="csX68" y="csY68"/>
                    </a:cxn>
                    <a:cxn ang="0">
                      <a:pos x="csX69" y="csY69"/>
                    </a:cxn>
                    <a:cxn ang="0">
                      <a:pos x="csX70" y="csY70"/>
                    </a:cxn>
                    <a:cxn ang="0">
                      <a:pos x="csX71" y="csY71"/>
                    </a:cxn>
                    <a:cxn ang="0">
                      <a:pos x="csX72" y="csY72"/>
                    </a:cxn>
                    <a:cxn ang="0">
                      <a:pos x="csX73" y="csY73"/>
                    </a:cxn>
                    <a:cxn ang="0">
                      <a:pos x="csX74" y="csY74"/>
                    </a:cxn>
                    <a:cxn ang="0">
                      <a:pos x="csX75" y="csY75"/>
                    </a:cxn>
                    <a:cxn ang="0">
                      <a:pos x="csX76" y="csY76"/>
                    </a:cxn>
                    <a:cxn ang="0">
                      <a:pos x="csX77" y="csY77"/>
                    </a:cxn>
                    <a:cxn ang="0">
                      <a:pos x="csX78" y="csY78"/>
                    </a:cxn>
                    <a:cxn ang="0">
                      <a:pos x="csX79" y="csY79"/>
                    </a:cxn>
                    <a:cxn ang="0">
                      <a:pos x="csX80" y="csY80"/>
                    </a:cxn>
                    <a:cxn ang="0">
                      <a:pos x="csX81" y="csY81"/>
                    </a:cxn>
                    <a:cxn ang="0">
                      <a:pos x="csX82" y="csY82"/>
                    </a:cxn>
                    <a:cxn ang="0">
                      <a:pos x="csX83" y="csY83"/>
                    </a:cxn>
                    <a:cxn ang="0">
                      <a:pos x="csX84" y="csY84"/>
                    </a:cxn>
                    <a:cxn ang="0">
                      <a:pos x="csX85" y="csY85"/>
                    </a:cxn>
                    <a:cxn ang="0">
                      <a:pos x="csX86" y="csY86"/>
                    </a:cxn>
                    <a:cxn ang="0">
                      <a:pos x="csX87" y="csY87"/>
                    </a:cxn>
                    <a:cxn ang="0">
                      <a:pos x="csX88" y="csY88"/>
                    </a:cxn>
                    <a:cxn ang="0">
                      <a:pos x="csX89" y="csY89"/>
                    </a:cxn>
                    <a:cxn ang="0">
                      <a:pos x="csX90" y="csY90"/>
                    </a:cxn>
                    <a:cxn ang="0">
                      <a:pos x="csX91" y="csY91"/>
                    </a:cxn>
                    <a:cxn ang="0">
                      <a:pos x="csX92" y="csY92"/>
                    </a:cxn>
                    <a:cxn ang="0">
                      <a:pos x="csX93" y="csY93"/>
                    </a:cxn>
                    <a:cxn ang="0">
                      <a:pos x="csX94" y="csY94"/>
                    </a:cxn>
                    <a:cxn ang="0">
                      <a:pos x="csX95" y="csY95"/>
                    </a:cxn>
                    <a:cxn ang="0">
                      <a:pos x="csX96" y="csY96"/>
                    </a:cxn>
                    <a:cxn ang="0">
                      <a:pos x="csX97" y="csY97"/>
                    </a:cxn>
                    <a:cxn ang="0">
                      <a:pos x="csX98" y="csY98"/>
                    </a:cxn>
                    <a:cxn ang="0">
                      <a:pos x="csX99" y="csY99"/>
                    </a:cxn>
                    <a:cxn ang="0">
                      <a:pos x="csX100" y="csY100"/>
                    </a:cxn>
                    <a:cxn ang="0">
                      <a:pos x="csX101" y="csY101"/>
                    </a:cxn>
                    <a:cxn ang="0">
                      <a:pos x="csX102" y="csY102"/>
                    </a:cxn>
                    <a:cxn ang="0">
                      <a:pos x="csX103" y="csY103"/>
                    </a:cxn>
                    <a:cxn ang="0">
                      <a:pos x="csX104" y="csY104"/>
                    </a:cxn>
                    <a:cxn ang="0">
                      <a:pos x="csX105" y="csY105"/>
                    </a:cxn>
                    <a:cxn ang="0">
                      <a:pos x="csX106" y="csY106"/>
                    </a:cxn>
                    <a:cxn ang="0">
                      <a:pos x="csX107" y="csY107"/>
                    </a:cxn>
                    <a:cxn ang="0">
                      <a:pos x="csX108" y="csY108"/>
                    </a:cxn>
                    <a:cxn ang="0">
                      <a:pos x="csX109" y="csY109"/>
                    </a:cxn>
                    <a:cxn ang="0">
                      <a:pos x="csX110" y="csY110"/>
                    </a:cxn>
                    <a:cxn ang="0">
                      <a:pos x="csX111" y="csY111"/>
                    </a:cxn>
                    <a:cxn ang="0">
                      <a:pos x="csX112" y="csY112"/>
                    </a:cxn>
                    <a:cxn ang="0">
                      <a:pos x="csX113" y="csY113"/>
                    </a:cxn>
                    <a:cxn ang="0">
                      <a:pos x="csX114" y="csY114"/>
                    </a:cxn>
                    <a:cxn ang="0">
                      <a:pos x="csX115" y="csY115"/>
                    </a:cxn>
                    <a:cxn ang="0">
                      <a:pos x="csX116" y="csY116"/>
                    </a:cxn>
                    <a:cxn ang="0">
                      <a:pos x="csX117" y="csY117"/>
                    </a:cxn>
                    <a:cxn ang="0">
                      <a:pos x="csX118" y="csY118"/>
                    </a:cxn>
                    <a:cxn ang="0">
                      <a:pos x="csX119" y="csY119"/>
                    </a:cxn>
                    <a:cxn ang="0">
                      <a:pos x="csX120" y="csY120"/>
                    </a:cxn>
                    <a:cxn ang="0">
                      <a:pos x="csX121" y="csY121"/>
                    </a:cxn>
                    <a:cxn ang="0">
                      <a:pos x="csX122" y="csY122"/>
                    </a:cxn>
                    <a:cxn ang="0">
                      <a:pos x="csX123" y="csY123"/>
                    </a:cxn>
                    <a:cxn ang="0">
                      <a:pos x="csX124" y="csY124"/>
                    </a:cxn>
                    <a:cxn ang="0">
                      <a:pos x="csX125" y="csY125"/>
                    </a:cxn>
                    <a:cxn ang="0">
                      <a:pos x="csX126" y="csY126"/>
                    </a:cxn>
                    <a:cxn ang="0">
                      <a:pos x="csX127" y="csY127"/>
                    </a:cxn>
                    <a:cxn ang="0">
                      <a:pos x="csX128" y="csY128"/>
                    </a:cxn>
                    <a:cxn ang="0">
                      <a:pos x="csX129" y="csY129"/>
                    </a:cxn>
                    <a:cxn ang="0">
                      <a:pos x="csX130" y="csY130"/>
                    </a:cxn>
                    <a:cxn ang="0">
                      <a:pos x="csX131" y="csY131"/>
                    </a:cxn>
                    <a:cxn ang="0">
                      <a:pos x="csX132" y="csY132"/>
                    </a:cxn>
                    <a:cxn ang="0">
                      <a:pos x="csX133" y="csY133"/>
                    </a:cxn>
                    <a:cxn ang="0">
                      <a:pos x="csX134" y="csY134"/>
                    </a:cxn>
                    <a:cxn ang="0">
                      <a:pos x="csX135" y="csY135"/>
                    </a:cxn>
                    <a:cxn ang="0">
                      <a:pos x="csX136" y="csY136"/>
                    </a:cxn>
                    <a:cxn ang="0">
                      <a:pos x="csX137" y="csY137"/>
                    </a:cxn>
                    <a:cxn ang="0">
                      <a:pos x="csX138" y="csY138"/>
                    </a:cxn>
                    <a:cxn ang="0">
                      <a:pos x="csX139" y="csY139"/>
                    </a:cxn>
                    <a:cxn ang="0">
                      <a:pos x="csX140" y="csY140"/>
                    </a:cxn>
                    <a:cxn ang="0">
                      <a:pos x="csX141" y="csY141"/>
                    </a:cxn>
                    <a:cxn ang="0">
                      <a:pos x="csX142" y="csY142"/>
                    </a:cxn>
                    <a:cxn ang="0">
                      <a:pos x="csX143" y="csY143"/>
                    </a:cxn>
                    <a:cxn ang="0">
                      <a:pos x="csX144" y="csY144"/>
                    </a:cxn>
                    <a:cxn ang="0">
                      <a:pos x="csX145" y="csY145"/>
                    </a:cxn>
                    <a:cxn ang="0">
                      <a:pos x="csX146" y="csY146"/>
                    </a:cxn>
                    <a:cxn ang="0">
                      <a:pos x="csX147" y="csY147"/>
                    </a:cxn>
                    <a:cxn ang="0">
                      <a:pos x="csX148" y="csY148"/>
                    </a:cxn>
                    <a:cxn ang="0">
                      <a:pos x="csX149" y="csY149"/>
                    </a:cxn>
                    <a:cxn ang="0">
                      <a:pos x="csX150" y="csY150"/>
                    </a:cxn>
                    <a:cxn ang="0">
                      <a:pos x="csX151" y="csY151"/>
                    </a:cxn>
                    <a:cxn ang="0">
                      <a:pos x="csX152" y="csY152"/>
                    </a:cxn>
                    <a:cxn ang="0">
                      <a:pos x="csX153" y="csY153"/>
                    </a:cxn>
                    <a:cxn ang="0">
                      <a:pos x="csX154" y="csY154"/>
                    </a:cxn>
                    <a:cxn ang="0">
                      <a:pos x="csX155" y="csY155"/>
                    </a:cxn>
                    <a:cxn ang="0">
                      <a:pos x="csX156" y="csY156"/>
                    </a:cxn>
                    <a:cxn ang="0">
                      <a:pos x="csX157" y="csY157"/>
                    </a:cxn>
                    <a:cxn ang="0">
                      <a:pos x="csX158" y="csY158"/>
                    </a:cxn>
                    <a:cxn ang="0">
                      <a:pos x="csX159" y="csY159"/>
                    </a:cxn>
                    <a:cxn ang="0">
                      <a:pos x="csX160" y="csY160"/>
                    </a:cxn>
                    <a:cxn ang="0">
                      <a:pos x="csX161" y="csY161"/>
                    </a:cxn>
                    <a:cxn ang="0">
                      <a:pos x="csX162" y="csY162"/>
                    </a:cxn>
                    <a:cxn ang="0">
                      <a:pos x="csX163" y="csY163"/>
                    </a:cxn>
                    <a:cxn ang="0">
                      <a:pos x="csX164" y="csY164"/>
                    </a:cxn>
                    <a:cxn ang="0">
                      <a:pos x="csX165" y="csY165"/>
                    </a:cxn>
                    <a:cxn ang="0">
                      <a:pos x="csX166" y="csY166"/>
                    </a:cxn>
                    <a:cxn ang="0">
                      <a:pos x="csX167" y="csY167"/>
                    </a:cxn>
                    <a:cxn ang="0">
                      <a:pos x="csX168" y="csY168"/>
                    </a:cxn>
                    <a:cxn ang="0">
                      <a:pos x="csX169" y="csY169"/>
                    </a:cxn>
                    <a:cxn ang="0">
                      <a:pos x="csX170" y="csY170"/>
                    </a:cxn>
                    <a:cxn ang="0">
                      <a:pos x="csX171" y="csY171"/>
                    </a:cxn>
                    <a:cxn ang="0">
                      <a:pos x="csX172" y="csY172"/>
                    </a:cxn>
                    <a:cxn ang="0">
                      <a:pos x="csX173" y="csY173"/>
                    </a:cxn>
                    <a:cxn ang="0">
                      <a:pos x="csX174" y="csY174"/>
                    </a:cxn>
                    <a:cxn ang="0">
                      <a:pos x="csX175" y="csY175"/>
                    </a:cxn>
                    <a:cxn ang="0">
                      <a:pos x="csX176" y="csY176"/>
                    </a:cxn>
                    <a:cxn ang="0">
                      <a:pos x="csX177" y="csY177"/>
                    </a:cxn>
                    <a:cxn ang="0">
                      <a:pos x="csX178" y="csY178"/>
                    </a:cxn>
                    <a:cxn ang="0">
                      <a:pos x="csX179" y="csY179"/>
                    </a:cxn>
                    <a:cxn ang="0">
                      <a:pos x="csX180" y="csY180"/>
                    </a:cxn>
                    <a:cxn ang="0">
                      <a:pos x="csX181" y="csY181"/>
                    </a:cxn>
                    <a:cxn ang="0">
                      <a:pos x="csX182" y="csY182"/>
                    </a:cxn>
                  </a:cxnLst>
                  <a:rect l="l" t="t" r="r" b="b"/>
                  <a:pathLst>
                    <a:path w="885824" h="843115">
                      <a:moveTo>
                        <a:pt x="375913" y="288941"/>
                      </a:moveTo>
                      <a:cubicBezTo>
                        <a:pt x="375913" y="282276"/>
                        <a:pt x="381317" y="276873"/>
                        <a:pt x="387982" y="276873"/>
                      </a:cubicBezTo>
                      <a:lnTo>
                        <a:pt x="753427" y="276873"/>
                      </a:lnTo>
                      <a:cubicBezTo>
                        <a:pt x="760090" y="276686"/>
                        <a:pt x="765642" y="281935"/>
                        <a:pt x="765830" y="288597"/>
                      </a:cubicBezTo>
                      <a:cubicBezTo>
                        <a:pt x="766017" y="295260"/>
                        <a:pt x="760768" y="300812"/>
                        <a:pt x="754105" y="301000"/>
                      </a:cubicBezTo>
                      <a:cubicBezTo>
                        <a:pt x="753879" y="301006"/>
                        <a:pt x="753653" y="301006"/>
                        <a:pt x="753427" y="301000"/>
                      </a:cubicBezTo>
                      <a:lnTo>
                        <a:pt x="387982" y="301000"/>
                      </a:lnTo>
                      <a:cubicBezTo>
                        <a:pt x="381322" y="301005"/>
                        <a:pt x="375919" y="295610"/>
                        <a:pt x="375914" y="288950"/>
                      </a:cubicBezTo>
                      <a:cubicBezTo>
                        <a:pt x="375914" y="288947"/>
                        <a:pt x="375914" y="288944"/>
                        <a:pt x="375914" y="288941"/>
                      </a:cubicBezTo>
                      <a:close/>
                      <a:moveTo>
                        <a:pt x="387982" y="238754"/>
                      </a:moveTo>
                      <a:lnTo>
                        <a:pt x="582139" y="238754"/>
                      </a:lnTo>
                      <a:cubicBezTo>
                        <a:pt x="588802" y="238567"/>
                        <a:pt x="594051" y="233014"/>
                        <a:pt x="593864" y="226351"/>
                      </a:cubicBezTo>
                      <a:cubicBezTo>
                        <a:pt x="593684" y="219952"/>
                        <a:pt x="588539" y="214807"/>
                        <a:pt x="582139" y="214627"/>
                      </a:cubicBezTo>
                      <a:lnTo>
                        <a:pt x="387982" y="214627"/>
                      </a:lnTo>
                      <a:cubicBezTo>
                        <a:pt x="381319" y="214440"/>
                        <a:pt x="375766" y="219689"/>
                        <a:pt x="375579" y="226351"/>
                      </a:cubicBezTo>
                      <a:cubicBezTo>
                        <a:pt x="375392" y="233014"/>
                        <a:pt x="380641" y="238567"/>
                        <a:pt x="387304" y="238754"/>
                      </a:cubicBezTo>
                      <a:cubicBezTo>
                        <a:pt x="387530" y="238760"/>
                        <a:pt x="387756" y="238760"/>
                        <a:pt x="387982" y="238754"/>
                      </a:cubicBezTo>
                      <a:close/>
                      <a:moveTo>
                        <a:pt x="387982" y="189224"/>
                      </a:moveTo>
                      <a:lnTo>
                        <a:pt x="505501" y="189224"/>
                      </a:lnTo>
                      <a:cubicBezTo>
                        <a:pt x="512164" y="189037"/>
                        <a:pt x="517413" y="183484"/>
                        <a:pt x="517225" y="176821"/>
                      </a:cubicBezTo>
                      <a:cubicBezTo>
                        <a:pt x="517046" y="170422"/>
                        <a:pt x="511900" y="165277"/>
                        <a:pt x="505501" y="165097"/>
                      </a:cubicBezTo>
                      <a:lnTo>
                        <a:pt x="387982" y="165097"/>
                      </a:lnTo>
                      <a:cubicBezTo>
                        <a:pt x="381319" y="164910"/>
                        <a:pt x="375766" y="170159"/>
                        <a:pt x="375579" y="176821"/>
                      </a:cubicBezTo>
                      <a:cubicBezTo>
                        <a:pt x="375392" y="183484"/>
                        <a:pt x="380641" y="189037"/>
                        <a:pt x="387304" y="189224"/>
                      </a:cubicBezTo>
                      <a:cubicBezTo>
                        <a:pt x="387530" y="189230"/>
                        <a:pt x="387756" y="189230"/>
                        <a:pt x="387982" y="189224"/>
                      </a:cubicBezTo>
                      <a:close/>
                      <a:moveTo>
                        <a:pt x="596770" y="598180"/>
                      </a:moveTo>
                      <a:lnTo>
                        <a:pt x="597351" y="598180"/>
                      </a:lnTo>
                      <a:cubicBezTo>
                        <a:pt x="605437" y="597799"/>
                        <a:pt x="616925" y="591045"/>
                        <a:pt x="645242" y="572224"/>
                      </a:cubicBezTo>
                      <a:lnTo>
                        <a:pt x="647243" y="570900"/>
                      </a:lnTo>
                      <a:cubicBezTo>
                        <a:pt x="645059" y="578403"/>
                        <a:pt x="647443" y="586490"/>
                        <a:pt x="653348" y="591607"/>
                      </a:cubicBezTo>
                      <a:cubicBezTo>
                        <a:pt x="660762" y="595451"/>
                        <a:pt x="669673" y="594996"/>
                        <a:pt x="676656" y="590417"/>
                      </a:cubicBezTo>
                      <a:cubicBezTo>
                        <a:pt x="686286" y="595846"/>
                        <a:pt x="699182" y="600475"/>
                        <a:pt x="729529" y="587750"/>
                      </a:cubicBezTo>
                      <a:cubicBezTo>
                        <a:pt x="735596" y="584071"/>
                        <a:pt x="742961" y="583209"/>
                        <a:pt x="749713" y="585388"/>
                      </a:cubicBezTo>
                      <a:cubicBezTo>
                        <a:pt x="756052" y="587437"/>
                        <a:pt x="762851" y="583959"/>
                        <a:pt x="764900" y="577620"/>
                      </a:cubicBezTo>
                      <a:cubicBezTo>
                        <a:pt x="766949" y="571281"/>
                        <a:pt x="763472" y="564481"/>
                        <a:pt x="757133" y="562432"/>
                      </a:cubicBezTo>
                      <a:cubicBezTo>
                        <a:pt x="744913" y="558469"/>
                        <a:pt x="731615" y="559560"/>
                        <a:pt x="720204" y="565461"/>
                      </a:cubicBezTo>
                      <a:cubicBezTo>
                        <a:pt x="698020" y="574767"/>
                        <a:pt x="692210" y="571462"/>
                        <a:pt x="688362" y="569271"/>
                      </a:cubicBezTo>
                      <a:cubicBezTo>
                        <a:pt x="683582" y="566018"/>
                        <a:pt x="677661" y="564906"/>
                        <a:pt x="672027" y="566204"/>
                      </a:cubicBezTo>
                      <a:cubicBezTo>
                        <a:pt x="672932" y="558713"/>
                        <a:pt x="671480" y="551125"/>
                        <a:pt x="667874" y="544497"/>
                      </a:cubicBezTo>
                      <a:cubicBezTo>
                        <a:pt x="666144" y="541635"/>
                        <a:pt x="663331" y="539594"/>
                        <a:pt x="660073" y="538839"/>
                      </a:cubicBezTo>
                      <a:cubicBezTo>
                        <a:pt x="653920" y="537439"/>
                        <a:pt x="651405" y="539106"/>
                        <a:pt x="631879" y="552088"/>
                      </a:cubicBezTo>
                      <a:cubicBezTo>
                        <a:pt x="620323" y="560312"/>
                        <a:pt x="608170" y="567664"/>
                        <a:pt x="595522" y="574081"/>
                      </a:cubicBezTo>
                      <a:cubicBezTo>
                        <a:pt x="588893" y="574728"/>
                        <a:pt x="584044" y="580625"/>
                        <a:pt x="584690" y="587253"/>
                      </a:cubicBezTo>
                      <a:cubicBezTo>
                        <a:pt x="585295" y="593460"/>
                        <a:pt x="590533" y="598182"/>
                        <a:pt x="596770" y="598142"/>
                      </a:cubicBezTo>
                      <a:close/>
                      <a:moveTo>
                        <a:pt x="885825" y="499558"/>
                      </a:moveTo>
                      <a:lnTo>
                        <a:pt x="885825" y="788337"/>
                      </a:lnTo>
                      <a:cubicBezTo>
                        <a:pt x="885788" y="818575"/>
                        <a:pt x="861285" y="843078"/>
                        <a:pt x="831047" y="843115"/>
                      </a:cubicBezTo>
                      <a:lnTo>
                        <a:pt x="207969" y="843115"/>
                      </a:lnTo>
                      <a:cubicBezTo>
                        <a:pt x="177731" y="843078"/>
                        <a:pt x="153227" y="818575"/>
                        <a:pt x="153190" y="788337"/>
                      </a:cubicBezTo>
                      <a:lnTo>
                        <a:pt x="153190" y="659683"/>
                      </a:lnTo>
                      <a:lnTo>
                        <a:pt x="81086" y="730768"/>
                      </a:lnTo>
                      <a:cubicBezTo>
                        <a:pt x="70088" y="741582"/>
                        <a:pt x="52413" y="741459"/>
                        <a:pt x="41567" y="730491"/>
                      </a:cubicBezTo>
                      <a:lnTo>
                        <a:pt x="8029" y="696430"/>
                      </a:lnTo>
                      <a:cubicBezTo>
                        <a:pt x="-2787" y="685435"/>
                        <a:pt x="-2659" y="667758"/>
                        <a:pt x="8315" y="656920"/>
                      </a:cubicBezTo>
                      <a:lnTo>
                        <a:pt x="94726" y="571729"/>
                      </a:lnTo>
                      <a:cubicBezTo>
                        <a:pt x="104660" y="561960"/>
                        <a:pt x="120271" y="560997"/>
                        <a:pt x="131331" y="569471"/>
                      </a:cubicBezTo>
                      <a:lnTo>
                        <a:pt x="147904" y="553012"/>
                      </a:lnTo>
                      <a:cubicBezTo>
                        <a:pt x="102128" y="484730"/>
                        <a:pt x="120373" y="392268"/>
                        <a:pt x="188655" y="346493"/>
                      </a:cubicBezTo>
                      <a:cubicBezTo>
                        <a:pt x="195640" y="341810"/>
                        <a:pt x="203009" y="337728"/>
                        <a:pt x="210683" y="334289"/>
                      </a:cubicBezTo>
                      <a:lnTo>
                        <a:pt x="179851" y="62360"/>
                      </a:lnTo>
                      <a:cubicBezTo>
                        <a:pt x="179115" y="55746"/>
                        <a:pt x="183869" y="49782"/>
                        <a:pt x="190481" y="49025"/>
                      </a:cubicBezTo>
                      <a:lnTo>
                        <a:pt x="291236" y="37595"/>
                      </a:lnTo>
                      <a:lnTo>
                        <a:pt x="291236" y="12059"/>
                      </a:lnTo>
                      <a:cubicBezTo>
                        <a:pt x="291236" y="5399"/>
                        <a:pt x="296635" y="0"/>
                        <a:pt x="303295" y="0"/>
                      </a:cubicBezTo>
                      <a:cubicBezTo>
                        <a:pt x="303298" y="0"/>
                        <a:pt x="303301" y="0"/>
                        <a:pt x="303304" y="0"/>
                      </a:cubicBezTo>
                      <a:lnTo>
                        <a:pt x="719547" y="0"/>
                      </a:lnTo>
                      <a:cubicBezTo>
                        <a:pt x="722761" y="-12"/>
                        <a:pt x="725847" y="1260"/>
                        <a:pt x="728119" y="3534"/>
                      </a:cubicBezTo>
                      <a:lnTo>
                        <a:pt x="846629" y="122092"/>
                      </a:lnTo>
                      <a:cubicBezTo>
                        <a:pt x="848891" y="124352"/>
                        <a:pt x="850162" y="127419"/>
                        <a:pt x="850163" y="130616"/>
                      </a:cubicBezTo>
                      <a:lnTo>
                        <a:pt x="850163" y="448228"/>
                      </a:lnTo>
                      <a:cubicBezTo>
                        <a:pt x="871585" y="456234"/>
                        <a:pt x="885796" y="476688"/>
                        <a:pt x="885825" y="499558"/>
                      </a:cubicBezTo>
                      <a:close/>
                      <a:moveTo>
                        <a:pt x="731606" y="118558"/>
                      </a:moveTo>
                      <a:lnTo>
                        <a:pt x="808968" y="118558"/>
                      </a:lnTo>
                      <a:lnTo>
                        <a:pt x="731606" y="41186"/>
                      </a:lnTo>
                      <a:close/>
                      <a:moveTo>
                        <a:pt x="315373" y="24127"/>
                      </a:moveTo>
                      <a:lnTo>
                        <a:pt x="315373" y="327860"/>
                      </a:lnTo>
                      <a:cubicBezTo>
                        <a:pt x="328499" y="331880"/>
                        <a:pt x="341002" y="337708"/>
                        <a:pt x="352520" y="345177"/>
                      </a:cubicBezTo>
                      <a:lnTo>
                        <a:pt x="492680" y="345177"/>
                      </a:lnTo>
                      <a:cubicBezTo>
                        <a:pt x="494612" y="343932"/>
                        <a:pt x="496860" y="343271"/>
                        <a:pt x="499157" y="343272"/>
                      </a:cubicBezTo>
                      <a:lnTo>
                        <a:pt x="753427" y="343272"/>
                      </a:lnTo>
                      <a:cubicBezTo>
                        <a:pt x="760090" y="343084"/>
                        <a:pt x="765642" y="348334"/>
                        <a:pt x="765830" y="354996"/>
                      </a:cubicBezTo>
                      <a:cubicBezTo>
                        <a:pt x="766017" y="361658"/>
                        <a:pt x="760768" y="367211"/>
                        <a:pt x="754105" y="367398"/>
                      </a:cubicBezTo>
                      <a:cubicBezTo>
                        <a:pt x="753879" y="367405"/>
                        <a:pt x="753653" y="367405"/>
                        <a:pt x="753427" y="367398"/>
                      </a:cubicBezTo>
                      <a:lnTo>
                        <a:pt x="518750" y="367398"/>
                      </a:lnTo>
                      <a:lnTo>
                        <a:pt x="529037" y="385639"/>
                      </a:lnTo>
                      <a:lnTo>
                        <a:pt x="616744" y="385639"/>
                      </a:lnTo>
                      <a:cubicBezTo>
                        <a:pt x="621085" y="385650"/>
                        <a:pt x="625086" y="387992"/>
                        <a:pt x="627221" y="391773"/>
                      </a:cubicBezTo>
                      <a:lnTo>
                        <a:pt x="637327" y="409680"/>
                      </a:lnTo>
                      <a:lnTo>
                        <a:pt x="753427" y="409680"/>
                      </a:lnTo>
                      <a:cubicBezTo>
                        <a:pt x="760090" y="409493"/>
                        <a:pt x="765642" y="414742"/>
                        <a:pt x="765830" y="421404"/>
                      </a:cubicBezTo>
                      <a:cubicBezTo>
                        <a:pt x="766017" y="428067"/>
                        <a:pt x="760768" y="433619"/>
                        <a:pt x="754105" y="433807"/>
                      </a:cubicBezTo>
                      <a:cubicBezTo>
                        <a:pt x="753879" y="433813"/>
                        <a:pt x="753653" y="433813"/>
                        <a:pt x="753427" y="433807"/>
                      </a:cubicBezTo>
                      <a:lnTo>
                        <a:pt x="650967" y="433807"/>
                      </a:lnTo>
                      <a:lnTo>
                        <a:pt x="657168" y="444779"/>
                      </a:lnTo>
                      <a:lnTo>
                        <a:pt x="826027" y="444779"/>
                      </a:lnTo>
                      <a:lnTo>
                        <a:pt x="826027" y="142685"/>
                      </a:lnTo>
                      <a:lnTo>
                        <a:pt x="719537" y="142685"/>
                      </a:lnTo>
                      <a:cubicBezTo>
                        <a:pt x="712878" y="142685"/>
                        <a:pt x="707479" y="137286"/>
                        <a:pt x="707479" y="130626"/>
                      </a:cubicBezTo>
                      <a:cubicBezTo>
                        <a:pt x="707479" y="130623"/>
                        <a:pt x="707479" y="130620"/>
                        <a:pt x="707479" y="130616"/>
                      </a:cubicBezTo>
                      <a:lnTo>
                        <a:pt x="707479" y="24127"/>
                      </a:lnTo>
                      <a:close/>
                      <a:moveTo>
                        <a:pt x="609695" y="409766"/>
                      </a:moveTo>
                      <a:lnTo>
                        <a:pt x="542649" y="409766"/>
                      </a:lnTo>
                      <a:lnTo>
                        <a:pt x="562413" y="444779"/>
                      </a:lnTo>
                      <a:lnTo>
                        <a:pt x="629459" y="444779"/>
                      </a:lnTo>
                      <a:close/>
                      <a:moveTo>
                        <a:pt x="234039" y="326136"/>
                      </a:moveTo>
                      <a:cubicBezTo>
                        <a:pt x="252687" y="321308"/>
                        <a:pt x="272092" y="320124"/>
                        <a:pt x="291189" y="322650"/>
                      </a:cubicBezTo>
                      <a:lnTo>
                        <a:pt x="291189" y="61874"/>
                      </a:lnTo>
                      <a:lnTo>
                        <a:pt x="205140" y="71638"/>
                      </a:lnTo>
                      <a:close/>
                      <a:moveTo>
                        <a:pt x="182737" y="557765"/>
                      </a:moveTo>
                      <a:cubicBezTo>
                        <a:pt x="231118" y="606787"/>
                        <a:pt x="310079" y="607306"/>
                        <a:pt x="359101" y="558925"/>
                      </a:cubicBezTo>
                      <a:cubicBezTo>
                        <a:pt x="408123" y="510543"/>
                        <a:pt x="408642" y="431583"/>
                        <a:pt x="360261" y="382561"/>
                      </a:cubicBezTo>
                      <a:cubicBezTo>
                        <a:pt x="311917" y="333577"/>
                        <a:pt x="233031" y="333015"/>
                        <a:pt x="183994" y="381305"/>
                      </a:cubicBezTo>
                      <a:cubicBezTo>
                        <a:pt x="134991" y="429716"/>
                        <a:pt x="134429" y="508660"/>
                        <a:pt x="182737" y="557765"/>
                      </a:cubicBezTo>
                      <a:close/>
                      <a:moveTo>
                        <a:pt x="163030" y="572053"/>
                      </a:moveTo>
                      <a:lnTo>
                        <a:pt x="148485" y="586502"/>
                      </a:lnTo>
                      <a:lnTo>
                        <a:pt x="153314" y="591398"/>
                      </a:lnTo>
                      <a:lnTo>
                        <a:pt x="167849" y="576958"/>
                      </a:lnTo>
                      <a:cubicBezTo>
                        <a:pt x="167087" y="576215"/>
                        <a:pt x="166306" y="575501"/>
                        <a:pt x="165554" y="574739"/>
                      </a:cubicBezTo>
                      <a:cubicBezTo>
                        <a:pt x="164801" y="573977"/>
                        <a:pt x="163830" y="572891"/>
                        <a:pt x="163030" y="571995"/>
                      </a:cubicBezTo>
                      <a:close/>
                      <a:moveTo>
                        <a:pt x="151676" y="625726"/>
                      </a:moveTo>
                      <a:cubicBezTo>
                        <a:pt x="151696" y="624716"/>
                        <a:pt x="151308" y="623741"/>
                        <a:pt x="150600" y="623021"/>
                      </a:cubicBezTo>
                      <a:lnTo>
                        <a:pt x="117062" y="588940"/>
                      </a:lnTo>
                      <a:cubicBezTo>
                        <a:pt x="115561" y="587481"/>
                        <a:pt x="113172" y="587481"/>
                        <a:pt x="111671" y="588940"/>
                      </a:cubicBezTo>
                      <a:lnTo>
                        <a:pt x="25251" y="674094"/>
                      </a:lnTo>
                      <a:cubicBezTo>
                        <a:pt x="23790" y="675598"/>
                        <a:pt x="23790" y="677990"/>
                        <a:pt x="25251" y="679495"/>
                      </a:cubicBezTo>
                      <a:lnTo>
                        <a:pt x="58788" y="713508"/>
                      </a:lnTo>
                      <a:cubicBezTo>
                        <a:pt x="60275" y="714997"/>
                        <a:pt x="62688" y="714998"/>
                        <a:pt x="64176" y="713511"/>
                      </a:cubicBezTo>
                      <a:cubicBezTo>
                        <a:pt x="64177" y="713510"/>
                        <a:pt x="64178" y="713509"/>
                        <a:pt x="64179" y="713508"/>
                      </a:cubicBezTo>
                      <a:lnTo>
                        <a:pt x="150600" y="628317"/>
                      </a:lnTo>
                      <a:cubicBezTo>
                        <a:pt x="151294" y="627611"/>
                        <a:pt x="151680" y="626659"/>
                        <a:pt x="151676" y="625669"/>
                      </a:cubicBezTo>
                      <a:close/>
                      <a:moveTo>
                        <a:pt x="861698" y="499615"/>
                      </a:moveTo>
                      <a:cubicBezTo>
                        <a:pt x="861677" y="482695"/>
                        <a:pt x="847966" y="468984"/>
                        <a:pt x="831047" y="468963"/>
                      </a:cubicBezTo>
                      <a:lnTo>
                        <a:pt x="555374" y="468963"/>
                      </a:lnTo>
                      <a:cubicBezTo>
                        <a:pt x="551032" y="468954"/>
                        <a:pt x="547030" y="466611"/>
                        <a:pt x="544897" y="462829"/>
                      </a:cubicBezTo>
                      <a:lnTo>
                        <a:pt x="492147" y="369361"/>
                      </a:lnTo>
                      <a:lnTo>
                        <a:pt x="381086" y="369361"/>
                      </a:lnTo>
                      <a:cubicBezTo>
                        <a:pt x="435376" y="428420"/>
                        <a:pt x="433183" y="519855"/>
                        <a:pt x="376123" y="576244"/>
                      </a:cubicBezTo>
                      <a:cubicBezTo>
                        <a:pt x="373161" y="579168"/>
                        <a:pt x="370084" y="581892"/>
                        <a:pt x="366950" y="584521"/>
                      </a:cubicBezTo>
                      <a:lnTo>
                        <a:pt x="460629" y="584521"/>
                      </a:lnTo>
                      <a:cubicBezTo>
                        <a:pt x="467291" y="584708"/>
                        <a:pt x="472540" y="590261"/>
                        <a:pt x="472353" y="596923"/>
                      </a:cubicBezTo>
                      <a:cubicBezTo>
                        <a:pt x="472173" y="603322"/>
                        <a:pt x="467028" y="608468"/>
                        <a:pt x="460629" y="608648"/>
                      </a:cubicBezTo>
                      <a:lnTo>
                        <a:pt x="326326" y="608648"/>
                      </a:lnTo>
                      <a:cubicBezTo>
                        <a:pt x="279934" y="626898"/>
                        <a:pt x="227492" y="620781"/>
                        <a:pt x="186547" y="592341"/>
                      </a:cubicBezTo>
                      <a:lnTo>
                        <a:pt x="177317" y="601504"/>
                      </a:lnTo>
                      <a:lnTo>
                        <a:pt x="177317" y="788337"/>
                      </a:lnTo>
                      <a:cubicBezTo>
                        <a:pt x="177338" y="805256"/>
                        <a:pt x="191049" y="818967"/>
                        <a:pt x="207969" y="818988"/>
                      </a:cubicBezTo>
                      <a:lnTo>
                        <a:pt x="831047" y="818988"/>
                      </a:lnTo>
                      <a:cubicBezTo>
                        <a:pt x="847966" y="818967"/>
                        <a:pt x="861677" y="805256"/>
                        <a:pt x="861698" y="788337"/>
                      </a:cubicBezTo>
                      <a:close/>
                      <a:moveTo>
                        <a:pt x="487442" y="634194"/>
                      </a:moveTo>
                      <a:lnTo>
                        <a:pt x="249155" y="634194"/>
                      </a:lnTo>
                      <a:cubicBezTo>
                        <a:pt x="242492" y="634381"/>
                        <a:pt x="237243" y="639934"/>
                        <a:pt x="237430" y="646596"/>
                      </a:cubicBezTo>
                      <a:cubicBezTo>
                        <a:pt x="237610" y="652995"/>
                        <a:pt x="242756" y="658141"/>
                        <a:pt x="249155" y="658321"/>
                      </a:cubicBezTo>
                      <a:lnTo>
                        <a:pt x="487442" y="658321"/>
                      </a:lnTo>
                      <a:cubicBezTo>
                        <a:pt x="494104" y="658133"/>
                        <a:pt x="499353" y="652581"/>
                        <a:pt x="499166" y="645918"/>
                      </a:cubicBezTo>
                      <a:cubicBezTo>
                        <a:pt x="498986" y="639519"/>
                        <a:pt x="493841" y="634373"/>
                        <a:pt x="487442" y="634194"/>
                      </a:cubicBezTo>
                      <a:close/>
                      <a:moveTo>
                        <a:pt x="792766" y="682847"/>
                      </a:moveTo>
                      <a:lnTo>
                        <a:pt x="792766" y="731234"/>
                      </a:lnTo>
                      <a:cubicBezTo>
                        <a:pt x="792745" y="748370"/>
                        <a:pt x="778859" y="762255"/>
                        <a:pt x="761724" y="762276"/>
                      </a:cubicBezTo>
                      <a:lnTo>
                        <a:pt x="579729" y="762276"/>
                      </a:lnTo>
                      <a:cubicBezTo>
                        <a:pt x="562598" y="762250"/>
                        <a:pt x="548718" y="748366"/>
                        <a:pt x="548697" y="731234"/>
                      </a:cubicBezTo>
                      <a:lnTo>
                        <a:pt x="548697" y="682847"/>
                      </a:lnTo>
                      <a:cubicBezTo>
                        <a:pt x="548718" y="665717"/>
                        <a:pt x="562599" y="651836"/>
                        <a:pt x="579729" y="651815"/>
                      </a:cubicBezTo>
                      <a:lnTo>
                        <a:pt x="761724" y="651815"/>
                      </a:lnTo>
                      <a:cubicBezTo>
                        <a:pt x="778857" y="651831"/>
                        <a:pt x="792745" y="665714"/>
                        <a:pt x="792766" y="682847"/>
                      </a:cubicBezTo>
                      <a:close/>
                      <a:moveTo>
                        <a:pt x="768639" y="682847"/>
                      </a:moveTo>
                      <a:cubicBezTo>
                        <a:pt x="768587" y="679051"/>
                        <a:pt x="765520" y="675988"/>
                        <a:pt x="761724" y="675942"/>
                      </a:cubicBezTo>
                      <a:lnTo>
                        <a:pt x="579729" y="675942"/>
                      </a:lnTo>
                      <a:cubicBezTo>
                        <a:pt x="575937" y="675993"/>
                        <a:pt x="572875" y="679055"/>
                        <a:pt x="572824" y="682847"/>
                      </a:cubicBezTo>
                      <a:lnTo>
                        <a:pt x="572824" y="731234"/>
                      </a:lnTo>
                      <a:cubicBezTo>
                        <a:pt x="572875" y="735027"/>
                        <a:pt x="575937" y="738089"/>
                        <a:pt x="579729" y="738140"/>
                      </a:cubicBezTo>
                      <a:lnTo>
                        <a:pt x="761724" y="738140"/>
                      </a:lnTo>
                      <a:cubicBezTo>
                        <a:pt x="765520" y="738094"/>
                        <a:pt x="768587" y="735030"/>
                        <a:pt x="768639" y="731234"/>
                      </a:cubicBezTo>
                      <a:close/>
                      <a:moveTo>
                        <a:pt x="201082" y="539668"/>
                      </a:moveTo>
                      <a:cubicBezTo>
                        <a:pt x="162680" y="500729"/>
                        <a:pt x="163115" y="438033"/>
                        <a:pt x="202054" y="399631"/>
                      </a:cubicBezTo>
                      <a:cubicBezTo>
                        <a:pt x="240992" y="361229"/>
                        <a:pt x="303688" y="361664"/>
                        <a:pt x="342090" y="400603"/>
                      </a:cubicBezTo>
                      <a:lnTo>
                        <a:pt x="342090" y="400603"/>
                      </a:lnTo>
                      <a:cubicBezTo>
                        <a:pt x="380492" y="439541"/>
                        <a:pt x="380057" y="502237"/>
                        <a:pt x="341119" y="540639"/>
                      </a:cubicBezTo>
                      <a:cubicBezTo>
                        <a:pt x="302180" y="579041"/>
                        <a:pt x="239484" y="578606"/>
                        <a:pt x="201082" y="539668"/>
                      </a:cubicBezTo>
                      <a:close/>
                      <a:moveTo>
                        <a:pt x="218227" y="522732"/>
                      </a:moveTo>
                      <a:cubicBezTo>
                        <a:pt x="247247" y="552163"/>
                        <a:pt x="294631" y="552495"/>
                        <a:pt x="324061" y="523475"/>
                      </a:cubicBezTo>
                      <a:cubicBezTo>
                        <a:pt x="353492" y="494455"/>
                        <a:pt x="353825" y="447072"/>
                        <a:pt x="324805" y="417641"/>
                      </a:cubicBezTo>
                      <a:cubicBezTo>
                        <a:pt x="295825" y="388251"/>
                        <a:pt x="248521" y="387873"/>
                        <a:pt x="219075" y="416795"/>
                      </a:cubicBezTo>
                      <a:cubicBezTo>
                        <a:pt x="189638" y="445835"/>
                        <a:pt x="189276" y="493227"/>
                        <a:pt x="218265" y="522713"/>
                      </a:cubicBezTo>
                      <a:close/>
                    </a:path>
                  </a:pathLst>
                </a:custGeom>
                <a:solidFill>
                  <a:srgbClr val="12345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 noProof="0" dirty="0"/>
                </a:p>
              </p:txBody>
            </p:sp>
          </p:grpSp>
          <p:sp>
            <p:nvSpPr>
              <p:cNvPr id="186" name="Retângulo: Cantos Arredondados 185">
                <a:extLst>
                  <a:ext uri="{FF2B5EF4-FFF2-40B4-BE49-F238E27FC236}">
                    <a16:creationId xmlns:a16="http://schemas.microsoft.com/office/drawing/2014/main" id="{F44AD12C-44CC-C4C3-8779-5437B9C1A440}"/>
                  </a:ext>
                </a:extLst>
              </p:cNvPr>
              <p:cNvSpPr/>
              <p:nvPr/>
            </p:nvSpPr>
            <p:spPr>
              <a:xfrm>
                <a:off x="4094010" y="1737289"/>
                <a:ext cx="180000" cy="2268000"/>
              </a:xfrm>
              <a:prstGeom prst="roundRect">
                <a:avLst>
                  <a:gd name="adj" fmla="val 50000"/>
                </a:avLst>
              </a:prstGeom>
              <a:solidFill>
                <a:srgbClr val="354F77">
                  <a:alpha val="84000"/>
                </a:srgbClr>
              </a:solidFill>
              <a:ln w="76200"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</p:grpSp>
        <p:grpSp>
          <p:nvGrpSpPr>
            <p:cNvPr id="190" name="Agrupar 189">
              <a:extLst>
                <a:ext uri="{FF2B5EF4-FFF2-40B4-BE49-F238E27FC236}">
                  <a16:creationId xmlns:a16="http://schemas.microsoft.com/office/drawing/2014/main" id="{C6104FC4-6017-93FB-A16F-0CE0D43B1F8E}"/>
                </a:ext>
              </a:extLst>
            </p:cNvPr>
            <p:cNvGrpSpPr/>
            <p:nvPr/>
          </p:nvGrpSpPr>
          <p:grpSpPr>
            <a:xfrm>
              <a:off x="8491150" y="1842240"/>
              <a:ext cx="3319447" cy="2152800"/>
              <a:chOff x="8074543" y="1713370"/>
              <a:chExt cx="3595851" cy="2268000"/>
            </a:xfrm>
          </p:grpSpPr>
          <p:grpSp>
            <p:nvGrpSpPr>
              <p:cNvPr id="179" name="Agrupar 178">
                <a:extLst>
                  <a:ext uri="{FF2B5EF4-FFF2-40B4-BE49-F238E27FC236}">
                    <a16:creationId xmlns:a16="http://schemas.microsoft.com/office/drawing/2014/main" id="{ACECF4AE-40D9-CDB5-4DBF-BA928F279BC8}"/>
                  </a:ext>
                </a:extLst>
              </p:cNvPr>
              <p:cNvGrpSpPr/>
              <p:nvPr/>
            </p:nvGrpSpPr>
            <p:grpSpPr>
              <a:xfrm>
                <a:off x="8430394" y="1737712"/>
                <a:ext cx="3240000" cy="2144448"/>
                <a:chOff x="8015070" y="1398200"/>
                <a:chExt cx="3240000" cy="2144448"/>
              </a:xfrm>
            </p:grpSpPr>
            <p:grpSp>
              <p:nvGrpSpPr>
                <p:cNvPr id="89" name="Gráfico 86">
                  <a:extLst>
                    <a:ext uri="{FF2B5EF4-FFF2-40B4-BE49-F238E27FC236}">
                      <a16:creationId xmlns:a16="http://schemas.microsoft.com/office/drawing/2014/main" id="{E4386D9B-2807-248C-D4A1-6247A091D29D}"/>
                    </a:ext>
                  </a:extLst>
                </p:cNvPr>
                <p:cNvGrpSpPr/>
                <p:nvPr/>
              </p:nvGrpSpPr>
              <p:grpSpPr>
                <a:xfrm>
                  <a:off x="9103852" y="1398200"/>
                  <a:ext cx="762844" cy="648000"/>
                  <a:chOff x="14096727" y="1105574"/>
                  <a:chExt cx="668884" cy="571182"/>
                </a:xfrm>
                <a:solidFill>
                  <a:srgbClr val="0E3F56"/>
                </a:solidFill>
              </p:grpSpPr>
              <p:sp>
                <p:nvSpPr>
                  <p:cNvPr id="90" name="Forma Livre: Forma 89">
                    <a:extLst>
                      <a:ext uri="{FF2B5EF4-FFF2-40B4-BE49-F238E27FC236}">
                        <a16:creationId xmlns:a16="http://schemas.microsoft.com/office/drawing/2014/main" id="{AF80C666-1F32-00B0-2747-C8A218C6DECA}"/>
                      </a:ext>
                    </a:extLst>
                  </p:cNvPr>
                  <p:cNvSpPr/>
                  <p:nvPr/>
                </p:nvSpPr>
                <p:spPr>
                  <a:xfrm>
                    <a:off x="14096727" y="1105574"/>
                    <a:ext cx="249176" cy="256857"/>
                  </a:xfrm>
                  <a:custGeom>
                    <a:avLst/>
                    <a:gdLst>
                      <a:gd name="csX0" fmla="*/ 122150 w 249176"/>
                      <a:gd name="csY0" fmla="*/ 256858 h 256857"/>
                      <a:gd name="csX1" fmla="*/ 125960 w 249176"/>
                      <a:gd name="csY1" fmla="*/ 256858 h 256857"/>
                      <a:gd name="csX2" fmla="*/ 128817 w 249176"/>
                      <a:gd name="csY2" fmla="*/ 255905 h 256857"/>
                      <a:gd name="csX3" fmla="*/ 227877 w 249176"/>
                      <a:gd name="csY3" fmla="*/ 153035 h 256857"/>
                      <a:gd name="csX4" fmla="*/ 248832 w 249176"/>
                      <a:gd name="csY4" fmla="*/ 25400 h 256857"/>
                      <a:gd name="csX5" fmla="*/ 245022 w 249176"/>
                      <a:gd name="csY5" fmla="*/ 6350 h 256857"/>
                      <a:gd name="csX6" fmla="*/ 223115 w 249176"/>
                      <a:gd name="csY6" fmla="*/ 635 h 256857"/>
                      <a:gd name="csX7" fmla="*/ 217400 w 249176"/>
                      <a:gd name="csY7" fmla="*/ 635 h 256857"/>
                      <a:gd name="csX8" fmla="*/ 33567 w 249176"/>
                      <a:gd name="csY8" fmla="*/ 635 h 256857"/>
                      <a:gd name="csX9" fmla="*/ 7850 w 249176"/>
                      <a:gd name="csY9" fmla="*/ 12065 h 256857"/>
                      <a:gd name="csX10" fmla="*/ 230 w 249176"/>
                      <a:gd name="csY10" fmla="*/ 39688 h 256857"/>
                      <a:gd name="csX11" fmla="*/ 21185 w 249176"/>
                      <a:gd name="csY11" fmla="*/ 153988 h 256857"/>
                      <a:gd name="csX12" fmla="*/ 122150 w 249176"/>
                      <a:gd name="csY12" fmla="*/ 256858 h 256857"/>
                      <a:gd name="csX13" fmla="*/ 49760 w 249176"/>
                      <a:gd name="csY13" fmla="*/ 149225 h 256857"/>
                      <a:gd name="csX14" fmla="*/ 45950 w 249176"/>
                      <a:gd name="csY14" fmla="*/ 130175 h 256857"/>
                      <a:gd name="csX15" fmla="*/ 65952 w 249176"/>
                      <a:gd name="csY15" fmla="*/ 132080 h 256857"/>
                      <a:gd name="csX16" fmla="*/ 110720 w 249176"/>
                      <a:gd name="csY16" fmla="*/ 134938 h 256857"/>
                      <a:gd name="csX17" fmla="*/ 110720 w 249176"/>
                      <a:gd name="csY17" fmla="*/ 223520 h 256857"/>
                      <a:gd name="csX18" fmla="*/ 49760 w 249176"/>
                      <a:gd name="csY18" fmla="*/ 149225 h 256857"/>
                      <a:gd name="csX19" fmla="*/ 139295 w 249176"/>
                      <a:gd name="csY19" fmla="*/ 223520 h 256857"/>
                      <a:gd name="csX20" fmla="*/ 139295 w 249176"/>
                      <a:gd name="csY20" fmla="*/ 134938 h 256857"/>
                      <a:gd name="csX21" fmla="*/ 176442 w 249176"/>
                      <a:gd name="csY21" fmla="*/ 132080 h 256857"/>
                      <a:gd name="csX22" fmla="*/ 203112 w 249176"/>
                      <a:gd name="csY22" fmla="*/ 129222 h 256857"/>
                      <a:gd name="csX23" fmla="*/ 200255 w 249176"/>
                      <a:gd name="csY23" fmla="*/ 149225 h 256857"/>
                      <a:gd name="csX24" fmla="*/ 139295 w 249176"/>
                      <a:gd name="csY24" fmla="*/ 223520 h 256857"/>
                      <a:gd name="csX25" fmla="*/ 219305 w 249176"/>
                      <a:gd name="csY25" fmla="*/ 29210 h 256857"/>
                      <a:gd name="csX26" fmla="*/ 207875 w 249176"/>
                      <a:gd name="csY26" fmla="*/ 100648 h 256857"/>
                      <a:gd name="csX27" fmla="*/ 173585 w 249176"/>
                      <a:gd name="csY27" fmla="*/ 104458 h 256857"/>
                      <a:gd name="csX28" fmla="*/ 139295 w 249176"/>
                      <a:gd name="csY28" fmla="*/ 106363 h 256857"/>
                      <a:gd name="csX29" fmla="*/ 139295 w 249176"/>
                      <a:gd name="csY29" fmla="*/ 28258 h 256857"/>
                      <a:gd name="csX30" fmla="*/ 216447 w 249176"/>
                      <a:gd name="csY30" fmla="*/ 28258 h 256857"/>
                      <a:gd name="csX31" fmla="*/ 219305 w 249176"/>
                      <a:gd name="csY31" fmla="*/ 29210 h 256857"/>
                      <a:gd name="csX32" fmla="*/ 29757 w 249176"/>
                      <a:gd name="csY32" fmla="*/ 31115 h 256857"/>
                      <a:gd name="csX33" fmla="*/ 33567 w 249176"/>
                      <a:gd name="csY33" fmla="*/ 29210 h 256857"/>
                      <a:gd name="csX34" fmla="*/ 110720 w 249176"/>
                      <a:gd name="csY34" fmla="*/ 29210 h 256857"/>
                      <a:gd name="csX35" fmla="*/ 110720 w 249176"/>
                      <a:gd name="csY35" fmla="*/ 107315 h 256857"/>
                      <a:gd name="csX36" fmla="*/ 68810 w 249176"/>
                      <a:gd name="csY36" fmla="*/ 104458 h 256857"/>
                      <a:gd name="csX37" fmla="*/ 40235 w 249176"/>
                      <a:gd name="csY37" fmla="*/ 101600 h 256857"/>
                      <a:gd name="csX38" fmla="*/ 28805 w 249176"/>
                      <a:gd name="csY38" fmla="*/ 34925 h 256857"/>
                      <a:gd name="csX39" fmla="*/ 29757 w 249176"/>
                      <a:gd name="csY39" fmla="*/ 31115 h 25685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  <a:cxn ang="0">
                        <a:pos x="csX39" y="csY39"/>
                      </a:cxn>
                    </a:cxnLst>
                    <a:rect l="l" t="t" r="r" b="b"/>
                    <a:pathLst>
                      <a:path w="249176" h="256857">
                        <a:moveTo>
                          <a:pt x="122150" y="256858"/>
                        </a:moveTo>
                        <a:lnTo>
                          <a:pt x="125960" y="256858"/>
                        </a:lnTo>
                        <a:lnTo>
                          <a:pt x="128817" y="255905"/>
                        </a:lnTo>
                        <a:cubicBezTo>
                          <a:pt x="180252" y="245428"/>
                          <a:pt x="219305" y="205422"/>
                          <a:pt x="227877" y="153035"/>
                        </a:cubicBezTo>
                        <a:lnTo>
                          <a:pt x="248832" y="25400"/>
                        </a:lnTo>
                        <a:cubicBezTo>
                          <a:pt x="249785" y="17780"/>
                          <a:pt x="248832" y="11113"/>
                          <a:pt x="245022" y="6350"/>
                        </a:cubicBezTo>
                        <a:cubicBezTo>
                          <a:pt x="238355" y="-1270"/>
                          <a:pt x="229782" y="-318"/>
                          <a:pt x="223115" y="635"/>
                        </a:cubicBezTo>
                        <a:cubicBezTo>
                          <a:pt x="221210" y="635"/>
                          <a:pt x="219305" y="635"/>
                          <a:pt x="217400" y="635"/>
                        </a:cubicBezTo>
                        <a:lnTo>
                          <a:pt x="33567" y="635"/>
                        </a:lnTo>
                        <a:cubicBezTo>
                          <a:pt x="24042" y="635"/>
                          <a:pt x="14517" y="5398"/>
                          <a:pt x="7850" y="12065"/>
                        </a:cubicBezTo>
                        <a:cubicBezTo>
                          <a:pt x="1182" y="19685"/>
                          <a:pt x="-723" y="29210"/>
                          <a:pt x="230" y="39688"/>
                        </a:cubicBezTo>
                        <a:lnTo>
                          <a:pt x="21185" y="153988"/>
                        </a:lnTo>
                        <a:cubicBezTo>
                          <a:pt x="30710" y="206375"/>
                          <a:pt x="69762" y="246380"/>
                          <a:pt x="122150" y="256858"/>
                        </a:cubicBezTo>
                        <a:close/>
                        <a:moveTo>
                          <a:pt x="49760" y="149225"/>
                        </a:moveTo>
                        <a:lnTo>
                          <a:pt x="45950" y="130175"/>
                        </a:lnTo>
                        <a:lnTo>
                          <a:pt x="65952" y="132080"/>
                        </a:lnTo>
                        <a:cubicBezTo>
                          <a:pt x="81192" y="133985"/>
                          <a:pt x="95480" y="134938"/>
                          <a:pt x="110720" y="134938"/>
                        </a:cubicBezTo>
                        <a:lnTo>
                          <a:pt x="110720" y="223520"/>
                        </a:lnTo>
                        <a:cubicBezTo>
                          <a:pt x="78335" y="212090"/>
                          <a:pt x="55475" y="183515"/>
                          <a:pt x="49760" y="149225"/>
                        </a:cubicBezTo>
                        <a:close/>
                        <a:moveTo>
                          <a:pt x="139295" y="223520"/>
                        </a:moveTo>
                        <a:lnTo>
                          <a:pt x="139295" y="134938"/>
                        </a:lnTo>
                        <a:cubicBezTo>
                          <a:pt x="151677" y="134938"/>
                          <a:pt x="164060" y="133985"/>
                          <a:pt x="176442" y="132080"/>
                        </a:cubicBezTo>
                        <a:lnTo>
                          <a:pt x="203112" y="129222"/>
                        </a:lnTo>
                        <a:lnTo>
                          <a:pt x="200255" y="149225"/>
                        </a:lnTo>
                        <a:cubicBezTo>
                          <a:pt x="193587" y="183515"/>
                          <a:pt x="170727" y="211138"/>
                          <a:pt x="139295" y="223520"/>
                        </a:cubicBezTo>
                        <a:close/>
                        <a:moveTo>
                          <a:pt x="219305" y="29210"/>
                        </a:moveTo>
                        <a:lnTo>
                          <a:pt x="207875" y="100648"/>
                        </a:lnTo>
                        <a:lnTo>
                          <a:pt x="173585" y="104458"/>
                        </a:lnTo>
                        <a:cubicBezTo>
                          <a:pt x="162155" y="105410"/>
                          <a:pt x="150725" y="106363"/>
                          <a:pt x="139295" y="106363"/>
                        </a:cubicBezTo>
                        <a:lnTo>
                          <a:pt x="139295" y="28258"/>
                        </a:lnTo>
                        <a:lnTo>
                          <a:pt x="216447" y="28258"/>
                        </a:lnTo>
                        <a:cubicBezTo>
                          <a:pt x="217400" y="29210"/>
                          <a:pt x="218352" y="29210"/>
                          <a:pt x="219305" y="29210"/>
                        </a:cubicBezTo>
                        <a:close/>
                        <a:moveTo>
                          <a:pt x="29757" y="31115"/>
                        </a:moveTo>
                        <a:cubicBezTo>
                          <a:pt x="30710" y="30163"/>
                          <a:pt x="31662" y="29210"/>
                          <a:pt x="33567" y="29210"/>
                        </a:cubicBezTo>
                        <a:lnTo>
                          <a:pt x="110720" y="29210"/>
                        </a:lnTo>
                        <a:lnTo>
                          <a:pt x="110720" y="107315"/>
                        </a:lnTo>
                        <a:cubicBezTo>
                          <a:pt x="96432" y="107315"/>
                          <a:pt x="83097" y="106363"/>
                          <a:pt x="68810" y="104458"/>
                        </a:cubicBezTo>
                        <a:lnTo>
                          <a:pt x="40235" y="101600"/>
                        </a:lnTo>
                        <a:lnTo>
                          <a:pt x="28805" y="34925"/>
                        </a:lnTo>
                        <a:cubicBezTo>
                          <a:pt x="28805" y="33020"/>
                          <a:pt x="29757" y="31115"/>
                          <a:pt x="29757" y="3111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91" name="Forma Livre: Forma 90">
                    <a:extLst>
                      <a:ext uri="{FF2B5EF4-FFF2-40B4-BE49-F238E27FC236}">
                        <a16:creationId xmlns:a16="http://schemas.microsoft.com/office/drawing/2014/main" id="{BCC13884-6A8B-BBE1-2FB1-45469D470154}"/>
                      </a:ext>
                    </a:extLst>
                  </p:cNvPr>
                  <p:cNvSpPr/>
                  <p:nvPr/>
                </p:nvSpPr>
                <p:spPr>
                  <a:xfrm>
                    <a:off x="14207447" y="1551027"/>
                    <a:ext cx="125730" cy="125729"/>
                  </a:xfrm>
                  <a:custGeom>
                    <a:avLst/>
                    <a:gdLst>
                      <a:gd name="csX0" fmla="*/ 62865 w 125730"/>
                      <a:gd name="csY0" fmla="*/ 0 h 125729"/>
                      <a:gd name="csX1" fmla="*/ 0 w 125730"/>
                      <a:gd name="csY1" fmla="*/ 62865 h 125729"/>
                      <a:gd name="csX2" fmla="*/ 62865 w 125730"/>
                      <a:gd name="csY2" fmla="*/ 125730 h 125729"/>
                      <a:gd name="csX3" fmla="*/ 125730 w 125730"/>
                      <a:gd name="csY3" fmla="*/ 62865 h 125729"/>
                      <a:gd name="csX4" fmla="*/ 62865 w 125730"/>
                      <a:gd name="csY4" fmla="*/ 0 h 125729"/>
                      <a:gd name="csX5" fmla="*/ 62865 w 125730"/>
                      <a:gd name="csY5" fmla="*/ 97155 h 125729"/>
                      <a:gd name="csX6" fmla="*/ 28575 w 125730"/>
                      <a:gd name="csY6" fmla="*/ 62865 h 125729"/>
                      <a:gd name="csX7" fmla="*/ 62865 w 125730"/>
                      <a:gd name="csY7" fmla="*/ 28575 h 125729"/>
                      <a:gd name="csX8" fmla="*/ 97155 w 125730"/>
                      <a:gd name="csY8" fmla="*/ 62865 h 125729"/>
                      <a:gd name="csX9" fmla="*/ 62865 w 125730"/>
                      <a:gd name="csY9" fmla="*/ 97155 h 12572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</a:cxnLst>
                    <a:rect l="l" t="t" r="r" b="b"/>
                    <a:pathLst>
                      <a:path w="125730" h="125729">
                        <a:moveTo>
                          <a:pt x="62865" y="0"/>
                        </a:moveTo>
                        <a:cubicBezTo>
                          <a:pt x="28575" y="0"/>
                          <a:pt x="0" y="27622"/>
                          <a:pt x="0" y="62865"/>
                        </a:cubicBezTo>
                        <a:cubicBezTo>
                          <a:pt x="0" y="97155"/>
                          <a:pt x="27622" y="125730"/>
                          <a:pt x="62865" y="125730"/>
                        </a:cubicBezTo>
                        <a:cubicBezTo>
                          <a:pt x="97155" y="125730"/>
                          <a:pt x="125730" y="98107"/>
                          <a:pt x="125730" y="62865"/>
                        </a:cubicBezTo>
                        <a:cubicBezTo>
                          <a:pt x="124777" y="28575"/>
                          <a:pt x="97155" y="0"/>
                          <a:pt x="62865" y="0"/>
                        </a:cubicBezTo>
                        <a:close/>
                        <a:moveTo>
                          <a:pt x="62865" y="97155"/>
                        </a:moveTo>
                        <a:cubicBezTo>
                          <a:pt x="43815" y="97155"/>
                          <a:pt x="28575" y="81915"/>
                          <a:pt x="28575" y="62865"/>
                        </a:cubicBezTo>
                        <a:cubicBezTo>
                          <a:pt x="28575" y="43815"/>
                          <a:pt x="43815" y="28575"/>
                          <a:pt x="62865" y="28575"/>
                        </a:cubicBezTo>
                        <a:cubicBezTo>
                          <a:pt x="81915" y="28575"/>
                          <a:pt x="97155" y="43815"/>
                          <a:pt x="97155" y="62865"/>
                        </a:cubicBezTo>
                        <a:cubicBezTo>
                          <a:pt x="97155" y="81915"/>
                          <a:pt x="80963" y="97155"/>
                          <a:pt x="62865" y="9715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92" name="Elipse 91">
                    <a:extLst>
                      <a:ext uri="{FF2B5EF4-FFF2-40B4-BE49-F238E27FC236}">
                        <a16:creationId xmlns:a16="http://schemas.microsoft.com/office/drawing/2014/main" id="{DD8E7E65-E115-E355-A892-8A0D895C10E7}"/>
                      </a:ext>
                    </a:extLst>
                  </p:cNvPr>
                  <p:cNvSpPr/>
                  <p:nvPr/>
                </p:nvSpPr>
                <p:spPr>
                  <a:xfrm>
                    <a:off x="14252215" y="1595794"/>
                    <a:ext cx="36194" cy="36195"/>
                  </a:xfrm>
                  <a:prstGeom prst="ellipse">
                    <a:avLst/>
                  </a:pr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93" name="Forma Livre: Forma 92">
                    <a:extLst>
                      <a:ext uri="{FF2B5EF4-FFF2-40B4-BE49-F238E27FC236}">
                        <a16:creationId xmlns:a16="http://schemas.microsoft.com/office/drawing/2014/main" id="{4CC359F6-6456-8D2B-3915-FC6486749D63}"/>
                      </a:ext>
                    </a:extLst>
                  </p:cNvPr>
                  <p:cNvSpPr/>
                  <p:nvPr/>
                </p:nvSpPr>
                <p:spPr>
                  <a:xfrm>
                    <a:off x="14609402" y="1551027"/>
                    <a:ext cx="125730" cy="125729"/>
                  </a:xfrm>
                  <a:custGeom>
                    <a:avLst/>
                    <a:gdLst>
                      <a:gd name="csX0" fmla="*/ 62865 w 125730"/>
                      <a:gd name="csY0" fmla="*/ 0 h 125729"/>
                      <a:gd name="csX1" fmla="*/ 0 w 125730"/>
                      <a:gd name="csY1" fmla="*/ 62865 h 125729"/>
                      <a:gd name="csX2" fmla="*/ 62865 w 125730"/>
                      <a:gd name="csY2" fmla="*/ 125730 h 125729"/>
                      <a:gd name="csX3" fmla="*/ 125730 w 125730"/>
                      <a:gd name="csY3" fmla="*/ 62865 h 125729"/>
                      <a:gd name="csX4" fmla="*/ 62865 w 125730"/>
                      <a:gd name="csY4" fmla="*/ 0 h 125729"/>
                      <a:gd name="csX5" fmla="*/ 62865 w 125730"/>
                      <a:gd name="csY5" fmla="*/ 97155 h 125729"/>
                      <a:gd name="csX6" fmla="*/ 28575 w 125730"/>
                      <a:gd name="csY6" fmla="*/ 62865 h 125729"/>
                      <a:gd name="csX7" fmla="*/ 62865 w 125730"/>
                      <a:gd name="csY7" fmla="*/ 28575 h 125729"/>
                      <a:gd name="csX8" fmla="*/ 97155 w 125730"/>
                      <a:gd name="csY8" fmla="*/ 62865 h 125729"/>
                      <a:gd name="csX9" fmla="*/ 62865 w 125730"/>
                      <a:gd name="csY9" fmla="*/ 97155 h 12572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</a:cxnLst>
                    <a:rect l="l" t="t" r="r" b="b"/>
                    <a:pathLst>
                      <a:path w="125730" h="125729">
                        <a:moveTo>
                          <a:pt x="62865" y="0"/>
                        </a:moveTo>
                        <a:cubicBezTo>
                          <a:pt x="28575" y="0"/>
                          <a:pt x="0" y="27622"/>
                          <a:pt x="0" y="62865"/>
                        </a:cubicBezTo>
                        <a:cubicBezTo>
                          <a:pt x="0" y="97155"/>
                          <a:pt x="27623" y="125730"/>
                          <a:pt x="62865" y="125730"/>
                        </a:cubicBezTo>
                        <a:cubicBezTo>
                          <a:pt x="98108" y="125730"/>
                          <a:pt x="125730" y="98107"/>
                          <a:pt x="125730" y="62865"/>
                        </a:cubicBezTo>
                        <a:cubicBezTo>
                          <a:pt x="125730" y="28575"/>
                          <a:pt x="98108" y="0"/>
                          <a:pt x="62865" y="0"/>
                        </a:cubicBezTo>
                        <a:close/>
                        <a:moveTo>
                          <a:pt x="62865" y="97155"/>
                        </a:moveTo>
                        <a:cubicBezTo>
                          <a:pt x="43815" y="97155"/>
                          <a:pt x="28575" y="81915"/>
                          <a:pt x="28575" y="62865"/>
                        </a:cubicBezTo>
                        <a:cubicBezTo>
                          <a:pt x="28575" y="43815"/>
                          <a:pt x="43815" y="28575"/>
                          <a:pt x="62865" y="28575"/>
                        </a:cubicBezTo>
                        <a:cubicBezTo>
                          <a:pt x="81915" y="28575"/>
                          <a:pt x="97155" y="43815"/>
                          <a:pt x="97155" y="62865"/>
                        </a:cubicBezTo>
                        <a:cubicBezTo>
                          <a:pt x="97155" y="81915"/>
                          <a:pt x="81915" y="97155"/>
                          <a:pt x="62865" y="9715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94" name="Elipse 93">
                    <a:extLst>
                      <a:ext uri="{FF2B5EF4-FFF2-40B4-BE49-F238E27FC236}">
                        <a16:creationId xmlns:a16="http://schemas.microsoft.com/office/drawing/2014/main" id="{2FA89AD1-0343-93D6-A74A-B606A064F304}"/>
                      </a:ext>
                    </a:extLst>
                  </p:cNvPr>
                  <p:cNvSpPr/>
                  <p:nvPr/>
                </p:nvSpPr>
                <p:spPr>
                  <a:xfrm>
                    <a:off x="14654170" y="1595794"/>
                    <a:ext cx="36195" cy="36195"/>
                  </a:xfrm>
                  <a:prstGeom prst="ellipse">
                    <a:avLst/>
                  </a:pr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95" name="Forma Livre: Forma 94">
                    <a:extLst>
                      <a:ext uri="{FF2B5EF4-FFF2-40B4-BE49-F238E27FC236}">
                        <a16:creationId xmlns:a16="http://schemas.microsoft.com/office/drawing/2014/main" id="{D817BD69-B900-445B-3206-80D0B815433B}"/>
                      </a:ext>
                    </a:extLst>
                  </p:cNvPr>
                  <p:cNvSpPr/>
                  <p:nvPr/>
                </p:nvSpPr>
                <p:spPr>
                  <a:xfrm>
                    <a:off x="14347465" y="1604367"/>
                    <a:ext cx="243840" cy="28575"/>
                  </a:xfrm>
                  <a:custGeom>
                    <a:avLst/>
                    <a:gdLst>
                      <a:gd name="csX0" fmla="*/ 229553 w 243840"/>
                      <a:gd name="csY0" fmla="*/ 0 h 28575"/>
                      <a:gd name="csX1" fmla="*/ 14288 w 243840"/>
                      <a:gd name="csY1" fmla="*/ 0 h 28575"/>
                      <a:gd name="csX2" fmla="*/ 0 w 243840"/>
                      <a:gd name="csY2" fmla="*/ 14288 h 28575"/>
                      <a:gd name="csX3" fmla="*/ 14288 w 243840"/>
                      <a:gd name="csY3" fmla="*/ 28575 h 28575"/>
                      <a:gd name="csX4" fmla="*/ 229553 w 243840"/>
                      <a:gd name="csY4" fmla="*/ 28575 h 28575"/>
                      <a:gd name="csX5" fmla="*/ 243840 w 243840"/>
                      <a:gd name="csY5" fmla="*/ 14288 h 28575"/>
                      <a:gd name="csX6" fmla="*/ 229553 w 243840"/>
                      <a:gd name="csY6" fmla="*/ 0 h 2857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</a:cxnLst>
                    <a:rect l="l" t="t" r="r" b="b"/>
                    <a:pathLst>
                      <a:path w="243840" h="28575">
                        <a:moveTo>
                          <a:pt x="229553" y="0"/>
                        </a:moveTo>
                        <a:lnTo>
                          <a:pt x="14288" y="0"/>
                        </a:lnTo>
                        <a:cubicBezTo>
                          <a:pt x="6668" y="0"/>
                          <a:pt x="0" y="6667"/>
                          <a:pt x="0" y="14288"/>
                        </a:cubicBezTo>
                        <a:cubicBezTo>
                          <a:pt x="0" y="21907"/>
                          <a:pt x="6668" y="28575"/>
                          <a:pt x="14288" y="28575"/>
                        </a:cubicBezTo>
                        <a:lnTo>
                          <a:pt x="229553" y="28575"/>
                        </a:lnTo>
                        <a:cubicBezTo>
                          <a:pt x="237172" y="28575"/>
                          <a:pt x="243840" y="21907"/>
                          <a:pt x="243840" y="14288"/>
                        </a:cubicBezTo>
                        <a:cubicBezTo>
                          <a:pt x="243840" y="6667"/>
                          <a:pt x="238125" y="0"/>
                          <a:pt x="229553" y="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96" name="Forma Livre: Forma 95">
                    <a:extLst>
                      <a:ext uri="{FF2B5EF4-FFF2-40B4-BE49-F238E27FC236}">
                        <a16:creationId xmlns:a16="http://schemas.microsoft.com/office/drawing/2014/main" id="{7A5FEA36-F956-52A6-D72A-C5F212C41B53}"/>
                      </a:ext>
                    </a:extLst>
                  </p:cNvPr>
                  <p:cNvSpPr/>
                  <p:nvPr/>
                </p:nvSpPr>
                <p:spPr>
                  <a:xfrm>
                    <a:off x="14109340" y="1171932"/>
                    <a:ext cx="656272" cy="456247"/>
                  </a:xfrm>
                  <a:custGeom>
                    <a:avLst/>
                    <a:gdLst>
                      <a:gd name="csX0" fmla="*/ 656273 w 656272"/>
                      <a:gd name="csY0" fmla="*/ 77152 h 456247"/>
                      <a:gd name="csX1" fmla="*/ 656273 w 656272"/>
                      <a:gd name="csY1" fmla="*/ 74295 h 456247"/>
                      <a:gd name="csX2" fmla="*/ 633412 w 656272"/>
                      <a:gd name="csY2" fmla="*/ 50482 h 456247"/>
                      <a:gd name="csX3" fmla="*/ 408622 w 656272"/>
                      <a:gd name="csY3" fmla="*/ 5715 h 456247"/>
                      <a:gd name="csX4" fmla="*/ 384810 w 656272"/>
                      <a:gd name="csY4" fmla="*/ 11430 h 456247"/>
                      <a:gd name="csX5" fmla="*/ 374333 w 656272"/>
                      <a:gd name="csY5" fmla="*/ 33338 h 456247"/>
                      <a:gd name="csX6" fmla="*/ 374333 w 656272"/>
                      <a:gd name="csY6" fmla="*/ 65723 h 456247"/>
                      <a:gd name="csX7" fmla="*/ 346710 w 656272"/>
                      <a:gd name="csY7" fmla="*/ 104775 h 456247"/>
                      <a:gd name="csX8" fmla="*/ 346710 w 656272"/>
                      <a:gd name="csY8" fmla="*/ 333375 h 456247"/>
                      <a:gd name="csX9" fmla="*/ 266700 w 656272"/>
                      <a:gd name="csY9" fmla="*/ 333375 h 456247"/>
                      <a:gd name="csX10" fmla="*/ 266700 w 656272"/>
                      <a:gd name="csY10" fmla="*/ 321945 h 456247"/>
                      <a:gd name="csX11" fmla="*/ 302895 w 656272"/>
                      <a:gd name="csY11" fmla="*/ 321945 h 456247"/>
                      <a:gd name="csX12" fmla="*/ 331470 w 656272"/>
                      <a:gd name="csY12" fmla="*/ 293370 h 456247"/>
                      <a:gd name="csX13" fmla="*/ 331470 w 656272"/>
                      <a:gd name="csY13" fmla="*/ 28575 h 456247"/>
                      <a:gd name="csX14" fmla="*/ 302895 w 656272"/>
                      <a:gd name="csY14" fmla="*/ 0 h 456247"/>
                      <a:gd name="csX15" fmla="*/ 280988 w 656272"/>
                      <a:gd name="csY15" fmla="*/ 0 h 456247"/>
                      <a:gd name="csX16" fmla="*/ 266700 w 656272"/>
                      <a:gd name="csY16" fmla="*/ 14288 h 456247"/>
                      <a:gd name="csX17" fmla="*/ 280988 w 656272"/>
                      <a:gd name="csY17" fmla="*/ 28575 h 456247"/>
                      <a:gd name="csX18" fmla="*/ 302895 w 656272"/>
                      <a:gd name="csY18" fmla="*/ 28575 h 456247"/>
                      <a:gd name="csX19" fmla="*/ 302895 w 656272"/>
                      <a:gd name="csY19" fmla="*/ 293370 h 456247"/>
                      <a:gd name="csX20" fmla="*/ 14288 w 656272"/>
                      <a:gd name="csY20" fmla="*/ 293370 h 456247"/>
                      <a:gd name="csX21" fmla="*/ 0 w 656272"/>
                      <a:gd name="csY21" fmla="*/ 307658 h 456247"/>
                      <a:gd name="csX22" fmla="*/ 14288 w 656272"/>
                      <a:gd name="csY22" fmla="*/ 321945 h 456247"/>
                      <a:gd name="csX23" fmla="*/ 189547 w 656272"/>
                      <a:gd name="csY23" fmla="*/ 321945 h 456247"/>
                      <a:gd name="csX24" fmla="*/ 189547 w 656272"/>
                      <a:gd name="csY24" fmla="*/ 333375 h 456247"/>
                      <a:gd name="csX25" fmla="*/ 151447 w 656272"/>
                      <a:gd name="csY25" fmla="*/ 333375 h 456247"/>
                      <a:gd name="csX26" fmla="*/ 50482 w 656272"/>
                      <a:gd name="csY26" fmla="*/ 434340 h 456247"/>
                      <a:gd name="csX27" fmla="*/ 50482 w 656272"/>
                      <a:gd name="csY27" fmla="*/ 441960 h 456247"/>
                      <a:gd name="csX28" fmla="*/ 64770 w 656272"/>
                      <a:gd name="csY28" fmla="*/ 456248 h 456247"/>
                      <a:gd name="csX29" fmla="*/ 79057 w 656272"/>
                      <a:gd name="csY29" fmla="*/ 441960 h 456247"/>
                      <a:gd name="csX30" fmla="*/ 79057 w 656272"/>
                      <a:gd name="csY30" fmla="*/ 434340 h 456247"/>
                      <a:gd name="csX31" fmla="*/ 151447 w 656272"/>
                      <a:gd name="csY31" fmla="*/ 361950 h 456247"/>
                      <a:gd name="csX32" fmla="*/ 375285 w 656272"/>
                      <a:gd name="csY32" fmla="*/ 361950 h 456247"/>
                      <a:gd name="csX33" fmla="*/ 375285 w 656272"/>
                      <a:gd name="csY33" fmla="*/ 104775 h 456247"/>
                      <a:gd name="csX34" fmla="*/ 388620 w 656272"/>
                      <a:gd name="csY34" fmla="*/ 91440 h 456247"/>
                      <a:gd name="csX35" fmla="*/ 402908 w 656272"/>
                      <a:gd name="csY35" fmla="*/ 91440 h 456247"/>
                      <a:gd name="csX36" fmla="*/ 484822 w 656272"/>
                      <a:gd name="csY36" fmla="*/ 91440 h 456247"/>
                      <a:gd name="csX37" fmla="*/ 484822 w 656272"/>
                      <a:gd name="csY37" fmla="*/ 200977 h 456247"/>
                      <a:gd name="csX38" fmla="*/ 535305 w 656272"/>
                      <a:gd name="csY38" fmla="*/ 251460 h 456247"/>
                      <a:gd name="csX39" fmla="*/ 627698 w 656272"/>
                      <a:gd name="csY39" fmla="*/ 251460 h 456247"/>
                      <a:gd name="csX40" fmla="*/ 627698 w 656272"/>
                      <a:gd name="csY40" fmla="*/ 394335 h 456247"/>
                      <a:gd name="csX41" fmla="*/ 641985 w 656272"/>
                      <a:gd name="csY41" fmla="*/ 408623 h 456247"/>
                      <a:gd name="csX42" fmla="*/ 656273 w 656272"/>
                      <a:gd name="csY42" fmla="*/ 394335 h 456247"/>
                      <a:gd name="csX43" fmla="*/ 656273 w 656272"/>
                      <a:gd name="csY43" fmla="*/ 78105 h 456247"/>
                      <a:gd name="csX44" fmla="*/ 656273 w 656272"/>
                      <a:gd name="csY44" fmla="*/ 77152 h 456247"/>
                      <a:gd name="csX45" fmla="*/ 656273 w 656272"/>
                      <a:gd name="csY45" fmla="*/ 77152 h 456247"/>
                      <a:gd name="csX46" fmla="*/ 218122 w 656272"/>
                      <a:gd name="csY46" fmla="*/ 320993 h 456247"/>
                      <a:gd name="csX47" fmla="*/ 238125 w 656272"/>
                      <a:gd name="csY47" fmla="*/ 320993 h 456247"/>
                      <a:gd name="csX48" fmla="*/ 238125 w 656272"/>
                      <a:gd name="csY48" fmla="*/ 332423 h 456247"/>
                      <a:gd name="csX49" fmla="*/ 218122 w 656272"/>
                      <a:gd name="csY49" fmla="*/ 332423 h 456247"/>
                      <a:gd name="csX50" fmla="*/ 218122 w 656272"/>
                      <a:gd name="csY50" fmla="*/ 320993 h 456247"/>
                      <a:gd name="csX51" fmla="*/ 402908 w 656272"/>
                      <a:gd name="csY51" fmla="*/ 32385 h 456247"/>
                      <a:gd name="csX52" fmla="*/ 551498 w 656272"/>
                      <a:gd name="csY52" fmla="*/ 61913 h 456247"/>
                      <a:gd name="csX53" fmla="*/ 402908 w 656272"/>
                      <a:gd name="csY53" fmla="*/ 61913 h 456247"/>
                      <a:gd name="csX54" fmla="*/ 402908 w 656272"/>
                      <a:gd name="csY54" fmla="*/ 32385 h 456247"/>
                      <a:gd name="csX55" fmla="*/ 535305 w 656272"/>
                      <a:gd name="csY55" fmla="*/ 222885 h 456247"/>
                      <a:gd name="csX56" fmla="*/ 513397 w 656272"/>
                      <a:gd name="csY56" fmla="*/ 200977 h 456247"/>
                      <a:gd name="csX57" fmla="*/ 513397 w 656272"/>
                      <a:gd name="csY57" fmla="*/ 91440 h 456247"/>
                      <a:gd name="csX58" fmla="*/ 627698 w 656272"/>
                      <a:gd name="csY58" fmla="*/ 91440 h 456247"/>
                      <a:gd name="csX59" fmla="*/ 627698 w 656272"/>
                      <a:gd name="csY59" fmla="*/ 222885 h 456247"/>
                      <a:gd name="csX60" fmla="*/ 535305 w 656272"/>
                      <a:gd name="csY60" fmla="*/ 222885 h 45624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  <a:cxn ang="0">
                        <a:pos x="csX39" y="csY39"/>
                      </a:cxn>
                      <a:cxn ang="0">
                        <a:pos x="csX40" y="csY40"/>
                      </a:cxn>
                      <a:cxn ang="0">
                        <a:pos x="csX41" y="csY41"/>
                      </a:cxn>
                      <a:cxn ang="0">
                        <a:pos x="csX42" y="csY42"/>
                      </a:cxn>
                      <a:cxn ang="0">
                        <a:pos x="csX43" y="csY43"/>
                      </a:cxn>
                      <a:cxn ang="0">
                        <a:pos x="csX44" y="csY44"/>
                      </a:cxn>
                      <a:cxn ang="0">
                        <a:pos x="csX45" y="csY45"/>
                      </a:cxn>
                      <a:cxn ang="0">
                        <a:pos x="csX46" y="csY46"/>
                      </a:cxn>
                      <a:cxn ang="0">
                        <a:pos x="csX47" y="csY47"/>
                      </a:cxn>
                      <a:cxn ang="0">
                        <a:pos x="csX48" y="csY48"/>
                      </a:cxn>
                      <a:cxn ang="0">
                        <a:pos x="csX49" y="csY49"/>
                      </a:cxn>
                      <a:cxn ang="0">
                        <a:pos x="csX50" y="csY50"/>
                      </a:cxn>
                      <a:cxn ang="0">
                        <a:pos x="csX51" y="csY51"/>
                      </a:cxn>
                      <a:cxn ang="0">
                        <a:pos x="csX52" y="csY52"/>
                      </a:cxn>
                      <a:cxn ang="0">
                        <a:pos x="csX53" y="csY53"/>
                      </a:cxn>
                      <a:cxn ang="0">
                        <a:pos x="csX54" y="csY54"/>
                      </a:cxn>
                      <a:cxn ang="0">
                        <a:pos x="csX55" y="csY55"/>
                      </a:cxn>
                      <a:cxn ang="0">
                        <a:pos x="csX56" y="csY56"/>
                      </a:cxn>
                      <a:cxn ang="0">
                        <a:pos x="csX57" y="csY57"/>
                      </a:cxn>
                      <a:cxn ang="0">
                        <a:pos x="csX58" y="csY58"/>
                      </a:cxn>
                      <a:cxn ang="0">
                        <a:pos x="csX59" y="csY59"/>
                      </a:cxn>
                      <a:cxn ang="0">
                        <a:pos x="csX60" y="csY60"/>
                      </a:cxn>
                    </a:cxnLst>
                    <a:rect l="l" t="t" r="r" b="b"/>
                    <a:pathLst>
                      <a:path w="656272" h="456247">
                        <a:moveTo>
                          <a:pt x="656273" y="77152"/>
                        </a:moveTo>
                        <a:cubicBezTo>
                          <a:pt x="656273" y="76200"/>
                          <a:pt x="656273" y="75248"/>
                          <a:pt x="656273" y="74295"/>
                        </a:cubicBezTo>
                        <a:cubicBezTo>
                          <a:pt x="654368" y="62865"/>
                          <a:pt x="645795" y="52388"/>
                          <a:pt x="633412" y="50482"/>
                        </a:cubicBezTo>
                        <a:lnTo>
                          <a:pt x="408622" y="5715"/>
                        </a:lnTo>
                        <a:cubicBezTo>
                          <a:pt x="400050" y="3810"/>
                          <a:pt x="391478" y="5715"/>
                          <a:pt x="384810" y="11430"/>
                        </a:cubicBezTo>
                        <a:cubicBezTo>
                          <a:pt x="378143" y="17145"/>
                          <a:pt x="374333" y="24765"/>
                          <a:pt x="374333" y="33338"/>
                        </a:cubicBezTo>
                        <a:lnTo>
                          <a:pt x="374333" y="65723"/>
                        </a:lnTo>
                        <a:cubicBezTo>
                          <a:pt x="358140" y="71438"/>
                          <a:pt x="346710" y="86677"/>
                          <a:pt x="346710" y="104775"/>
                        </a:cubicBezTo>
                        <a:lnTo>
                          <a:pt x="346710" y="333375"/>
                        </a:lnTo>
                        <a:lnTo>
                          <a:pt x="266700" y="333375"/>
                        </a:lnTo>
                        <a:lnTo>
                          <a:pt x="266700" y="321945"/>
                        </a:lnTo>
                        <a:lnTo>
                          <a:pt x="302895" y="321945"/>
                        </a:lnTo>
                        <a:cubicBezTo>
                          <a:pt x="319088" y="321945"/>
                          <a:pt x="331470" y="308610"/>
                          <a:pt x="331470" y="293370"/>
                        </a:cubicBezTo>
                        <a:lnTo>
                          <a:pt x="331470" y="28575"/>
                        </a:lnTo>
                        <a:cubicBezTo>
                          <a:pt x="331470" y="12382"/>
                          <a:pt x="318135" y="0"/>
                          <a:pt x="302895" y="0"/>
                        </a:cubicBezTo>
                        <a:lnTo>
                          <a:pt x="280988" y="0"/>
                        </a:lnTo>
                        <a:cubicBezTo>
                          <a:pt x="273368" y="0"/>
                          <a:pt x="266700" y="6668"/>
                          <a:pt x="266700" y="14288"/>
                        </a:cubicBezTo>
                        <a:cubicBezTo>
                          <a:pt x="266700" y="21907"/>
                          <a:pt x="273368" y="28575"/>
                          <a:pt x="280988" y="28575"/>
                        </a:cubicBezTo>
                        <a:lnTo>
                          <a:pt x="302895" y="28575"/>
                        </a:lnTo>
                        <a:lnTo>
                          <a:pt x="302895" y="293370"/>
                        </a:lnTo>
                        <a:lnTo>
                          <a:pt x="14288" y="293370"/>
                        </a:lnTo>
                        <a:cubicBezTo>
                          <a:pt x="6667" y="293370"/>
                          <a:pt x="0" y="300038"/>
                          <a:pt x="0" y="307658"/>
                        </a:cubicBezTo>
                        <a:cubicBezTo>
                          <a:pt x="0" y="315278"/>
                          <a:pt x="6667" y="321945"/>
                          <a:pt x="14288" y="321945"/>
                        </a:cubicBezTo>
                        <a:lnTo>
                          <a:pt x="189547" y="321945"/>
                        </a:lnTo>
                        <a:lnTo>
                          <a:pt x="189547" y="333375"/>
                        </a:lnTo>
                        <a:lnTo>
                          <a:pt x="151447" y="333375"/>
                        </a:lnTo>
                        <a:cubicBezTo>
                          <a:pt x="95250" y="333375"/>
                          <a:pt x="50482" y="379095"/>
                          <a:pt x="50482" y="434340"/>
                        </a:cubicBezTo>
                        <a:lnTo>
                          <a:pt x="50482" y="441960"/>
                        </a:lnTo>
                        <a:cubicBezTo>
                          <a:pt x="50482" y="449580"/>
                          <a:pt x="57150" y="456248"/>
                          <a:pt x="64770" y="456248"/>
                        </a:cubicBezTo>
                        <a:cubicBezTo>
                          <a:pt x="72390" y="456248"/>
                          <a:pt x="79057" y="449580"/>
                          <a:pt x="79057" y="441960"/>
                        </a:cubicBezTo>
                        <a:lnTo>
                          <a:pt x="79057" y="434340"/>
                        </a:lnTo>
                        <a:cubicBezTo>
                          <a:pt x="79057" y="394335"/>
                          <a:pt x="111442" y="361950"/>
                          <a:pt x="151447" y="361950"/>
                        </a:cubicBezTo>
                        <a:lnTo>
                          <a:pt x="375285" y="361950"/>
                        </a:lnTo>
                        <a:lnTo>
                          <a:pt x="375285" y="104775"/>
                        </a:lnTo>
                        <a:cubicBezTo>
                          <a:pt x="375285" y="98107"/>
                          <a:pt x="381000" y="91440"/>
                          <a:pt x="388620" y="91440"/>
                        </a:cubicBezTo>
                        <a:lnTo>
                          <a:pt x="402908" y="91440"/>
                        </a:lnTo>
                        <a:lnTo>
                          <a:pt x="484822" y="91440"/>
                        </a:lnTo>
                        <a:lnTo>
                          <a:pt x="484822" y="200977"/>
                        </a:lnTo>
                        <a:cubicBezTo>
                          <a:pt x="484822" y="228600"/>
                          <a:pt x="507683" y="251460"/>
                          <a:pt x="535305" y="251460"/>
                        </a:cubicBezTo>
                        <a:lnTo>
                          <a:pt x="627698" y="251460"/>
                        </a:lnTo>
                        <a:lnTo>
                          <a:pt x="627698" y="394335"/>
                        </a:lnTo>
                        <a:cubicBezTo>
                          <a:pt x="627698" y="401955"/>
                          <a:pt x="634365" y="408623"/>
                          <a:pt x="641985" y="408623"/>
                        </a:cubicBezTo>
                        <a:cubicBezTo>
                          <a:pt x="649605" y="408623"/>
                          <a:pt x="656273" y="401955"/>
                          <a:pt x="656273" y="394335"/>
                        </a:cubicBezTo>
                        <a:lnTo>
                          <a:pt x="656273" y="78105"/>
                        </a:lnTo>
                        <a:lnTo>
                          <a:pt x="656273" y="77152"/>
                        </a:lnTo>
                        <a:lnTo>
                          <a:pt x="656273" y="77152"/>
                        </a:lnTo>
                        <a:close/>
                        <a:moveTo>
                          <a:pt x="218122" y="320993"/>
                        </a:moveTo>
                        <a:lnTo>
                          <a:pt x="238125" y="320993"/>
                        </a:lnTo>
                        <a:lnTo>
                          <a:pt x="238125" y="332423"/>
                        </a:lnTo>
                        <a:lnTo>
                          <a:pt x="218122" y="332423"/>
                        </a:lnTo>
                        <a:lnTo>
                          <a:pt x="218122" y="320993"/>
                        </a:lnTo>
                        <a:close/>
                        <a:moveTo>
                          <a:pt x="402908" y="32385"/>
                        </a:moveTo>
                        <a:lnTo>
                          <a:pt x="551498" y="61913"/>
                        </a:lnTo>
                        <a:lnTo>
                          <a:pt x="402908" y="61913"/>
                        </a:lnTo>
                        <a:lnTo>
                          <a:pt x="402908" y="32385"/>
                        </a:lnTo>
                        <a:close/>
                        <a:moveTo>
                          <a:pt x="535305" y="222885"/>
                        </a:moveTo>
                        <a:cubicBezTo>
                          <a:pt x="522922" y="222885"/>
                          <a:pt x="513397" y="213360"/>
                          <a:pt x="513397" y="200977"/>
                        </a:cubicBezTo>
                        <a:lnTo>
                          <a:pt x="513397" y="91440"/>
                        </a:lnTo>
                        <a:lnTo>
                          <a:pt x="627698" y="91440"/>
                        </a:lnTo>
                        <a:lnTo>
                          <a:pt x="627698" y="222885"/>
                        </a:lnTo>
                        <a:cubicBezTo>
                          <a:pt x="627698" y="222885"/>
                          <a:pt x="535305" y="222885"/>
                          <a:pt x="535305" y="22288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97" name="Forma Livre: Forma 96">
                    <a:extLst>
                      <a:ext uri="{FF2B5EF4-FFF2-40B4-BE49-F238E27FC236}">
                        <a16:creationId xmlns:a16="http://schemas.microsoft.com/office/drawing/2014/main" id="{DE572B80-C5CC-5609-6F6E-136704FD6293}"/>
                      </a:ext>
                    </a:extLst>
                  </p:cNvPr>
                  <p:cNvSpPr/>
                  <p:nvPr/>
                </p:nvSpPr>
                <p:spPr>
                  <a:xfrm>
                    <a:off x="14623689" y="1437679"/>
                    <a:ext cx="61912" cy="28575"/>
                  </a:xfrm>
                  <a:custGeom>
                    <a:avLst/>
                    <a:gdLst>
                      <a:gd name="csX0" fmla="*/ 47625 w 61912"/>
                      <a:gd name="csY0" fmla="*/ 28575 h 28575"/>
                      <a:gd name="csX1" fmla="*/ 61913 w 61912"/>
                      <a:gd name="csY1" fmla="*/ 14288 h 28575"/>
                      <a:gd name="csX2" fmla="*/ 47625 w 61912"/>
                      <a:gd name="csY2" fmla="*/ 0 h 28575"/>
                      <a:gd name="csX3" fmla="*/ 14288 w 61912"/>
                      <a:gd name="csY3" fmla="*/ 0 h 28575"/>
                      <a:gd name="csX4" fmla="*/ 0 w 61912"/>
                      <a:gd name="csY4" fmla="*/ 14288 h 28575"/>
                      <a:gd name="csX5" fmla="*/ 14288 w 61912"/>
                      <a:gd name="csY5" fmla="*/ 28575 h 28575"/>
                      <a:gd name="csX6" fmla="*/ 47625 w 61912"/>
                      <a:gd name="csY6" fmla="*/ 28575 h 2857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</a:cxnLst>
                    <a:rect l="l" t="t" r="r" b="b"/>
                    <a:pathLst>
                      <a:path w="61912" h="28575">
                        <a:moveTo>
                          <a:pt x="47625" y="28575"/>
                        </a:moveTo>
                        <a:cubicBezTo>
                          <a:pt x="55245" y="28575"/>
                          <a:pt x="61913" y="21907"/>
                          <a:pt x="61913" y="14288"/>
                        </a:cubicBezTo>
                        <a:cubicBezTo>
                          <a:pt x="61913" y="6667"/>
                          <a:pt x="55245" y="0"/>
                          <a:pt x="47625" y="0"/>
                        </a:cubicBezTo>
                        <a:lnTo>
                          <a:pt x="14288" y="0"/>
                        </a:lnTo>
                        <a:cubicBezTo>
                          <a:pt x="6668" y="0"/>
                          <a:pt x="0" y="6667"/>
                          <a:pt x="0" y="14288"/>
                        </a:cubicBezTo>
                        <a:cubicBezTo>
                          <a:pt x="0" y="21907"/>
                          <a:pt x="6668" y="28575"/>
                          <a:pt x="14288" y="28575"/>
                        </a:cubicBezTo>
                        <a:lnTo>
                          <a:pt x="47625" y="28575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</p:grpSp>
            <p:sp>
              <p:nvSpPr>
                <p:cNvPr id="84" name="Text 25">
                  <a:extLst>
                    <a:ext uri="{FF2B5EF4-FFF2-40B4-BE49-F238E27FC236}">
                      <a16:creationId xmlns:a16="http://schemas.microsoft.com/office/drawing/2014/main" id="{3F674E82-C85B-E9DC-4ABB-1B89A541C4E9}"/>
                    </a:ext>
                  </a:extLst>
                </p:cNvPr>
                <p:cNvSpPr/>
                <p:nvPr/>
              </p:nvSpPr>
              <p:spPr>
                <a:xfrm>
                  <a:off x="8405274" y="2114487"/>
                  <a:ext cx="2160000" cy="369332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indent="0" algn="ctr">
                    <a:buNone/>
                  </a:pPr>
                  <a:r>
                    <a:rPr lang="en-US" sz="2400" b="1" dirty="0">
                      <a:solidFill>
                        <a:srgbClr val="214A7A"/>
                      </a:solidFill>
                      <a:latin typeface="Inter ExtraBold" pitchFamily="34" charset="0"/>
                      <a:ea typeface="Inter ExtraBold" pitchFamily="34" charset="-122"/>
                      <a:cs typeface="Inter ExtraBold" pitchFamily="34" charset="-120"/>
                    </a:rPr>
                    <a:t>01 JUL 2026</a:t>
                  </a:r>
                  <a:endParaRPr lang="en-US" sz="2400" dirty="0">
                    <a:solidFill>
                      <a:srgbClr val="214A7A"/>
                    </a:solidFill>
                  </a:endParaRPr>
                </a:p>
              </p:txBody>
            </p:sp>
            <p:sp>
              <p:nvSpPr>
                <p:cNvPr id="86" name="Text 26">
                  <a:extLst>
                    <a:ext uri="{FF2B5EF4-FFF2-40B4-BE49-F238E27FC236}">
                      <a16:creationId xmlns:a16="http://schemas.microsoft.com/office/drawing/2014/main" id="{2C1A7896-49FD-335B-E192-4B29AD7D27C4}"/>
                    </a:ext>
                  </a:extLst>
                </p:cNvPr>
                <p:cNvSpPr/>
                <p:nvPr/>
              </p:nvSpPr>
              <p:spPr>
                <a:xfrm>
                  <a:off x="8045274" y="2544130"/>
                  <a:ext cx="2880000" cy="308418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indent="0" algn="ctr">
                    <a:lnSpc>
                      <a:spcPct val="104000"/>
                    </a:lnSpc>
                    <a:buNone/>
                  </a:pPr>
                  <a:r>
                    <a:rPr lang="en-US" sz="2000" b="1" dirty="0">
                      <a:solidFill>
                        <a:srgbClr val="214A7A"/>
                      </a:solidFill>
                      <a:latin typeface="Inter Bold" pitchFamily="34" charset="0"/>
                      <a:ea typeface="Inter Bold" pitchFamily="34" charset="-122"/>
                      <a:cs typeface="Inter Bold" pitchFamily="34" charset="-120"/>
                    </a:rPr>
                    <a:t>PRODUÇÃO</a:t>
                  </a:r>
                  <a:endParaRPr lang="en-US" sz="2000" dirty="0">
                    <a:solidFill>
                      <a:srgbClr val="214A7A"/>
                    </a:solidFill>
                  </a:endParaRPr>
                </a:p>
              </p:txBody>
            </p:sp>
            <p:sp>
              <p:nvSpPr>
                <p:cNvPr id="88" name="Text 27">
                  <a:extLst>
                    <a:ext uri="{FF2B5EF4-FFF2-40B4-BE49-F238E27FC236}">
                      <a16:creationId xmlns:a16="http://schemas.microsoft.com/office/drawing/2014/main" id="{CF14849E-76E1-7046-F0A5-82BA7F989752}"/>
                    </a:ext>
                  </a:extLst>
                </p:cNvPr>
                <p:cNvSpPr/>
                <p:nvPr/>
              </p:nvSpPr>
              <p:spPr>
                <a:xfrm>
                  <a:off x="8015070" y="2969350"/>
                  <a:ext cx="3240000" cy="573298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marL="0" indent="0" algn="ctr">
                    <a:lnSpc>
                      <a:spcPct val="120000"/>
                    </a:lnSpc>
                    <a:buNone/>
                  </a:pPr>
                  <a:r>
                    <a:rPr lang="en-US" sz="1600" dirty="0">
                      <a:latin typeface="Inter" pitchFamily="34" charset="0"/>
                      <a:ea typeface="Inter" pitchFamily="34" charset="-122"/>
                      <a:cs typeface="Inter" pitchFamily="34" charset="-120"/>
                    </a:rPr>
                    <a:t>Validação eletrônica em tempo real e fiscalização digital plena.</a:t>
                  </a:r>
                  <a:endParaRPr lang="en-US" sz="1600" dirty="0"/>
                </a:p>
              </p:txBody>
            </p:sp>
          </p:grpSp>
          <p:sp>
            <p:nvSpPr>
              <p:cNvPr id="189" name="Retângulo: Cantos Arredondados 188">
                <a:extLst>
                  <a:ext uri="{FF2B5EF4-FFF2-40B4-BE49-F238E27FC236}">
                    <a16:creationId xmlns:a16="http://schemas.microsoft.com/office/drawing/2014/main" id="{407E7A27-EF03-088B-D703-5027693DA2BA}"/>
                  </a:ext>
                </a:extLst>
              </p:cNvPr>
              <p:cNvSpPr/>
              <p:nvPr/>
            </p:nvSpPr>
            <p:spPr>
              <a:xfrm>
                <a:off x="8074543" y="1713370"/>
                <a:ext cx="180000" cy="2268000"/>
              </a:xfrm>
              <a:prstGeom prst="roundRect">
                <a:avLst>
                  <a:gd name="adj" fmla="val 50000"/>
                </a:avLst>
              </a:prstGeom>
              <a:solidFill>
                <a:srgbClr val="354F77">
                  <a:alpha val="84000"/>
                </a:srgbClr>
              </a:solidFill>
              <a:ln w="76200"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</p:grpSp>
        <p:grpSp>
          <p:nvGrpSpPr>
            <p:cNvPr id="193" name="Agrupar 192">
              <a:extLst>
                <a:ext uri="{FF2B5EF4-FFF2-40B4-BE49-F238E27FC236}">
                  <a16:creationId xmlns:a16="http://schemas.microsoft.com/office/drawing/2014/main" id="{E96F6B68-0DA2-C7E3-0598-AC72984BD3F9}"/>
                </a:ext>
              </a:extLst>
            </p:cNvPr>
            <p:cNvGrpSpPr/>
            <p:nvPr/>
          </p:nvGrpSpPr>
          <p:grpSpPr>
            <a:xfrm>
              <a:off x="2010906" y="4390702"/>
              <a:ext cx="3430338" cy="2088000"/>
              <a:chOff x="2010906" y="4249473"/>
              <a:chExt cx="3495766" cy="2196000"/>
            </a:xfrm>
          </p:grpSpPr>
          <p:grpSp>
            <p:nvGrpSpPr>
              <p:cNvPr id="177" name="Agrupar 176">
                <a:extLst>
                  <a:ext uri="{FF2B5EF4-FFF2-40B4-BE49-F238E27FC236}">
                    <a16:creationId xmlns:a16="http://schemas.microsoft.com/office/drawing/2014/main" id="{C07CD5F0-FFDD-5A65-21B2-EB68429CDCC6}"/>
                  </a:ext>
                </a:extLst>
              </p:cNvPr>
              <p:cNvGrpSpPr/>
              <p:nvPr/>
            </p:nvGrpSpPr>
            <p:grpSpPr>
              <a:xfrm>
                <a:off x="2266672" y="4364125"/>
                <a:ext cx="3240000" cy="1895074"/>
                <a:chOff x="2086341" y="4186058"/>
                <a:chExt cx="3240000" cy="1895074"/>
              </a:xfrm>
            </p:grpSpPr>
            <p:grpSp>
              <p:nvGrpSpPr>
                <p:cNvPr id="130" name="Agrupar 129">
                  <a:extLst>
                    <a:ext uri="{FF2B5EF4-FFF2-40B4-BE49-F238E27FC236}">
                      <a16:creationId xmlns:a16="http://schemas.microsoft.com/office/drawing/2014/main" id="{82E123B1-05E8-2AF5-1CCB-214B64FD9CE0}"/>
                    </a:ext>
                  </a:extLst>
                </p:cNvPr>
                <p:cNvGrpSpPr/>
                <p:nvPr/>
              </p:nvGrpSpPr>
              <p:grpSpPr>
                <a:xfrm>
                  <a:off x="2086341" y="4718321"/>
                  <a:ext cx="3240000" cy="1362811"/>
                  <a:chOff x="2086341" y="4718321"/>
                  <a:chExt cx="3240000" cy="1362811"/>
                </a:xfrm>
              </p:grpSpPr>
              <p:sp>
                <p:nvSpPr>
                  <p:cNvPr id="113" name="Text 10">
                    <a:extLst>
                      <a:ext uri="{FF2B5EF4-FFF2-40B4-BE49-F238E27FC236}">
                        <a16:creationId xmlns:a16="http://schemas.microsoft.com/office/drawing/2014/main" id="{735DD755-27C7-D22D-0290-3616A802F94D}"/>
                      </a:ext>
                    </a:extLst>
                  </p:cNvPr>
                  <p:cNvSpPr/>
                  <p:nvPr/>
                </p:nvSpPr>
                <p:spPr>
                  <a:xfrm>
                    <a:off x="2626341" y="4718321"/>
                    <a:ext cx="2160000" cy="369332"/>
                  </a:xfrm>
                  <a:prstGeom prst="rect">
                    <a:avLst/>
                  </a:prstGeom>
                  <a:noFill/>
                  <a:ln/>
                </p:spPr>
                <p:txBody>
                  <a:bodyPr wrap="square" lIns="0" tIns="0" rIns="0" bIns="0" rtlCol="0" anchor="t">
                    <a:spAutoFit/>
                  </a:bodyPr>
                  <a:lstStyle/>
                  <a:p>
                    <a:pPr marL="0" indent="0" algn="ctr">
                      <a:buNone/>
                    </a:pPr>
                    <a:r>
                      <a:rPr lang="en-US" sz="2400" b="1" dirty="0">
                        <a:solidFill>
                          <a:srgbClr val="214A7A"/>
                        </a:solidFill>
                        <a:latin typeface="Inter ExtraBold" pitchFamily="34" charset="0"/>
                        <a:ea typeface="Inter ExtraBold" pitchFamily="34" charset="-122"/>
                        <a:cs typeface="Inter ExtraBold" pitchFamily="34" charset="-120"/>
                      </a:rPr>
                      <a:t>17 JUL 2025</a:t>
                    </a:r>
                    <a:endParaRPr lang="en-US" sz="2400" dirty="0">
                      <a:solidFill>
                        <a:srgbClr val="214A7A"/>
                      </a:solidFill>
                    </a:endParaRPr>
                  </a:p>
                </p:txBody>
              </p:sp>
              <p:sp>
                <p:nvSpPr>
                  <p:cNvPr id="118" name="Text 11">
                    <a:extLst>
                      <a:ext uri="{FF2B5EF4-FFF2-40B4-BE49-F238E27FC236}">
                        <a16:creationId xmlns:a16="http://schemas.microsoft.com/office/drawing/2014/main" id="{CEE0AF26-E81C-05E9-C50E-2644A44E79E3}"/>
                      </a:ext>
                    </a:extLst>
                  </p:cNvPr>
                  <p:cNvSpPr/>
                  <p:nvPr/>
                </p:nvSpPr>
                <p:spPr>
                  <a:xfrm>
                    <a:off x="2266341" y="5153377"/>
                    <a:ext cx="2880000" cy="310341"/>
                  </a:xfrm>
                  <a:prstGeom prst="rect">
                    <a:avLst/>
                  </a:prstGeom>
                  <a:noFill/>
                  <a:ln/>
                </p:spPr>
                <p:txBody>
                  <a:bodyPr wrap="square" lIns="0" tIns="0" rIns="0" bIns="0" rtlCol="0" anchor="t">
                    <a:spAutoFit/>
                  </a:bodyPr>
                  <a:lstStyle/>
                  <a:p>
                    <a:pPr marL="0" indent="0" algn="ctr">
                      <a:lnSpc>
                        <a:spcPct val="104000"/>
                      </a:lnSpc>
                      <a:buNone/>
                    </a:pPr>
                    <a:r>
                      <a:rPr lang="en-US" sz="2000" b="1" dirty="0">
                        <a:solidFill>
                          <a:srgbClr val="214A7A"/>
                        </a:solidFill>
                        <a:latin typeface="Inter Bold" pitchFamily="34" charset="0"/>
                        <a:ea typeface="Inter Bold" pitchFamily="34" charset="-122"/>
                        <a:cs typeface="Inter Bold" pitchFamily="34" charset="-120"/>
                      </a:rPr>
                      <a:t>RES. ANTT 6.068</a:t>
                    </a:r>
                    <a:endParaRPr lang="en-US" sz="2000" dirty="0">
                      <a:solidFill>
                        <a:srgbClr val="214A7A"/>
                      </a:solidFill>
                    </a:endParaRPr>
                  </a:p>
                </p:txBody>
              </p:sp>
              <p:sp>
                <p:nvSpPr>
                  <p:cNvPr id="120" name="Text 12">
                    <a:extLst>
                      <a:ext uri="{FF2B5EF4-FFF2-40B4-BE49-F238E27FC236}">
                        <a16:creationId xmlns:a16="http://schemas.microsoft.com/office/drawing/2014/main" id="{372C3B00-12EB-669B-9034-E34D8C750E8D}"/>
                      </a:ext>
                    </a:extLst>
                  </p:cNvPr>
                  <p:cNvSpPr/>
                  <p:nvPr/>
                </p:nvSpPr>
                <p:spPr>
                  <a:xfrm>
                    <a:off x="2086341" y="5507834"/>
                    <a:ext cx="3240000" cy="573298"/>
                  </a:xfrm>
                  <a:prstGeom prst="rect">
                    <a:avLst/>
                  </a:prstGeom>
                  <a:noFill/>
                  <a:ln/>
                </p:spPr>
                <p:txBody>
                  <a:bodyPr wrap="square" lIns="0" tIns="0" rIns="0" bIns="0" rtlCol="0" anchor="t">
                    <a:spAutoFit/>
                  </a:bodyPr>
                  <a:lstStyle/>
                  <a:p>
                    <a:pPr marL="0" indent="0" algn="ctr">
                      <a:lnSpc>
                        <a:spcPct val="120000"/>
                      </a:lnSpc>
                      <a:buNone/>
                    </a:pPr>
                    <a:r>
                      <a:rPr lang="en-US" sz="1600" dirty="0">
                        <a:latin typeface="Inter" pitchFamily="34" charset="0"/>
                        <a:ea typeface="Inter" pitchFamily="34" charset="-122"/>
                        <a:cs typeface="Inter" pitchFamily="34" charset="-120"/>
                      </a:rPr>
                      <a:t>Seguro regular torna-se condição para manter o RNTRC.</a:t>
                    </a:r>
                    <a:endParaRPr lang="en-US" sz="1600" dirty="0"/>
                  </a:p>
                </p:txBody>
              </p:sp>
            </p:grpSp>
            <p:grpSp>
              <p:nvGrpSpPr>
                <p:cNvPr id="165" name="Agrupar 164">
                  <a:extLst>
                    <a:ext uri="{FF2B5EF4-FFF2-40B4-BE49-F238E27FC236}">
                      <a16:creationId xmlns:a16="http://schemas.microsoft.com/office/drawing/2014/main" id="{E37F9159-46C8-97F3-0C8E-AC25B93B2F84}"/>
                    </a:ext>
                  </a:extLst>
                </p:cNvPr>
                <p:cNvGrpSpPr/>
                <p:nvPr/>
              </p:nvGrpSpPr>
              <p:grpSpPr>
                <a:xfrm>
                  <a:off x="3491458" y="4186058"/>
                  <a:ext cx="429767" cy="532263"/>
                  <a:chOff x="5610225" y="2667000"/>
                  <a:chExt cx="971243" cy="1219200"/>
                </a:xfrm>
                <a:solidFill>
                  <a:srgbClr val="123458"/>
                </a:solidFill>
              </p:grpSpPr>
              <p:sp>
                <p:nvSpPr>
                  <p:cNvPr id="166" name="Forma Livre: Forma 165">
                    <a:extLst>
                      <a:ext uri="{FF2B5EF4-FFF2-40B4-BE49-F238E27FC236}">
                        <a16:creationId xmlns:a16="http://schemas.microsoft.com/office/drawing/2014/main" id="{8D188C5D-B68E-A2E2-8F59-D5A93AE6191E}"/>
                      </a:ext>
                    </a:extLst>
                  </p:cNvPr>
                  <p:cNvSpPr/>
                  <p:nvPr/>
                </p:nvSpPr>
                <p:spPr>
                  <a:xfrm>
                    <a:off x="5743575" y="2876550"/>
                    <a:ext cx="590550" cy="38100"/>
                  </a:xfrm>
                  <a:custGeom>
                    <a:avLst/>
                    <a:gdLst>
                      <a:gd name="connsiteX0" fmla="*/ 571500 w 590550"/>
                      <a:gd name="connsiteY0" fmla="*/ 0 h 38100"/>
                      <a:gd name="connsiteX1" fmla="*/ 19050 w 590550"/>
                      <a:gd name="connsiteY1" fmla="*/ 0 h 38100"/>
                      <a:gd name="connsiteX2" fmla="*/ 0 w 590550"/>
                      <a:gd name="connsiteY2" fmla="*/ 19050 h 38100"/>
                      <a:gd name="connsiteX3" fmla="*/ 19050 w 590550"/>
                      <a:gd name="connsiteY3" fmla="*/ 38100 h 38100"/>
                      <a:gd name="connsiteX4" fmla="*/ 571500 w 590550"/>
                      <a:gd name="connsiteY4" fmla="*/ 38100 h 38100"/>
                      <a:gd name="connsiteX5" fmla="*/ 590550 w 590550"/>
                      <a:gd name="connsiteY5" fmla="*/ 19050 h 38100"/>
                      <a:gd name="connsiteX6" fmla="*/ 571500 w 590550"/>
                      <a:gd name="connsiteY6" fmla="*/ 0 h 381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90550" h="38100">
                        <a:moveTo>
                          <a:pt x="571500" y="0"/>
                        </a:moveTo>
                        <a:lnTo>
                          <a:pt x="19050" y="0"/>
                        </a:lnTo>
                        <a:cubicBezTo>
                          <a:pt x="8572" y="0"/>
                          <a:pt x="0" y="8572"/>
                          <a:pt x="0" y="19050"/>
                        </a:cubicBezTo>
                        <a:cubicBezTo>
                          <a:pt x="0" y="29528"/>
                          <a:pt x="8572" y="38100"/>
                          <a:pt x="19050" y="38100"/>
                        </a:cubicBezTo>
                        <a:lnTo>
                          <a:pt x="571500" y="38100"/>
                        </a:lnTo>
                        <a:cubicBezTo>
                          <a:pt x="581978" y="38100"/>
                          <a:pt x="590550" y="29528"/>
                          <a:pt x="590550" y="19050"/>
                        </a:cubicBezTo>
                        <a:cubicBezTo>
                          <a:pt x="590550" y="8572"/>
                          <a:pt x="581978" y="0"/>
                          <a:pt x="571500" y="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67" name="Forma Livre: Forma 166">
                    <a:extLst>
                      <a:ext uri="{FF2B5EF4-FFF2-40B4-BE49-F238E27FC236}">
                        <a16:creationId xmlns:a16="http://schemas.microsoft.com/office/drawing/2014/main" id="{4473AD33-3C01-DF78-FE27-C3F3A147A189}"/>
                      </a:ext>
                    </a:extLst>
                  </p:cNvPr>
                  <p:cNvSpPr/>
                  <p:nvPr/>
                </p:nvSpPr>
                <p:spPr>
                  <a:xfrm>
                    <a:off x="5743575" y="2952750"/>
                    <a:ext cx="590550" cy="38100"/>
                  </a:xfrm>
                  <a:custGeom>
                    <a:avLst/>
                    <a:gdLst>
                      <a:gd name="connsiteX0" fmla="*/ 590550 w 590550"/>
                      <a:gd name="connsiteY0" fmla="*/ 19050 h 38100"/>
                      <a:gd name="connsiteX1" fmla="*/ 571500 w 590550"/>
                      <a:gd name="connsiteY1" fmla="*/ 0 h 38100"/>
                      <a:gd name="connsiteX2" fmla="*/ 19050 w 590550"/>
                      <a:gd name="connsiteY2" fmla="*/ 0 h 38100"/>
                      <a:gd name="connsiteX3" fmla="*/ 0 w 590550"/>
                      <a:gd name="connsiteY3" fmla="*/ 19050 h 38100"/>
                      <a:gd name="connsiteX4" fmla="*/ 19050 w 590550"/>
                      <a:gd name="connsiteY4" fmla="*/ 38100 h 38100"/>
                      <a:gd name="connsiteX5" fmla="*/ 571500 w 590550"/>
                      <a:gd name="connsiteY5" fmla="*/ 38100 h 38100"/>
                      <a:gd name="connsiteX6" fmla="*/ 590550 w 590550"/>
                      <a:gd name="connsiteY6" fmla="*/ 19050 h 381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90550" h="38100">
                        <a:moveTo>
                          <a:pt x="590550" y="19050"/>
                        </a:moveTo>
                        <a:cubicBezTo>
                          <a:pt x="590550" y="8572"/>
                          <a:pt x="581978" y="0"/>
                          <a:pt x="571500" y="0"/>
                        </a:cubicBezTo>
                        <a:lnTo>
                          <a:pt x="19050" y="0"/>
                        </a:lnTo>
                        <a:cubicBezTo>
                          <a:pt x="8572" y="0"/>
                          <a:pt x="0" y="8572"/>
                          <a:pt x="0" y="19050"/>
                        </a:cubicBezTo>
                        <a:cubicBezTo>
                          <a:pt x="0" y="29527"/>
                          <a:pt x="8572" y="38100"/>
                          <a:pt x="19050" y="38100"/>
                        </a:cubicBezTo>
                        <a:lnTo>
                          <a:pt x="571500" y="38100"/>
                        </a:lnTo>
                        <a:cubicBezTo>
                          <a:pt x="581978" y="38100"/>
                          <a:pt x="590550" y="29527"/>
                          <a:pt x="590550" y="1905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68" name="Forma Livre: Forma 167">
                    <a:extLst>
                      <a:ext uri="{FF2B5EF4-FFF2-40B4-BE49-F238E27FC236}">
                        <a16:creationId xmlns:a16="http://schemas.microsoft.com/office/drawing/2014/main" id="{90376408-485E-E565-986A-75C713D558B4}"/>
                      </a:ext>
                    </a:extLst>
                  </p:cNvPr>
                  <p:cNvSpPr/>
                  <p:nvPr/>
                </p:nvSpPr>
                <p:spPr>
                  <a:xfrm>
                    <a:off x="5610225" y="2667000"/>
                    <a:ext cx="866775" cy="1219200"/>
                  </a:xfrm>
                  <a:custGeom>
                    <a:avLst/>
                    <a:gdLst>
                      <a:gd name="connsiteX0" fmla="*/ 866775 w 866775"/>
                      <a:gd name="connsiteY0" fmla="*/ 1162050 h 1219200"/>
                      <a:gd name="connsiteX1" fmla="*/ 866775 w 866775"/>
                      <a:gd name="connsiteY1" fmla="*/ 647700 h 1219200"/>
                      <a:gd name="connsiteX2" fmla="*/ 828675 w 866775"/>
                      <a:gd name="connsiteY2" fmla="*/ 717233 h 1219200"/>
                      <a:gd name="connsiteX3" fmla="*/ 828675 w 866775"/>
                      <a:gd name="connsiteY3" fmla="*/ 1162050 h 1219200"/>
                      <a:gd name="connsiteX4" fmla="*/ 809625 w 866775"/>
                      <a:gd name="connsiteY4" fmla="*/ 1181100 h 1219200"/>
                      <a:gd name="connsiteX5" fmla="*/ 57150 w 866775"/>
                      <a:gd name="connsiteY5" fmla="*/ 1181100 h 1219200"/>
                      <a:gd name="connsiteX6" fmla="*/ 38100 w 866775"/>
                      <a:gd name="connsiteY6" fmla="*/ 1162050 h 1219200"/>
                      <a:gd name="connsiteX7" fmla="*/ 38100 w 866775"/>
                      <a:gd name="connsiteY7" fmla="*/ 57150 h 1219200"/>
                      <a:gd name="connsiteX8" fmla="*/ 57150 w 866775"/>
                      <a:gd name="connsiteY8" fmla="*/ 38100 h 1219200"/>
                      <a:gd name="connsiteX9" fmla="*/ 681038 w 866775"/>
                      <a:gd name="connsiteY9" fmla="*/ 38100 h 1219200"/>
                      <a:gd name="connsiteX10" fmla="*/ 681038 w 866775"/>
                      <a:gd name="connsiteY10" fmla="*/ 128588 h 1219200"/>
                      <a:gd name="connsiteX11" fmla="*/ 738188 w 866775"/>
                      <a:gd name="connsiteY11" fmla="*/ 185738 h 1219200"/>
                      <a:gd name="connsiteX12" fmla="*/ 828675 w 866775"/>
                      <a:gd name="connsiteY12" fmla="*/ 185738 h 1219200"/>
                      <a:gd name="connsiteX13" fmla="*/ 828675 w 866775"/>
                      <a:gd name="connsiteY13" fmla="*/ 228600 h 1219200"/>
                      <a:gd name="connsiteX14" fmla="*/ 860108 w 866775"/>
                      <a:gd name="connsiteY14" fmla="*/ 238125 h 1219200"/>
                      <a:gd name="connsiteX15" fmla="*/ 866775 w 866775"/>
                      <a:gd name="connsiteY15" fmla="*/ 242888 h 1219200"/>
                      <a:gd name="connsiteX16" fmla="*/ 866775 w 866775"/>
                      <a:gd name="connsiteY16" fmla="*/ 166688 h 1219200"/>
                      <a:gd name="connsiteX17" fmla="*/ 861060 w 866775"/>
                      <a:gd name="connsiteY17" fmla="*/ 153353 h 1219200"/>
                      <a:gd name="connsiteX18" fmla="*/ 713423 w 866775"/>
                      <a:gd name="connsiteY18" fmla="*/ 5715 h 1219200"/>
                      <a:gd name="connsiteX19" fmla="*/ 700088 w 866775"/>
                      <a:gd name="connsiteY19" fmla="*/ 0 h 1219200"/>
                      <a:gd name="connsiteX20" fmla="*/ 57150 w 866775"/>
                      <a:gd name="connsiteY20" fmla="*/ 0 h 1219200"/>
                      <a:gd name="connsiteX21" fmla="*/ 0 w 866775"/>
                      <a:gd name="connsiteY21" fmla="*/ 57150 h 1219200"/>
                      <a:gd name="connsiteX22" fmla="*/ 0 w 866775"/>
                      <a:gd name="connsiteY22" fmla="*/ 1162050 h 1219200"/>
                      <a:gd name="connsiteX23" fmla="*/ 57150 w 866775"/>
                      <a:gd name="connsiteY23" fmla="*/ 1219200 h 1219200"/>
                      <a:gd name="connsiteX24" fmla="*/ 809625 w 866775"/>
                      <a:gd name="connsiteY24" fmla="*/ 1219200 h 1219200"/>
                      <a:gd name="connsiteX25" fmla="*/ 866775 w 866775"/>
                      <a:gd name="connsiteY25" fmla="*/ 1162050 h 1219200"/>
                      <a:gd name="connsiteX26" fmla="*/ 719138 w 866775"/>
                      <a:gd name="connsiteY26" fmla="*/ 64770 h 1219200"/>
                      <a:gd name="connsiteX27" fmla="*/ 760095 w 866775"/>
                      <a:gd name="connsiteY27" fmla="*/ 105728 h 1219200"/>
                      <a:gd name="connsiteX28" fmla="*/ 801053 w 866775"/>
                      <a:gd name="connsiteY28" fmla="*/ 146685 h 1219200"/>
                      <a:gd name="connsiteX29" fmla="*/ 737235 w 866775"/>
                      <a:gd name="connsiteY29" fmla="*/ 146685 h 1219200"/>
                      <a:gd name="connsiteX30" fmla="*/ 718185 w 866775"/>
                      <a:gd name="connsiteY30" fmla="*/ 127635 h 1219200"/>
                      <a:gd name="connsiteX31" fmla="*/ 718185 w 866775"/>
                      <a:gd name="connsiteY31" fmla="*/ 64770 h 1219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866775" h="1219200">
                        <a:moveTo>
                          <a:pt x="866775" y="1162050"/>
                        </a:moveTo>
                        <a:lnTo>
                          <a:pt x="866775" y="647700"/>
                        </a:lnTo>
                        <a:lnTo>
                          <a:pt x="828675" y="717233"/>
                        </a:lnTo>
                        <a:lnTo>
                          <a:pt x="828675" y="1162050"/>
                        </a:lnTo>
                        <a:cubicBezTo>
                          <a:pt x="828675" y="1172528"/>
                          <a:pt x="820103" y="1181100"/>
                          <a:pt x="809625" y="1181100"/>
                        </a:cubicBezTo>
                        <a:lnTo>
                          <a:pt x="57150" y="1181100"/>
                        </a:lnTo>
                        <a:cubicBezTo>
                          <a:pt x="46672" y="1181100"/>
                          <a:pt x="38100" y="1172528"/>
                          <a:pt x="38100" y="1162050"/>
                        </a:cubicBezTo>
                        <a:lnTo>
                          <a:pt x="38100" y="57150"/>
                        </a:lnTo>
                        <a:cubicBezTo>
                          <a:pt x="38100" y="46673"/>
                          <a:pt x="46672" y="38100"/>
                          <a:pt x="57150" y="38100"/>
                        </a:cubicBezTo>
                        <a:lnTo>
                          <a:pt x="681038" y="38100"/>
                        </a:lnTo>
                        <a:lnTo>
                          <a:pt x="681038" y="128588"/>
                        </a:lnTo>
                        <a:cubicBezTo>
                          <a:pt x="681038" y="160020"/>
                          <a:pt x="706755" y="185738"/>
                          <a:pt x="738188" y="185738"/>
                        </a:cubicBezTo>
                        <a:lnTo>
                          <a:pt x="828675" y="185738"/>
                        </a:lnTo>
                        <a:lnTo>
                          <a:pt x="828675" y="228600"/>
                        </a:lnTo>
                        <a:cubicBezTo>
                          <a:pt x="840105" y="228600"/>
                          <a:pt x="850583" y="232410"/>
                          <a:pt x="860108" y="238125"/>
                        </a:cubicBezTo>
                        <a:lnTo>
                          <a:pt x="866775" y="242888"/>
                        </a:lnTo>
                        <a:cubicBezTo>
                          <a:pt x="866775" y="242888"/>
                          <a:pt x="866775" y="166688"/>
                          <a:pt x="866775" y="166688"/>
                        </a:cubicBezTo>
                        <a:cubicBezTo>
                          <a:pt x="866775" y="161925"/>
                          <a:pt x="864870" y="157163"/>
                          <a:pt x="861060" y="153353"/>
                        </a:cubicBezTo>
                        <a:lnTo>
                          <a:pt x="713423" y="5715"/>
                        </a:lnTo>
                        <a:cubicBezTo>
                          <a:pt x="709613" y="1905"/>
                          <a:pt x="704850" y="0"/>
                          <a:pt x="700088" y="0"/>
                        </a:cubicBezTo>
                        <a:lnTo>
                          <a:pt x="57150" y="0"/>
                        </a:lnTo>
                        <a:cubicBezTo>
                          <a:pt x="25717" y="0"/>
                          <a:pt x="0" y="25718"/>
                          <a:pt x="0" y="57150"/>
                        </a:cubicBezTo>
                        <a:lnTo>
                          <a:pt x="0" y="1162050"/>
                        </a:lnTo>
                        <a:cubicBezTo>
                          <a:pt x="0" y="1193483"/>
                          <a:pt x="25717" y="1219200"/>
                          <a:pt x="57150" y="1219200"/>
                        </a:cubicBezTo>
                        <a:lnTo>
                          <a:pt x="809625" y="1219200"/>
                        </a:lnTo>
                        <a:cubicBezTo>
                          <a:pt x="841058" y="1219200"/>
                          <a:pt x="866775" y="1193483"/>
                          <a:pt x="866775" y="1162050"/>
                        </a:cubicBezTo>
                        <a:close/>
                        <a:moveTo>
                          <a:pt x="719138" y="64770"/>
                        </a:moveTo>
                        <a:lnTo>
                          <a:pt x="760095" y="105728"/>
                        </a:lnTo>
                        <a:lnTo>
                          <a:pt x="801053" y="146685"/>
                        </a:lnTo>
                        <a:lnTo>
                          <a:pt x="737235" y="146685"/>
                        </a:lnTo>
                        <a:cubicBezTo>
                          <a:pt x="726758" y="146685"/>
                          <a:pt x="718185" y="138113"/>
                          <a:pt x="718185" y="127635"/>
                        </a:cubicBezTo>
                        <a:lnTo>
                          <a:pt x="718185" y="6477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69" name="Forma Livre: Forma 168">
                    <a:extLst>
                      <a:ext uri="{FF2B5EF4-FFF2-40B4-BE49-F238E27FC236}">
                        <a16:creationId xmlns:a16="http://schemas.microsoft.com/office/drawing/2014/main" id="{1B5DC6F4-4071-85C3-14C7-FCE480B998E2}"/>
                      </a:ext>
                    </a:extLst>
                  </p:cNvPr>
                  <p:cNvSpPr/>
                  <p:nvPr/>
                </p:nvSpPr>
                <p:spPr>
                  <a:xfrm>
                    <a:off x="5743575" y="3048000"/>
                    <a:ext cx="540067" cy="38100"/>
                  </a:xfrm>
                  <a:custGeom>
                    <a:avLst/>
                    <a:gdLst>
                      <a:gd name="connsiteX0" fmla="*/ 540068 w 540067"/>
                      <a:gd name="connsiteY0" fmla="*/ 0 h 38100"/>
                      <a:gd name="connsiteX1" fmla="*/ 19050 w 540067"/>
                      <a:gd name="connsiteY1" fmla="*/ 0 h 38100"/>
                      <a:gd name="connsiteX2" fmla="*/ 0 w 540067"/>
                      <a:gd name="connsiteY2" fmla="*/ 19050 h 38100"/>
                      <a:gd name="connsiteX3" fmla="*/ 19050 w 540067"/>
                      <a:gd name="connsiteY3" fmla="*/ 38100 h 38100"/>
                      <a:gd name="connsiteX4" fmla="*/ 507683 w 540067"/>
                      <a:gd name="connsiteY4" fmla="*/ 38100 h 38100"/>
                      <a:gd name="connsiteX5" fmla="*/ 540068 w 540067"/>
                      <a:gd name="connsiteY5" fmla="*/ 0 h 381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40067" h="38100">
                        <a:moveTo>
                          <a:pt x="540068" y="0"/>
                        </a:moveTo>
                        <a:lnTo>
                          <a:pt x="19050" y="0"/>
                        </a:lnTo>
                        <a:cubicBezTo>
                          <a:pt x="8572" y="0"/>
                          <a:pt x="0" y="8573"/>
                          <a:pt x="0" y="19050"/>
                        </a:cubicBezTo>
                        <a:cubicBezTo>
                          <a:pt x="0" y="29527"/>
                          <a:pt x="8572" y="38100"/>
                          <a:pt x="19050" y="38100"/>
                        </a:cubicBezTo>
                        <a:lnTo>
                          <a:pt x="507683" y="38100"/>
                        </a:lnTo>
                        <a:lnTo>
                          <a:pt x="540068" y="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70" name="Forma Livre: Forma 169">
                    <a:extLst>
                      <a:ext uri="{FF2B5EF4-FFF2-40B4-BE49-F238E27FC236}">
                        <a16:creationId xmlns:a16="http://schemas.microsoft.com/office/drawing/2014/main" id="{288CD320-9EA8-5C04-466E-4C45263F7A56}"/>
                      </a:ext>
                    </a:extLst>
                  </p:cNvPr>
                  <p:cNvSpPr/>
                  <p:nvPr/>
                </p:nvSpPr>
                <p:spPr>
                  <a:xfrm>
                    <a:off x="5743575" y="3124200"/>
                    <a:ext cx="476250" cy="38100"/>
                  </a:xfrm>
                  <a:custGeom>
                    <a:avLst/>
                    <a:gdLst>
                      <a:gd name="connsiteX0" fmla="*/ 476250 w 476250"/>
                      <a:gd name="connsiteY0" fmla="*/ 0 h 38100"/>
                      <a:gd name="connsiteX1" fmla="*/ 19050 w 476250"/>
                      <a:gd name="connsiteY1" fmla="*/ 0 h 38100"/>
                      <a:gd name="connsiteX2" fmla="*/ 0 w 476250"/>
                      <a:gd name="connsiteY2" fmla="*/ 19050 h 38100"/>
                      <a:gd name="connsiteX3" fmla="*/ 19050 w 476250"/>
                      <a:gd name="connsiteY3" fmla="*/ 38100 h 38100"/>
                      <a:gd name="connsiteX4" fmla="*/ 443865 w 476250"/>
                      <a:gd name="connsiteY4" fmla="*/ 38100 h 38100"/>
                      <a:gd name="connsiteX5" fmla="*/ 476250 w 476250"/>
                      <a:gd name="connsiteY5" fmla="*/ 0 h 381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76250" h="38100">
                        <a:moveTo>
                          <a:pt x="476250" y="0"/>
                        </a:moveTo>
                        <a:lnTo>
                          <a:pt x="19050" y="0"/>
                        </a:lnTo>
                        <a:cubicBezTo>
                          <a:pt x="8572" y="0"/>
                          <a:pt x="0" y="8573"/>
                          <a:pt x="0" y="19050"/>
                        </a:cubicBezTo>
                        <a:cubicBezTo>
                          <a:pt x="0" y="29527"/>
                          <a:pt x="8572" y="38100"/>
                          <a:pt x="19050" y="38100"/>
                        </a:cubicBezTo>
                        <a:lnTo>
                          <a:pt x="443865" y="38100"/>
                        </a:lnTo>
                        <a:lnTo>
                          <a:pt x="476250" y="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71" name="Forma Livre: Forma 170">
                    <a:extLst>
                      <a:ext uri="{FF2B5EF4-FFF2-40B4-BE49-F238E27FC236}">
                        <a16:creationId xmlns:a16="http://schemas.microsoft.com/office/drawing/2014/main" id="{F53890F2-593F-CFC3-709E-13C4E6B4967D}"/>
                      </a:ext>
                    </a:extLst>
                  </p:cNvPr>
                  <p:cNvSpPr/>
                  <p:nvPr/>
                </p:nvSpPr>
                <p:spPr>
                  <a:xfrm>
                    <a:off x="5743575" y="3219450"/>
                    <a:ext cx="396239" cy="38100"/>
                  </a:xfrm>
                  <a:custGeom>
                    <a:avLst/>
                    <a:gdLst>
                      <a:gd name="connsiteX0" fmla="*/ 396240 w 396239"/>
                      <a:gd name="connsiteY0" fmla="*/ 0 h 38100"/>
                      <a:gd name="connsiteX1" fmla="*/ 19050 w 396239"/>
                      <a:gd name="connsiteY1" fmla="*/ 0 h 38100"/>
                      <a:gd name="connsiteX2" fmla="*/ 0 w 396239"/>
                      <a:gd name="connsiteY2" fmla="*/ 19050 h 38100"/>
                      <a:gd name="connsiteX3" fmla="*/ 19050 w 396239"/>
                      <a:gd name="connsiteY3" fmla="*/ 38100 h 38100"/>
                      <a:gd name="connsiteX4" fmla="*/ 364808 w 396239"/>
                      <a:gd name="connsiteY4" fmla="*/ 38100 h 38100"/>
                      <a:gd name="connsiteX5" fmla="*/ 396240 w 396239"/>
                      <a:gd name="connsiteY5" fmla="*/ 0 h 381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96239" h="38100">
                        <a:moveTo>
                          <a:pt x="396240" y="0"/>
                        </a:moveTo>
                        <a:lnTo>
                          <a:pt x="19050" y="0"/>
                        </a:lnTo>
                        <a:cubicBezTo>
                          <a:pt x="8572" y="0"/>
                          <a:pt x="0" y="8573"/>
                          <a:pt x="0" y="19050"/>
                        </a:cubicBezTo>
                        <a:cubicBezTo>
                          <a:pt x="0" y="29527"/>
                          <a:pt x="8572" y="38100"/>
                          <a:pt x="19050" y="38100"/>
                        </a:cubicBezTo>
                        <a:lnTo>
                          <a:pt x="364808" y="38100"/>
                        </a:lnTo>
                        <a:lnTo>
                          <a:pt x="396240" y="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72" name="Forma Livre: Forma 171">
                    <a:extLst>
                      <a:ext uri="{FF2B5EF4-FFF2-40B4-BE49-F238E27FC236}">
                        <a16:creationId xmlns:a16="http://schemas.microsoft.com/office/drawing/2014/main" id="{1D54EC43-E086-3E5C-EC87-F81064330293}"/>
                      </a:ext>
                    </a:extLst>
                  </p:cNvPr>
                  <p:cNvSpPr/>
                  <p:nvPr/>
                </p:nvSpPr>
                <p:spPr>
                  <a:xfrm>
                    <a:off x="5743575" y="3296602"/>
                    <a:ext cx="337185" cy="38100"/>
                  </a:xfrm>
                  <a:custGeom>
                    <a:avLst/>
                    <a:gdLst>
                      <a:gd name="connsiteX0" fmla="*/ 332423 w 337185"/>
                      <a:gd name="connsiteY0" fmla="*/ 15240 h 38100"/>
                      <a:gd name="connsiteX1" fmla="*/ 333375 w 337185"/>
                      <a:gd name="connsiteY1" fmla="*/ 12383 h 38100"/>
                      <a:gd name="connsiteX2" fmla="*/ 334328 w 337185"/>
                      <a:gd name="connsiteY2" fmla="*/ 9525 h 38100"/>
                      <a:gd name="connsiteX3" fmla="*/ 337185 w 337185"/>
                      <a:gd name="connsiteY3" fmla="*/ 952 h 38100"/>
                      <a:gd name="connsiteX4" fmla="*/ 337185 w 337185"/>
                      <a:gd name="connsiteY4" fmla="*/ 0 h 38100"/>
                      <a:gd name="connsiteX5" fmla="*/ 19050 w 337185"/>
                      <a:gd name="connsiteY5" fmla="*/ 0 h 38100"/>
                      <a:gd name="connsiteX6" fmla="*/ 0 w 337185"/>
                      <a:gd name="connsiteY6" fmla="*/ 19050 h 38100"/>
                      <a:gd name="connsiteX7" fmla="*/ 19050 w 337185"/>
                      <a:gd name="connsiteY7" fmla="*/ 38100 h 38100"/>
                      <a:gd name="connsiteX8" fmla="*/ 329565 w 337185"/>
                      <a:gd name="connsiteY8" fmla="*/ 38100 h 38100"/>
                      <a:gd name="connsiteX9" fmla="*/ 332423 w 337185"/>
                      <a:gd name="connsiteY9" fmla="*/ 15240 h 381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337185" h="38100">
                        <a:moveTo>
                          <a:pt x="332423" y="15240"/>
                        </a:moveTo>
                        <a:cubicBezTo>
                          <a:pt x="332423" y="14288"/>
                          <a:pt x="332423" y="13335"/>
                          <a:pt x="333375" y="12383"/>
                        </a:cubicBezTo>
                        <a:cubicBezTo>
                          <a:pt x="333375" y="10477"/>
                          <a:pt x="333375" y="9525"/>
                          <a:pt x="334328" y="9525"/>
                        </a:cubicBezTo>
                        <a:cubicBezTo>
                          <a:pt x="335280" y="6668"/>
                          <a:pt x="336233" y="3810"/>
                          <a:pt x="337185" y="952"/>
                        </a:cubicBezTo>
                        <a:cubicBezTo>
                          <a:pt x="337185" y="952"/>
                          <a:pt x="337185" y="0"/>
                          <a:pt x="337185" y="0"/>
                        </a:cubicBezTo>
                        <a:lnTo>
                          <a:pt x="19050" y="0"/>
                        </a:lnTo>
                        <a:cubicBezTo>
                          <a:pt x="8572" y="0"/>
                          <a:pt x="0" y="8573"/>
                          <a:pt x="0" y="19050"/>
                        </a:cubicBezTo>
                        <a:cubicBezTo>
                          <a:pt x="0" y="29527"/>
                          <a:pt x="8572" y="38100"/>
                          <a:pt x="19050" y="38100"/>
                        </a:cubicBezTo>
                        <a:lnTo>
                          <a:pt x="329565" y="38100"/>
                        </a:lnTo>
                        <a:lnTo>
                          <a:pt x="332423" y="1524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73" name="Forma Livre: Forma 172">
                    <a:extLst>
                      <a:ext uri="{FF2B5EF4-FFF2-40B4-BE49-F238E27FC236}">
                        <a16:creationId xmlns:a16="http://schemas.microsoft.com/office/drawing/2014/main" id="{F83D2B48-0F56-6B80-EE75-EFA71FDC466B}"/>
                      </a:ext>
                    </a:extLst>
                  </p:cNvPr>
                  <p:cNvSpPr/>
                  <p:nvPr/>
                </p:nvSpPr>
                <p:spPr>
                  <a:xfrm>
                    <a:off x="5743575" y="3390900"/>
                    <a:ext cx="323850" cy="38100"/>
                  </a:xfrm>
                  <a:custGeom>
                    <a:avLst/>
                    <a:gdLst>
                      <a:gd name="connsiteX0" fmla="*/ 323850 w 323850"/>
                      <a:gd name="connsiteY0" fmla="*/ 0 h 38100"/>
                      <a:gd name="connsiteX1" fmla="*/ 19050 w 323850"/>
                      <a:gd name="connsiteY1" fmla="*/ 0 h 38100"/>
                      <a:gd name="connsiteX2" fmla="*/ 0 w 323850"/>
                      <a:gd name="connsiteY2" fmla="*/ 19050 h 38100"/>
                      <a:gd name="connsiteX3" fmla="*/ 19050 w 323850"/>
                      <a:gd name="connsiteY3" fmla="*/ 38100 h 38100"/>
                      <a:gd name="connsiteX4" fmla="*/ 320040 w 323850"/>
                      <a:gd name="connsiteY4" fmla="*/ 38100 h 38100"/>
                      <a:gd name="connsiteX5" fmla="*/ 323850 w 323850"/>
                      <a:gd name="connsiteY5" fmla="*/ 0 h 381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3850" h="38100">
                        <a:moveTo>
                          <a:pt x="323850" y="0"/>
                        </a:moveTo>
                        <a:lnTo>
                          <a:pt x="19050" y="0"/>
                        </a:lnTo>
                        <a:cubicBezTo>
                          <a:pt x="8572" y="0"/>
                          <a:pt x="0" y="8573"/>
                          <a:pt x="0" y="19050"/>
                        </a:cubicBezTo>
                        <a:cubicBezTo>
                          <a:pt x="0" y="29527"/>
                          <a:pt x="8572" y="38100"/>
                          <a:pt x="19050" y="38100"/>
                        </a:cubicBezTo>
                        <a:lnTo>
                          <a:pt x="320040" y="38100"/>
                        </a:lnTo>
                        <a:lnTo>
                          <a:pt x="323850" y="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74" name="Forma Livre: Forma 173">
                    <a:extLst>
                      <a:ext uri="{FF2B5EF4-FFF2-40B4-BE49-F238E27FC236}">
                        <a16:creationId xmlns:a16="http://schemas.microsoft.com/office/drawing/2014/main" id="{543517F4-857D-7DD9-A31B-BCB785F573D7}"/>
                      </a:ext>
                    </a:extLst>
                  </p:cNvPr>
                  <p:cNvSpPr/>
                  <p:nvPr/>
                </p:nvSpPr>
                <p:spPr>
                  <a:xfrm>
                    <a:off x="5743575" y="3467100"/>
                    <a:ext cx="301942" cy="38100"/>
                  </a:xfrm>
                  <a:custGeom>
                    <a:avLst/>
                    <a:gdLst>
                      <a:gd name="connsiteX0" fmla="*/ 0 w 301942"/>
                      <a:gd name="connsiteY0" fmla="*/ 19050 h 38100"/>
                      <a:gd name="connsiteX1" fmla="*/ 19050 w 301942"/>
                      <a:gd name="connsiteY1" fmla="*/ 38100 h 38100"/>
                      <a:gd name="connsiteX2" fmla="*/ 272415 w 301942"/>
                      <a:gd name="connsiteY2" fmla="*/ 38100 h 38100"/>
                      <a:gd name="connsiteX3" fmla="*/ 301943 w 301942"/>
                      <a:gd name="connsiteY3" fmla="*/ 0 h 38100"/>
                      <a:gd name="connsiteX4" fmla="*/ 19050 w 301942"/>
                      <a:gd name="connsiteY4" fmla="*/ 0 h 38100"/>
                      <a:gd name="connsiteX5" fmla="*/ 0 w 301942"/>
                      <a:gd name="connsiteY5" fmla="*/ 19050 h 381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01942" h="38100">
                        <a:moveTo>
                          <a:pt x="0" y="19050"/>
                        </a:moveTo>
                        <a:cubicBezTo>
                          <a:pt x="0" y="29527"/>
                          <a:pt x="8572" y="38100"/>
                          <a:pt x="19050" y="38100"/>
                        </a:cubicBezTo>
                        <a:lnTo>
                          <a:pt x="272415" y="38100"/>
                        </a:lnTo>
                        <a:lnTo>
                          <a:pt x="301943" y="0"/>
                        </a:lnTo>
                        <a:lnTo>
                          <a:pt x="19050" y="0"/>
                        </a:lnTo>
                        <a:cubicBezTo>
                          <a:pt x="8572" y="0"/>
                          <a:pt x="0" y="8573"/>
                          <a:pt x="0" y="1905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75" name="Forma Livre: Forma 174">
                    <a:extLst>
                      <a:ext uri="{FF2B5EF4-FFF2-40B4-BE49-F238E27FC236}">
                        <a16:creationId xmlns:a16="http://schemas.microsoft.com/office/drawing/2014/main" id="{10356859-DF01-A741-F979-88C970F28488}"/>
                      </a:ext>
                    </a:extLst>
                  </p:cNvPr>
                  <p:cNvSpPr/>
                  <p:nvPr/>
                </p:nvSpPr>
                <p:spPr>
                  <a:xfrm>
                    <a:off x="5743575" y="3638550"/>
                    <a:ext cx="590550" cy="38100"/>
                  </a:xfrm>
                  <a:custGeom>
                    <a:avLst/>
                    <a:gdLst>
                      <a:gd name="connsiteX0" fmla="*/ 571500 w 590550"/>
                      <a:gd name="connsiteY0" fmla="*/ 38100 h 38100"/>
                      <a:gd name="connsiteX1" fmla="*/ 590550 w 590550"/>
                      <a:gd name="connsiteY1" fmla="*/ 19050 h 38100"/>
                      <a:gd name="connsiteX2" fmla="*/ 571500 w 590550"/>
                      <a:gd name="connsiteY2" fmla="*/ 0 h 38100"/>
                      <a:gd name="connsiteX3" fmla="*/ 19050 w 590550"/>
                      <a:gd name="connsiteY3" fmla="*/ 0 h 38100"/>
                      <a:gd name="connsiteX4" fmla="*/ 0 w 590550"/>
                      <a:gd name="connsiteY4" fmla="*/ 19050 h 38100"/>
                      <a:gd name="connsiteX5" fmla="*/ 19050 w 590550"/>
                      <a:gd name="connsiteY5" fmla="*/ 38100 h 38100"/>
                      <a:gd name="connsiteX6" fmla="*/ 571500 w 590550"/>
                      <a:gd name="connsiteY6" fmla="*/ 38100 h 381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90550" h="38100">
                        <a:moveTo>
                          <a:pt x="571500" y="38100"/>
                        </a:moveTo>
                        <a:cubicBezTo>
                          <a:pt x="581978" y="38100"/>
                          <a:pt x="590550" y="29527"/>
                          <a:pt x="590550" y="19050"/>
                        </a:cubicBezTo>
                        <a:cubicBezTo>
                          <a:pt x="590550" y="8573"/>
                          <a:pt x="581978" y="0"/>
                          <a:pt x="571500" y="0"/>
                        </a:cubicBezTo>
                        <a:lnTo>
                          <a:pt x="19050" y="0"/>
                        </a:lnTo>
                        <a:cubicBezTo>
                          <a:pt x="8572" y="0"/>
                          <a:pt x="0" y="8573"/>
                          <a:pt x="0" y="19050"/>
                        </a:cubicBezTo>
                        <a:cubicBezTo>
                          <a:pt x="0" y="29527"/>
                          <a:pt x="8572" y="38100"/>
                          <a:pt x="19050" y="38100"/>
                        </a:cubicBezTo>
                        <a:lnTo>
                          <a:pt x="571500" y="3810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76" name="Forma Livre: Forma 175">
                    <a:extLst>
                      <a:ext uri="{FF2B5EF4-FFF2-40B4-BE49-F238E27FC236}">
                        <a16:creationId xmlns:a16="http://schemas.microsoft.com/office/drawing/2014/main" id="{791E9CF9-E069-68CF-B13E-7C8EA5BA6E3C}"/>
                      </a:ext>
                    </a:extLst>
                  </p:cNvPr>
                  <p:cNvSpPr/>
                  <p:nvPr/>
                </p:nvSpPr>
                <p:spPr>
                  <a:xfrm>
                    <a:off x="5743575" y="2934187"/>
                    <a:ext cx="837893" cy="666262"/>
                  </a:xfrm>
                  <a:custGeom>
                    <a:avLst/>
                    <a:gdLst>
                      <a:gd name="connsiteX0" fmla="*/ 829628 w 837893"/>
                      <a:gd name="connsiteY0" fmla="*/ 89048 h 666262"/>
                      <a:gd name="connsiteX1" fmla="*/ 704850 w 837893"/>
                      <a:gd name="connsiteY1" fmla="*/ 3323 h 666262"/>
                      <a:gd name="connsiteX2" fmla="*/ 679133 w 837893"/>
                      <a:gd name="connsiteY2" fmla="*/ 7133 h 666262"/>
                      <a:gd name="connsiteX3" fmla="*/ 374333 w 837893"/>
                      <a:gd name="connsiteY3" fmla="*/ 370988 h 666262"/>
                      <a:gd name="connsiteX4" fmla="*/ 374333 w 837893"/>
                      <a:gd name="connsiteY4" fmla="*/ 371940 h 666262"/>
                      <a:gd name="connsiteX5" fmla="*/ 373380 w 837893"/>
                      <a:gd name="connsiteY5" fmla="*/ 372893 h 666262"/>
                      <a:gd name="connsiteX6" fmla="*/ 371475 w 837893"/>
                      <a:gd name="connsiteY6" fmla="*/ 375750 h 666262"/>
                      <a:gd name="connsiteX7" fmla="*/ 371475 w 837893"/>
                      <a:gd name="connsiteY7" fmla="*/ 375750 h 666262"/>
                      <a:gd name="connsiteX8" fmla="*/ 370523 w 837893"/>
                      <a:gd name="connsiteY8" fmla="*/ 380513 h 666262"/>
                      <a:gd name="connsiteX9" fmla="*/ 370523 w 837893"/>
                      <a:gd name="connsiteY9" fmla="*/ 381465 h 666262"/>
                      <a:gd name="connsiteX10" fmla="*/ 355283 w 837893"/>
                      <a:gd name="connsiteY10" fmla="*/ 528150 h 666262"/>
                      <a:gd name="connsiteX11" fmla="*/ 276225 w 837893"/>
                      <a:gd name="connsiteY11" fmla="*/ 628163 h 666262"/>
                      <a:gd name="connsiteX12" fmla="*/ 19050 w 837893"/>
                      <a:gd name="connsiteY12" fmla="*/ 628163 h 666262"/>
                      <a:gd name="connsiteX13" fmla="*/ 0 w 837893"/>
                      <a:gd name="connsiteY13" fmla="*/ 647213 h 666262"/>
                      <a:gd name="connsiteX14" fmla="*/ 19050 w 837893"/>
                      <a:gd name="connsiteY14" fmla="*/ 666263 h 666262"/>
                      <a:gd name="connsiteX15" fmla="*/ 571500 w 837893"/>
                      <a:gd name="connsiteY15" fmla="*/ 666263 h 666262"/>
                      <a:gd name="connsiteX16" fmla="*/ 590550 w 837893"/>
                      <a:gd name="connsiteY16" fmla="*/ 647213 h 666262"/>
                      <a:gd name="connsiteX17" fmla="*/ 571500 w 837893"/>
                      <a:gd name="connsiteY17" fmla="*/ 628163 h 666262"/>
                      <a:gd name="connsiteX18" fmla="*/ 449580 w 837893"/>
                      <a:gd name="connsiteY18" fmla="*/ 628163 h 666262"/>
                      <a:gd name="connsiteX19" fmla="*/ 467678 w 837893"/>
                      <a:gd name="connsiteY19" fmla="*/ 607208 h 666262"/>
                      <a:gd name="connsiteX20" fmla="*/ 600075 w 837893"/>
                      <a:gd name="connsiteY20" fmla="*/ 538628 h 666262"/>
                      <a:gd name="connsiteX21" fmla="*/ 600075 w 837893"/>
                      <a:gd name="connsiteY21" fmla="*/ 538628 h 666262"/>
                      <a:gd name="connsiteX22" fmla="*/ 600075 w 837893"/>
                      <a:gd name="connsiteY22" fmla="*/ 538628 h 666262"/>
                      <a:gd name="connsiteX23" fmla="*/ 600075 w 837893"/>
                      <a:gd name="connsiteY23" fmla="*/ 538628 h 666262"/>
                      <a:gd name="connsiteX24" fmla="*/ 603885 w 837893"/>
                      <a:gd name="connsiteY24" fmla="*/ 535771 h 666262"/>
                      <a:gd name="connsiteX25" fmla="*/ 604838 w 837893"/>
                      <a:gd name="connsiteY25" fmla="*/ 534818 h 666262"/>
                      <a:gd name="connsiteX26" fmla="*/ 606743 w 837893"/>
                      <a:gd name="connsiteY26" fmla="*/ 532913 h 666262"/>
                      <a:gd name="connsiteX27" fmla="*/ 607695 w 837893"/>
                      <a:gd name="connsiteY27" fmla="*/ 531961 h 666262"/>
                      <a:gd name="connsiteX28" fmla="*/ 607695 w 837893"/>
                      <a:gd name="connsiteY28" fmla="*/ 531008 h 666262"/>
                      <a:gd name="connsiteX29" fmla="*/ 775335 w 837893"/>
                      <a:gd name="connsiteY29" fmla="*/ 223350 h 666262"/>
                      <a:gd name="connsiteX30" fmla="*/ 776288 w 837893"/>
                      <a:gd name="connsiteY30" fmla="*/ 222398 h 666262"/>
                      <a:gd name="connsiteX31" fmla="*/ 778193 w 837893"/>
                      <a:gd name="connsiteY31" fmla="*/ 217635 h 666262"/>
                      <a:gd name="connsiteX32" fmla="*/ 835343 w 837893"/>
                      <a:gd name="connsiteY32" fmla="*/ 112860 h 666262"/>
                      <a:gd name="connsiteX33" fmla="*/ 829628 w 837893"/>
                      <a:gd name="connsiteY33" fmla="*/ 89048 h 666262"/>
                      <a:gd name="connsiteX34" fmla="*/ 399098 w 837893"/>
                      <a:gd name="connsiteY34" fmla="*/ 627211 h 666262"/>
                      <a:gd name="connsiteX35" fmla="*/ 324803 w 837893"/>
                      <a:gd name="connsiteY35" fmla="*/ 628163 h 666262"/>
                      <a:gd name="connsiteX36" fmla="*/ 377190 w 837893"/>
                      <a:gd name="connsiteY36" fmla="*/ 561488 h 666262"/>
                      <a:gd name="connsiteX37" fmla="*/ 427673 w 837893"/>
                      <a:gd name="connsiteY37" fmla="*/ 595778 h 666262"/>
                      <a:gd name="connsiteX38" fmla="*/ 399098 w 837893"/>
                      <a:gd name="connsiteY38" fmla="*/ 627211 h 666262"/>
                      <a:gd name="connsiteX39" fmla="*/ 457200 w 837893"/>
                      <a:gd name="connsiteY39" fmla="*/ 570061 h 666262"/>
                      <a:gd name="connsiteX40" fmla="*/ 393383 w 837893"/>
                      <a:gd name="connsiteY40" fmla="*/ 526246 h 666262"/>
                      <a:gd name="connsiteX41" fmla="*/ 404813 w 837893"/>
                      <a:gd name="connsiteY41" fmla="*/ 417660 h 666262"/>
                      <a:gd name="connsiteX42" fmla="*/ 554355 w 837893"/>
                      <a:gd name="connsiteY42" fmla="*/ 520530 h 666262"/>
                      <a:gd name="connsiteX43" fmla="*/ 457200 w 837893"/>
                      <a:gd name="connsiteY43" fmla="*/ 570061 h 666262"/>
                      <a:gd name="connsiteX44" fmla="*/ 584835 w 837893"/>
                      <a:gd name="connsiteY44" fmla="*/ 494813 h 666262"/>
                      <a:gd name="connsiteX45" fmla="*/ 417195 w 837893"/>
                      <a:gd name="connsiteY45" fmla="*/ 379560 h 666262"/>
                      <a:gd name="connsiteX46" fmla="*/ 619125 w 837893"/>
                      <a:gd name="connsiteY46" fmla="*/ 137625 h 666262"/>
                      <a:gd name="connsiteX47" fmla="*/ 735330 w 837893"/>
                      <a:gd name="connsiteY47" fmla="*/ 217635 h 666262"/>
                      <a:gd name="connsiteX48" fmla="*/ 584835 w 837893"/>
                      <a:gd name="connsiteY48" fmla="*/ 494813 h 666262"/>
                      <a:gd name="connsiteX49" fmla="*/ 753428 w 837893"/>
                      <a:gd name="connsiteY49" fmla="*/ 184298 h 666262"/>
                      <a:gd name="connsiteX50" fmla="*/ 642938 w 837893"/>
                      <a:gd name="connsiteY50" fmla="*/ 109050 h 666262"/>
                      <a:gd name="connsiteX51" fmla="*/ 697230 w 837893"/>
                      <a:gd name="connsiteY51" fmla="*/ 44280 h 666262"/>
                      <a:gd name="connsiteX52" fmla="*/ 793433 w 837893"/>
                      <a:gd name="connsiteY52" fmla="*/ 110955 h 666262"/>
                      <a:gd name="connsiteX53" fmla="*/ 753428 w 837893"/>
                      <a:gd name="connsiteY53" fmla="*/ 184298 h 666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</a:cxnLst>
                    <a:rect l="l" t="t" r="r" b="b"/>
                    <a:pathLst>
                      <a:path w="837893" h="666262">
                        <a:moveTo>
                          <a:pt x="829628" y="89048"/>
                        </a:moveTo>
                        <a:lnTo>
                          <a:pt x="704850" y="3323"/>
                        </a:lnTo>
                        <a:cubicBezTo>
                          <a:pt x="696278" y="-2392"/>
                          <a:pt x="685800" y="-487"/>
                          <a:pt x="679133" y="7133"/>
                        </a:cubicBezTo>
                        <a:lnTo>
                          <a:pt x="374333" y="370988"/>
                        </a:lnTo>
                        <a:cubicBezTo>
                          <a:pt x="374333" y="370988"/>
                          <a:pt x="374333" y="370988"/>
                          <a:pt x="374333" y="371940"/>
                        </a:cubicBezTo>
                        <a:cubicBezTo>
                          <a:pt x="374333" y="371940"/>
                          <a:pt x="373380" y="372893"/>
                          <a:pt x="373380" y="372893"/>
                        </a:cubicBezTo>
                        <a:cubicBezTo>
                          <a:pt x="372428" y="373846"/>
                          <a:pt x="372428" y="374798"/>
                          <a:pt x="371475" y="375750"/>
                        </a:cubicBezTo>
                        <a:cubicBezTo>
                          <a:pt x="371475" y="375750"/>
                          <a:pt x="371475" y="375750"/>
                          <a:pt x="371475" y="375750"/>
                        </a:cubicBezTo>
                        <a:cubicBezTo>
                          <a:pt x="370523" y="377655"/>
                          <a:pt x="370523" y="378608"/>
                          <a:pt x="370523" y="380513"/>
                        </a:cubicBezTo>
                        <a:cubicBezTo>
                          <a:pt x="370523" y="380513"/>
                          <a:pt x="370523" y="380513"/>
                          <a:pt x="370523" y="381465"/>
                        </a:cubicBezTo>
                        <a:lnTo>
                          <a:pt x="355283" y="528150"/>
                        </a:lnTo>
                        <a:lnTo>
                          <a:pt x="276225" y="628163"/>
                        </a:lnTo>
                        <a:lnTo>
                          <a:pt x="19050" y="628163"/>
                        </a:lnTo>
                        <a:cubicBezTo>
                          <a:pt x="8572" y="628163"/>
                          <a:pt x="0" y="636736"/>
                          <a:pt x="0" y="647213"/>
                        </a:cubicBezTo>
                        <a:cubicBezTo>
                          <a:pt x="0" y="657690"/>
                          <a:pt x="8572" y="666263"/>
                          <a:pt x="19050" y="666263"/>
                        </a:cubicBezTo>
                        <a:lnTo>
                          <a:pt x="571500" y="666263"/>
                        </a:lnTo>
                        <a:cubicBezTo>
                          <a:pt x="581978" y="666263"/>
                          <a:pt x="590550" y="657690"/>
                          <a:pt x="590550" y="647213"/>
                        </a:cubicBezTo>
                        <a:cubicBezTo>
                          <a:pt x="590550" y="636736"/>
                          <a:pt x="581978" y="628163"/>
                          <a:pt x="571500" y="628163"/>
                        </a:cubicBezTo>
                        <a:lnTo>
                          <a:pt x="449580" y="628163"/>
                        </a:lnTo>
                        <a:lnTo>
                          <a:pt x="467678" y="607208"/>
                        </a:lnTo>
                        <a:lnTo>
                          <a:pt x="600075" y="538628"/>
                        </a:lnTo>
                        <a:cubicBezTo>
                          <a:pt x="600075" y="538628"/>
                          <a:pt x="600075" y="538628"/>
                          <a:pt x="600075" y="538628"/>
                        </a:cubicBezTo>
                        <a:lnTo>
                          <a:pt x="600075" y="538628"/>
                        </a:lnTo>
                        <a:cubicBezTo>
                          <a:pt x="600075" y="538628"/>
                          <a:pt x="600075" y="538628"/>
                          <a:pt x="600075" y="538628"/>
                        </a:cubicBezTo>
                        <a:cubicBezTo>
                          <a:pt x="601980" y="537675"/>
                          <a:pt x="602933" y="536723"/>
                          <a:pt x="603885" y="535771"/>
                        </a:cubicBezTo>
                        <a:cubicBezTo>
                          <a:pt x="603885" y="535771"/>
                          <a:pt x="604838" y="534818"/>
                          <a:pt x="604838" y="534818"/>
                        </a:cubicBezTo>
                        <a:cubicBezTo>
                          <a:pt x="605790" y="533865"/>
                          <a:pt x="605790" y="533865"/>
                          <a:pt x="606743" y="532913"/>
                        </a:cubicBezTo>
                        <a:cubicBezTo>
                          <a:pt x="606743" y="532913"/>
                          <a:pt x="606743" y="531961"/>
                          <a:pt x="607695" y="531961"/>
                        </a:cubicBezTo>
                        <a:cubicBezTo>
                          <a:pt x="607695" y="531961"/>
                          <a:pt x="607695" y="531961"/>
                          <a:pt x="607695" y="531008"/>
                        </a:cubicBezTo>
                        <a:lnTo>
                          <a:pt x="775335" y="223350"/>
                        </a:lnTo>
                        <a:cubicBezTo>
                          <a:pt x="775335" y="223350"/>
                          <a:pt x="776288" y="222398"/>
                          <a:pt x="776288" y="222398"/>
                        </a:cubicBezTo>
                        <a:cubicBezTo>
                          <a:pt x="777240" y="220493"/>
                          <a:pt x="778193" y="219540"/>
                          <a:pt x="778193" y="217635"/>
                        </a:cubicBezTo>
                        <a:lnTo>
                          <a:pt x="835343" y="112860"/>
                        </a:lnTo>
                        <a:cubicBezTo>
                          <a:pt x="840105" y="105240"/>
                          <a:pt x="838200" y="93810"/>
                          <a:pt x="829628" y="89048"/>
                        </a:cubicBezTo>
                        <a:close/>
                        <a:moveTo>
                          <a:pt x="399098" y="627211"/>
                        </a:moveTo>
                        <a:lnTo>
                          <a:pt x="324803" y="628163"/>
                        </a:lnTo>
                        <a:lnTo>
                          <a:pt x="377190" y="561488"/>
                        </a:lnTo>
                        <a:lnTo>
                          <a:pt x="427673" y="595778"/>
                        </a:lnTo>
                        <a:lnTo>
                          <a:pt x="399098" y="627211"/>
                        </a:lnTo>
                        <a:close/>
                        <a:moveTo>
                          <a:pt x="457200" y="570061"/>
                        </a:moveTo>
                        <a:lnTo>
                          <a:pt x="393383" y="526246"/>
                        </a:lnTo>
                        <a:lnTo>
                          <a:pt x="404813" y="417660"/>
                        </a:lnTo>
                        <a:lnTo>
                          <a:pt x="554355" y="520530"/>
                        </a:lnTo>
                        <a:lnTo>
                          <a:pt x="457200" y="570061"/>
                        </a:lnTo>
                        <a:close/>
                        <a:moveTo>
                          <a:pt x="584835" y="494813"/>
                        </a:moveTo>
                        <a:lnTo>
                          <a:pt x="417195" y="379560"/>
                        </a:lnTo>
                        <a:lnTo>
                          <a:pt x="619125" y="137625"/>
                        </a:lnTo>
                        <a:lnTo>
                          <a:pt x="735330" y="217635"/>
                        </a:lnTo>
                        <a:lnTo>
                          <a:pt x="584835" y="494813"/>
                        </a:lnTo>
                        <a:close/>
                        <a:moveTo>
                          <a:pt x="753428" y="184298"/>
                        </a:moveTo>
                        <a:lnTo>
                          <a:pt x="642938" y="109050"/>
                        </a:lnTo>
                        <a:lnTo>
                          <a:pt x="697230" y="44280"/>
                        </a:lnTo>
                        <a:lnTo>
                          <a:pt x="793433" y="110955"/>
                        </a:lnTo>
                        <a:lnTo>
                          <a:pt x="753428" y="18429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</p:grpSp>
          </p:grpSp>
          <p:sp>
            <p:nvSpPr>
              <p:cNvPr id="192" name="Retângulo: Cantos Arredondados 191">
                <a:extLst>
                  <a:ext uri="{FF2B5EF4-FFF2-40B4-BE49-F238E27FC236}">
                    <a16:creationId xmlns:a16="http://schemas.microsoft.com/office/drawing/2014/main" id="{C45D693A-61D3-FC57-06C6-E61C39607B25}"/>
                  </a:ext>
                </a:extLst>
              </p:cNvPr>
              <p:cNvSpPr/>
              <p:nvPr/>
            </p:nvSpPr>
            <p:spPr>
              <a:xfrm>
                <a:off x="2010906" y="4249473"/>
                <a:ext cx="180000" cy="2196000"/>
              </a:xfrm>
              <a:prstGeom prst="roundRect">
                <a:avLst>
                  <a:gd name="adj" fmla="val 50000"/>
                </a:avLst>
              </a:prstGeom>
              <a:solidFill>
                <a:srgbClr val="354F77">
                  <a:alpha val="84000"/>
                </a:srgbClr>
              </a:solidFill>
              <a:ln w="76200"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</p:grpSp>
        <p:grpSp>
          <p:nvGrpSpPr>
            <p:cNvPr id="196" name="Agrupar 195">
              <a:extLst>
                <a:ext uri="{FF2B5EF4-FFF2-40B4-BE49-F238E27FC236}">
                  <a16:creationId xmlns:a16="http://schemas.microsoft.com/office/drawing/2014/main" id="{0BE8F4AC-3DFF-98C2-4C9C-EE2BFCD063A7}"/>
                </a:ext>
              </a:extLst>
            </p:cNvPr>
            <p:cNvGrpSpPr/>
            <p:nvPr/>
          </p:nvGrpSpPr>
          <p:grpSpPr>
            <a:xfrm>
              <a:off x="6358582" y="4390702"/>
              <a:ext cx="3420000" cy="2088000"/>
              <a:chOff x="5956410" y="4257108"/>
              <a:chExt cx="3516288" cy="2196000"/>
            </a:xfrm>
          </p:grpSpPr>
          <p:grpSp>
            <p:nvGrpSpPr>
              <p:cNvPr id="178" name="Agrupar 177">
                <a:extLst>
                  <a:ext uri="{FF2B5EF4-FFF2-40B4-BE49-F238E27FC236}">
                    <a16:creationId xmlns:a16="http://schemas.microsoft.com/office/drawing/2014/main" id="{B805C726-8B4D-619A-F32C-981DE5D96FA7}"/>
                  </a:ext>
                </a:extLst>
              </p:cNvPr>
              <p:cNvGrpSpPr/>
              <p:nvPr/>
            </p:nvGrpSpPr>
            <p:grpSpPr>
              <a:xfrm>
                <a:off x="6232698" y="4350749"/>
                <a:ext cx="3240000" cy="1937097"/>
                <a:chOff x="5409174" y="4144035"/>
                <a:chExt cx="3240000" cy="1937097"/>
              </a:xfrm>
            </p:grpSpPr>
            <p:grpSp>
              <p:nvGrpSpPr>
                <p:cNvPr id="129" name="Agrupar 128">
                  <a:extLst>
                    <a:ext uri="{FF2B5EF4-FFF2-40B4-BE49-F238E27FC236}">
                      <a16:creationId xmlns:a16="http://schemas.microsoft.com/office/drawing/2014/main" id="{640E25E5-178B-E9FA-93CD-F8AF1970BB2B}"/>
                    </a:ext>
                  </a:extLst>
                </p:cNvPr>
                <p:cNvGrpSpPr/>
                <p:nvPr/>
              </p:nvGrpSpPr>
              <p:grpSpPr>
                <a:xfrm>
                  <a:off x="5409174" y="4718321"/>
                  <a:ext cx="3240000" cy="1362811"/>
                  <a:chOff x="5409174" y="4718321"/>
                  <a:chExt cx="3240000" cy="1362811"/>
                </a:xfrm>
              </p:grpSpPr>
              <p:sp>
                <p:nvSpPr>
                  <p:cNvPr id="124" name="Text 20">
                    <a:extLst>
                      <a:ext uri="{FF2B5EF4-FFF2-40B4-BE49-F238E27FC236}">
                        <a16:creationId xmlns:a16="http://schemas.microsoft.com/office/drawing/2014/main" id="{91115A2C-E040-A1CB-D878-48D851064E23}"/>
                      </a:ext>
                    </a:extLst>
                  </p:cNvPr>
                  <p:cNvSpPr/>
                  <p:nvPr/>
                </p:nvSpPr>
                <p:spPr>
                  <a:xfrm>
                    <a:off x="5949174" y="4718321"/>
                    <a:ext cx="2160000" cy="369332"/>
                  </a:xfrm>
                  <a:prstGeom prst="rect">
                    <a:avLst/>
                  </a:prstGeom>
                  <a:noFill/>
                  <a:ln/>
                </p:spPr>
                <p:txBody>
                  <a:bodyPr wrap="square" lIns="0" tIns="0" rIns="0" bIns="0" rtlCol="0" anchor="t">
                    <a:spAutoFit/>
                  </a:bodyPr>
                  <a:lstStyle/>
                  <a:p>
                    <a:pPr marL="0" indent="0" algn="ctr">
                      <a:buNone/>
                    </a:pPr>
                    <a:r>
                      <a:rPr lang="en-US" sz="2400" b="1" dirty="0">
                        <a:solidFill>
                          <a:srgbClr val="214A7A"/>
                        </a:solidFill>
                        <a:latin typeface="Inter ExtraBold" pitchFamily="34" charset="0"/>
                        <a:ea typeface="Inter ExtraBold" pitchFamily="34" charset="-122"/>
                        <a:cs typeface="Inter ExtraBold" pitchFamily="34" charset="-120"/>
                      </a:rPr>
                      <a:t>10 MAR 2026</a:t>
                    </a:r>
                    <a:endParaRPr lang="en-US" sz="2400" dirty="0">
                      <a:solidFill>
                        <a:srgbClr val="214A7A"/>
                      </a:solidFill>
                    </a:endParaRPr>
                  </a:p>
                </p:txBody>
              </p:sp>
              <p:sp>
                <p:nvSpPr>
                  <p:cNvPr id="126" name="Text 21">
                    <a:extLst>
                      <a:ext uri="{FF2B5EF4-FFF2-40B4-BE49-F238E27FC236}">
                        <a16:creationId xmlns:a16="http://schemas.microsoft.com/office/drawing/2014/main" id="{3E9066DD-3C68-8C5A-A68C-D2607FF66F38}"/>
                      </a:ext>
                    </a:extLst>
                  </p:cNvPr>
                  <p:cNvSpPr/>
                  <p:nvPr/>
                </p:nvSpPr>
                <p:spPr>
                  <a:xfrm>
                    <a:off x="5589174" y="5153377"/>
                    <a:ext cx="2880000" cy="310341"/>
                  </a:xfrm>
                  <a:prstGeom prst="rect">
                    <a:avLst/>
                  </a:prstGeom>
                  <a:noFill/>
                  <a:ln/>
                </p:spPr>
                <p:txBody>
                  <a:bodyPr wrap="square" lIns="0" tIns="0" rIns="0" bIns="0" rtlCol="0" anchor="t">
                    <a:spAutoFit/>
                  </a:bodyPr>
                  <a:lstStyle/>
                  <a:p>
                    <a:pPr marL="0" indent="0" algn="ctr">
                      <a:lnSpc>
                        <a:spcPct val="104000"/>
                      </a:lnSpc>
                      <a:buNone/>
                    </a:pPr>
                    <a:r>
                      <a:rPr lang="en-US" sz="2000" b="1" dirty="0">
                        <a:solidFill>
                          <a:srgbClr val="214A7A"/>
                        </a:solidFill>
                        <a:latin typeface="Inter Bold" pitchFamily="34" charset="0"/>
                        <a:ea typeface="Inter Bold" pitchFamily="34" charset="-122"/>
                        <a:cs typeface="Inter Bold" pitchFamily="34" charset="-120"/>
                      </a:rPr>
                      <a:t>HOMOLOGAÇÃO</a:t>
                    </a:r>
                    <a:endParaRPr lang="en-US" sz="2000" dirty="0">
                      <a:solidFill>
                        <a:srgbClr val="214A7A"/>
                      </a:solidFill>
                    </a:endParaRPr>
                  </a:p>
                </p:txBody>
              </p:sp>
              <p:sp>
                <p:nvSpPr>
                  <p:cNvPr id="128" name="Text 22">
                    <a:extLst>
                      <a:ext uri="{FF2B5EF4-FFF2-40B4-BE49-F238E27FC236}">
                        <a16:creationId xmlns:a16="http://schemas.microsoft.com/office/drawing/2014/main" id="{2AFA2D78-BE56-6409-45D5-126275A9E27A}"/>
                      </a:ext>
                    </a:extLst>
                  </p:cNvPr>
                  <p:cNvSpPr/>
                  <p:nvPr/>
                </p:nvSpPr>
                <p:spPr>
                  <a:xfrm>
                    <a:off x="5409174" y="5507834"/>
                    <a:ext cx="3240000" cy="573298"/>
                  </a:xfrm>
                  <a:prstGeom prst="rect">
                    <a:avLst/>
                  </a:prstGeom>
                  <a:noFill/>
                  <a:ln/>
                </p:spPr>
                <p:txBody>
                  <a:bodyPr wrap="square" lIns="0" tIns="0" rIns="0" bIns="0" rtlCol="0" anchor="t">
                    <a:spAutoFit/>
                  </a:bodyPr>
                  <a:lstStyle/>
                  <a:p>
                    <a:pPr marL="0" indent="0" algn="ctr">
                      <a:lnSpc>
                        <a:spcPct val="120000"/>
                      </a:lnSpc>
                      <a:buNone/>
                    </a:pPr>
                    <a:r>
                      <a:rPr lang="en-US" sz="1600" dirty="0">
                        <a:latin typeface="Inter" pitchFamily="34" charset="0"/>
                        <a:ea typeface="Inter" pitchFamily="34" charset="-122"/>
                        <a:cs typeface="Inter" pitchFamily="34" charset="-120"/>
                      </a:rPr>
                      <a:t>Testes de integração e validação de qualidade dos dados.</a:t>
                    </a:r>
                    <a:endParaRPr lang="en-US" sz="1600" dirty="0"/>
                  </a:p>
                </p:txBody>
              </p:sp>
            </p:grpSp>
            <p:grpSp>
              <p:nvGrpSpPr>
                <p:cNvPr id="131" name="Agrupar 130">
                  <a:extLst>
                    <a:ext uri="{FF2B5EF4-FFF2-40B4-BE49-F238E27FC236}">
                      <a16:creationId xmlns:a16="http://schemas.microsoft.com/office/drawing/2014/main" id="{DB90D14D-2C1A-9912-B9EC-67CCBD5F890C}"/>
                    </a:ext>
                  </a:extLst>
                </p:cNvPr>
                <p:cNvGrpSpPr/>
                <p:nvPr/>
              </p:nvGrpSpPr>
              <p:grpSpPr>
                <a:xfrm>
                  <a:off x="6767674" y="4144035"/>
                  <a:ext cx="523000" cy="575198"/>
                  <a:chOff x="5663131" y="2836258"/>
                  <a:chExt cx="770516" cy="852074"/>
                </a:xfrm>
                <a:solidFill>
                  <a:srgbClr val="0E3F56"/>
                </a:solidFill>
              </p:grpSpPr>
              <p:sp>
                <p:nvSpPr>
                  <p:cNvPr id="132" name="Forma Livre: Forma 131">
                    <a:extLst>
                      <a:ext uri="{FF2B5EF4-FFF2-40B4-BE49-F238E27FC236}">
                        <a16:creationId xmlns:a16="http://schemas.microsoft.com/office/drawing/2014/main" id="{67BA9DB4-4C1C-FEC5-8945-E03C19646F15}"/>
                      </a:ext>
                    </a:extLst>
                  </p:cNvPr>
                  <p:cNvSpPr/>
                  <p:nvPr/>
                </p:nvSpPr>
                <p:spPr>
                  <a:xfrm>
                    <a:off x="6163021" y="3298485"/>
                    <a:ext cx="112620" cy="112616"/>
                  </a:xfrm>
                  <a:custGeom>
                    <a:avLst/>
                    <a:gdLst>
                      <a:gd name="connsiteX0" fmla="*/ 9292 w 112620"/>
                      <a:gd name="connsiteY0" fmla="*/ 43151 h 112616"/>
                      <a:gd name="connsiteX1" fmla="*/ 2707 w 112620"/>
                      <a:gd name="connsiteY1" fmla="*/ 40434 h 112616"/>
                      <a:gd name="connsiteX2" fmla="*/ 2707 w 112620"/>
                      <a:gd name="connsiteY2" fmla="*/ 27263 h 112616"/>
                      <a:gd name="connsiteX3" fmla="*/ 27263 w 112620"/>
                      <a:gd name="connsiteY3" fmla="*/ 2707 h 112616"/>
                      <a:gd name="connsiteX4" fmla="*/ 40434 w 112620"/>
                      <a:gd name="connsiteY4" fmla="*/ 2707 h 112616"/>
                      <a:gd name="connsiteX5" fmla="*/ 40434 w 112620"/>
                      <a:gd name="connsiteY5" fmla="*/ 15878 h 112616"/>
                      <a:gd name="connsiteX6" fmla="*/ 15878 w 112620"/>
                      <a:gd name="connsiteY6" fmla="*/ 40434 h 112616"/>
                      <a:gd name="connsiteX7" fmla="*/ 9292 w 112620"/>
                      <a:gd name="connsiteY7" fmla="*/ 43151 h 112616"/>
                      <a:gd name="connsiteX8" fmla="*/ 78758 w 112620"/>
                      <a:gd name="connsiteY8" fmla="*/ 112617 h 112616"/>
                      <a:gd name="connsiteX9" fmla="*/ 72173 w 112620"/>
                      <a:gd name="connsiteY9" fmla="*/ 109900 h 112616"/>
                      <a:gd name="connsiteX10" fmla="*/ 72173 w 112620"/>
                      <a:gd name="connsiteY10" fmla="*/ 96729 h 112616"/>
                      <a:gd name="connsiteX11" fmla="*/ 96766 w 112620"/>
                      <a:gd name="connsiteY11" fmla="*/ 72173 h 112616"/>
                      <a:gd name="connsiteX12" fmla="*/ 109900 w 112620"/>
                      <a:gd name="connsiteY12" fmla="*/ 72173 h 112616"/>
                      <a:gd name="connsiteX13" fmla="*/ 109900 w 112620"/>
                      <a:gd name="connsiteY13" fmla="*/ 85344 h 112616"/>
                      <a:gd name="connsiteX14" fmla="*/ 85344 w 112620"/>
                      <a:gd name="connsiteY14" fmla="*/ 109900 h 112616"/>
                      <a:gd name="connsiteX15" fmla="*/ 78758 w 112620"/>
                      <a:gd name="connsiteY15" fmla="*/ 112617 h 1126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12620" h="112616">
                        <a:moveTo>
                          <a:pt x="9292" y="43151"/>
                        </a:moveTo>
                        <a:cubicBezTo>
                          <a:pt x="6911" y="43151"/>
                          <a:pt x="4530" y="42257"/>
                          <a:pt x="2707" y="40434"/>
                        </a:cubicBezTo>
                        <a:cubicBezTo>
                          <a:pt x="-902" y="36788"/>
                          <a:pt x="-902" y="30909"/>
                          <a:pt x="2707" y="27263"/>
                        </a:cubicBezTo>
                        <a:lnTo>
                          <a:pt x="27263" y="2707"/>
                        </a:lnTo>
                        <a:cubicBezTo>
                          <a:pt x="30909" y="-902"/>
                          <a:pt x="36788" y="-902"/>
                          <a:pt x="40434" y="2707"/>
                        </a:cubicBezTo>
                        <a:cubicBezTo>
                          <a:pt x="44081" y="6353"/>
                          <a:pt x="44043" y="12232"/>
                          <a:pt x="40434" y="15878"/>
                        </a:cubicBezTo>
                        <a:lnTo>
                          <a:pt x="15878" y="40434"/>
                        </a:lnTo>
                        <a:cubicBezTo>
                          <a:pt x="14055" y="42257"/>
                          <a:pt x="11674" y="43151"/>
                          <a:pt x="9292" y="43151"/>
                        </a:cubicBezTo>
                        <a:close/>
                        <a:moveTo>
                          <a:pt x="78758" y="112617"/>
                        </a:moveTo>
                        <a:cubicBezTo>
                          <a:pt x="76377" y="112617"/>
                          <a:pt x="73996" y="111724"/>
                          <a:pt x="72173" y="109900"/>
                        </a:cubicBezTo>
                        <a:cubicBezTo>
                          <a:pt x="68564" y="106291"/>
                          <a:pt x="68564" y="100375"/>
                          <a:pt x="72173" y="96729"/>
                        </a:cubicBezTo>
                        <a:lnTo>
                          <a:pt x="96766" y="72173"/>
                        </a:lnTo>
                        <a:cubicBezTo>
                          <a:pt x="100412" y="68564"/>
                          <a:pt x="106291" y="68564"/>
                          <a:pt x="109900" y="72173"/>
                        </a:cubicBezTo>
                        <a:cubicBezTo>
                          <a:pt x="113546" y="75820"/>
                          <a:pt x="113509" y="81698"/>
                          <a:pt x="109900" y="85344"/>
                        </a:cubicBezTo>
                        <a:lnTo>
                          <a:pt x="85344" y="109900"/>
                        </a:lnTo>
                        <a:cubicBezTo>
                          <a:pt x="83521" y="111724"/>
                          <a:pt x="81139" y="112617"/>
                          <a:pt x="78758" y="112617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33" name="Forma Livre: Forma 132">
                    <a:extLst>
                      <a:ext uri="{FF2B5EF4-FFF2-40B4-BE49-F238E27FC236}">
                        <a16:creationId xmlns:a16="http://schemas.microsoft.com/office/drawing/2014/main" id="{6C1408A2-FFD3-4240-39FD-2864108DADB5}"/>
                      </a:ext>
                    </a:extLst>
                  </p:cNvPr>
                  <p:cNvSpPr/>
                  <p:nvPr/>
                </p:nvSpPr>
                <p:spPr>
                  <a:xfrm>
                    <a:off x="6106436" y="3323032"/>
                    <a:ext cx="144642" cy="144623"/>
                  </a:xfrm>
                  <a:custGeom>
                    <a:avLst/>
                    <a:gdLst>
                      <a:gd name="connsiteX0" fmla="*/ 22491 w 144642"/>
                      <a:gd name="connsiteY0" fmla="*/ 65857 h 144623"/>
                      <a:gd name="connsiteX1" fmla="*/ 78786 w 144642"/>
                      <a:gd name="connsiteY1" fmla="*/ 122151 h 144623"/>
                      <a:gd name="connsiteX2" fmla="*/ 122170 w 144642"/>
                      <a:gd name="connsiteY2" fmla="*/ 78768 h 144623"/>
                      <a:gd name="connsiteX3" fmla="*/ 65875 w 144642"/>
                      <a:gd name="connsiteY3" fmla="*/ 22436 h 144623"/>
                      <a:gd name="connsiteX4" fmla="*/ 78786 w 144642"/>
                      <a:gd name="connsiteY4" fmla="*/ 144624 h 144623"/>
                      <a:gd name="connsiteX5" fmla="*/ 72200 w 144642"/>
                      <a:gd name="connsiteY5" fmla="*/ 141907 h 144623"/>
                      <a:gd name="connsiteX6" fmla="*/ 2735 w 144642"/>
                      <a:gd name="connsiteY6" fmla="*/ 72441 h 144623"/>
                      <a:gd name="connsiteX7" fmla="*/ 2735 w 144642"/>
                      <a:gd name="connsiteY7" fmla="*/ 59270 h 144623"/>
                      <a:gd name="connsiteX8" fmla="*/ 59289 w 144642"/>
                      <a:gd name="connsiteY8" fmla="*/ 2716 h 144623"/>
                      <a:gd name="connsiteX9" fmla="*/ 65875 w 144642"/>
                      <a:gd name="connsiteY9" fmla="*/ 0 h 144623"/>
                      <a:gd name="connsiteX10" fmla="*/ 72460 w 144642"/>
                      <a:gd name="connsiteY10" fmla="*/ 2716 h 144623"/>
                      <a:gd name="connsiteX11" fmla="*/ 141926 w 144642"/>
                      <a:gd name="connsiteY11" fmla="*/ 72181 h 144623"/>
                      <a:gd name="connsiteX12" fmla="*/ 144643 w 144642"/>
                      <a:gd name="connsiteY12" fmla="*/ 78767 h 144623"/>
                      <a:gd name="connsiteX13" fmla="*/ 141926 w 144642"/>
                      <a:gd name="connsiteY13" fmla="*/ 85354 h 144623"/>
                      <a:gd name="connsiteX14" fmla="*/ 85372 w 144642"/>
                      <a:gd name="connsiteY14" fmla="*/ 141908 h 144623"/>
                      <a:gd name="connsiteX15" fmla="*/ 78823 w 144642"/>
                      <a:gd name="connsiteY15" fmla="*/ 144624 h 1446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44642" h="144623">
                        <a:moveTo>
                          <a:pt x="22491" y="65857"/>
                        </a:moveTo>
                        <a:lnTo>
                          <a:pt x="78786" y="122151"/>
                        </a:lnTo>
                        <a:lnTo>
                          <a:pt x="122170" y="78768"/>
                        </a:lnTo>
                        <a:lnTo>
                          <a:pt x="65875" y="22436"/>
                        </a:lnTo>
                        <a:close/>
                        <a:moveTo>
                          <a:pt x="78786" y="144624"/>
                        </a:moveTo>
                        <a:cubicBezTo>
                          <a:pt x="76405" y="144624"/>
                          <a:pt x="74024" y="143731"/>
                          <a:pt x="72200" y="141907"/>
                        </a:cubicBezTo>
                        <a:lnTo>
                          <a:pt x="2735" y="72441"/>
                        </a:lnTo>
                        <a:cubicBezTo>
                          <a:pt x="-912" y="68795"/>
                          <a:pt x="-912" y="62916"/>
                          <a:pt x="2735" y="59270"/>
                        </a:cubicBezTo>
                        <a:lnTo>
                          <a:pt x="59289" y="2716"/>
                        </a:lnTo>
                        <a:cubicBezTo>
                          <a:pt x="61038" y="968"/>
                          <a:pt x="63382" y="0"/>
                          <a:pt x="65875" y="0"/>
                        </a:cubicBezTo>
                        <a:cubicBezTo>
                          <a:pt x="68368" y="0"/>
                          <a:pt x="70712" y="967"/>
                          <a:pt x="72460" y="2716"/>
                        </a:cubicBezTo>
                        <a:lnTo>
                          <a:pt x="141926" y="72181"/>
                        </a:lnTo>
                        <a:cubicBezTo>
                          <a:pt x="143675" y="73930"/>
                          <a:pt x="144643" y="76274"/>
                          <a:pt x="144643" y="78767"/>
                        </a:cubicBezTo>
                        <a:cubicBezTo>
                          <a:pt x="144643" y="81223"/>
                          <a:pt x="143638" y="83605"/>
                          <a:pt x="141926" y="85354"/>
                        </a:cubicBezTo>
                        <a:lnTo>
                          <a:pt x="85372" y="141908"/>
                        </a:lnTo>
                        <a:cubicBezTo>
                          <a:pt x="83549" y="143694"/>
                          <a:pt x="81167" y="144624"/>
                          <a:pt x="78823" y="144624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34" name="Forma Livre: Forma 133">
                    <a:extLst>
                      <a:ext uri="{FF2B5EF4-FFF2-40B4-BE49-F238E27FC236}">
                        <a16:creationId xmlns:a16="http://schemas.microsoft.com/office/drawing/2014/main" id="{8E38FB5C-53FF-250D-E76E-BFACE4AFB6BB}"/>
                      </a:ext>
                    </a:extLst>
                  </p:cNvPr>
                  <p:cNvSpPr/>
                  <p:nvPr/>
                </p:nvSpPr>
                <p:spPr>
                  <a:xfrm>
                    <a:off x="6185174" y="3270265"/>
                    <a:ext cx="118625" cy="118626"/>
                  </a:xfrm>
                  <a:custGeom>
                    <a:avLst/>
                    <a:gdLst>
                      <a:gd name="connsiteX0" fmla="*/ 19097 w 118625"/>
                      <a:gd name="connsiteY0" fmla="*/ 31747 h 118626"/>
                      <a:gd name="connsiteX1" fmla="*/ 86925 w 118625"/>
                      <a:gd name="connsiteY1" fmla="*/ 99538 h 118626"/>
                      <a:gd name="connsiteX2" fmla="*/ 99575 w 118625"/>
                      <a:gd name="connsiteY2" fmla="*/ 86888 h 118626"/>
                      <a:gd name="connsiteX3" fmla="*/ 31784 w 118625"/>
                      <a:gd name="connsiteY3" fmla="*/ 19097 h 118626"/>
                      <a:gd name="connsiteX4" fmla="*/ 19134 w 118625"/>
                      <a:gd name="connsiteY4" fmla="*/ 31747 h 118626"/>
                      <a:gd name="connsiteX5" fmla="*/ 86925 w 118625"/>
                      <a:gd name="connsiteY5" fmla="*/ 118625 h 118626"/>
                      <a:gd name="connsiteX6" fmla="*/ 74572 w 118625"/>
                      <a:gd name="connsiteY6" fmla="*/ 113528 h 118626"/>
                      <a:gd name="connsiteX7" fmla="*/ 5106 w 118625"/>
                      <a:gd name="connsiteY7" fmla="*/ 44062 h 118626"/>
                      <a:gd name="connsiteX8" fmla="*/ 5106 w 118625"/>
                      <a:gd name="connsiteY8" fmla="*/ 19394 h 118626"/>
                      <a:gd name="connsiteX9" fmla="*/ 19394 w 118625"/>
                      <a:gd name="connsiteY9" fmla="*/ 5106 h 118626"/>
                      <a:gd name="connsiteX10" fmla="*/ 44062 w 118625"/>
                      <a:gd name="connsiteY10" fmla="*/ 5106 h 118626"/>
                      <a:gd name="connsiteX11" fmla="*/ 113527 w 118625"/>
                      <a:gd name="connsiteY11" fmla="*/ 74572 h 118626"/>
                      <a:gd name="connsiteX12" fmla="*/ 118625 w 118625"/>
                      <a:gd name="connsiteY12" fmla="*/ 86888 h 118626"/>
                      <a:gd name="connsiteX13" fmla="*/ 113527 w 118625"/>
                      <a:gd name="connsiteY13" fmla="*/ 99241 h 118626"/>
                      <a:gd name="connsiteX14" fmla="*/ 99240 w 118625"/>
                      <a:gd name="connsiteY14" fmla="*/ 113528 h 118626"/>
                      <a:gd name="connsiteX15" fmla="*/ 86924 w 118625"/>
                      <a:gd name="connsiteY15" fmla="*/ 118626 h 118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18625" h="118626">
                        <a:moveTo>
                          <a:pt x="19097" y="31747"/>
                        </a:moveTo>
                        <a:lnTo>
                          <a:pt x="86925" y="99538"/>
                        </a:lnTo>
                        <a:lnTo>
                          <a:pt x="99575" y="86888"/>
                        </a:lnTo>
                        <a:lnTo>
                          <a:pt x="31784" y="19097"/>
                        </a:lnTo>
                        <a:lnTo>
                          <a:pt x="19134" y="31747"/>
                        </a:lnTo>
                        <a:close/>
                        <a:moveTo>
                          <a:pt x="86925" y="118625"/>
                        </a:moveTo>
                        <a:cubicBezTo>
                          <a:pt x="82274" y="118625"/>
                          <a:pt x="77884" y="116839"/>
                          <a:pt x="74572" y="113528"/>
                        </a:cubicBezTo>
                        <a:lnTo>
                          <a:pt x="5106" y="44062"/>
                        </a:lnTo>
                        <a:cubicBezTo>
                          <a:pt x="-1702" y="37253"/>
                          <a:pt x="-1702" y="26202"/>
                          <a:pt x="5106" y="19394"/>
                        </a:cubicBezTo>
                        <a:lnTo>
                          <a:pt x="19394" y="5106"/>
                        </a:lnTo>
                        <a:cubicBezTo>
                          <a:pt x="26202" y="-1702"/>
                          <a:pt x="37253" y="-1702"/>
                          <a:pt x="44062" y="5106"/>
                        </a:cubicBezTo>
                        <a:lnTo>
                          <a:pt x="113527" y="74572"/>
                        </a:lnTo>
                        <a:cubicBezTo>
                          <a:pt x="116839" y="77847"/>
                          <a:pt x="118625" y="82237"/>
                          <a:pt x="118625" y="86888"/>
                        </a:cubicBezTo>
                        <a:cubicBezTo>
                          <a:pt x="118625" y="91539"/>
                          <a:pt x="116839" y="95930"/>
                          <a:pt x="113527" y="99241"/>
                        </a:cubicBezTo>
                        <a:lnTo>
                          <a:pt x="99240" y="113528"/>
                        </a:lnTo>
                        <a:cubicBezTo>
                          <a:pt x="95965" y="116840"/>
                          <a:pt x="91575" y="118626"/>
                          <a:pt x="86924" y="118626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35" name="Forma Livre: Forma 134">
                    <a:extLst>
                      <a:ext uri="{FF2B5EF4-FFF2-40B4-BE49-F238E27FC236}">
                        <a16:creationId xmlns:a16="http://schemas.microsoft.com/office/drawing/2014/main" id="{FC39E3FC-3CD6-979E-4E1C-6AA70746F0C8}"/>
                      </a:ext>
                    </a:extLst>
                  </p:cNvPr>
                  <p:cNvSpPr/>
                  <p:nvPr/>
                </p:nvSpPr>
                <p:spPr>
                  <a:xfrm>
                    <a:off x="6216585" y="3254050"/>
                    <a:ext cx="103510" cy="103473"/>
                  </a:xfrm>
                  <a:custGeom>
                    <a:avLst/>
                    <a:gdLst>
                      <a:gd name="connsiteX0" fmla="*/ 75753 w 103510"/>
                      <a:gd name="connsiteY0" fmla="*/ 103473 h 103473"/>
                      <a:gd name="connsiteX1" fmla="*/ 63437 w 103510"/>
                      <a:gd name="connsiteY1" fmla="*/ 98375 h 103473"/>
                      <a:gd name="connsiteX2" fmla="*/ 63437 w 103510"/>
                      <a:gd name="connsiteY2" fmla="*/ 85204 h 103473"/>
                      <a:gd name="connsiteX3" fmla="*/ 75716 w 103510"/>
                      <a:gd name="connsiteY3" fmla="*/ 84423 h 103473"/>
                      <a:gd name="connsiteX4" fmla="*/ 84423 w 103510"/>
                      <a:gd name="connsiteY4" fmla="*/ 75753 h 103473"/>
                      <a:gd name="connsiteX5" fmla="*/ 27720 w 103510"/>
                      <a:gd name="connsiteY5" fmla="*/ 19050 h 103473"/>
                      <a:gd name="connsiteX6" fmla="*/ 19050 w 103510"/>
                      <a:gd name="connsiteY6" fmla="*/ 27757 h 103473"/>
                      <a:gd name="connsiteX7" fmla="*/ 18269 w 103510"/>
                      <a:gd name="connsiteY7" fmla="*/ 40035 h 103473"/>
                      <a:gd name="connsiteX8" fmla="*/ 5098 w 103510"/>
                      <a:gd name="connsiteY8" fmla="*/ 40035 h 103473"/>
                      <a:gd name="connsiteX9" fmla="*/ 0 w 103510"/>
                      <a:gd name="connsiteY9" fmla="*/ 27720 h 103473"/>
                      <a:gd name="connsiteX10" fmla="*/ 5098 w 103510"/>
                      <a:gd name="connsiteY10" fmla="*/ 15404 h 103473"/>
                      <a:gd name="connsiteX11" fmla="*/ 15404 w 103510"/>
                      <a:gd name="connsiteY11" fmla="*/ 5098 h 103473"/>
                      <a:gd name="connsiteX12" fmla="*/ 27720 w 103510"/>
                      <a:gd name="connsiteY12" fmla="*/ 0 h 103473"/>
                      <a:gd name="connsiteX13" fmla="*/ 40073 w 103510"/>
                      <a:gd name="connsiteY13" fmla="*/ 5098 h 103473"/>
                      <a:gd name="connsiteX14" fmla="*/ 98413 w 103510"/>
                      <a:gd name="connsiteY14" fmla="*/ 63438 h 103473"/>
                      <a:gd name="connsiteX15" fmla="*/ 103510 w 103510"/>
                      <a:gd name="connsiteY15" fmla="*/ 75754 h 103473"/>
                      <a:gd name="connsiteX16" fmla="*/ 98413 w 103510"/>
                      <a:gd name="connsiteY16" fmla="*/ 88070 h 103473"/>
                      <a:gd name="connsiteX17" fmla="*/ 88144 w 103510"/>
                      <a:gd name="connsiteY17" fmla="*/ 98376 h 103473"/>
                      <a:gd name="connsiteX18" fmla="*/ 75829 w 103510"/>
                      <a:gd name="connsiteY18" fmla="*/ 103474 h 1034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03510" h="103473">
                        <a:moveTo>
                          <a:pt x="75753" y="103473"/>
                        </a:moveTo>
                        <a:cubicBezTo>
                          <a:pt x="71288" y="103473"/>
                          <a:pt x="66824" y="101761"/>
                          <a:pt x="63437" y="98375"/>
                        </a:cubicBezTo>
                        <a:cubicBezTo>
                          <a:pt x="59791" y="94766"/>
                          <a:pt x="59791" y="88850"/>
                          <a:pt x="63437" y="85204"/>
                        </a:cubicBezTo>
                        <a:cubicBezTo>
                          <a:pt x="66786" y="81856"/>
                          <a:pt x="72069" y="81595"/>
                          <a:pt x="75716" y="84423"/>
                        </a:cubicBezTo>
                        <a:lnTo>
                          <a:pt x="84423" y="75753"/>
                        </a:lnTo>
                        <a:lnTo>
                          <a:pt x="27720" y="19050"/>
                        </a:lnTo>
                        <a:lnTo>
                          <a:pt x="19050" y="27757"/>
                        </a:lnTo>
                        <a:cubicBezTo>
                          <a:pt x="21878" y="31403"/>
                          <a:pt x="21617" y="36686"/>
                          <a:pt x="18269" y="40035"/>
                        </a:cubicBezTo>
                        <a:cubicBezTo>
                          <a:pt x="14623" y="43682"/>
                          <a:pt x="8744" y="43682"/>
                          <a:pt x="5098" y="40035"/>
                        </a:cubicBezTo>
                        <a:cubicBezTo>
                          <a:pt x="1823" y="36762"/>
                          <a:pt x="0" y="32371"/>
                          <a:pt x="0" y="27720"/>
                        </a:cubicBezTo>
                        <a:cubicBezTo>
                          <a:pt x="0" y="23031"/>
                          <a:pt x="1786" y="18679"/>
                          <a:pt x="5098" y="15404"/>
                        </a:cubicBezTo>
                        <a:lnTo>
                          <a:pt x="15404" y="5098"/>
                        </a:lnTo>
                        <a:cubicBezTo>
                          <a:pt x="18678" y="1786"/>
                          <a:pt x="23069" y="0"/>
                          <a:pt x="27720" y="0"/>
                        </a:cubicBezTo>
                        <a:cubicBezTo>
                          <a:pt x="32408" y="0"/>
                          <a:pt x="36761" y="1786"/>
                          <a:pt x="40073" y="5098"/>
                        </a:cubicBezTo>
                        <a:lnTo>
                          <a:pt x="98413" y="63438"/>
                        </a:lnTo>
                        <a:cubicBezTo>
                          <a:pt x="101724" y="66713"/>
                          <a:pt x="103510" y="71103"/>
                          <a:pt x="103510" y="75754"/>
                        </a:cubicBezTo>
                        <a:cubicBezTo>
                          <a:pt x="103510" y="80442"/>
                          <a:pt x="101724" y="84795"/>
                          <a:pt x="98413" y="88070"/>
                        </a:cubicBezTo>
                        <a:lnTo>
                          <a:pt x="88144" y="98376"/>
                        </a:lnTo>
                        <a:cubicBezTo>
                          <a:pt x="84758" y="101762"/>
                          <a:pt x="80256" y="103474"/>
                          <a:pt x="75829" y="103474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36" name="Forma Livre: Forma 135">
                    <a:extLst>
                      <a:ext uri="{FF2B5EF4-FFF2-40B4-BE49-F238E27FC236}">
                        <a16:creationId xmlns:a16="http://schemas.microsoft.com/office/drawing/2014/main" id="{BB37D6FE-4430-AE5B-91B2-D78DCC2CA111}"/>
                      </a:ext>
                    </a:extLst>
                  </p:cNvPr>
                  <p:cNvSpPr/>
                  <p:nvPr/>
                </p:nvSpPr>
                <p:spPr>
                  <a:xfrm>
                    <a:off x="6186288" y="3402876"/>
                    <a:ext cx="91365" cy="91388"/>
                  </a:xfrm>
                  <a:custGeom>
                    <a:avLst/>
                    <a:gdLst>
                      <a:gd name="connsiteX0" fmla="*/ 53996 w 91365"/>
                      <a:gd name="connsiteY0" fmla="*/ 91389 h 91388"/>
                      <a:gd name="connsiteX1" fmla="*/ 48043 w 91365"/>
                      <a:gd name="connsiteY1" fmla="*/ 89267 h 91388"/>
                      <a:gd name="connsiteX2" fmla="*/ 3358 w 91365"/>
                      <a:gd name="connsiteY2" fmla="*/ 52209 h 91388"/>
                      <a:gd name="connsiteX3" fmla="*/ 9 w 91365"/>
                      <a:gd name="connsiteY3" fmla="*/ 45475 h 91388"/>
                      <a:gd name="connsiteX4" fmla="*/ 2725 w 91365"/>
                      <a:gd name="connsiteY4" fmla="*/ 38443 h 91388"/>
                      <a:gd name="connsiteX5" fmla="*/ 38444 w 91365"/>
                      <a:gd name="connsiteY5" fmla="*/ 2724 h 91388"/>
                      <a:gd name="connsiteX6" fmla="*/ 45439 w 91365"/>
                      <a:gd name="connsiteY6" fmla="*/ 9 h 91388"/>
                      <a:gd name="connsiteX7" fmla="*/ 52173 w 91365"/>
                      <a:gd name="connsiteY7" fmla="*/ 3357 h 91388"/>
                      <a:gd name="connsiteX8" fmla="*/ 89231 w 91365"/>
                      <a:gd name="connsiteY8" fmla="*/ 48042 h 91388"/>
                      <a:gd name="connsiteX9" fmla="*/ 88003 w 91365"/>
                      <a:gd name="connsiteY9" fmla="*/ 61139 h 91388"/>
                      <a:gd name="connsiteX10" fmla="*/ 74907 w 91365"/>
                      <a:gd name="connsiteY10" fmla="*/ 59911 h 91388"/>
                      <a:gd name="connsiteX11" fmla="*/ 44360 w 91365"/>
                      <a:gd name="connsiteY11" fmla="*/ 23076 h 91388"/>
                      <a:gd name="connsiteX12" fmla="*/ 23077 w 91365"/>
                      <a:gd name="connsiteY12" fmla="*/ 44359 h 91388"/>
                      <a:gd name="connsiteX13" fmla="*/ 59912 w 91365"/>
                      <a:gd name="connsiteY13" fmla="*/ 74906 h 91388"/>
                      <a:gd name="connsiteX14" fmla="*/ 61140 w 91365"/>
                      <a:gd name="connsiteY14" fmla="*/ 88003 h 91388"/>
                      <a:gd name="connsiteX15" fmla="*/ 53996 w 91365"/>
                      <a:gd name="connsiteY15" fmla="*/ 91351 h 913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91365" h="91388">
                        <a:moveTo>
                          <a:pt x="53996" y="91389"/>
                        </a:moveTo>
                        <a:cubicBezTo>
                          <a:pt x="51913" y="91389"/>
                          <a:pt x="49792" y="90682"/>
                          <a:pt x="48043" y="89267"/>
                        </a:cubicBezTo>
                        <a:lnTo>
                          <a:pt x="3358" y="52209"/>
                        </a:lnTo>
                        <a:cubicBezTo>
                          <a:pt x="1349" y="50536"/>
                          <a:pt x="121" y="48118"/>
                          <a:pt x="9" y="45475"/>
                        </a:cubicBezTo>
                        <a:cubicBezTo>
                          <a:pt x="-103" y="42871"/>
                          <a:pt x="865" y="40303"/>
                          <a:pt x="2725" y="38443"/>
                        </a:cubicBezTo>
                        <a:lnTo>
                          <a:pt x="38444" y="2724"/>
                        </a:lnTo>
                        <a:cubicBezTo>
                          <a:pt x="40304" y="864"/>
                          <a:pt x="42834" y="-103"/>
                          <a:pt x="45439" y="9"/>
                        </a:cubicBezTo>
                        <a:cubicBezTo>
                          <a:pt x="48043" y="120"/>
                          <a:pt x="50499" y="1348"/>
                          <a:pt x="52173" y="3357"/>
                        </a:cubicBezTo>
                        <a:lnTo>
                          <a:pt x="89231" y="48042"/>
                        </a:lnTo>
                        <a:cubicBezTo>
                          <a:pt x="92506" y="51987"/>
                          <a:pt x="91948" y="57864"/>
                          <a:pt x="88003" y="61139"/>
                        </a:cubicBezTo>
                        <a:cubicBezTo>
                          <a:pt x="84059" y="64414"/>
                          <a:pt x="78181" y="63856"/>
                          <a:pt x="74907" y="59911"/>
                        </a:cubicBezTo>
                        <a:lnTo>
                          <a:pt x="44360" y="23076"/>
                        </a:lnTo>
                        <a:lnTo>
                          <a:pt x="23077" y="44359"/>
                        </a:lnTo>
                        <a:lnTo>
                          <a:pt x="59912" y="74906"/>
                        </a:lnTo>
                        <a:cubicBezTo>
                          <a:pt x="63857" y="78180"/>
                          <a:pt x="64415" y="84059"/>
                          <a:pt x="61140" y="88003"/>
                        </a:cubicBezTo>
                        <a:cubicBezTo>
                          <a:pt x="59317" y="90198"/>
                          <a:pt x="56638" y="91351"/>
                          <a:pt x="53996" y="91351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37" name="Forma Livre: Forma 136">
                    <a:extLst>
                      <a:ext uri="{FF2B5EF4-FFF2-40B4-BE49-F238E27FC236}">
                        <a16:creationId xmlns:a16="http://schemas.microsoft.com/office/drawing/2014/main" id="{8708DC27-5606-984A-EA74-1C49C5291E7D}"/>
                      </a:ext>
                    </a:extLst>
                  </p:cNvPr>
                  <p:cNvSpPr/>
                  <p:nvPr/>
                </p:nvSpPr>
                <p:spPr>
                  <a:xfrm>
                    <a:off x="6228642" y="3445147"/>
                    <a:ext cx="74144" cy="74190"/>
                  </a:xfrm>
                  <a:custGeom>
                    <a:avLst/>
                    <a:gdLst>
                      <a:gd name="connsiteX0" fmla="*/ 18939 w 74144"/>
                      <a:gd name="connsiteY0" fmla="*/ 45727 h 74190"/>
                      <a:gd name="connsiteX1" fmla="*/ 28426 w 74144"/>
                      <a:gd name="connsiteY1" fmla="*/ 55215 h 74190"/>
                      <a:gd name="connsiteX2" fmla="*/ 55141 w 74144"/>
                      <a:gd name="connsiteY2" fmla="*/ 28500 h 74190"/>
                      <a:gd name="connsiteX3" fmla="*/ 45690 w 74144"/>
                      <a:gd name="connsiteY3" fmla="*/ 19012 h 74190"/>
                      <a:gd name="connsiteX4" fmla="*/ 28426 w 74144"/>
                      <a:gd name="connsiteY4" fmla="*/ 74190 h 74190"/>
                      <a:gd name="connsiteX5" fmla="*/ 15962 w 74144"/>
                      <a:gd name="connsiteY5" fmla="*/ 69018 h 74190"/>
                      <a:gd name="connsiteX6" fmla="*/ 5135 w 74144"/>
                      <a:gd name="connsiteY6" fmla="*/ 58191 h 74190"/>
                      <a:gd name="connsiteX7" fmla="*/ 5135 w 74144"/>
                      <a:gd name="connsiteY7" fmla="*/ 33262 h 74190"/>
                      <a:gd name="connsiteX8" fmla="*/ 33226 w 74144"/>
                      <a:gd name="connsiteY8" fmla="*/ 5171 h 74190"/>
                      <a:gd name="connsiteX9" fmla="*/ 45690 w 74144"/>
                      <a:gd name="connsiteY9" fmla="*/ 0 h 74190"/>
                      <a:gd name="connsiteX10" fmla="*/ 58155 w 74144"/>
                      <a:gd name="connsiteY10" fmla="*/ 5171 h 74190"/>
                      <a:gd name="connsiteX11" fmla="*/ 68982 w 74144"/>
                      <a:gd name="connsiteY11" fmla="*/ 15998 h 74190"/>
                      <a:gd name="connsiteX12" fmla="*/ 68982 w 74144"/>
                      <a:gd name="connsiteY12" fmla="*/ 40927 h 74190"/>
                      <a:gd name="connsiteX13" fmla="*/ 40891 w 74144"/>
                      <a:gd name="connsiteY13" fmla="*/ 69018 h 74190"/>
                      <a:gd name="connsiteX14" fmla="*/ 28389 w 74144"/>
                      <a:gd name="connsiteY14" fmla="*/ 74190 h 741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74144" h="74190">
                        <a:moveTo>
                          <a:pt x="18939" y="45727"/>
                        </a:moveTo>
                        <a:lnTo>
                          <a:pt x="28426" y="55215"/>
                        </a:lnTo>
                        <a:lnTo>
                          <a:pt x="55141" y="28500"/>
                        </a:lnTo>
                        <a:lnTo>
                          <a:pt x="45690" y="19012"/>
                        </a:lnTo>
                        <a:close/>
                        <a:moveTo>
                          <a:pt x="28426" y="74190"/>
                        </a:moveTo>
                        <a:cubicBezTo>
                          <a:pt x="23924" y="74190"/>
                          <a:pt x="19385" y="72479"/>
                          <a:pt x="15962" y="69018"/>
                        </a:cubicBezTo>
                        <a:lnTo>
                          <a:pt x="5135" y="58191"/>
                        </a:lnTo>
                        <a:cubicBezTo>
                          <a:pt x="-1712" y="51308"/>
                          <a:pt x="-1712" y="40146"/>
                          <a:pt x="5135" y="33262"/>
                        </a:cubicBezTo>
                        <a:lnTo>
                          <a:pt x="33226" y="5171"/>
                        </a:lnTo>
                        <a:cubicBezTo>
                          <a:pt x="36574" y="1823"/>
                          <a:pt x="40965" y="0"/>
                          <a:pt x="45690" y="0"/>
                        </a:cubicBezTo>
                        <a:cubicBezTo>
                          <a:pt x="50416" y="0"/>
                          <a:pt x="54843" y="1823"/>
                          <a:pt x="58155" y="5171"/>
                        </a:cubicBezTo>
                        <a:lnTo>
                          <a:pt x="68982" y="15998"/>
                        </a:lnTo>
                        <a:cubicBezTo>
                          <a:pt x="75865" y="22882"/>
                          <a:pt x="75865" y="34043"/>
                          <a:pt x="68982" y="40927"/>
                        </a:cubicBezTo>
                        <a:lnTo>
                          <a:pt x="40891" y="69018"/>
                        </a:lnTo>
                        <a:cubicBezTo>
                          <a:pt x="37430" y="72441"/>
                          <a:pt x="32929" y="74190"/>
                          <a:pt x="28389" y="7419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38" name="Forma Livre: Forma 137">
                    <a:extLst>
                      <a:ext uri="{FF2B5EF4-FFF2-40B4-BE49-F238E27FC236}">
                        <a16:creationId xmlns:a16="http://schemas.microsoft.com/office/drawing/2014/main" id="{D54C1747-79FD-3243-CD7E-01A9F81FBF01}"/>
                      </a:ext>
                    </a:extLst>
                  </p:cNvPr>
                  <p:cNvSpPr/>
                  <p:nvPr/>
                </p:nvSpPr>
                <p:spPr>
                  <a:xfrm>
                    <a:off x="6253664" y="3470198"/>
                    <a:ext cx="179983" cy="179998"/>
                  </a:xfrm>
                  <a:custGeom>
                    <a:avLst/>
                    <a:gdLst>
                      <a:gd name="connsiteX0" fmla="*/ 124476 w 179983"/>
                      <a:gd name="connsiteY0" fmla="*/ 105696 h 179998"/>
                      <a:gd name="connsiteX1" fmla="*/ 117890 w 179983"/>
                      <a:gd name="connsiteY1" fmla="*/ 102979 h 179998"/>
                      <a:gd name="connsiteX2" fmla="*/ 30789 w 179983"/>
                      <a:gd name="connsiteY2" fmla="*/ 15878 h 179998"/>
                      <a:gd name="connsiteX3" fmla="*/ 30789 w 179983"/>
                      <a:gd name="connsiteY3" fmla="*/ 2707 h 179998"/>
                      <a:gd name="connsiteX4" fmla="*/ 43960 w 179983"/>
                      <a:gd name="connsiteY4" fmla="*/ 2707 h 179998"/>
                      <a:gd name="connsiteX5" fmla="*/ 131061 w 179983"/>
                      <a:gd name="connsiteY5" fmla="*/ 89808 h 179998"/>
                      <a:gd name="connsiteX6" fmla="*/ 131061 w 179983"/>
                      <a:gd name="connsiteY6" fmla="*/ 102979 h 179998"/>
                      <a:gd name="connsiteX7" fmla="*/ 124513 w 179983"/>
                      <a:gd name="connsiteY7" fmla="*/ 105696 h 179998"/>
                      <a:gd name="connsiteX8" fmla="*/ 96384 w 179983"/>
                      <a:gd name="connsiteY8" fmla="*/ 133787 h 179998"/>
                      <a:gd name="connsiteX9" fmla="*/ 89799 w 179983"/>
                      <a:gd name="connsiteY9" fmla="*/ 131070 h 179998"/>
                      <a:gd name="connsiteX10" fmla="*/ 2735 w 179983"/>
                      <a:gd name="connsiteY10" fmla="*/ 43969 h 179998"/>
                      <a:gd name="connsiteX11" fmla="*/ 2735 w 179983"/>
                      <a:gd name="connsiteY11" fmla="*/ 30798 h 179998"/>
                      <a:gd name="connsiteX12" fmla="*/ 15906 w 179983"/>
                      <a:gd name="connsiteY12" fmla="*/ 30798 h 179998"/>
                      <a:gd name="connsiteX13" fmla="*/ 103007 w 179983"/>
                      <a:gd name="connsiteY13" fmla="*/ 117899 h 179998"/>
                      <a:gd name="connsiteX14" fmla="*/ 103007 w 179983"/>
                      <a:gd name="connsiteY14" fmla="*/ 131070 h 179998"/>
                      <a:gd name="connsiteX15" fmla="*/ 96459 w 179983"/>
                      <a:gd name="connsiteY15" fmla="*/ 133787 h 179998"/>
                      <a:gd name="connsiteX16" fmla="*/ 148177 w 179983"/>
                      <a:gd name="connsiteY16" fmla="*/ 179998 h 179998"/>
                      <a:gd name="connsiteX17" fmla="*/ 132103 w 179983"/>
                      <a:gd name="connsiteY17" fmla="*/ 173339 h 179998"/>
                      <a:gd name="connsiteX18" fmla="*/ 112458 w 179983"/>
                      <a:gd name="connsiteY18" fmla="*/ 153693 h 179998"/>
                      <a:gd name="connsiteX19" fmla="*/ 112458 w 179983"/>
                      <a:gd name="connsiteY19" fmla="*/ 140522 h 179998"/>
                      <a:gd name="connsiteX20" fmla="*/ 125592 w 179983"/>
                      <a:gd name="connsiteY20" fmla="*/ 140522 h 179998"/>
                      <a:gd name="connsiteX21" fmla="*/ 145237 w 179983"/>
                      <a:gd name="connsiteY21" fmla="*/ 160167 h 179998"/>
                      <a:gd name="connsiteX22" fmla="*/ 151153 w 179983"/>
                      <a:gd name="connsiteY22" fmla="*/ 160167 h 179998"/>
                      <a:gd name="connsiteX23" fmla="*/ 160194 w 179983"/>
                      <a:gd name="connsiteY23" fmla="*/ 151126 h 179998"/>
                      <a:gd name="connsiteX24" fmla="*/ 160194 w 179983"/>
                      <a:gd name="connsiteY24" fmla="*/ 145247 h 179998"/>
                      <a:gd name="connsiteX25" fmla="*/ 140549 w 179983"/>
                      <a:gd name="connsiteY25" fmla="*/ 125602 h 179998"/>
                      <a:gd name="connsiteX26" fmla="*/ 140549 w 179983"/>
                      <a:gd name="connsiteY26" fmla="*/ 112431 h 179998"/>
                      <a:gd name="connsiteX27" fmla="*/ 153683 w 179983"/>
                      <a:gd name="connsiteY27" fmla="*/ 112431 h 179998"/>
                      <a:gd name="connsiteX28" fmla="*/ 173328 w 179983"/>
                      <a:gd name="connsiteY28" fmla="*/ 132076 h 179998"/>
                      <a:gd name="connsiteX29" fmla="*/ 173328 w 179983"/>
                      <a:gd name="connsiteY29" fmla="*/ 164297 h 179998"/>
                      <a:gd name="connsiteX30" fmla="*/ 164287 w 179983"/>
                      <a:gd name="connsiteY30" fmla="*/ 173339 h 179998"/>
                      <a:gd name="connsiteX31" fmla="*/ 148177 w 179983"/>
                      <a:gd name="connsiteY31" fmla="*/ 179998 h 179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79983" h="179998">
                        <a:moveTo>
                          <a:pt x="124476" y="105696"/>
                        </a:moveTo>
                        <a:cubicBezTo>
                          <a:pt x="122094" y="105696"/>
                          <a:pt x="119713" y="104802"/>
                          <a:pt x="117890" y="102979"/>
                        </a:cubicBezTo>
                        <a:lnTo>
                          <a:pt x="30789" y="15878"/>
                        </a:lnTo>
                        <a:cubicBezTo>
                          <a:pt x="27142" y="12269"/>
                          <a:pt x="27142" y="6353"/>
                          <a:pt x="30789" y="2707"/>
                        </a:cubicBezTo>
                        <a:cubicBezTo>
                          <a:pt x="34398" y="-902"/>
                          <a:pt x="40314" y="-902"/>
                          <a:pt x="43960" y="2707"/>
                        </a:cubicBezTo>
                        <a:lnTo>
                          <a:pt x="131061" y="89808"/>
                        </a:lnTo>
                        <a:cubicBezTo>
                          <a:pt x="134707" y="93417"/>
                          <a:pt x="134707" y="99333"/>
                          <a:pt x="131061" y="102979"/>
                        </a:cubicBezTo>
                        <a:cubicBezTo>
                          <a:pt x="129238" y="104765"/>
                          <a:pt x="126857" y="105696"/>
                          <a:pt x="124513" y="105696"/>
                        </a:cubicBezTo>
                        <a:close/>
                        <a:moveTo>
                          <a:pt x="96384" y="133787"/>
                        </a:moveTo>
                        <a:cubicBezTo>
                          <a:pt x="94003" y="133787"/>
                          <a:pt x="91622" y="132894"/>
                          <a:pt x="89799" y="131070"/>
                        </a:cubicBezTo>
                        <a:lnTo>
                          <a:pt x="2735" y="43969"/>
                        </a:lnTo>
                        <a:cubicBezTo>
                          <a:pt x="-912" y="40360"/>
                          <a:pt x="-912" y="34444"/>
                          <a:pt x="2735" y="30798"/>
                        </a:cubicBezTo>
                        <a:cubicBezTo>
                          <a:pt x="6344" y="27189"/>
                          <a:pt x="12260" y="27189"/>
                          <a:pt x="15906" y="30798"/>
                        </a:cubicBezTo>
                        <a:lnTo>
                          <a:pt x="103007" y="117899"/>
                        </a:lnTo>
                        <a:cubicBezTo>
                          <a:pt x="106653" y="121509"/>
                          <a:pt x="106653" y="127424"/>
                          <a:pt x="103007" y="131070"/>
                        </a:cubicBezTo>
                        <a:cubicBezTo>
                          <a:pt x="101184" y="132856"/>
                          <a:pt x="98840" y="133787"/>
                          <a:pt x="96459" y="133787"/>
                        </a:cubicBezTo>
                        <a:close/>
                        <a:moveTo>
                          <a:pt x="148177" y="179998"/>
                        </a:moveTo>
                        <a:cubicBezTo>
                          <a:pt x="142335" y="179998"/>
                          <a:pt x="136530" y="177803"/>
                          <a:pt x="132103" y="173339"/>
                        </a:cubicBezTo>
                        <a:lnTo>
                          <a:pt x="112458" y="153693"/>
                        </a:lnTo>
                        <a:cubicBezTo>
                          <a:pt x="108812" y="150084"/>
                          <a:pt x="108812" y="144168"/>
                          <a:pt x="112458" y="140522"/>
                        </a:cubicBezTo>
                        <a:cubicBezTo>
                          <a:pt x="116067" y="136913"/>
                          <a:pt x="121983" y="136913"/>
                          <a:pt x="125592" y="140522"/>
                        </a:cubicBezTo>
                        <a:lnTo>
                          <a:pt x="145237" y="160167"/>
                        </a:lnTo>
                        <a:cubicBezTo>
                          <a:pt x="146875" y="161805"/>
                          <a:pt x="149516" y="161805"/>
                          <a:pt x="151153" y="160167"/>
                        </a:cubicBezTo>
                        <a:lnTo>
                          <a:pt x="160194" y="151126"/>
                        </a:lnTo>
                        <a:cubicBezTo>
                          <a:pt x="161832" y="149489"/>
                          <a:pt x="161832" y="146847"/>
                          <a:pt x="160194" y="145247"/>
                        </a:cubicBezTo>
                        <a:lnTo>
                          <a:pt x="140549" y="125602"/>
                        </a:lnTo>
                        <a:cubicBezTo>
                          <a:pt x="136903" y="121993"/>
                          <a:pt x="136903" y="116077"/>
                          <a:pt x="140549" y="112431"/>
                        </a:cubicBezTo>
                        <a:cubicBezTo>
                          <a:pt x="144195" y="108822"/>
                          <a:pt x="150074" y="108822"/>
                          <a:pt x="153683" y="112431"/>
                        </a:cubicBezTo>
                        <a:lnTo>
                          <a:pt x="173328" y="132076"/>
                        </a:lnTo>
                        <a:cubicBezTo>
                          <a:pt x="182221" y="140969"/>
                          <a:pt x="182184" y="155405"/>
                          <a:pt x="173328" y="164297"/>
                        </a:cubicBezTo>
                        <a:lnTo>
                          <a:pt x="164287" y="173339"/>
                        </a:lnTo>
                        <a:cubicBezTo>
                          <a:pt x="159860" y="177766"/>
                          <a:pt x="154018" y="179998"/>
                          <a:pt x="148177" y="179998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39" name="Forma Livre: Forma 138">
                    <a:extLst>
                      <a:ext uri="{FF2B5EF4-FFF2-40B4-BE49-F238E27FC236}">
                        <a16:creationId xmlns:a16="http://schemas.microsoft.com/office/drawing/2014/main" id="{1ABD6880-A980-ABF1-D855-820B65F858DD}"/>
                      </a:ext>
                    </a:extLst>
                  </p:cNvPr>
                  <p:cNvSpPr/>
                  <p:nvPr/>
                </p:nvSpPr>
                <p:spPr>
                  <a:xfrm>
                    <a:off x="6338333" y="3554884"/>
                    <a:ext cx="74153" cy="74181"/>
                  </a:xfrm>
                  <a:custGeom>
                    <a:avLst/>
                    <a:gdLst>
                      <a:gd name="connsiteX0" fmla="*/ 18976 w 74153"/>
                      <a:gd name="connsiteY0" fmla="*/ 45718 h 74181"/>
                      <a:gd name="connsiteX1" fmla="*/ 28464 w 74153"/>
                      <a:gd name="connsiteY1" fmla="*/ 55205 h 74181"/>
                      <a:gd name="connsiteX2" fmla="*/ 55178 w 74153"/>
                      <a:gd name="connsiteY2" fmla="*/ 28454 h 74181"/>
                      <a:gd name="connsiteX3" fmla="*/ 45728 w 74153"/>
                      <a:gd name="connsiteY3" fmla="*/ 19003 h 74181"/>
                      <a:gd name="connsiteX4" fmla="*/ 28464 w 74153"/>
                      <a:gd name="connsiteY4" fmla="*/ 74181 h 74181"/>
                      <a:gd name="connsiteX5" fmla="*/ 15962 w 74153"/>
                      <a:gd name="connsiteY5" fmla="*/ 69009 h 74181"/>
                      <a:gd name="connsiteX6" fmla="*/ 5135 w 74153"/>
                      <a:gd name="connsiteY6" fmla="*/ 58182 h 74181"/>
                      <a:gd name="connsiteX7" fmla="*/ 5135 w 74153"/>
                      <a:gd name="connsiteY7" fmla="*/ 33253 h 74181"/>
                      <a:gd name="connsiteX8" fmla="*/ 33226 w 74153"/>
                      <a:gd name="connsiteY8" fmla="*/ 5162 h 74181"/>
                      <a:gd name="connsiteX9" fmla="*/ 58192 w 74153"/>
                      <a:gd name="connsiteY9" fmla="*/ 5162 h 74181"/>
                      <a:gd name="connsiteX10" fmla="*/ 69019 w 74153"/>
                      <a:gd name="connsiteY10" fmla="*/ 15989 h 74181"/>
                      <a:gd name="connsiteX11" fmla="*/ 69019 w 74153"/>
                      <a:gd name="connsiteY11" fmla="*/ 40918 h 74181"/>
                      <a:gd name="connsiteX12" fmla="*/ 40928 w 74153"/>
                      <a:gd name="connsiteY12" fmla="*/ 69009 h 74181"/>
                      <a:gd name="connsiteX13" fmla="*/ 28464 w 74153"/>
                      <a:gd name="connsiteY13" fmla="*/ 74181 h 741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74153" h="74181">
                        <a:moveTo>
                          <a:pt x="18976" y="45718"/>
                        </a:moveTo>
                        <a:lnTo>
                          <a:pt x="28464" y="55205"/>
                        </a:lnTo>
                        <a:lnTo>
                          <a:pt x="55178" y="28454"/>
                        </a:lnTo>
                        <a:lnTo>
                          <a:pt x="45728" y="19003"/>
                        </a:lnTo>
                        <a:close/>
                        <a:moveTo>
                          <a:pt x="28464" y="74181"/>
                        </a:moveTo>
                        <a:cubicBezTo>
                          <a:pt x="23961" y="74181"/>
                          <a:pt x="19422" y="72470"/>
                          <a:pt x="15962" y="69009"/>
                        </a:cubicBezTo>
                        <a:lnTo>
                          <a:pt x="5135" y="58182"/>
                        </a:lnTo>
                        <a:cubicBezTo>
                          <a:pt x="-1712" y="51299"/>
                          <a:pt x="-1712" y="40137"/>
                          <a:pt x="5135" y="33253"/>
                        </a:cubicBezTo>
                        <a:lnTo>
                          <a:pt x="33226" y="5162"/>
                        </a:lnTo>
                        <a:cubicBezTo>
                          <a:pt x="40109" y="-1721"/>
                          <a:pt x="51308" y="-1721"/>
                          <a:pt x="58192" y="5162"/>
                        </a:cubicBezTo>
                        <a:lnTo>
                          <a:pt x="69019" y="15989"/>
                        </a:lnTo>
                        <a:cubicBezTo>
                          <a:pt x="75865" y="22873"/>
                          <a:pt x="75865" y="34034"/>
                          <a:pt x="69019" y="40918"/>
                        </a:cubicBezTo>
                        <a:lnTo>
                          <a:pt x="40928" y="69009"/>
                        </a:lnTo>
                        <a:cubicBezTo>
                          <a:pt x="37468" y="72470"/>
                          <a:pt x="32965" y="74181"/>
                          <a:pt x="28464" y="74181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40" name="Forma Livre: Forma 139">
                    <a:extLst>
                      <a:ext uri="{FF2B5EF4-FFF2-40B4-BE49-F238E27FC236}">
                        <a16:creationId xmlns:a16="http://schemas.microsoft.com/office/drawing/2014/main" id="{84694654-EC68-1E21-630B-7FA80B48E53C}"/>
                      </a:ext>
                    </a:extLst>
                  </p:cNvPr>
                  <p:cNvSpPr/>
                  <p:nvPr/>
                </p:nvSpPr>
                <p:spPr>
                  <a:xfrm>
                    <a:off x="6081841" y="3379572"/>
                    <a:ext cx="112625" cy="112644"/>
                  </a:xfrm>
                  <a:custGeom>
                    <a:avLst/>
                    <a:gdLst>
                      <a:gd name="connsiteX0" fmla="*/ 9320 w 112625"/>
                      <a:gd name="connsiteY0" fmla="*/ 43179 h 112644"/>
                      <a:gd name="connsiteX1" fmla="*/ 2735 w 112625"/>
                      <a:gd name="connsiteY1" fmla="*/ 40462 h 112644"/>
                      <a:gd name="connsiteX2" fmla="*/ 2735 w 112625"/>
                      <a:gd name="connsiteY2" fmla="*/ 27291 h 112644"/>
                      <a:gd name="connsiteX3" fmla="*/ 27328 w 112625"/>
                      <a:gd name="connsiteY3" fmla="*/ 2735 h 112644"/>
                      <a:gd name="connsiteX4" fmla="*/ 40462 w 112625"/>
                      <a:gd name="connsiteY4" fmla="*/ 2735 h 112644"/>
                      <a:gd name="connsiteX5" fmla="*/ 40462 w 112625"/>
                      <a:gd name="connsiteY5" fmla="*/ 15906 h 112644"/>
                      <a:gd name="connsiteX6" fmla="*/ 15906 w 112625"/>
                      <a:gd name="connsiteY6" fmla="*/ 40462 h 112644"/>
                      <a:gd name="connsiteX7" fmla="*/ 9320 w 112625"/>
                      <a:gd name="connsiteY7" fmla="*/ 43179 h 112644"/>
                      <a:gd name="connsiteX8" fmla="*/ 78786 w 112625"/>
                      <a:gd name="connsiteY8" fmla="*/ 112645 h 112644"/>
                      <a:gd name="connsiteX9" fmla="*/ 72200 w 112625"/>
                      <a:gd name="connsiteY9" fmla="*/ 109928 h 112644"/>
                      <a:gd name="connsiteX10" fmla="*/ 72200 w 112625"/>
                      <a:gd name="connsiteY10" fmla="*/ 96757 h 112644"/>
                      <a:gd name="connsiteX11" fmla="*/ 96757 w 112625"/>
                      <a:gd name="connsiteY11" fmla="*/ 72200 h 112644"/>
                      <a:gd name="connsiteX12" fmla="*/ 109891 w 112625"/>
                      <a:gd name="connsiteY12" fmla="*/ 72200 h 112644"/>
                      <a:gd name="connsiteX13" fmla="*/ 109891 w 112625"/>
                      <a:gd name="connsiteY13" fmla="*/ 85334 h 112644"/>
                      <a:gd name="connsiteX14" fmla="*/ 85334 w 112625"/>
                      <a:gd name="connsiteY14" fmla="*/ 109928 h 112644"/>
                      <a:gd name="connsiteX15" fmla="*/ 78786 w 112625"/>
                      <a:gd name="connsiteY15" fmla="*/ 112645 h 1126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12625" h="112644">
                        <a:moveTo>
                          <a:pt x="9320" y="43179"/>
                        </a:moveTo>
                        <a:cubicBezTo>
                          <a:pt x="6939" y="43179"/>
                          <a:pt x="4558" y="42286"/>
                          <a:pt x="2735" y="40462"/>
                        </a:cubicBezTo>
                        <a:cubicBezTo>
                          <a:pt x="-912" y="36816"/>
                          <a:pt x="-912" y="30937"/>
                          <a:pt x="2735" y="27291"/>
                        </a:cubicBezTo>
                        <a:lnTo>
                          <a:pt x="27328" y="2735"/>
                        </a:lnTo>
                        <a:cubicBezTo>
                          <a:pt x="30974" y="-912"/>
                          <a:pt x="36853" y="-912"/>
                          <a:pt x="40462" y="2735"/>
                        </a:cubicBezTo>
                        <a:cubicBezTo>
                          <a:pt x="44108" y="6344"/>
                          <a:pt x="44108" y="12260"/>
                          <a:pt x="40462" y="15906"/>
                        </a:cubicBezTo>
                        <a:lnTo>
                          <a:pt x="15906" y="40462"/>
                        </a:lnTo>
                        <a:cubicBezTo>
                          <a:pt x="14083" y="42248"/>
                          <a:pt x="11701" y="43179"/>
                          <a:pt x="9320" y="43179"/>
                        </a:cubicBezTo>
                        <a:close/>
                        <a:moveTo>
                          <a:pt x="78786" y="112645"/>
                        </a:moveTo>
                        <a:cubicBezTo>
                          <a:pt x="76405" y="112645"/>
                          <a:pt x="74024" y="111752"/>
                          <a:pt x="72200" y="109928"/>
                        </a:cubicBezTo>
                        <a:cubicBezTo>
                          <a:pt x="68554" y="106282"/>
                          <a:pt x="68554" y="100403"/>
                          <a:pt x="72200" y="96757"/>
                        </a:cubicBezTo>
                        <a:lnTo>
                          <a:pt x="96757" y="72200"/>
                        </a:lnTo>
                        <a:cubicBezTo>
                          <a:pt x="100403" y="68554"/>
                          <a:pt x="106282" y="68554"/>
                          <a:pt x="109891" y="72200"/>
                        </a:cubicBezTo>
                        <a:cubicBezTo>
                          <a:pt x="113537" y="75810"/>
                          <a:pt x="113537" y="81725"/>
                          <a:pt x="109891" y="85334"/>
                        </a:cubicBezTo>
                        <a:lnTo>
                          <a:pt x="85334" y="109928"/>
                        </a:lnTo>
                        <a:cubicBezTo>
                          <a:pt x="83549" y="111714"/>
                          <a:pt x="81130" y="112645"/>
                          <a:pt x="78786" y="11264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41" name="Forma Livre: Forma 140">
                    <a:extLst>
                      <a:ext uri="{FF2B5EF4-FFF2-40B4-BE49-F238E27FC236}">
                        <a16:creationId xmlns:a16="http://schemas.microsoft.com/office/drawing/2014/main" id="{90744D87-DB54-A51C-0D5B-AABFCB65A456}"/>
                      </a:ext>
                    </a:extLst>
                  </p:cNvPr>
                  <p:cNvSpPr/>
                  <p:nvPr/>
                </p:nvSpPr>
                <p:spPr>
                  <a:xfrm>
                    <a:off x="6053644" y="3401767"/>
                    <a:ext cx="118597" cy="118615"/>
                  </a:xfrm>
                  <a:custGeom>
                    <a:avLst/>
                    <a:gdLst>
                      <a:gd name="connsiteX0" fmla="*/ 19134 w 118597"/>
                      <a:gd name="connsiteY0" fmla="*/ 31737 h 118615"/>
                      <a:gd name="connsiteX1" fmla="*/ 86925 w 118597"/>
                      <a:gd name="connsiteY1" fmla="*/ 99529 h 118615"/>
                      <a:gd name="connsiteX2" fmla="*/ 99575 w 118597"/>
                      <a:gd name="connsiteY2" fmla="*/ 86878 h 118615"/>
                      <a:gd name="connsiteX3" fmla="*/ 31747 w 118597"/>
                      <a:gd name="connsiteY3" fmla="*/ 19087 h 118615"/>
                      <a:gd name="connsiteX4" fmla="*/ 86925 w 118597"/>
                      <a:gd name="connsiteY4" fmla="*/ 118616 h 118615"/>
                      <a:gd name="connsiteX5" fmla="*/ 74572 w 118597"/>
                      <a:gd name="connsiteY5" fmla="*/ 113518 h 118615"/>
                      <a:gd name="connsiteX6" fmla="*/ 5106 w 118597"/>
                      <a:gd name="connsiteY6" fmla="*/ 44052 h 118615"/>
                      <a:gd name="connsiteX7" fmla="*/ 5106 w 118597"/>
                      <a:gd name="connsiteY7" fmla="*/ 19384 h 118615"/>
                      <a:gd name="connsiteX8" fmla="*/ 19394 w 118597"/>
                      <a:gd name="connsiteY8" fmla="*/ 5097 h 118615"/>
                      <a:gd name="connsiteX9" fmla="*/ 31710 w 118597"/>
                      <a:gd name="connsiteY9" fmla="*/ 0 h 118615"/>
                      <a:gd name="connsiteX10" fmla="*/ 44063 w 118597"/>
                      <a:gd name="connsiteY10" fmla="*/ 5097 h 118615"/>
                      <a:gd name="connsiteX11" fmla="*/ 113491 w 118597"/>
                      <a:gd name="connsiteY11" fmla="*/ 74563 h 118615"/>
                      <a:gd name="connsiteX12" fmla="*/ 113491 w 118597"/>
                      <a:gd name="connsiteY12" fmla="*/ 99231 h 118615"/>
                      <a:gd name="connsiteX13" fmla="*/ 99204 w 118597"/>
                      <a:gd name="connsiteY13" fmla="*/ 113518 h 118615"/>
                      <a:gd name="connsiteX14" fmla="*/ 86888 w 118597"/>
                      <a:gd name="connsiteY14" fmla="*/ 118616 h 118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18597" h="118615">
                        <a:moveTo>
                          <a:pt x="19134" y="31737"/>
                        </a:moveTo>
                        <a:lnTo>
                          <a:pt x="86925" y="99529"/>
                        </a:lnTo>
                        <a:lnTo>
                          <a:pt x="99575" y="86878"/>
                        </a:lnTo>
                        <a:lnTo>
                          <a:pt x="31747" y="19087"/>
                        </a:lnTo>
                        <a:close/>
                        <a:moveTo>
                          <a:pt x="86925" y="118616"/>
                        </a:moveTo>
                        <a:cubicBezTo>
                          <a:pt x="82460" y="118616"/>
                          <a:pt x="77995" y="116904"/>
                          <a:pt x="74572" y="113518"/>
                        </a:cubicBezTo>
                        <a:lnTo>
                          <a:pt x="5106" y="44052"/>
                        </a:lnTo>
                        <a:cubicBezTo>
                          <a:pt x="-1702" y="37244"/>
                          <a:pt x="-1702" y="26193"/>
                          <a:pt x="5106" y="19384"/>
                        </a:cubicBezTo>
                        <a:lnTo>
                          <a:pt x="19394" y="5097"/>
                        </a:lnTo>
                        <a:cubicBezTo>
                          <a:pt x="22668" y="1786"/>
                          <a:pt x="27059" y="0"/>
                          <a:pt x="31710" y="0"/>
                        </a:cubicBezTo>
                        <a:cubicBezTo>
                          <a:pt x="36398" y="0"/>
                          <a:pt x="40751" y="1786"/>
                          <a:pt x="44063" y="5097"/>
                        </a:cubicBezTo>
                        <a:lnTo>
                          <a:pt x="113491" y="74563"/>
                        </a:lnTo>
                        <a:cubicBezTo>
                          <a:pt x="120300" y="81372"/>
                          <a:pt x="120300" y="92422"/>
                          <a:pt x="113491" y="99231"/>
                        </a:cubicBezTo>
                        <a:lnTo>
                          <a:pt x="99204" y="113518"/>
                        </a:lnTo>
                        <a:cubicBezTo>
                          <a:pt x="95818" y="116904"/>
                          <a:pt x="91353" y="118616"/>
                          <a:pt x="86888" y="118616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42" name="Forma Livre: Forma 141">
                    <a:extLst>
                      <a:ext uri="{FF2B5EF4-FFF2-40B4-BE49-F238E27FC236}">
                        <a16:creationId xmlns:a16="http://schemas.microsoft.com/office/drawing/2014/main" id="{69E483CB-95DB-C186-5BFD-F1921CDD91DD}"/>
                      </a:ext>
                    </a:extLst>
                  </p:cNvPr>
                  <p:cNvSpPr/>
                  <p:nvPr/>
                </p:nvSpPr>
                <p:spPr>
                  <a:xfrm>
                    <a:off x="6037494" y="3433133"/>
                    <a:ext cx="103527" cy="103509"/>
                  </a:xfrm>
                  <a:custGeom>
                    <a:avLst/>
                    <a:gdLst>
                      <a:gd name="connsiteX0" fmla="*/ 75735 w 103527"/>
                      <a:gd name="connsiteY0" fmla="*/ 103472 h 103509"/>
                      <a:gd name="connsiteX1" fmla="*/ 63419 w 103527"/>
                      <a:gd name="connsiteY1" fmla="*/ 98374 h 103509"/>
                      <a:gd name="connsiteX2" fmla="*/ 5078 w 103527"/>
                      <a:gd name="connsiteY2" fmla="*/ 40034 h 103509"/>
                      <a:gd name="connsiteX3" fmla="*/ 5078 w 103527"/>
                      <a:gd name="connsiteY3" fmla="*/ 15403 h 103509"/>
                      <a:gd name="connsiteX4" fmla="*/ 15385 w 103527"/>
                      <a:gd name="connsiteY4" fmla="*/ 5097 h 103509"/>
                      <a:gd name="connsiteX5" fmla="*/ 27737 w 103527"/>
                      <a:gd name="connsiteY5" fmla="*/ 0 h 103509"/>
                      <a:gd name="connsiteX6" fmla="*/ 40053 w 103527"/>
                      <a:gd name="connsiteY6" fmla="*/ 5097 h 103509"/>
                      <a:gd name="connsiteX7" fmla="*/ 40053 w 103527"/>
                      <a:gd name="connsiteY7" fmla="*/ 18268 h 103509"/>
                      <a:gd name="connsiteX8" fmla="*/ 27775 w 103527"/>
                      <a:gd name="connsiteY8" fmla="*/ 19013 h 103509"/>
                      <a:gd name="connsiteX9" fmla="*/ 19105 w 103527"/>
                      <a:gd name="connsiteY9" fmla="*/ 27719 h 103509"/>
                      <a:gd name="connsiteX10" fmla="*/ 75772 w 103527"/>
                      <a:gd name="connsiteY10" fmla="*/ 84385 h 103509"/>
                      <a:gd name="connsiteX11" fmla="*/ 84478 w 103527"/>
                      <a:gd name="connsiteY11" fmla="*/ 75716 h 103509"/>
                      <a:gd name="connsiteX12" fmla="*/ 85222 w 103527"/>
                      <a:gd name="connsiteY12" fmla="*/ 63437 h 103509"/>
                      <a:gd name="connsiteX13" fmla="*/ 98393 w 103527"/>
                      <a:gd name="connsiteY13" fmla="*/ 63437 h 103509"/>
                      <a:gd name="connsiteX14" fmla="*/ 103528 w 103527"/>
                      <a:gd name="connsiteY14" fmla="*/ 75753 h 103509"/>
                      <a:gd name="connsiteX15" fmla="*/ 98393 w 103527"/>
                      <a:gd name="connsiteY15" fmla="*/ 88106 h 103509"/>
                      <a:gd name="connsiteX16" fmla="*/ 88124 w 103527"/>
                      <a:gd name="connsiteY16" fmla="*/ 98412 h 103509"/>
                      <a:gd name="connsiteX17" fmla="*/ 75771 w 103527"/>
                      <a:gd name="connsiteY17" fmla="*/ 103509 h 1035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103527" h="103509">
                        <a:moveTo>
                          <a:pt x="75735" y="103472"/>
                        </a:moveTo>
                        <a:cubicBezTo>
                          <a:pt x="71084" y="103472"/>
                          <a:pt x="66694" y="101649"/>
                          <a:pt x="63419" y="98374"/>
                        </a:cubicBezTo>
                        <a:lnTo>
                          <a:pt x="5078" y="40034"/>
                        </a:lnTo>
                        <a:cubicBezTo>
                          <a:pt x="-1693" y="33225"/>
                          <a:pt x="-1693" y="22174"/>
                          <a:pt x="5078" y="15403"/>
                        </a:cubicBezTo>
                        <a:lnTo>
                          <a:pt x="15385" y="5097"/>
                        </a:lnTo>
                        <a:cubicBezTo>
                          <a:pt x="18696" y="1786"/>
                          <a:pt x="23049" y="0"/>
                          <a:pt x="27737" y="0"/>
                        </a:cubicBezTo>
                        <a:cubicBezTo>
                          <a:pt x="32389" y="0"/>
                          <a:pt x="36779" y="1786"/>
                          <a:pt x="40053" y="5097"/>
                        </a:cubicBezTo>
                        <a:cubicBezTo>
                          <a:pt x="43662" y="8707"/>
                          <a:pt x="43662" y="14622"/>
                          <a:pt x="40053" y="18268"/>
                        </a:cubicBezTo>
                        <a:cubicBezTo>
                          <a:pt x="36705" y="21617"/>
                          <a:pt x="31422" y="21878"/>
                          <a:pt x="27775" y="19013"/>
                        </a:cubicBezTo>
                        <a:lnTo>
                          <a:pt x="19105" y="27719"/>
                        </a:lnTo>
                        <a:lnTo>
                          <a:pt x="75772" y="84385"/>
                        </a:lnTo>
                        <a:lnTo>
                          <a:pt x="84478" y="75716"/>
                        </a:lnTo>
                        <a:cubicBezTo>
                          <a:pt x="81613" y="72070"/>
                          <a:pt x="81874" y="66786"/>
                          <a:pt x="85222" y="63437"/>
                        </a:cubicBezTo>
                        <a:cubicBezTo>
                          <a:pt x="88868" y="59828"/>
                          <a:pt x="94747" y="59828"/>
                          <a:pt x="98393" y="63437"/>
                        </a:cubicBezTo>
                        <a:cubicBezTo>
                          <a:pt x="101705" y="66748"/>
                          <a:pt x="103528" y="71102"/>
                          <a:pt x="103528" y="75753"/>
                        </a:cubicBezTo>
                        <a:cubicBezTo>
                          <a:pt x="103528" y="80404"/>
                          <a:pt x="101705" y="84794"/>
                          <a:pt x="98393" y="88106"/>
                        </a:cubicBezTo>
                        <a:lnTo>
                          <a:pt x="88124" y="98412"/>
                        </a:lnTo>
                        <a:cubicBezTo>
                          <a:pt x="84813" y="101686"/>
                          <a:pt x="80459" y="103509"/>
                          <a:pt x="75771" y="103509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43" name="Forma Livre: Forma 142">
                    <a:extLst>
                      <a:ext uri="{FF2B5EF4-FFF2-40B4-BE49-F238E27FC236}">
                        <a16:creationId xmlns:a16="http://schemas.microsoft.com/office/drawing/2014/main" id="{72E7E920-B0BA-BA1A-E533-A6EAC86FBA19}"/>
                      </a:ext>
                    </a:extLst>
                  </p:cNvPr>
                  <p:cNvSpPr/>
                  <p:nvPr/>
                </p:nvSpPr>
                <p:spPr>
                  <a:xfrm>
                    <a:off x="5996097" y="3585638"/>
                    <a:ext cx="215581" cy="64553"/>
                  </a:xfrm>
                  <a:custGeom>
                    <a:avLst/>
                    <a:gdLst>
                      <a:gd name="connsiteX0" fmla="*/ 22027 w 215581"/>
                      <a:gd name="connsiteY0" fmla="*/ 18640 h 64553"/>
                      <a:gd name="connsiteX1" fmla="*/ 18603 w 215581"/>
                      <a:gd name="connsiteY1" fmla="*/ 22064 h 64553"/>
                      <a:gd name="connsiteX2" fmla="*/ 18603 w 215581"/>
                      <a:gd name="connsiteY2" fmla="*/ 42564 h 64553"/>
                      <a:gd name="connsiteX3" fmla="*/ 22027 w 215581"/>
                      <a:gd name="connsiteY3" fmla="*/ 45988 h 64553"/>
                      <a:gd name="connsiteX4" fmla="*/ 193629 w 215581"/>
                      <a:gd name="connsiteY4" fmla="*/ 45988 h 64553"/>
                      <a:gd name="connsiteX5" fmla="*/ 197052 w 215581"/>
                      <a:gd name="connsiteY5" fmla="*/ 42564 h 64553"/>
                      <a:gd name="connsiteX6" fmla="*/ 197052 w 215581"/>
                      <a:gd name="connsiteY6" fmla="*/ 22064 h 64553"/>
                      <a:gd name="connsiteX7" fmla="*/ 193629 w 215581"/>
                      <a:gd name="connsiteY7" fmla="*/ 18640 h 64553"/>
                      <a:gd name="connsiteX8" fmla="*/ 193629 w 215581"/>
                      <a:gd name="connsiteY8" fmla="*/ 64554 h 64553"/>
                      <a:gd name="connsiteX9" fmla="*/ 22027 w 215581"/>
                      <a:gd name="connsiteY9" fmla="*/ 64554 h 64553"/>
                      <a:gd name="connsiteX10" fmla="*/ 0 w 215581"/>
                      <a:gd name="connsiteY10" fmla="*/ 42527 h 64553"/>
                      <a:gd name="connsiteX11" fmla="*/ 0 w 215581"/>
                      <a:gd name="connsiteY11" fmla="*/ 22027 h 64553"/>
                      <a:gd name="connsiteX12" fmla="*/ 21989 w 215581"/>
                      <a:gd name="connsiteY12" fmla="*/ 0 h 64553"/>
                      <a:gd name="connsiteX13" fmla="*/ 193592 w 215581"/>
                      <a:gd name="connsiteY13" fmla="*/ 0 h 64553"/>
                      <a:gd name="connsiteX14" fmla="*/ 215581 w 215581"/>
                      <a:gd name="connsiteY14" fmla="*/ 22027 h 64553"/>
                      <a:gd name="connsiteX15" fmla="*/ 215581 w 215581"/>
                      <a:gd name="connsiteY15" fmla="*/ 42527 h 64553"/>
                      <a:gd name="connsiteX16" fmla="*/ 193555 w 215581"/>
                      <a:gd name="connsiteY16" fmla="*/ 64554 h 645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15581" h="64553">
                        <a:moveTo>
                          <a:pt x="22027" y="18640"/>
                        </a:moveTo>
                        <a:cubicBezTo>
                          <a:pt x="20203" y="18640"/>
                          <a:pt x="18603" y="20203"/>
                          <a:pt x="18603" y="22064"/>
                        </a:cubicBezTo>
                        <a:lnTo>
                          <a:pt x="18603" y="42564"/>
                        </a:lnTo>
                        <a:cubicBezTo>
                          <a:pt x="18603" y="44425"/>
                          <a:pt x="20166" y="45988"/>
                          <a:pt x="22027" y="45988"/>
                        </a:cubicBezTo>
                        <a:lnTo>
                          <a:pt x="193629" y="45988"/>
                        </a:lnTo>
                        <a:cubicBezTo>
                          <a:pt x="195452" y="45988"/>
                          <a:pt x="197052" y="44425"/>
                          <a:pt x="197052" y="42564"/>
                        </a:cubicBezTo>
                        <a:lnTo>
                          <a:pt x="197052" y="22064"/>
                        </a:lnTo>
                        <a:cubicBezTo>
                          <a:pt x="197052" y="20241"/>
                          <a:pt x="195489" y="18640"/>
                          <a:pt x="193629" y="18640"/>
                        </a:cubicBezTo>
                        <a:close/>
                        <a:moveTo>
                          <a:pt x="193629" y="64554"/>
                        </a:moveTo>
                        <a:lnTo>
                          <a:pt x="22027" y="64554"/>
                        </a:lnTo>
                        <a:cubicBezTo>
                          <a:pt x="9897" y="64554"/>
                          <a:pt x="0" y="54694"/>
                          <a:pt x="0" y="42527"/>
                        </a:cubicBezTo>
                        <a:lnTo>
                          <a:pt x="0" y="22027"/>
                        </a:lnTo>
                        <a:cubicBezTo>
                          <a:pt x="0" y="9897"/>
                          <a:pt x="9860" y="0"/>
                          <a:pt x="21989" y="0"/>
                        </a:cubicBezTo>
                        <a:lnTo>
                          <a:pt x="193592" y="0"/>
                        </a:lnTo>
                        <a:cubicBezTo>
                          <a:pt x="205721" y="0"/>
                          <a:pt x="215581" y="9897"/>
                          <a:pt x="215581" y="22027"/>
                        </a:cubicBezTo>
                        <a:lnTo>
                          <a:pt x="215581" y="42527"/>
                        </a:lnTo>
                        <a:cubicBezTo>
                          <a:pt x="215581" y="54694"/>
                          <a:pt x="205684" y="64554"/>
                          <a:pt x="193555" y="64554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44" name="Forma Livre: Forma 143">
                    <a:extLst>
                      <a:ext uri="{FF2B5EF4-FFF2-40B4-BE49-F238E27FC236}">
                        <a16:creationId xmlns:a16="http://schemas.microsoft.com/office/drawing/2014/main" id="{E8E36E3A-6AB3-8C1D-3D73-B29B640ECBE7}"/>
                      </a:ext>
                    </a:extLst>
                  </p:cNvPr>
                  <p:cNvSpPr/>
                  <p:nvPr/>
                </p:nvSpPr>
                <p:spPr>
                  <a:xfrm>
                    <a:off x="6010355" y="3549807"/>
                    <a:ext cx="187261" cy="54470"/>
                  </a:xfrm>
                  <a:custGeom>
                    <a:avLst/>
                    <a:gdLst>
                      <a:gd name="connsiteX0" fmla="*/ 167988 w 187261"/>
                      <a:gd name="connsiteY0" fmla="*/ 54471 h 54470"/>
                      <a:gd name="connsiteX1" fmla="*/ 158686 w 187261"/>
                      <a:gd name="connsiteY1" fmla="*/ 45169 h 54470"/>
                      <a:gd name="connsiteX2" fmla="*/ 167988 w 187261"/>
                      <a:gd name="connsiteY2" fmla="*/ 35867 h 54470"/>
                      <a:gd name="connsiteX3" fmla="*/ 168620 w 187261"/>
                      <a:gd name="connsiteY3" fmla="*/ 35235 h 54470"/>
                      <a:gd name="connsiteX4" fmla="*/ 168620 w 187261"/>
                      <a:gd name="connsiteY4" fmla="*/ 19236 h 54470"/>
                      <a:gd name="connsiteX5" fmla="*/ 167988 w 187261"/>
                      <a:gd name="connsiteY5" fmla="*/ 18603 h 54470"/>
                      <a:gd name="connsiteX6" fmla="*/ 19236 w 187261"/>
                      <a:gd name="connsiteY6" fmla="*/ 18603 h 54470"/>
                      <a:gd name="connsiteX7" fmla="*/ 18603 w 187261"/>
                      <a:gd name="connsiteY7" fmla="*/ 19236 h 54470"/>
                      <a:gd name="connsiteX8" fmla="*/ 18603 w 187261"/>
                      <a:gd name="connsiteY8" fmla="*/ 35235 h 54470"/>
                      <a:gd name="connsiteX9" fmla="*/ 19236 w 187261"/>
                      <a:gd name="connsiteY9" fmla="*/ 35867 h 54470"/>
                      <a:gd name="connsiteX10" fmla="*/ 28538 w 187261"/>
                      <a:gd name="connsiteY10" fmla="*/ 45169 h 54470"/>
                      <a:gd name="connsiteX11" fmla="*/ 19236 w 187261"/>
                      <a:gd name="connsiteY11" fmla="*/ 54471 h 54470"/>
                      <a:gd name="connsiteX12" fmla="*/ 0 w 187261"/>
                      <a:gd name="connsiteY12" fmla="*/ 35235 h 54470"/>
                      <a:gd name="connsiteX13" fmla="*/ 0 w 187261"/>
                      <a:gd name="connsiteY13" fmla="*/ 19236 h 54470"/>
                      <a:gd name="connsiteX14" fmla="*/ 19236 w 187261"/>
                      <a:gd name="connsiteY14" fmla="*/ 0 h 54470"/>
                      <a:gd name="connsiteX15" fmla="*/ 168026 w 187261"/>
                      <a:gd name="connsiteY15" fmla="*/ 0 h 54470"/>
                      <a:gd name="connsiteX16" fmla="*/ 187262 w 187261"/>
                      <a:gd name="connsiteY16" fmla="*/ 19236 h 54470"/>
                      <a:gd name="connsiteX17" fmla="*/ 187262 w 187261"/>
                      <a:gd name="connsiteY17" fmla="*/ 35235 h 54470"/>
                      <a:gd name="connsiteX18" fmla="*/ 168026 w 187261"/>
                      <a:gd name="connsiteY18" fmla="*/ 54471 h 544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87261" h="54470">
                        <a:moveTo>
                          <a:pt x="167988" y="54471"/>
                        </a:moveTo>
                        <a:cubicBezTo>
                          <a:pt x="162816" y="54471"/>
                          <a:pt x="158686" y="50303"/>
                          <a:pt x="158686" y="45169"/>
                        </a:cubicBezTo>
                        <a:cubicBezTo>
                          <a:pt x="158686" y="40035"/>
                          <a:pt x="162816" y="35867"/>
                          <a:pt x="167988" y="35867"/>
                        </a:cubicBezTo>
                        <a:cubicBezTo>
                          <a:pt x="168286" y="35867"/>
                          <a:pt x="168620" y="35569"/>
                          <a:pt x="168620" y="35235"/>
                        </a:cubicBezTo>
                        <a:lnTo>
                          <a:pt x="168620" y="19236"/>
                        </a:lnTo>
                        <a:cubicBezTo>
                          <a:pt x="168620" y="18901"/>
                          <a:pt x="168323" y="18603"/>
                          <a:pt x="167988" y="18603"/>
                        </a:cubicBezTo>
                        <a:lnTo>
                          <a:pt x="19236" y="18603"/>
                        </a:lnTo>
                        <a:cubicBezTo>
                          <a:pt x="18900" y="18603"/>
                          <a:pt x="18603" y="18901"/>
                          <a:pt x="18603" y="19236"/>
                        </a:cubicBezTo>
                        <a:lnTo>
                          <a:pt x="18603" y="35235"/>
                        </a:lnTo>
                        <a:cubicBezTo>
                          <a:pt x="18603" y="35569"/>
                          <a:pt x="18900" y="35867"/>
                          <a:pt x="19236" y="35867"/>
                        </a:cubicBezTo>
                        <a:cubicBezTo>
                          <a:pt x="24408" y="35867"/>
                          <a:pt x="28538" y="40035"/>
                          <a:pt x="28538" y="45169"/>
                        </a:cubicBezTo>
                        <a:cubicBezTo>
                          <a:pt x="28538" y="50303"/>
                          <a:pt x="24408" y="54471"/>
                          <a:pt x="19236" y="54471"/>
                        </a:cubicBezTo>
                        <a:cubicBezTo>
                          <a:pt x="8632" y="54471"/>
                          <a:pt x="0" y="45839"/>
                          <a:pt x="0" y="35235"/>
                        </a:cubicBezTo>
                        <a:lnTo>
                          <a:pt x="0" y="19236"/>
                        </a:lnTo>
                        <a:cubicBezTo>
                          <a:pt x="0" y="8632"/>
                          <a:pt x="8632" y="0"/>
                          <a:pt x="19236" y="0"/>
                        </a:cubicBezTo>
                        <a:lnTo>
                          <a:pt x="168026" y="0"/>
                        </a:lnTo>
                        <a:cubicBezTo>
                          <a:pt x="178630" y="0"/>
                          <a:pt x="187262" y="8632"/>
                          <a:pt x="187262" y="19236"/>
                        </a:cubicBezTo>
                        <a:lnTo>
                          <a:pt x="187262" y="35235"/>
                        </a:lnTo>
                        <a:cubicBezTo>
                          <a:pt x="187262" y="45839"/>
                          <a:pt x="178630" y="54471"/>
                          <a:pt x="168026" y="54471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45" name="Forma Livre: Forma 144">
                    <a:extLst>
                      <a:ext uri="{FF2B5EF4-FFF2-40B4-BE49-F238E27FC236}">
                        <a16:creationId xmlns:a16="http://schemas.microsoft.com/office/drawing/2014/main" id="{DDDF5DC7-B3C2-1D45-1AAD-6114204DAD59}"/>
                      </a:ext>
                    </a:extLst>
                  </p:cNvPr>
                  <p:cNvSpPr/>
                  <p:nvPr/>
                </p:nvSpPr>
                <p:spPr>
                  <a:xfrm>
                    <a:off x="5663131" y="2927145"/>
                    <a:ext cx="633160" cy="761187"/>
                  </a:xfrm>
                  <a:custGeom>
                    <a:avLst/>
                    <a:gdLst>
                      <a:gd name="connsiteX0" fmla="*/ 623855 w 633160"/>
                      <a:gd name="connsiteY0" fmla="*/ 384801 h 761187"/>
                      <a:gd name="connsiteX1" fmla="*/ 614553 w 633160"/>
                      <a:gd name="connsiteY1" fmla="*/ 375499 h 761187"/>
                      <a:gd name="connsiteX2" fmla="*/ 614553 w 633160"/>
                      <a:gd name="connsiteY2" fmla="*/ 18607 h 761187"/>
                      <a:gd name="connsiteX3" fmla="*/ 433730 w 633160"/>
                      <a:gd name="connsiteY3" fmla="*/ 18607 h 761187"/>
                      <a:gd name="connsiteX4" fmla="*/ 424429 w 633160"/>
                      <a:gd name="connsiteY4" fmla="*/ 9306 h 761187"/>
                      <a:gd name="connsiteX5" fmla="*/ 433730 w 633160"/>
                      <a:gd name="connsiteY5" fmla="*/ 4 h 761187"/>
                      <a:gd name="connsiteX6" fmla="*/ 623859 w 633160"/>
                      <a:gd name="connsiteY6" fmla="*/ 4 h 761187"/>
                      <a:gd name="connsiteX7" fmla="*/ 633161 w 633160"/>
                      <a:gd name="connsiteY7" fmla="*/ 9306 h 761187"/>
                      <a:gd name="connsiteX8" fmla="*/ 633161 w 633160"/>
                      <a:gd name="connsiteY8" fmla="*/ 375495 h 761187"/>
                      <a:gd name="connsiteX9" fmla="*/ 623859 w 633160"/>
                      <a:gd name="connsiteY9" fmla="*/ 384796 h 761187"/>
                      <a:gd name="connsiteX10" fmla="*/ 623855 w 633160"/>
                      <a:gd name="connsiteY10" fmla="*/ 545793 h 761187"/>
                      <a:gd name="connsiteX11" fmla="*/ 614553 w 633160"/>
                      <a:gd name="connsiteY11" fmla="*/ 536491 h 761187"/>
                      <a:gd name="connsiteX12" fmla="*/ 614553 w 633160"/>
                      <a:gd name="connsiteY12" fmla="*/ 440907 h 761187"/>
                      <a:gd name="connsiteX13" fmla="*/ 623855 w 633160"/>
                      <a:gd name="connsiteY13" fmla="*/ 431606 h 761187"/>
                      <a:gd name="connsiteX14" fmla="*/ 633157 w 633160"/>
                      <a:gd name="connsiteY14" fmla="*/ 440907 h 761187"/>
                      <a:gd name="connsiteX15" fmla="*/ 633157 w 633160"/>
                      <a:gd name="connsiteY15" fmla="*/ 536491 h 761187"/>
                      <a:gd name="connsiteX16" fmla="*/ 623855 w 633160"/>
                      <a:gd name="connsiteY16" fmla="*/ 545793 h 761187"/>
                      <a:gd name="connsiteX17" fmla="*/ 623855 w 633160"/>
                      <a:gd name="connsiteY17" fmla="*/ 761182 h 761187"/>
                      <a:gd name="connsiteX18" fmla="*/ 9302 w 633160"/>
                      <a:gd name="connsiteY18" fmla="*/ 761182 h 761187"/>
                      <a:gd name="connsiteX19" fmla="*/ 0 w 633160"/>
                      <a:gd name="connsiteY19" fmla="*/ 751880 h 761187"/>
                      <a:gd name="connsiteX20" fmla="*/ 0 w 633160"/>
                      <a:gd name="connsiteY20" fmla="*/ 9301 h 761187"/>
                      <a:gd name="connsiteX21" fmla="*/ 9302 w 633160"/>
                      <a:gd name="connsiteY21" fmla="*/ 0 h 761187"/>
                      <a:gd name="connsiteX22" fmla="*/ 199430 w 633160"/>
                      <a:gd name="connsiteY22" fmla="*/ 0 h 761187"/>
                      <a:gd name="connsiteX23" fmla="*/ 208732 w 633160"/>
                      <a:gd name="connsiteY23" fmla="*/ 9301 h 761187"/>
                      <a:gd name="connsiteX24" fmla="*/ 199430 w 633160"/>
                      <a:gd name="connsiteY24" fmla="*/ 18603 h 761187"/>
                      <a:gd name="connsiteX25" fmla="*/ 18608 w 633160"/>
                      <a:gd name="connsiteY25" fmla="*/ 18603 h 761187"/>
                      <a:gd name="connsiteX26" fmla="*/ 18608 w 633160"/>
                      <a:gd name="connsiteY26" fmla="*/ 742580 h 761187"/>
                      <a:gd name="connsiteX27" fmla="*/ 614549 w 633160"/>
                      <a:gd name="connsiteY27" fmla="*/ 742580 h 761187"/>
                      <a:gd name="connsiteX28" fmla="*/ 614549 w 633160"/>
                      <a:gd name="connsiteY28" fmla="*/ 604467 h 761187"/>
                      <a:gd name="connsiteX29" fmla="*/ 623851 w 633160"/>
                      <a:gd name="connsiteY29" fmla="*/ 595165 h 761187"/>
                      <a:gd name="connsiteX30" fmla="*/ 633152 w 633160"/>
                      <a:gd name="connsiteY30" fmla="*/ 604467 h 761187"/>
                      <a:gd name="connsiteX31" fmla="*/ 633152 w 633160"/>
                      <a:gd name="connsiteY31" fmla="*/ 751885 h 761187"/>
                      <a:gd name="connsiteX32" fmla="*/ 623851 w 633160"/>
                      <a:gd name="connsiteY32" fmla="*/ 761188 h 7611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633160" h="761187">
                        <a:moveTo>
                          <a:pt x="623855" y="384801"/>
                        </a:moveTo>
                        <a:cubicBezTo>
                          <a:pt x="618720" y="384801"/>
                          <a:pt x="614553" y="380634"/>
                          <a:pt x="614553" y="375499"/>
                        </a:cubicBezTo>
                        <a:lnTo>
                          <a:pt x="614553" y="18607"/>
                        </a:lnTo>
                        <a:lnTo>
                          <a:pt x="433730" y="18607"/>
                        </a:lnTo>
                        <a:cubicBezTo>
                          <a:pt x="428596" y="18607"/>
                          <a:pt x="424429" y="14440"/>
                          <a:pt x="424429" y="9306"/>
                        </a:cubicBezTo>
                        <a:cubicBezTo>
                          <a:pt x="424429" y="4171"/>
                          <a:pt x="428596" y="4"/>
                          <a:pt x="433730" y="4"/>
                        </a:cubicBezTo>
                        <a:lnTo>
                          <a:pt x="623859" y="4"/>
                        </a:lnTo>
                        <a:cubicBezTo>
                          <a:pt x="628994" y="4"/>
                          <a:pt x="633161" y="4171"/>
                          <a:pt x="633161" y="9306"/>
                        </a:cubicBezTo>
                        <a:lnTo>
                          <a:pt x="633161" y="375495"/>
                        </a:lnTo>
                        <a:cubicBezTo>
                          <a:pt x="633161" y="380629"/>
                          <a:pt x="628994" y="384796"/>
                          <a:pt x="623859" y="384796"/>
                        </a:cubicBezTo>
                        <a:close/>
                        <a:moveTo>
                          <a:pt x="623855" y="545793"/>
                        </a:moveTo>
                        <a:cubicBezTo>
                          <a:pt x="618720" y="545793"/>
                          <a:pt x="614553" y="541626"/>
                          <a:pt x="614553" y="536491"/>
                        </a:cubicBezTo>
                        <a:lnTo>
                          <a:pt x="614553" y="440907"/>
                        </a:lnTo>
                        <a:cubicBezTo>
                          <a:pt x="614553" y="435774"/>
                          <a:pt x="618720" y="431606"/>
                          <a:pt x="623855" y="431606"/>
                        </a:cubicBezTo>
                        <a:cubicBezTo>
                          <a:pt x="629027" y="431606"/>
                          <a:pt x="633157" y="435774"/>
                          <a:pt x="633157" y="440907"/>
                        </a:cubicBezTo>
                        <a:lnTo>
                          <a:pt x="633157" y="536491"/>
                        </a:lnTo>
                        <a:cubicBezTo>
                          <a:pt x="633157" y="541626"/>
                          <a:pt x="628990" y="545793"/>
                          <a:pt x="623855" y="545793"/>
                        </a:cubicBezTo>
                        <a:close/>
                        <a:moveTo>
                          <a:pt x="623855" y="761182"/>
                        </a:moveTo>
                        <a:lnTo>
                          <a:pt x="9302" y="761182"/>
                        </a:lnTo>
                        <a:cubicBezTo>
                          <a:pt x="4167" y="761182"/>
                          <a:pt x="0" y="757015"/>
                          <a:pt x="0" y="751880"/>
                        </a:cubicBezTo>
                        <a:lnTo>
                          <a:pt x="0" y="9301"/>
                        </a:lnTo>
                        <a:cubicBezTo>
                          <a:pt x="0" y="4167"/>
                          <a:pt x="4167" y="0"/>
                          <a:pt x="9302" y="0"/>
                        </a:cubicBezTo>
                        <a:lnTo>
                          <a:pt x="199430" y="0"/>
                        </a:lnTo>
                        <a:cubicBezTo>
                          <a:pt x="204565" y="0"/>
                          <a:pt x="208732" y="4167"/>
                          <a:pt x="208732" y="9301"/>
                        </a:cubicBezTo>
                        <a:cubicBezTo>
                          <a:pt x="208732" y="14436"/>
                          <a:pt x="204565" y="18603"/>
                          <a:pt x="199430" y="18603"/>
                        </a:cubicBezTo>
                        <a:lnTo>
                          <a:pt x="18608" y="18603"/>
                        </a:lnTo>
                        <a:lnTo>
                          <a:pt x="18608" y="742580"/>
                        </a:lnTo>
                        <a:lnTo>
                          <a:pt x="614549" y="742580"/>
                        </a:lnTo>
                        <a:lnTo>
                          <a:pt x="614549" y="604467"/>
                        </a:lnTo>
                        <a:cubicBezTo>
                          <a:pt x="614549" y="599332"/>
                          <a:pt x="618716" y="595165"/>
                          <a:pt x="623851" y="595165"/>
                        </a:cubicBezTo>
                        <a:cubicBezTo>
                          <a:pt x="629022" y="595165"/>
                          <a:pt x="633152" y="599332"/>
                          <a:pt x="633152" y="604467"/>
                        </a:cubicBezTo>
                        <a:lnTo>
                          <a:pt x="633152" y="751885"/>
                        </a:lnTo>
                        <a:cubicBezTo>
                          <a:pt x="633152" y="757020"/>
                          <a:pt x="628985" y="761188"/>
                          <a:pt x="623851" y="761188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46" name="Forma Livre: Forma 145">
                    <a:extLst>
                      <a:ext uri="{FF2B5EF4-FFF2-40B4-BE49-F238E27FC236}">
                        <a16:creationId xmlns:a16="http://schemas.microsoft.com/office/drawing/2014/main" id="{489C0116-B5DA-C606-3538-09C054321251}"/>
                      </a:ext>
                    </a:extLst>
                  </p:cNvPr>
                  <p:cNvSpPr/>
                  <p:nvPr/>
                </p:nvSpPr>
                <p:spPr>
                  <a:xfrm>
                    <a:off x="5709641" y="3032187"/>
                    <a:ext cx="540136" cy="609682"/>
                  </a:xfrm>
                  <a:custGeom>
                    <a:avLst/>
                    <a:gdLst>
                      <a:gd name="connsiteX0" fmla="*/ 296576 w 540136"/>
                      <a:gd name="connsiteY0" fmla="*/ 609677 h 609682"/>
                      <a:gd name="connsiteX1" fmla="*/ 9302 w 540136"/>
                      <a:gd name="connsiteY1" fmla="*/ 609677 h 609682"/>
                      <a:gd name="connsiteX2" fmla="*/ 0 w 540136"/>
                      <a:gd name="connsiteY2" fmla="*/ 600375 h 609682"/>
                      <a:gd name="connsiteX3" fmla="*/ 0 w 540136"/>
                      <a:gd name="connsiteY3" fmla="*/ 9301 h 609682"/>
                      <a:gd name="connsiteX4" fmla="*/ 9302 w 540136"/>
                      <a:gd name="connsiteY4" fmla="*/ 0 h 609682"/>
                      <a:gd name="connsiteX5" fmla="*/ 530834 w 540136"/>
                      <a:gd name="connsiteY5" fmla="*/ 0 h 609682"/>
                      <a:gd name="connsiteX6" fmla="*/ 540136 w 540136"/>
                      <a:gd name="connsiteY6" fmla="*/ 9301 h 609682"/>
                      <a:gd name="connsiteX7" fmla="*/ 540136 w 540136"/>
                      <a:gd name="connsiteY7" fmla="*/ 232139 h 609682"/>
                      <a:gd name="connsiteX8" fmla="*/ 530834 w 540136"/>
                      <a:gd name="connsiteY8" fmla="*/ 241441 h 609682"/>
                      <a:gd name="connsiteX9" fmla="*/ 521532 w 540136"/>
                      <a:gd name="connsiteY9" fmla="*/ 232139 h 609682"/>
                      <a:gd name="connsiteX10" fmla="*/ 521532 w 540136"/>
                      <a:gd name="connsiteY10" fmla="*/ 18607 h 609682"/>
                      <a:gd name="connsiteX11" fmla="*/ 18602 w 540136"/>
                      <a:gd name="connsiteY11" fmla="*/ 18607 h 609682"/>
                      <a:gd name="connsiteX12" fmla="*/ 18602 w 540136"/>
                      <a:gd name="connsiteY12" fmla="*/ 591079 h 609682"/>
                      <a:gd name="connsiteX13" fmla="*/ 296580 w 540136"/>
                      <a:gd name="connsiteY13" fmla="*/ 591079 h 609682"/>
                      <a:gd name="connsiteX14" fmla="*/ 305882 w 540136"/>
                      <a:gd name="connsiteY14" fmla="*/ 600381 h 609682"/>
                      <a:gd name="connsiteX15" fmla="*/ 296580 w 540136"/>
                      <a:gd name="connsiteY15" fmla="*/ 609683 h 609682"/>
                      <a:gd name="connsiteX16" fmla="*/ 530834 w 540136"/>
                      <a:gd name="connsiteY16" fmla="*/ 609677 h 609682"/>
                      <a:gd name="connsiteX17" fmla="*/ 492064 w 540136"/>
                      <a:gd name="connsiteY17" fmla="*/ 609677 h 609682"/>
                      <a:gd name="connsiteX18" fmla="*/ 482762 w 540136"/>
                      <a:gd name="connsiteY18" fmla="*/ 600375 h 609682"/>
                      <a:gd name="connsiteX19" fmla="*/ 492064 w 540136"/>
                      <a:gd name="connsiteY19" fmla="*/ 591074 h 609682"/>
                      <a:gd name="connsiteX20" fmla="*/ 521533 w 540136"/>
                      <a:gd name="connsiteY20" fmla="*/ 591074 h 609682"/>
                      <a:gd name="connsiteX21" fmla="*/ 521533 w 540136"/>
                      <a:gd name="connsiteY21" fmla="*/ 464753 h 609682"/>
                      <a:gd name="connsiteX22" fmla="*/ 530835 w 540136"/>
                      <a:gd name="connsiteY22" fmla="*/ 455451 h 609682"/>
                      <a:gd name="connsiteX23" fmla="*/ 540136 w 540136"/>
                      <a:gd name="connsiteY23" fmla="*/ 464753 h 609682"/>
                      <a:gd name="connsiteX24" fmla="*/ 540136 w 540136"/>
                      <a:gd name="connsiteY24" fmla="*/ 600370 h 609682"/>
                      <a:gd name="connsiteX25" fmla="*/ 530835 w 540136"/>
                      <a:gd name="connsiteY25" fmla="*/ 609671 h 6096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</a:cxnLst>
                    <a:rect l="l" t="t" r="r" b="b"/>
                    <a:pathLst>
                      <a:path w="540136" h="609682">
                        <a:moveTo>
                          <a:pt x="296576" y="609677"/>
                        </a:moveTo>
                        <a:lnTo>
                          <a:pt x="9302" y="609677"/>
                        </a:lnTo>
                        <a:cubicBezTo>
                          <a:pt x="4167" y="609677"/>
                          <a:pt x="0" y="605510"/>
                          <a:pt x="0" y="600375"/>
                        </a:cubicBezTo>
                        <a:lnTo>
                          <a:pt x="0" y="9301"/>
                        </a:lnTo>
                        <a:cubicBezTo>
                          <a:pt x="0" y="4167"/>
                          <a:pt x="4167" y="0"/>
                          <a:pt x="9302" y="0"/>
                        </a:cubicBezTo>
                        <a:lnTo>
                          <a:pt x="530834" y="0"/>
                        </a:lnTo>
                        <a:cubicBezTo>
                          <a:pt x="535969" y="0"/>
                          <a:pt x="540136" y="4167"/>
                          <a:pt x="540136" y="9301"/>
                        </a:cubicBezTo>
                        <a:lnTo>
                          <a:pt x="540136" y="232139"/>
                        </a:lnTo>
                        <a:cubicBezTo>
                          <a:pt x="540136" y="237273"/>
                          <a:pt x="535969" y="241441"/>
                          <a:pt x="530834" y="241441"/>
                        </a:cubicBezTo>
                        <a:cubicBezTo>
                          <a:pt x="525699" y="241441"/>
                          <a:pt x="521532" y="237273"/>
                          <a:pt x="521532" y="232139"/>
                        </a:cubicBezTo>
                        <a:lnTo>
                          <a:pt x="521532" y="18607"/>
                        </a:lnTo>
                        <a:lnTo>
                          <a:pt x="18602" y="18607"/>
                        </a:lnTo>
                        <a:lnTo>
                          <a:pt x="18602" y="591079"/>
                        </a:lnTo>
                        <a:lnTo>
                          <a:pt x="296580" y="591079"/>
                        </a:lnTo>
                        <a:cubicBezTo>
                          <a:pt x="301715" y="591079"/>
                          <a:pt x="305882" y="595246"/>
                          <a:pt x="305882" y="600381"/>
                        </a:cubicBezTo>
                        <a:cubicBezTo>
                          <a:pt x="305882" y="605516"/>
                          <a:pt x="301715" y="609683"/>
                          <a:pt x="296580" y="609683"/>
                        </a:cubicBezTo>
                        <a:close/>
                        <a:moveTo>
                          <a:pt x="530834" y="609677"/>
                        </a:moveTo>
                        <a:lnTo>
                          <a:pt x="492064" y="609677"/>
                        </a:lnTo>
                        <a:cubicBezTo>
                          <a:pt x="486929" y="609677"/>
                          <a:pt x="482762" y="605510"/>
                          <a:pt x="482762" y="600375"/>
                        </a:cubicBezTo>
                        <a:cubicBezTo>
                          <a:pt x="482762" y="595241"/>
                          <a:pt x="486929" y="591074"/>
                          <a:pt x="492064" y="591074"/>
                        </a:cubicBezTo>
                        <a:lnTo>
                          <a:pt x="521533" y="591074"/>
                        </a:lnTo>
                        <a:lnTo>
                          <a:pt x="521533" y="464753"/>
                        </a:lnTo>
                        <a:cubicBezTo>
                          <a:pt x="521533" y="459618"/>
                          <a:pt x="525700" y="455451"/>
                          <a:pt x="530835" y="455451"/>
                        </a:cubicBezTo>
                        <a:cubicBezTo>
                          <a:pt x="535969" y="455451"/>
                          <a:pt x="540136" y="459618"/>
                          <a:pt x="540136" y="464753"/>
                        </a:cubicBezTo>
                        <a:lnTo>
                          <a:pt x="540136" y="600370"/>
                        </a:lnTo>
                        <a:cubicBezTo>
                          <a:pt x="540136" y="605504"/>
                          <a:pt x="535969" y="609671"/>
                          <a:pt x="530835" y="609671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47" name="Forma Livre: Forma 146">
                    <a:extLst>
                      <a:ext uri="{FF2B5EF4-FFF2-40B4-BE49-F238E27FC236}">
                        <a16:creationId xmlns:a16="http://schemas.microsoft.com/office/drawing/2014/main" id="{BB889A0F-D0FE-4B66-CECE-11612989E921}"/>
                      </a:ext>
                    </a:extLst>
                  </p:cNvPr>
                  <p:cNvSpPr/>
                  <p:nvPr/>
                </p:nvSpPr>
                <p:spPr>
                  <a:xfrm>
                    <a:off x="5902523" y="2836258"/>
                    <a:ext cx="154333" cy="149200"/>
                  </a:xfrm>
                  <a:custGeom>
                    <a:avLst/>
                    <a:gdLst>
                      <a:gd name="connsiteX0" fmla="*/ 145032 w 154333"/>
                      <a:gd name="connsiteY0" fmla="*/ 149200 h 149200"/>
                      <a:gd name="connsiteX1" fmla="*/ 135730 w 154333"/>
                      <a:gd name="connsiteY1" fmla="*/ 139898 h 149200"/>
                      <a:gd name="connsiteX2" fmla="*/ 135730 w 154333"/>
                      <a:gd name="connsiteY2" fmla="*/ 57968 h 149200"/>
                      <a:gd name="connsiteX3" fmla="*/ 96365 w 154333"/>
                      <a:gd name="connsiteY3" fmla="*/ 18603 h 149200"/>
                      <a:gd name="connsiteX4" fmla="*/ 57968 w 154333"/>
                      <a:gd name="connsiteY4" fmla="*/ 18603 h 149200"/>
                      <a:gd name="connsiteX5" fmla="*/ 18603 w 154333"/>
                      <a:gd name="connsiteY5" fmla="*/ 57968 h 149200"/>
                      <a:gd name="connsiteX6" fmla="*/ 18603 w 154333"/>
                      <a:gd name="connsiteY6" fmla="*/ 139898 h 149200"/>
                      <a:gd name="connsiteX7" fmla="*/ 9302 w 154333"/>
                      <a:gd name="connsiteY7" fmla="*/ 149200 h 149200"/>
                      <a:gd name="connsiteX8" fmla="*/ 0 w 154333"/>
                      <a:gd name="connsiteY8" fmla="*/ 139898 h 149200"/>
                      <a:gd name="connsiteX9" fmla="*/ 0 w 154333"/>
                      <a:gd name="connsiteY9" fmla="*/ 57968 h 149200"/>
                      <a:gd name="connsiteX10" fmla="*/ 57968 w 154333"/>
                      <a:gd name="connsiteY10" fmla="*/ 0 h 149200"/>
                      <a:gd name="connsiteX11" fmla="*/ 96365 w 154333"/>
                      <a:gd name="connsiteY11" fmla="*/ 0 h 149200"/>
                      <a:gd name="connsiteX12" fmla="*/ 154334 w 154333"/>
                      <a:gd name="connsiteY12" fmla="*/ 57968 h 149200"/>
                      <a:gd name="connsiteX13" fmla="*/ 154334 w 154333"/>
                      <a:gd name="connsiteY13" fmla="*/ 139898 h 149200"/>
                      <a:gd name="connsiteX14" fmla="*/ 145032 w 154333"/>
                      <a:gd name="connsiteY14" fmla="*/ 149200 h 149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54333" h="149200">
                        <a:moveTo>
                          <a:pt x="145032" y="149200"/>
                        </a:moveTo>
                        <a:cubicBezTo>
                          <a:pt x="139898" y="149200"/>
                          <a:pt x="135730" y="145033"/>
                          <a:pt x="135730" y="139898"/>
                        </a:cubicBezTo>
                        <a:lnTo>
                          <a:pt x="135730" y="57968"/>
                        </a:lnTo>
                        <a:cubicBezTo>
                          <a:pt x="135730" y="36277"/>
                          <a:pt x="118057" y="18603"/>
                          <a:pt x="96365" y="18603"/>
                        </a:cubicBezTo>
                        <a:lnTo>
                          <a:pt x="57968" y="18603"/>
                        </a:lnTo>
                        <a:cubicBezTo>
                          <a:pt x="36277" y="18603"/>
                          <a:pt x="18603" y="36240"/>
                          <a:pt x="18603" y="57968"/>
                        </a:cubicBezTo>
                        <a:lnTo>
                          <a:pt x="18603" y="139898"/>
                        </a:lnTo>
                        <a:cubicBezTo>
                          <a:pt x="18603" y="145033"/>
                          <a:pt x="14474" y="149200"/>
                          <a:pt x="9302" y="149200"/>
                        </a:cubicBezTo>
                        <a:cubicBezTo>
                          <a:pt x="4167" y="149200"/>
                          <a:pt x="0" y="145033"/>
                          <a:pt x="0" y="139898"/>
                        </a:cubicBezTo>
                        <a:lnTo>
                          <a:pt x="0" y="57968"/>
                        </a:lnTo>
                        <a:cubicBezTo>
                          <a:pt x="0" y="26007"/>
                          <a:pt x="26008" y="0"/>
                          <a:pt x="57968" y="0"/>
                        </a:cubicBezTo>
                        <a:lnTo>
                          <a:pt x="96365" y="0"/>
                        </a:lnTo>
                        <a:cubicBezTo>
                          <a:pt x="128327" y="0"/>
                          <a:pt x="154334" y="25971"/>
                          <a:pt x="154334" y="57968"/>
                        </a:cubicBezTo>
                        <a:lnTo>
                          <a:pt x="154334" y="139898"/>
                        </a:lnTo>
                        <a:cubicBezTo>
                          <a:pt x="154334" y="145033"/>
                          <a:pt x="150166" y="149200"/>
                          <a:pt x="145032" y="14920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48" name="Forma Livre: Forma 147">
                    <a:extLst>
                      <a:ext uri="{FF2B5EF4-FFF2-40B4-BE49-F238E27FC236}">
                        <a16:creationId xmlns:a16="http://schemas.microsoft.com/office/drawing/2014/main" id="{C5BB0B98-58F5-184F-586C-4AB2F7FCC404}"/>
                      </a:ext>
                    </a:extLst>
                  </p:cNvPr>
                  <p:cNvSpPr/>
                  <p:nvPr/>
                </p:nvSpPr>
                <p:spPr>
                  <a:xfrm>
                    <a:off x="5821222" y="2966850"/>
                    <a:ext cx="316931" cy="83901"/>
                  </a:xfrm>
                  <a:custGeom>
                    <a:avLst/>
                    <a:gdLst>
                      <a:gd name="connsiteX0" fmla="*/ 307629 w 316931"/>
                      <a:gd name="connsiteY0" fmla="*/ 83902 h 83901"/>
                      <a:gd name="connsiteX1" fmla="*/ 298327 w 316931"/>
                      <a:gd name="connsiteY1" fmla="*/ 74600 h 83901"/>
                      <a:gd name="connsiteX2" fmla="*/ 298327 w 316931"/>
                      <a:gd name="connsiteY2" fmla="*/ 27868 h 83901"/>
                      <a:gd name="connsiteX3" fmla="*/ 289063 w 316931"/>
                      <a:gd name="connsiteY3" fmla="*/ 18604 h 83901"/>
                      <a:gd name="connsiteX4" fmla="*/ 27868 w 316931"/>
                      <a:gd name="connsiteY4" fmla="*/ 18604 h 83901"/>
                      <a:gd name="connsiteX5" fmla="*/ 18603 w 316931"/>
                      <a:gd name="connsiteY5" fmla="*/ 27868 h 83901"/>
                      <a:gd name="connsiteX6" fmla="*/ 18603 w 316931"/>
                      <a:gd name="connsiteY6" fmla="*/ 74600 h 83901"/>
                      <a:gd name="connsiteX7" fmla="*/ 9302 w 316931"/>
                      <a:gd name="connsiteY7" fmla="*/ 83902 h 83901"/>
                      <a:gd name="connsiteX8" fmla="*/ 0 w 316931"/>
                      <a:gd name="connsiteY8" fmla="*/ 74600 h 83901"/>
                      <a:gd name="connsiteX9" fmla="*/ 0 w 316931"/>
                      <a:gd name="connsiteY9" fmla="*/ 27868 h 83901"/>
                      <a:gd name="connsiteX10" fmla="*/ 27868 w 316931"/>
                      <a:gd name="connsiteY10" fmla="*/ 0 h 83901"/>
                      <a:gd name="connsiteX11" fmla="*/ 289063 w 316931"/>
                      <a:gd name="connsiteY11" fmla="*/ 0 h 83901"/>
                      <a:gd name="connsiteX12" fmla="*/ 316931 w 316931"/>
                      <a:gd name="connsiteY12" fmla="*/ 27868 h 83901"/>
                      <a:gd name="connsiteX13" fmla="*/ 316931 w 316931"/>
                      <a:gd name="connsiteY13" fmla="*/ 74600 h 83901"/>
                      <a:gd name="connsiteX14" fmla="*/ 307629 w 316931"/>
                      <a:gd name="connsiteY14" fmla="*/ 83902 h 839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16931" h="83901">
                        <a:moveTo>
                          <a:pt x="307629" y="83902"/>
                        </a:moveTo>
                        <a:cubicBezTo>
                          <a:pt x="302494" y="83902"/>
                          <a:pt x="298327" y="79735"/>
                          <a:pt x="298327" y="74600"/>
                        </a:cubicBezTo>
                        <a:lnTo>
                          <a:pt x="298327" y="27868"/>
                        </a:lnTo>
                        <a:cubicBezTo>
                          <a:pt x="298327" y="22734"/>
                          <a:pt x="294160" y="18604"/>
                          <a:pt x="289063" y="18604"/>
                        </a:cubicBezTo>
                        <a:lnTo>
                          <a:pt x="27868" y="18604"/>
                        </a:lnTo>
                        <a:cubicBezTo>
                          <a:pt x="22770" y="18604"/>
                          <a:pt x="18603" y="22734"/>
                          <a:pt x="18603" y="27868"/>
                        </a:cubicBezTo>
                        <a:lnTo>
                          <a:pt x="18603" y="74600"/>
                        </a:lnTo>
                        <a:cubicBezTo>
                          <a:pt x="18603" y="79735"/>
                          <a:pt x="14436" y="83902"/>
                          <a:pt x="9302" y="83902"/>
                        </a:cubicBezTo>
                        <a:cubicBezTo>
                          <a:pt x="4167" y="83902"/>
                          <a:pt x="0" y="79735"/>
                          <a:pt x="0" y="74600"/>
                        </a:cubicBezTo>
                        <a:lnTo>
                          <a:pt x="0" y="27868"/>
                        </a:lnTo>
                        <a:cubicBezTo>
                          <a:pt x="0" y="12502"/>
                          <a:pt x="12502" y="0"/>
                          <a:pt x="27868" y="0"/>
                        </a:cubicBezTo>
                        <a:lnTo>
                          <a:pt x="289063" y="0"/>
                        </a:lnTo>
                        <a:cubicBezTo>
                          <a:pt x="304429" y="0"/>
                          <a:pt x="316931" y="12502"/>
                          <a:pt x="316931" y="27868"/>
                        </a:cubicBezTo>
                        <a:lnTo>
                          <a:pt x="316931" y="74600"/>
                        </a:lnTo>
                        <a:cubicBezTo>
                          <a:pt x="316931" y="79735"/>
                          <a:pt x="312764" y="83902"/>
                          <a:pt x="307629" y="83902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49" name="Forma Livre: Forma 148">
                    <a:extLst>
                      <a:ext uri="{FF2B5EF4-FFF2-40B4-BE49-F238E27FC236}">
                        <a16:creationId xmlns:a16="http://schemas.microsoft.com/office/drawing/2014/main" id="{867CE901-B4A9-171A-CAA3-60F6688B0E72}"/>
                      </a:ext>
                    </a:extLst>
                  </p:cNvPr>
                  <p:cNvSpPr/>
                  <p:nvPr/>
                </p:nvSpPr>
                <p:spPr>
                  <a:xfrm>
                    <a:off x="5853259" y="2901518"/>
                    <a:ext cx="252937" cy="83940"/>
                  </a:xfrm>
                  <a:custGeom>
                    <a:avLst/>
                    <a:gdLst>
                      <a:gd name="connsiteX0" fmla="*/ 9302 w 252937"/>
                      <a:gd name="connsiteY0" fmla="*/ 83940 h 83940"/>
                      <a:gd name="connsiteX1" fmla="*/ 0 w 252937"/>
                      <a:gd name="connsiteY1" fmla="*/ 74638 h 83940"/>
                      <a:gd name="connsiteX2" fmla="*/ 0 w 252937"/>
                      <a:gd name="connsiteY2" fmla="*/ 34938 h 83940"/>
                      <a:gd name="connsiteX3" fmla="*/ 34901 w 252937"/>
                      <a:gd name="connsiteY3" fmla="*/ 0 h 83940"/>
                      <a:gd name="connsiteX4" fmla="*/ 58602 w 252937"/>
                      <a:gd name="connsiteY4" fmla="*/ 0 h 83940"/>
                      <a:gd name="connsiteX5" fmla="*/ 67904 w 252937"/>
                      <a:gd name="connsiteY5" fmla="*/ 9302 h 83940"/>
                      <a:gd name="connsiteX6" fmla="*/ 58602 w 252937"/>
                      <a:gd name="connsiteY6" fmla="*/ 18604 h 83940"/>
                      <a:gd name="connsiteX7" fmla="*/ 34938 w 252937"/>
                      <a:gd name="connsiteY7" fmla="*/ 18604 h 83940"/>
                      <a:gd name="connsiteX8" fmla="*/ 18641 w 252937"/>
                      <a:gd name="connsiteY8" fmla="*/ 34938 h 83940"/>
                      <a:gd name="connsiteX9" fmla="*/ 18641 w 252937"/>
                      <a:gd name="connsiteY9" fmla="*/ 74638 h 83940"/>
                      <a:gd name="connsiteX10" fmla="*/ 9340 w 252937"/>
                      <a:gd name="connsiteY10" fmla="*/ 83939 h 83940"/>
                      <a:gd name="connsiteX11" fmla="*/ 243598 w 252937"/>
                      <a:gd name="connsiteY11" fmla="*/ 83940 h 83940"/>
                      <a:gd name="connsiteX12" fmla="*/ 234296 w 252937"/>
                      <a:gd name="connsiteY12" fmla="*/ 74638 h 83940"/>
                      <a:gd name="connsiteX13" fmla="*/ 234296 w 252937"/>
                      <a:gd name="connsiteY13" fmla="*/ 34938 h 83940"/>
                      <a:gd name="connsiteX14" fmla="*/ 218000 w 252937"/>
                      <a:gd name="connsiteY14" fmla="*/ 18604 h 83940"/>
                      <a:gd name="connsiteX15" fmla="*/ 194336 w 252937"/>
                      <a:gd name="connsiteY15" fmla="*/ 18604 h 83940"/>
                      <a:gd name="connsiteX16" fmla="*/ 185035 w 252937"/>
                      <a:gd name="connsiteY16" fmla="*/ 9303 h 83940"/>
                      <a:gd name="connsiteX17" fmla="*/ 194336 w 252937"/>
                      <a:gd name="connsiteY17" fmla="*/ 1 h 83940"/>
                      <a:gd name="connsiteX18" fmla="*/ 218037 w 252937"/>
                      <a:gd name="connsiteY18" fmla="*/ 1 h 83940"/>
                      <a:gd name="connsiteX19" fmla="*/ 252937 w 252937"/>
                      <a:gd name="connsiteY19" fmla="*/ 34939 h 83940"/>
                      <a:gd name="connsiteX20" fmla="*/ 252937 w 252937"/>
                      <a:gd name="connsiteY20" fmla="*/ 74639 h 83940"/>
                      <a:gd name="connsiteX21" fmla="*/ 243636 w 252937"/>
                      <a:gd name="connsiteY21" fmla="*/ 83941 h 839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52937" h="83940">
                        <a:moveTo>
                          <a:pt x="9302" y="83940"/>
                        </a:moveTo>
                        <a:cubicBezTo>
                          <a:pt x="4130" y="83940"/>
                          <a:pt x="0" y="79773"/>
                          <a:pt x="0" y="74638"/>
                        </a:cubicBezTo>
                        <a:lnTo>
                          <a:pt x="0" y="34938"/>
                        </a:lnTo>
                        <a:cubicBezTo>
                          <a:pt x="0" y="15665"/>
                          <a:pt x="15664" y="0"/>
                          <a:pt x="34901" y="0"/>
                        </a:cubicBezTo>
                        <a:lnTo>
                          <a:pt x="58602" y="0"/>
                        </a:lnTo>
                        <a:cubicBezTo>
                          <a:pt x="63774" y="0"/>
                          <a:pt x="67904" y="4167"/>
                          <a:pt x="67904" y="9302"/>
                        </a:cubicBezTo>
                        <a:cubicBezTo>
                          <a:pt x="67904" y="14437"/>
                          <a:pt x="63774" y="18604"/>
                          <a:pt x="58602" y="18604"/>
                        </a:cubicBezTo>
                        <a:lnTo>
                          <a:pt x="34938" y="18604"/>
                        </a:lnTo>
                        <a:cubicBezTo>
                          <a:pt x="25934" y="18604"/>
                          <a:pt x="18641" y="25934"/>
                          <a:pt x="18641" y="34938"/>
                        </a:cubicBezTo>
                        <a:lnTo>
                          <a:pt x="18641" y="74638"/>
                        </a:lnTo>
                        <a:cubicBezTo>
                          <a:pt x="18641" y="79772"/>
                          <a:pt x="14474" y="83939"/>
                          <a:pt x="9340" y="83939"/>
                        </a:cubicBezTo>
                        <a:close/>
                        <a:moveTo>
                          <a:pt x="243598" y="83940"/>
                        </a:moveTo>
                        <a:cubicBezTo>
                          <a:pt x="238463" y="83940"/>
                          <a:pt x="234296" y="79773"/>
                          <a:pt x="234296" y="74638"/>
                        </a:cubicBezTo>
                        <a:lnTo>
                          <a:pt x="234296" y="34938"/>
                        </a:lnTo>
                        <a:cubicBezTo>
                          <a:pt x="234296" y="25934"/>
                          <a:pt x="226966" y="18604"/>
                          <a:pt x="218000" y="18604"/>
                        </a:cubicBezTo>
                        <a:lnTo>
                          <a:pt x="194336" y="18604"/>
                        </a:lnTo>
                        <a:cubicBezTo>
                          <a:pt x="189202" y="18604"/>
                          <a:pt x="185035" y="14437"/>
                          <a:pt x="185035" y="9303"/>
                        </a:cubicBezTo>
                        <a:cubicBezTo>
                          <a:pt x="185035" y="4168"/>
                          <a:pt x="189202" y="1"/>
                          <a:pt x="194336" y="1"/>
                        </a:cubicBezTo>
                        <a:lnTo>
                          <a:pt x="218037" y="1"/>
                        </a:lnTo>
                        <a:cubicBezTo>
                          <a:pt x="237273" y="1"/>
                          <a:pt x="252937" y="15665"/>
                          <a:pt x="252937" y="34939"/>
                        </a:cubicBezTo>
                        <a:lnTo>
                          <a:pt x="252937" y="74639"/>
                        </a:lnTo>
                        <a:cubicBezTo>
                          <a:pt x="252937" y="79774"/>
                          <a:pt x="248770" y="83941"/>
                          <a:pt x="243636" y="83941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50" name="Forma Livre: Forma 149">
                    <a:extLst>
                      <a:ext uri="{FF2B5EF4-FFF2-40B4-BE49-F238E27FC236}">
                        <a16:creationId xmlns:a16="http://schemas.microsoft.com/office/drawing/2014/main" id="{2987FAF9-09C1-FC68-9049-D4F5D0819C63}"/>
                      </a:ext>
                    </a:extLst>
                  </p:cNvPr>
                  <p:cNvSpPr/>
                  <p:nvPr/>
                </p:nvSpPr>
                <p:spPr>
                  <a:xfrm>
                    <a:off x="5945087" y="2876254"/>
                    <a:ext cx="69204" cy="69204"/>
                  </a:xfrm>
                  <a:custGeom>
                    <a:avLst/>
                    <a:gdLst>
                      <a:gd name="connsiteX0" fmla="*/ 34602 w 69204"/>
                      <a:gd name="connsiteY0" fmla="*/ 18640 h 69204"/>
                      <a:gd name="connsiteX1" fmla="*/ 18603 w 69204"/>
                      <a:gd name="connsiteY1" fmla="*/ 34602 h 69204"/>
                      <a:gd name="connsiteX2" fmla="*/ 34602 w 69204"/>
                      <a:gd name="connsiteY2" fmla="*/ 50602 h 69204"/>
                      <a:gd name="connsiteX3" fmla="*/ 50602 w 69204"/>
                      <a:gd name="connsiteY3" fmla="*/ 34602 h 69204"/>
                      <a:gd name="connsiteX4" fmla="*/ 34602 w 69204"/>
                      <a:gd name="connsiteY4" fmla="*/ 18640 h 69204"/>
                      <a:gd name="connsiteX5" fmla="*/ 34602 w 69204"/>
                      <a:gd name="connsiteY5" fmla="*/ 69205 h 69204"/>
                      <a:gd name="connsiteX6" fmla="*/ 0 w 69204"/>
                      <a:gd name="connsiteY6" fmla="*/ 34602 h 69204"/>
                      <a:gd name="connsiteX7" fmla="*/ 34602 w 69204"/>
                      <a:gd name="connsiteY7" fmla="*/ 0 h 69204"/>
                      <a:gd name="connsiteX8" fmla="*/ 69205 w 69204"/>
                      <a:gd name="connsiteY8" fmla="*/ 34602 h 69204"/>
                      <a:gd name="connsiteX9" fmla="*/ 34602 w 69204"/>
                      <a:gd name="connsiteY9" fmla="*/ 69205 h 69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69204" h="69204">
                        <a:moveTo>
                          <a:pt x="34602" y="18640"/>
                        </a:moveTo>
                        <a:cubicBezTo>
                          <a:pt x="25784" y="18640"/>
                          <a:pt x="18603" y="25821"/>
                          <a:pt x="18603" y="34602"/>
                        </a:cubicBezTo>
                        <a:cubicBezTo>
                          <a:pt x="18603" y="43421"/>
                          <a:pt x="25784" y="50602"/>
                          <a:pt x="34602" y="50602"/>
                        </a:cubicBezTo>
                        <a:cubicBezTo>
                          <a:pt x="43421" y="50602"/>
                          <a:pt x="50602" y="43421"/>
                          <a:pt x="50602" y="34602"/>
                        </a:cubicBezTo>
                        <a:cubicBezTo>
                          <a:pt x="50602" y="25821"/>
                          <a:pt x="43421" y="18640"/>
                          <a:pt x="34602" y="18640"/>
                        </a:cubicBezTo>
                        <a:close/>
                        <a:moveTo>
                          <a:pt x="34602" y="69205"/>
                        </a:moveTo>
                        <a:cubicBezTo>
                          <a:pt x="15515" y="69205"/>
                          <a:pt x="0" y="53690"/>
                          <a:pt x="0" y="34602"/>
                        </a:cubicBezTo>
                        <a:cubicBezTo>
                          <a:pt x="0" y="15515"/>
                          <a:pt x="15515" y="0"/>
                          <a:pt x="34602" y="0"/>
                        </a:cubicBezTo>
                        <a:cubicBezTo>
                          <a:pt x="53690" y="0"/>
                          <a:pt x="69205" y="15515"/>
                          <a:pt x="69205" y="34602"/>
                        </a:cubicBezTo>
                        <a:cubicBezTo>
                          <a:pt x="69205" y="53690"/>
                          <a:pt x="53690" y="69205"/>
                          <a:pt x="34602" y="6920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51" name="Forma Livre: Forma 150">
                    <a:extLst>
                      <a:ext uri="{FF2B5EF4-FFF2-40B4-BE49-F238E27FC236}">
                        <a16:creationId xmlns:a16="http://schemas.microsoft.com/office/drawing/2014/main" id="{0B7DAC79-6ADD-A031-06F2-DAF420DEF498}"/>
                      </a:ext>
                    </a:extLst>
                  </p:cNvPr>
                  <p:cNvSpPr/>
                  <p:nvPr/>
                </p:nvSpPr>
                <p:spPr>
                  <a:xfrm>
                    <a:off x="5758231" y="3074194"/>
                    <a:ext cx="100013" cy="100012"/>
                  </a:xfrm>
                  <a:custGeom>
                    <a:avLst/>
                    <a:gdLst>
                      <a:gd name="connsiteX0" fmla="*/ 18567 w 100013"/>
                      <a:gd name="connsiteY0" fmla="*/ 81409 h 100012"/>
                      <a:gd name="connsiteX1" fmla="*/ 81373 w 100013"/>
                      <a:gd name="connsiteY1" fmla="*/ 81409 h 100012"/>
                      <a:gd name="connsiteX2" fmla="*/ 81373 w 100013"/>
                      <a:gd name="connsiteY2" fmla="*/ 18603 h 100012"/>
                      <a:gd name="connsiteX3" fmla="*/ 18567 w 100013"/>
                      <a:gd name="connsiteY3" fmla="*/ 18603 h 100012"/>
                      <a:gd name="connsiteX4" fmla="*/ 90674 w 100013"/>
                      <a:gd name="connsiteY4" fmla="*/ 100013 h 100012"/>
                      <a:gd name="connsiteX5" fmla="*/ 9302 w 100013"/>
                      <a:gd name="connsiteY5" fmla="*/ 100013 h 100012"/>
                      <a:gd name="connsiteX6" fmla="*/ 0 w 100013"/>
                      <a:gd name="connsiteY6" fmla="*/ 90710 h 100012"/>
                      <a:gd name="connsiteX7" fmla="*/ 0 w 100013"/>
                      <a:gd name="connsiteY7" fmla="*/ 9301 h 100012"/>
                      <a:gd name="connsiteX8" fmla="*/ 9302 w 100013"/>
                      <a:gd name="connsiteY8" fmla="*/ 0 h 100012"/>
                      <a:gd name="connsiteX9" fmla="*/ 90711 w 100013"/>
                      <a:gd name="connsiteY9" fmla="*/ 0 h 100012"/>
                      <a:gd name="connsiteX10" fmla="*/ 100013 w 100013"/>
                      <a:gd name="connsiteY10" fmla="*/ 9301 h 100012"/>
                      <a:gd name="connsiteX11" fmla="*/ 100013 w 100013"/>
                      <a:gd name="connsiteY11" fmla="*/ 90710 h 100012"/>
                      <a:gd name="connsiteX12" fmla="*/ 90711 w 100013"/>
                      <a:gd name="connsiteY12" fmla="*/ 100013 h 1000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00013" h="100012">
                        <a:moveTo>
                          <a:pt x="18567" y="81409"/>
                        </a:moveTo>
                        <a:lnTo>
                          <a:pt x="81373" y="81409"/>
                        </a:lnTo>
                        <a:lnTo>
                          <a:pt x="81373" y="18603"/>
                        </a:lnTo>
                        <a:lnTo>
                          <a:pt x="18567" y="18603"/>
                        </a:lnTo>
                        <a:close/>
                        <a:moveTo>
                          <a:pt x="90674" y="100013"/>
                        </a:moveTo>
                        <a:lnTo>
                          <a:pt x="9302" y="100013"/>
                        </a:lnTo>
                        <a:cubicBezTo>
                          <a:pt x="4130" y="100013"/>
                          <a:pt x="0" y="95845"/>
                          <a:pt x="0" y="90710"/>
                        </a:cubicBezTo>
                        <a:lnTo>
                          <a:pt x="0" y="9301"/>
                        </a:lnTo>
                        <a:cubicBezTo>
                          <a:pt x="0" y="4167"/>
                          <a:pt x="4130" y="0"/>
                          <a:pt x="9302" y="0"/>
                        </a:cubicBezTo>
                        <a:lnTo>
                          <a:pt x="90711" y="0"/>
                        </a:lnTo>
                        <a:cubicBezTo>
                          <a:pt x="95846" y="0"/>
                          <a:pt x="100013" y="4167"/>
                          <a:pt x="100013" y="9301"/>
                        </a:cubicBezTo>
                        <a:lnTo>
                          <a:pt x="100013" y="90710"/>
                        </a:lnTo>
                        <a:cubicBezTo>
                          <a:pt x="100013" y="95845"/>
                          <a:pt x="95846" y="100013"/>
                          <a:pt x="90711" y="10001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52" name="Forma Livre: Forma 151">
                    <a:extLst>
                      <a:ext uri="{FF2B5EF4-FFF2-40B4-BE49-F238E27FC236}">
                        <a16:creationId xmlns:a16="http://schemas.microsoft.com/office/drawing/2014/main" id="{AFBAF766-B33F-6FE3-1F11-987BF6706E68}"/>
                      </a:ext>
                    </a:extLst>
                  </p:cNvPr>
                  <p:cNvSpPr/>
                  <p:nvPr/>
                </p:nvSpPr>
                <p:spPr>
                  <a:xfrm>
                    <a:off x="5890759" y="3082345"/>
                    <a:ext cx="310459" cy="18603"/>
                  </a:xfrm>
                  <a:custGeom>
                    <a:avLst/>
                    <a:gdLst>
                      <a:gd name="connsiteX0" fmla="*/ 301158 w 310459"/>
                      <a:gd name="connsiteY0" fmla="*/ 18603 h 18603"/>
                      <a:gd name="connsiteX1" fmla="*/ 9302 w 310459"/>
                      <a:gd name="connsiteY1" fmla="*/ 18603 h 18603"/>
                      <a:gd name="connsiteX2" fmla="*/ 0 w 310459"/>
                      <a:gd name="connsiteY2" fmla="*/ 9301 h 18603"/>
                      <a:gd name="connsiteX3" fmla="*/ 9302 w 310459"/>
                      <a:gd name="connsiteY3" fmla="*/ 0 h 18603"/>
                      <a:gd name="connsiteX4" fmla="*/ 301158 w 310459"/>
                      <a:gd name="connsiteY4" fmla="*/ 0 h 18603"/>
                      <a:gd name="connsiteX5" fmla="*/ 310460 w 310459"/>
                      <a:gd name="connsiteY5" fmla="*/ 9301 h 18603"/>
                      <a:gd name="connsiteX6" fmla="*/ 301158 w 310459"/>
                      <a:gd name="connsiteY6" fmla="*/ 18603 h 186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10459" h="18603">
                        <a:moveTo>
                          <a:pt x="301158" y="18603"/>
                        </a:moveTo>
                        <a:lnTo>
                          <a:pt x="9302" y="18603"/>
                        </a:lnTo>
                        <a:cubicBezTo>
                          <a:pt x="4167" y="18603"/>
                          <a:pt x="0" y="14473"/>
                          <a:pt x="0" y="9301"/>
                        </a:cubicBezTo>
                        <a:cubicBezTo>
                          <a:pt x="0" y="4167"/>
                          <a:pt x="4167" y="0"/>
                          <a:pt x="9302" y="0"/>
                        </a:cubicBezTo>
                        <a:lnTo>
                          <a:pt x="301158" y="0"/>
                        </a:lnTo>
                        <a:cubicBezTo>
                          <a:pt x="306293" y="0"/>
                          <a:pt x="310460" y="4167"/>
                          <a:pt x="310460" y="9301"/>
                        </a:cubicBezTo>
                        <a:cubicBezTo>
                          <a:pt x="310460" y="14473"/>
                          <a:pt x="306293" y="18603"/>
                          <a:pt x="301158" y="186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53" name="Forma Livre: Forma 152">
                    <a:extLst>
                      <a:ext uri="{FF2B5EF4-FFF2-40B4-BE49-F238E27FC236}">
                        <a16:creationId xmlns:a16="http://schemas.microsoft.com/office/drawing/2014/main" id="{12596FAD-74AD-DA9E-5EFB-F2F300CD8E4A}"/>
                      </a:ext>
                    </a:extLst>
                  </p:cNvPr>
                  <p:cNvSpPr/>
                  <p:nvPr/>
                </p:nvSpPr>
                <p:spPr>
                  <a:xfrm>
                    <a:off x="5890768" y="3147487"/>
                    <a:ext cx="275369" cy="18603"/>
                  </a:xfrm>
                  <a:custGeom>
                    <a:avLst/>
                    <a:gdLst>
                      <a:gd name="connsiteX0" fmla="*/ 266068 w 275369"/>
                      <a:gd name="connsiteY0" fmla="*/ 18603 h 18603"/>
                      <a:gd name="connsiteX1" fmla="*/ 9302 w 275369"/>
                      <a:gd name="connsiteY1" fmla="*/ 18603 h 18603"/>
                      <a:gd name="connsiteX2" fmla="*/ 0 w 275369"/>
                      <a:gd name="connsiteY2" fmla="*/ 9301 h 18603"/>
                      <a:gd name="connsiteX3" fmla="*/ 9302 w 275369"/>
                      <a:gd name="connsiteY3" fmla="*/ 0 h 18603"/>
                      <a:gd name="connsiteX4" fmla="*/ 266068 w 275369"/>
                      <a:gd name="connsiteY4" fmla="*/ 0 h 18603"/>
                      <a:gd name="connsiteX5" fmla="*/ 275370 w 275369"/>
                      <a:gd name="connsiteY5" fmla="*/ 9301 h 18603"/>
                      <a:gd name="connsiteX6" fmla="*/ 266068 w 275369"/>
                      <a:gd name="connsiteY6" fmla="*/ 18603 h 186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75369" h="18603">
                        <a:moveTo>
                          <a:pt x="266068" y="18603"/>
                        </a:moveTo>
                        <a:lnTo>
                          <a:pt x="9302" y="18603"/>
                        </a:lnTo>
                        <a:cubicBezTo>
                          <a:pt x="4167" y="18603"/>
                          <a:pt x="0" y="14436"/>
                          <a:pt x="0" y="9301"/>
                        </a:cubicBezTo>
                        <a:cubicBezTo>
                          <a:pt x="0" y="4167"/>
                          <a:pt x="4167" y="0"/>
                          <a:pt x="9302" y="0"/>
                        </a:cubicBezTo>
                        <a:lnTo>
                          <a:pt x="266068" y="0"/>
                        </a:lnTo>
                        <a:cubicBezTo>
                          <a:pt x="271203" y="0"/>
                          <a:pt x="275370" y="4167"/>
                          <a:pt x="275370" y="9301"/>
                        </a:cubicBezTo>
                        <a:cubicBezTo>
                          <a:pt x="275370" y="14436"/>
                          <a:pt x="271203" y="18603"/>
                          <a:pt x="266068" y="186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54" name="Forma Livre: Forma 153">
                    <a:extLst>
                      <a:ext uri="{FF2B5EF4-FFF2-40B4-BE49-F238E27FC236}">
                        <a16:creationId xmlns:a16="http://schemas.microsoft.com/office/drawing/2014/main" id="{03A1A9B9-69BE-7B25-FFA9-062647EB1812}"/>
                      </a:ext>
                    </a:extLst>
                  </p:cNvPr>
                  <p:cNvSpPr/>
                  <p:nvPr/>
                </p:nvSpPr>
                <p:spPr>
                  <a:xfrm>
                    <a:off x="5758231" y="3216059"/>
                    <a:ext cx="100013" cy="100012"/>
                  </a:xfrm>
                  <a:custGeom>
                    <a:avLst/>
                    <a:gdLst>
                      <a:gd name="connsiteX0" fmla="*/ 18567 w 100013"/>
                      <a:gd name="connsiteY0" fmla="*/ 81409 h 100012"/>
                      <a:gd name="connsiteX1" fmla="*/ 81373 w 100013"/>
                      <a:gd name="connsiteY1" fmla="*/ 81409 h 100012"/>
                      <a:gd name="connsiteX2" fmla="*/ 81373 w 100013"/>
                      <a:gd name="connsiteY2" fmla="*/ 18603 h 100012"/>
                      <a:gd name="connsiteX3" fmla="*/ 18567 w 100013"/>
                      <a:gd name="connsiteY3" fmla="*/ 18603 h 100012"/>
                      <a:gd name="connsiteX4" fmla="*/ 90674 w 100013"/>
                      <a:gd name="connsiteY4" fmla="*/ 100013 h 100012"/>
                      <a:gd name="connsiteX5" fmla="*/ 9302 w 100013"/>
                      <a:gd name="connsiteY5" fmla="*/ 100013 h 100012"/>
                      <a:gd name="connsiteX6" fmla="*/ 0 w 100013"/>
                      <a:gd name="connsiteY6" fmla="*/ 90710 h 100012"/>
                      <a:gd name="connsiteX7" fmla="*/ 0 w 100013"/>
                      <a:gd name="connsiteY7" fmla="*/ 9301 h 100012"/>
                      <a:gd name="connsiteX8" fmla="*/ 9302 w 100013"/>
                      <a:gd name="connsiteY8" fmla="*/ 0 h 100012"/>
                      <a:gd name="connsiteX9" fmla="*/ 90711 w 100013"/>
                      <a:gd name="connsiteY9" fmla="*/ 0 h 100012"/>
                      <a:gd name="connsiteX10" fmla="*/ 100013 w 100013"/>
                      <a:gd name="connsiteY10" fmla="*/ 9301 h 100012"/>
                      <a:gd name="connsiteX11" fmla="*/ 100013 w 100013"/>
                      <a:gd name="connsiteY11" fmla="*/ 90673 h 100012"/>
                      <a:gd name="connsiteX12" fmla="*/ 90711 w 100013"/>
                      <a:gd name="connsiteY12" fmla="*/ 99975 h 1000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00013" h="100012">
                        <a:moveTo>
                          <a:pt x="18567" y="81409"/>
                        </a:moveTo>
                        <a:lnTo>
                          <a:pt x="81373" y="81409"/>
                        </a:lnTo>
                        <a:lnTo>
                          <a:pt x="81373" y="18603"/>
                        </a:lnTo>
                        <a:lnTo>
                          <a:pt x="18567" y="18603"/>
                        </a:lnTo>
                        <a:close/>
                        <a:moveTo>
                          <a:pt x="90674" y="100013"/>
                        </a:moveTo>
                        <a:lnTo>
                          <a:pt x="9302" y="100013"/>
                        </a:lnTo>
                        <a:cubicBezTo>
                          <a:pt x="4130" y="100013"/>
                          <a:pt x="0" y="95845"/>
                          <a:pt x="0" y="90710"/>
                        </a:cubicBezTo>
                        <a:lnTo>
                          <a:pt x="0" y="9301"/>
                        </a:lnTo>
                        <a:cubicBezTo>
                          <a:pt x="0" y="4167"/>
                          <a:pt x="4130" y="0"/>
                          <a:pt x="9302" y="0"/>
                        </a:cubicBezTo>
                        <a:lnTo>
                          <a:pt x="90711" y="0"/>
                        </a:lnTo>
                        <a:cubicBezTo>
                          <a:pt x="95846" y="0"/>
                          <a:pt x="100013" y="4167"/>
                          <a:pt x="100013" y="9301"/>
                        </a:cubicBezTo>
                        <a:lnTo>
                          <a:pt x="100013" y="90673"/>
                        </a:lnTo>
                        <a:cubicBezTo>
                          <a:pt x="100013" y="95808"/>
                          <a:pt x="95846" y="99975"/>
                          <a:pt x="90711" y="9997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55" name="Forma Livre: Forma 154">
                    <a:extLst>
                      <a:ext uri="{FF2B5EF4-FFF2-40B4-BE49-F238E27FC236}">
                        <a16:creationId xmlns:a16="http://schemas.microsoft.com/office/drawing/2014/main" id="{1A962DA7-D5DA-74EF-89F3-5EEB1442A6CB}"/>
                      </a:ext>
                    </a:extLst>
                  </p:cNvPr>
                  <p:cNvSpPr/>
                  <p:nvPr/>
                </p:nvSpPr>
                <p:spPr>
                  <a:xfrm>
                    <a:off x="5890759" y="3224211"/>
                    <a:ext cx="310459" cy="18603"/>
                  </a:xfrm>
                  <a:custGeom>
                    <a:avLst/>
                    <a:gdLst>
                      <a:gd name="connsiteX0" fmla="*/ 301158 w 310459"/>
                      <a:gd name="connsiteY0" fmla="*/ 18603 h 18603"/>
                      <a:gd name="connsiteX1" fmla="*/ 9302 w 310459"/>
                      <a:gd name="connsiteY1" fmla="*/ 18603 h 18603"/>
                      <a:gd name="connsiteX2" fmla="*/ 0 w 310459"/>
                      <a:gd name="connsiteY2" fmla="*/ 9301 h 18603"/>
                      <a:gd name="connsiteX3" fmla="*/ 9302 w 310459"/>
                      <a:gd name="connsiteY3" fmla="*/ 0 h 18603"/>
                      <a:gd name="connsiteX4" fmla="*/ 301158 w 310459"/>
                      <a:gd name="connsiteY4" fmla="*/ 0 h 18603"/>
                      <a:gd name="connsiteX5" fmla="*/ 310460 w 310459"/>
                      <a:gd name="connsiteY5" fmla="*/ 9301 h 18603"/>
                      <a:gd name="connsiteX6" fmla="*/ 301158 w 310459"/>
                      <a:gd name="connsiteY6" fmla="*/ 18603 h 186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10459" h="18603">
                        <a:moveTo>
                          <a:pt x="301158" y="18603"/>
                        </a:moveTo>
                        <a:lnTo>
                          <a:pt x="9302" y="18603"/>
                        </a:lnTo>
                        <a:cubicBezTo>
                          <a:pt x="4167" y="18603"/>
                          <a:pt x="0" y="14436"/>
                          <a:pt x="0" y="9301"/>
                        </a:cubicBezTo>
                        <a:cubicBezTo>
                          <a:pt x="0" y="4167"/>
                          <a:pt x="4167" y="0"/>
                          <a:pt x="9302" y="0"/>
                        </a:cubicBezTo>
                        <a:lnTo>
                          <a:pt x="301158" y="0"/>
                        </a:lnTo>
                        <a:cubicBezTo>
                          <a:pt x="306293" y="0"/>
                          <a:pt x="310460" y="4167"/>
                          <a:pt x="310460" y="9301"/>
                        </a:cubicBezTo>
                        <a:cubicBezTo>
                          <a:pt x="310460" y="14436"/>
                          <a:pt x="306293" y="18603"/>
                          <a:pt x="301158" y="186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56" name="Forma Livre: Forma 155">
                    <a:extLst>
                      <a:ext uri="{FF2B5EF4-FFF2-40B4-BE49-F238E27FC236}">
                        <a16:creationId xmlns:a16="http://schemas.microsoft.com/office/drawing/2014/main" id="{12684F1B-1B45-17DD-80D9-91746D5431FE}"/>
                      </a:ext>
                    </a:extLst>
                  </p:cNvPr>
                  <p:cNvSpPr/>
                  <p:nvPr/>
                </p:nvSpPr>
                <p:spPr>
                  <a:xfrm>
                    <a:off x="5890768" y="3289323"/>
                    <a:ext cx="275369" cy="18603"/>
                  </a:xfrm>
                  <a:custGeom>
                    <a:avLst/>
                    <a:gdLst>
                      <a:gd name="connsiteX0" fmla="*/ 266068 w 275369"/>
                      <a:gd name="connsiteY0" fmla="*/ 18603 h 18603"/>
                      <a:gd name="connsiteX1" fmla="*/ 9302 w 275369"/>
                      <a:gd name="connsiteY1" fmla="*/ 18603 h 18603"/>
                      <a:gd name="connsiteX2" fmla="*/ 0 w 275369"/>
                      <a:gd name="connsiteY2" fmla="*/ 9301 h 18603"/>
                      <a:gd name="connsiteX3" fmla="*/ 9302 w 275369"/>
                      <a:gd name="connsiteY3" fmla="*/ 0 h 18603"/>
                      <a:gd name="connsiteX4" fmla="*/ 266068 w 275369"/>
                      <a:gd name="connsiteY4" fmla="*/ 0 h 18603"/>
                      <a:gd name="connsiteX5" fmla="*/ 275370 w 275369"/>
                      <a:gd name="connsiteY5" fmla="*/ 9301 h 18603"/>
                      <a:gd name="connsiteX6" fmla="*/ 266068 w 275369"/>
                      <a:gd name="connsiteY6" fmla="*/ 18603 h 186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75369" h="18603">
                        <a:moveTo>
                          <a:pt x="266068" y="18603"/>
                        </a:moveTo>
                        <a:lnTo>
                          <a:pt x="9302" y="18603"/>
                        </a:lnTo>
                        <a:cubicBezTo>
                          <a:pt x="4167" y="18603"/>
                          <a:pt x="0" y="14436"/>
                          <a:pt x="0" y="9301"/>
                        </a:cubicBezTo>
                        <a:cubicBezTo>
                          <a:pt x="0" y="4167"/>
                          <a:pt x="4167" y="0"/>
                          <a:pt x="9302" y="0"/>
                        </a:cubicBezTo>
                        <a:lnTo>
                          <a:pt x="266068" y="0"/>
                        </a:lnTo>
                        <a:cubicBezTo>
                          <a:pt x="271203" y="0"/>
                          <a:pt x="275370" y="4167"/>
                          <a:pt x="275370" y="9301"/>
                        </a:cubicBezTo>
                        <a:cubicBezTo>
                          <a:pt x="275370" y="14436"/>
                          <a:pt x="271203" y="18603"/>
                          <a:pt x="266068" y="186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57" name="Forma Livre: Forma 156">
                    <a:extLst>
                      <a:ext uri="{FF2B5EF4-FFF2-40B4-BE49-F238E27FC236}">
                        <a16:creationId xmlns:a16="http://schemas.microsoft.com/office/drawing/2014/main" id="{1316EF10-A10B-572E-F009-5B99AB662886}"/>
                      </a:ext>
                    </a:extLst>
                  </p:cNvPr>
                  <p:cNvSpPr/>
                  <p:nvPr/>
                </p:nvSpPr>
                <p:spPr>
                  <a:xfrm>
                    <a:off x="5758231" y="3357896"/>
                    <a:ext cx="100013" cy="100012"/>
                  </a:xfrm>
                  <a:custGeom>
                    <a:avLst/>
                    <a:gdLst>
                      <a:gd name="connsiteX0" fmla="*/ 18567 w 100013"/>
                      <a:gd name="connsiteY0" fmla="*/ 81409 h 100012"/>
                      <a:gd name="connsiteX1" fmla="*/ 81373 w 100013"/>
                      <a:gd name="connsiteY1" fmla="*/ 81409 h 100012"/>
                      <a:gd name="connsiteX2" fmla="*/ 81373 w 100013"/>
                      <a:gd name="connsiteY2" fmla="*/ 18603 h 100012"/>
                      <a:gd name="connsiteX3" fmla="*/ 18567 w 100013"/>
                      <a:gd name="connsiteY3" fmla="*/ 18603 h 100012"/>
                      <a:gd name="connsiteX4" fmla="*/ 90674 w 100013"/>
                      <a:gd name="connsiteY4" fmla="*/ 100013 h 100012"/>
                      <a:gd name="connsiteX5" fmla="*/ 9302 w 100013"/>
                      <a:gd name="connsiteY5" fmla="*/ 100013 h 100012"/>
                      <a:gd name="connsiteX6" fmla="*/ 0 w 100013"/>
                      <a:gd name="connsiteY6" fmla="*/ 90710 h 100012"/>
                      <a:gd name="connsiteX7" fmla="*/ 0 w 100013"/>
                      <a:gd name="connsiteY7" fmla="*/ 9301 h 100012"/>
                      <a:gd name="connsiteX8" fmla="*/ 9302 w 100013"/>
                      <a:gd name="connsiteY8" fmla="*/ 0 h 100012"/>
                      <a:gd name="connsiteX9" fmla="*/ 90711 w 100013"/>
                      <a:gd name="connsiteY9" fmla="*/ 0 h 100012"/>
                      <a:gd name="connsiteX10" fmla="*/ 100013 w 100013"/>
                      <a:gd name="connsiteY10" fmla="*/ 9301 h 100012"/>
                      <a:gd name="connsiteX11" fmla="*/ 100013 w 100013"/>
                      <a:gd name="connsiteY11" fmla="*/ 90673 h 100012"/>
                      <a:gd name="connsiteX12" fmla="*/ 90711 w 100013"/>
                      <a:gd name="connsiteY12" fmla="*/ 99975 h 1000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00013" h="100012">
                        <a:moveTo>
                          <a:pt x="18567" y="81409"/>
                        </a:moveTo>
                        <a:lnTo>
                          <a:pt x="81373" y="81409"/>
                        </a:lnTo>
                        <a:lnTo>
                          <a:pt x="81373" y="18603"/>
                        </a:lnTo>
                        <a:lnTo>
                          <a:pt x="18567" y="18603"/>
                        </a:lnTo>
                        <a:close/>
                        <a:moveTo>
                          <a:pt x="90674" y="100013"/>
                        </a:moveTo>
                        <a:lnTo>
                          <a:pt x="9302" y="100013"/>
                        </a:lnTo>
                        <a:cubicBezTo>
                          <a:pt x="4130" y="100013"/>
                          <a:pt x="0" y="95845"/>
                          <a:pt x="0" y="90710"/>
                        </a:cubicBezTo>
                        <a:lnTo>
                          <a:pt x="0" y="9301"/>
                        </a:lnTo>
                        <a:cubicBezTo>
                          <a:pt x="0" y="4167"/>
                          <a:pt x="4130" y="0"/>
                          <a:pt x="9302" y="0"/>
                        </a:cubicBezTo>
                        <a:lnTo>
                          <a:pt x="90711" y="0"/>
                        </a:lnTo>
                        <a:cubicBezTo>
                          <a:pt x="95846" y="0"/>
                          <a:pt x="100013" y="4167"/>
                          <a:pt x="100013" y="9301"/>
                        </a:cubicBezTo>
                        <a:lnTo>
                          <a:pt x="100013" y="90673"/>
                        </a:lnTo>
                        <a:cubicBezTo>
                          <a:pt x="100013" y="95808"/>
                          <a:pt x="95846" y="99975"/>
                          <a:pt x="90711" y="9997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58" name="Forma Livre: Forma 157">
                    <a:extLst>
                      <a:ext uri="{FF2B5EF4-FFF2-40B4-BE49-F238E27FC236}">
                        <a16:creationId xmlns:a16="http://schemas.microsoft.com/office/drawing/2014/main" id="{301B5BB7-9C33-1419-9040-8C9AB0B847FC}"/>
                      </a:ext>
                    </a:extLst>
                  </p:cNvPr>
                  <p:cNvSpPr/>
                  <p:nvPr/>
                </p:nvSpPr>
                <p:spPr>
                  <a:xfrm>
                    <a:off x="5890730" y="3366085"/>
                    <a:ext cx="164527" cy="18603"/>
                  </a:xfrm>
                  <a:custGeom>
                    <a:avLst/>
                    <a:gdLst>
                      <a:gd name="connsiteX0" fmla="*/ 155225 w 164527"/>
                      <a:gd name="connsiteY0" fmla="*/ 18603 h 18603"/>
                      <a:gd name="connsiteX1" fmla="*/ 9302 w 164527"/>
                      <a:gd name="connsiteY1" fmla="*/ 18603 h 18603"/>
                      <a:gd name="connsiteX2" fmla="*/ 0 w 164527"/>
                      <a:gd name="connsiteY2" fmla="*/ 9301 h 18603"/>
                      <a:gd name="connsiteX3" fmla="*/ 9302 w 164527"/>
                      <a:gd name="connsiteY3" fmla="*/ 0 h 18603"/>
                      <a:gd name="connsiteX4" fmla="*/ 155225 w 164527"/>
                      <a:gd name="connsiteY4" fmla="*/ 0 h 18603"/>
                      <a:gd name="connsiteX5" fmla="*/ 164527 w 164527"/>
                      <a:gd name="connsiteY5" fmla="*/ 9301 h 18603"/>
                      <a:gd name="connsiteX6" fmla="*/ 155225 w 164527"/>
                      <a:gd name="connsiteY6" fmla="*/ 18603 h 186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64527" h="18603">
                        <a:moveTo>
                          <a:pt x="155225" y="18603"/>
                        </a:moveTo>
                        <a:lnTo>
                          <a:pt x="9302" y="18603"/>
                        </a:lnTo>
                        <a:cubicBezTo>
                          <a:pt x="4167" y="18603"/>
                          <a:pt x="0" y="14436"/>
                          <a:pt x="0" y="9301"/>
                        </a:cubicBezTo>
                        <a:cubicBezTo>
                          <a:pt x="0" y="4167"/>
                          <a:pt x="4167" y="0"/>
                          <a:pt x="9302" y="0"/>
                        </a:cubicBezTo>
                        <a:lnTo>
                          <a:pt x="155225" y="0"/>
                        </a:lnTo>
                        <a:cubicBezTo>
                          <a:pt x="160360" y="0"/>
                          <a:pt x="164527" y="4167"/>
                          <a:pt x="164527" y="9301"/>
                        </a:cubicBezTo>
                        <a:cubicBezTo>
                          <a:pt x="164527" y="14436"/>
                          <a:pt x="160360" y="18603"/>
                          <a:pt x="155225" y="186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59" name="Forma Livre: Forma 158">
                    <a:extLst>
                      <a:ext uri="{FF2B5EF4-FFF2-40B4-BE49-F238E27FC236}">
                        <a16:creationId xmlns:a16="http://schemas.microsoft.com/office/drawing/2014/main" id="{0D0F7745-0395-280D-0C6D-C8F4AAFE0483}"/>
                      </a:ext>
                    </a:extLst>
                  </p:cNvPr>
                  <p:cNvSpPr/>
                  <p:nvPr/>
                </p:nvSpPr>
                <p:spPr>
                  <a:xfrm>
                    <a:off x="5890768" y="3431198"/>
                    <a:ext cx="131189" cy="18603"/>
                  </a:xfrm>
                  <a:custGeom>
                    <a:avLst/>
                    <a:gdLst>
                      <a:gd name="connsiteX0" fmla="*/ 121888 w 131189"/>
                      <a:gd name="connsiteY0" fmla="*/ 18603 h 18603"/>
                      <a:gd name="connsiteX1" fmla="*/ 9302 w 131189"/>
                      <a:gd name="connsiteY1" fmla="*/ 18603 h 18603"/>
                      <a:gd name="connsiteX2" fmla="*/ 0 w 131189"/>
                      <a:gd name="connsiteY2" fmla="*/ 9301 h 18603"/>
                      <a:gd name="connsiteX3" fmla="*/ 9302 w 131189"/>
                      <a:gd name="connsiteY3" fmla="*/ 0 h 18603"/>
                      <a:gd name="connsiteX4" fmla="*/ 121888 w 131189"/>
                      <a:gd name="connsiteY4" fmla="*/ 0 h 18603"/>
                      <a:gd name="connsiteX5" fmla="*/ 131190 w 131189"/>
                      <a:gd name="connsiteY5" fmla="*/ 9301 h 18603"/>
                      <a:gd name="connsiteX6" fmla="*/ 121888 w 131189"/>
                      <a:gd name="connsiteY6" fmla="*/ 18603 h 186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1189" h="18603">
                        <a:moveTo>
                          <a:pt x="121888" y="18603"/>
                        </a:moveTo>
                        <a:lnTo>
                          <a:pt x="9302" y="18603"/>
                        </a:lnTo>
                        <a:cubicBezTo>
                          <a:pt x="4167" y="18603"/>
                          <a:pt x="0" y="14436"/>
                          <a:pt x="0" y="9301"/>
                        </a:cubicBezTo>
                        <a:cubicBezTo>
                          <a:pt x="0" y="4167"/>
                          <a:pt x="4167" y="0"/>
                          <a:pt x="9302" y="0"/>
                        </a:cubicBezTo>
                        <a:lnTo>
                          <a:pt x="121888" y="0"/>
                        </a:lnTo>
                        <a:cubicBezTo>
                          <a:pt x="127023" y="0"/>
                          <a:pt x="131190" y="4167"/>
                          <a:pt x="131190" y="9301"/>
                        </a:cubicBezTo>
                        <a:cubicBezTo>
                          <a:pt x="131190" y="14436"/>
                          <a:pt x="127023" y="18603"/>
                          <a:pt x="121888" y="186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60" name="Forma Livre: Forma 159">
                    <a:extLst>
                      <a:ext uri="{FF2B5EF4-FFF2-40B4-BE49-F238E27FC236}">
                        <a16:creationId xmlns:a16="http://schemas.microsoft.com/office/drawing/2014/main" id="{424AABAA-A851-6FFC-D987-7875A507CA4B}"/>
                      </a:ext>
                    </a:extLst>
                  </p:cNvPr>
                  <p:cNvSpPr/>
                  <p:nvPr/>
                </p:nvSpPr>
                <p:spPr>
                  <a:xfrm>
                    <a:off x="5758231" y="3499771"/>
                    <a:ext cx="100013" cy="100012"/>
                  </a:xfrm>
                  <a:custGeom>
                    <a:avLst/>
                    <a:gdLst>
                      <a:gd name="connsiteX0" fmla="*/ 18567 w 100013"/>
                      <a:gd name="connsiteY0" fmla="*/ 81409 h 100012"/>
                      <a:gd name="connsiteX1" fmla="*/ 81373 w 100013"/>
                      <a:gd name="connsiteY1" fmla="*/ 81409 h 100012"/>
                      <a:gd name="connsiteX2" fmla="*/ 81373 w 100013"/>
                      <a:gd name="connsiteY2" fmla="*/ 18603 h 100012"/>
                      <a:gd name="connsiteX3" fmla="*/ 18567 w 100013"/>
                      <a:gd name="connsiteY3" fmla="*/ 18603 h 100012"/>
                      <a:gd name="connsiteX4" fmla="*/ 90674 w 100013"/>
                      <a:gd name="connsiteY4" fmla="*/ 100013 h 100012"/>
                      <a:gd name="connsiteX5" fmla="*/ 9302 w 100013"/>
                      <a:gd name="connsiteY5" fmla="*/ 100013 h 100012"/>
                      <a:gd name="connsiteX6" fmla="*/ 0 w 100013"/>
                      <a:gd name="connsiteY6" fmla="*/ 90710 h 100012"/>
                      <a:gd name="connsiteX7" fmla="*/ 0 w 100013"/>
                      <a:gd name="connsiteY7" fmla="*/ 9301 h 100012"/>
                      <a:gd name="connsiteX8" fmla="*/ 9302 w 100013"/>
                      <a:gd name="connsiteY8" fmla="*/ 0 h 100012"/>
                      <a:gd name="connsiteX9" fmla="*/ 90711 w 100013"/>
                      <a:gd name="connsiteY9" fmla="*/ 0 h 100012"/>
                      <a:gd name="connsiteX10" fmla="*/ 100013 w 100013"/>
                      <a:gd name="connsiteY10" fmla="*/ 9301 h 100012"/>
                      <a:gd name="connsiteX11" fmla="*/ 100013 w 100013"/>
                      <a:gd name="connsiteY11" fmla="*/ 90710 h 100012"/>
                      <a:gd name="connsiteX12" fmla="*/ 90711 w 100013"/>
                      <a:gd name="connsiteY12" fmla="*/ 100013 h 1000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00013" h="100012">
                        <a:moveTo>
                          <a:pt x="18567" y="81409"/>
                        </a:moveTo>
                        <a:lnTo>
                          <a:pt x="81373" y="81409"/>
                        </a:lnTo>
                        <a:lnTo>
                          <a:pt x="81373" y="18603"/>
                        </a:lnTo>
                        <a:lnTo>
                          <a:pt x="18567" y="18603"/>
                        </a:lnTo>
                        <a:close/>
                        <a:moveTo>
                          <a:pt x="90674" y="100013"/>
                        </a:moveTo>
                        <a:lnTo>
                          <a:pt x="9302" y="100013"/>
                        </a:lnTo>
                        <a:cubicBezTo>
                          <a:pt x="4130" y="100013"/>
                          <a:pt x="0" y="95845"/>
                          <a:pt x="0" y="90710"/>
                        </a:cubicBezTo>
                        <a:lnTo>
                          <a:pt x="0" y="9301"/>
                        </a:lnTo>
                        <a:cubicBezTo>
                          <a:pt x="0" y="4167"/>
                          <a:pt x="4130" y="0"/>
                          <a:pt x="9302" y="0"/>
                        </a:cubicBezTo>
                        <a:lnTo>
                          <a:pt x="90711" y="0"/>
                        </a:lnTo>
                        <a:cubicBezTo>
                          <a:pt x="95846" y="0"/>
                          <a:pt x="100013" y="4167"/>
                          <a:pt x="100013" y="9301"/>
                        </a:cubicBezTo>
                        <a:lnTo>
                          <a:pt x="100013" y="90710"/>
                        </a:lnTo>
                        <a:cubicBezTo>
                          <a:pt x="100013" y="95845"/>
                          <a:pt x="95846" y="100013"/>
                          <a:pt x="90711" y="10001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61" name="Forma Livre: Forma 160">
                    <a:extLst>
                      <a:ext uri="{FF2B5EF4-FFF2-40B4-BE49-F238E27FC236}">
                        <a16:creationId xmlns:a16="http://schemas.microsoft.com/office/drawing/2014/main" id="{436AA288-3B7C-47B5-AD5C-A944AA0DE8AD}"/>
                      </a:ext>
                    </a:extLst>
                  </p:cNvPr>
                  <p:cNvSpPr/>
                  <p:nvPr/>
                </p:nvSpPr>
                <p:spPr>
                  <a:xfrm>
                    <a:off x="5890730" y="3507951"/>
                    <a:ext cx="170928" cy="18603"/>
                  </a:xfrm>
                  <a:custGeom>
                    <a:avLst/>
                    <a:gdLst>
                      <a:gd name="connsiteX0" fmla="*/ 161626 w 170928"/>
                      <a:gd name="connsiteY0" fmla="*/ 18603 h 18603"/>
                      <a:gd name="connsiteX1" fmla="*/ 9302 w 170928"/>
                      <a:gd name="connsiteY1" fmla="*/ 18603 h 18603"/>
                      <a:gd name="connsiteX2" fmla="*/ 0 w 170928"/>
                      <a:gd name="connsiteY2" fmla="*/ 9301 h 18603"/>
                      <a:gd name="connsiteX3" fmla="*/ 9302 w 170928"/>
                      <a:gd name="connsiteY3" fmla="*/ 0 h 18603"/>
                      <a:gd name="connsiteX4" fmla="*/ 161626 w 170928"/>
                      <a:gd name="connsiteY4" fmla="*/ 0 h 18603"/>
                      <a:gd name="connsiteX5" fmla="*/ 170928 w 170928"/>
                      <a:gd name="connsiteY5" fmla="*/ 9301 h 18603"/>
                      <a:gd name="connsiteX6" fmla="*/ 161626 w 170928"/>
                      <a:gd name="connsiteY6" fmla="*/ 18603 h 186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0928" h="18603">
                        <a:moveTo>
                          <a:pt x="161626" y="18603"/>
                        </a:moveTo>
                        <a:lnTo>
                          <a:pt x="9302" y="18603"/>
                        </a:lnTo>
                        <a:cubicBezTo>
                          <a:pt x="4167" y="18603"/>
                          <a:pt x="0" y="14436"/>
                          <a:pt x="0" y="9301"/>
                        </a:cubicBezTo>
                        <a:cubicBezTo>
                          <a:pt x="0" y="4130"/>
                          <a:pt x="4167" y="0"/>
                          <a:pt x="9302" y="0"/>
                        </a:cubicBezTo>
                        <a:lnTo>
                          <a:pt x="161626" y="0"/>
                        </a:lnTo>
                        <a:cubicBezTo>
                          <a:pt x="166761" y="0"/>
                          <a:pt x="170928" y="4130"/>
                          <a:pt x="170928" y="9301"/>
                        </a:cubicBezTo>
                        <a:cubicBezTo>
                          <a:pt x="170928" y="14436"/>
                          <a:pt x="166761" y="18603"/>
                          <a:pt x="161626" y="186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  <p:sp>
                <p:nvSpPr>
                  <p:cNvPr id="162" name="Forma Livre: Forma 161">
                    <a:extLst>
                      <a:ext uri="{FF2B5EF4-FFF2-40B4-BE49-F238E27FC236}">
                        <a16:creationId xmlns:a16="http://schemas.microsoft.com/office/drawing/2014/main" id="{4BEC9E14-361E-A115-A0E3-BD2FFC6EB809}"/>
                      </a:ext>
                    </a:extLst>
                  </p:cNvPr>
                  <p:cNvSpPr/>
                  <p:nvPr/>
                </p:nvSpPr>
                <p:spPr>
                  <a:xfrm>
                    <a:off x="5890728" y="3573064"/>
                    <a:ext cx="96330" cy="18603"/>
                  </a:xfrm>
                  <a:custGeom>
                    <a:avLst/>
                    <a:gdLst>
                      <a:gd name="connsiteX0" fmla="*/ 87028 w 96330"/>
                      <a:gd name="connsiteY0" fmla="*/ 18603 h 18603"/>
                      <a:gd name="connsiteX1" fmla="*/ 9302 w 96330"/>
                      <a:gd name="connsiteY1" fmla="*/ 18603 h 18603"/>
                      <a:gd name="connsiteX2" fmla="*/ 0 w 96330"/>
                      <a:gd name="connsiteY2" fmla="*/ 9301 h 18603"/>
                      <a:gd name="connsiteX3" fmla="*/ 9302 w 96330"/>
                      <a:gd name="connsiteY3" fmla="*/ 0 h 18603"/>
                      <a:gd name="connsiteX4" fmla="*/ 87028 w 96330"/>
                      <a:gd name="connsiteY4" fmla="*/ 0 h 18603"/>
                      <a:gd name="connsiteX5" fmla="*/ 96330 w 96330"/>
                      <a:gd name="connsiteY5" fmla="*/ 9301 h 18603"/>
                      <a:gd name="connsiteX6" fmla="*/ 87028 w 96330"/>
                      <a:gd name="connsiteY6" fmla="*/ 18603 h 186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6330" h="18603">
                        <a:moveTo>
                          <a:pt x="87028" y="18603"/>
                        </a:moveTo>
                        <a:lnTo>
                          <a:pt x="9302" y="18603"/>
                        </a:lnTo>
                        <a:cubicBezTo>
                          <a:pt x="4167" y="18603"/>
                          <a:pt x="0" y="14436"/>
                          <a:pt x="0" y="9301"/>
                        </a:cubicBezTo>
                        <a:cubicBezTo>
                          <a:pt x="0" y="4167"/>
                          <a:pt x="4167" y="0"/>
                          <a:pt x="9302" y="0"/>
                        </a:cubicBezTo>
                        <a:lnTo>
                          <a:pt x="87028" y="0"/>
                        </a:lnTo>
                        <a:cubicBezTo>
                          <a:pt x="92163" y="0"/>
                          <a:pt x="96330" y="4167"/>
                          <a:pt x="96330" y="9301"/>
                        </a:cubicBezTo>
                        <a:cubicBezTo>
                          <a:pt x="96330" y="14436"/>
                          <a:pt x="92163" y="18603"/>
                          <a:pt x="87028" y="186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pt-BR" noProof="0" dirty="0"/>
                  </a:p>
                </p:txBody>
              </p:sp>
            </p:grpSp>
          </p:grpSp>
          <p:sp>
            <p:nvSpPr>
              <p:cNvPr id="195" name="Retângulo: Cantos Arredondados 194">
                <a:extLst>
                  <a:ext uri="{FF2B5EF4-FFF2-40B4-BE49-F238E27FC236}">
                    <a16:creationId xmlns:a16="http://schemas.microsoft.com/office/drawing/2014/main" id="{B5BF81B6-585B-F081-AC5B-BB986E4AD8F5}"/>
                  </a:ext>
                </a:extLst>
              </p:cNvPr>
              <p:cNvSpPr/>
              <p:nvPr/>
            </p:nvSpPr>
            <p:spPr>
              <a:xfrm>
                <a:off x="5956410" y="4257108"/>
                <a:ext cx="180000" cy="2196000"/>
              </a:xfrm>
              <a:prstGeom prst="roundRect">
                <a:avLst>
                  <a:gd name="adj" fmla="val 50000"/>
                </a:avLst>
              </a:prstGeom>
              <a:solidFill>
                <a:srgbClr val="354F77">
                  <a:alpha val="84000"/>
                </a:srgbClr>
              </a:solidFill>
              <a:ln w="76200"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</p:grpSp>
        <p:sp>
          <p:nvSpPr>
            <p:cNvPr id="208" name="Retângulo: Cantos Arredondados 207">
              <a:extLst>
                <a:ext uri="{FF2B5EF4-FFF2-40B4-BE49-F238E27FC236}">
                  <a16:creationId xmlns:a16="http://schemas.microsoft.com/office/drawing/2014/main" id="{F101A818-19E2-B629-47AD-2427FC49D48D}"/>
                </a:ext>
              </a:extLst>
            </p:cNvPr>
            <p:cNvSpPr/>
            <p:nvPr/>
          </p:nvSpPr>
          <p:spPr>
            <a:xfrm rot="5400000">
              <a:off x="5953341" y="-842584"/>
              <a:ext cx="180000" cy="10155393"/>
            </a:xfrm>
            <a:prstGeom prst="roundRect">
              <a:avLst>
                <a:gd name="adj" fmla="val 50000"/>
              </a:avLst>
            </a:prstGeom>
            <a:solidFill>
              <a:srgbClr val="354F77">
                <a:alpha val="84000"/>
              </a:srgbClr>
            </a:solidFill>
            <a:ln w="76200"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209" name="Elipse 208">
              <a:extLst>
                <a:ext uri="{FF2B5EF4-FFF2-40B4-BE49-F238E27FC236}">
                  <a16:creationId xmlns:a16="http://schemas.microsoft.com/office/drawing/2014/main" id="{145BB3AA-E209-A0BC-82BC-578E27C433E4}"/>
                </a:ext>
              </a:extLst>
            </p:cNvPr>
            <p:cNvSpPr/>
            <p:nvPr/>
          </p:nvSpPr>
          <p:spPr>
            <a:xfrm>
              <a:off x="1716772" y="3960117"/>
              <a:ext cx="288000" cy="28800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210" name="Elipse 209">
              <a:extLst>
                <a:ext uri="{FF2B5EF4-FFF2-40B4-BE49-F238E27FC236}">
                  <a16:creationId xmlns:a16="http://schemas.microsoft.com/office/drawing/2014/main" id="{34EEA342-E2F0-533E-9AFF-3E556AE6EA41}"/>
                </a:ext>
              </a:extLst>
            </p:cNvPr>
            <p:cNvSpPr/>
            <p:nvPr/>
          </p:nvSpPr>
          <p:spPr>
            <a:xfrm>
              <a:off x="6235359" y="3960117"/>
              <a:ext cx="288000" cy="28800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214" name="Elipse 213">
              <a:extLst>
                <a:ext uri="{FF2B5EF4-FFF2-40B4-BE49-F238E27FC236}">
                  <a16:creationId xmlns:a16="http://schemas.microsoft.com/office/drawing/2014/main" id="{B89DC158-EA90-3B1F-BC90-82D6359AED02}"/>
                </a:ext>
              </a:extLst>
            </p:cNvPr>
            <p:cNvSpPr/>
            <p:nvPr/>
          </p:nvSpPr>
          <p:spPr>
            <a:xfrm>
              <a:off x="10100069" y="3960117"/>
              <a:ext cx="288000" cy="28800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216" name="Elipse 215">
              <a:extLst>
                <a:ext uri="{FF2B5EF4-FFF2-40B4-BE49-F238E27FC236}">
                  <a16:creationId xmlns:a16="http://schemas.microsoft.com/office/drawing/2014/main" id="{1FA51881-22D6-1B49-52AE-BDB576E6357F}"/>
                </a:ext>
              </a:extLst>
            </p:cNvPr>
            <p:cNvSpPr/>
            <p:nvPr/>
          </p:nvSpPr>
          <p:spPr>
            <a:xfrm>
              <a:off x="4366953" y="4220317"/>
              <a:ext cx="288000" cy="28800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218" name="Elipse 217">
              <a:extLst>
                <a:ext uri="{FF2B5EF4-FFF2-40B4-BE49-F238E27FC236}">
                  <a16:creationId xmlns:a16="http://schemas.microsoft.com/office/drawing/2014/main" id="{72246EBA-2960-A42F-2093-2FF81C1AED34}"/>
                </a:ext>
              </a:extLst>
            </p:cNvPr>
            <p:cNvSpPr/>
            <p:nvPr/>
          </p:nvSpPr>
          <p:spPr>
            <a:xfrm>
              <a:off x="8531648" y="4220317"/>
              <a:ext cx="288000" cy="28800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</p:grpSp>
      <p:sp>
        <p:nvSpPr>
          <p:cNvPr id="221" name="Retângulo: Cantos Arredondados 220">
            <a:extLst>
              <a:ext uri="{FF2B5EF4-FFF2-40B4-BE49-F238E27FC236}">
                <a16:creationId xmlns:a16="http://schemas.microsoft.com/office/drawing/2014/main" id="{D88168F9-0006-090C-B497-C1CFB9E8AD4F}"/>
              </a:ext>
            </a:extLst>
          </p:cNvPr>
          <p:cNvSpPr/>
          <p:nvPr/>
        </p:nvSpPr>
        <p:spPr>
          <a:xfrm rot="5400000">
            <a:off x="4741192" y="-2616917"/>
            <a:ext cx="46800" cy="8405880"/>
          </a:xfrm>
          <a:prstGeom prst="roundRect">
            <a:avLst>
              <a:gd name="adj" fmla="val 50000"/>
            </a:avLst>
          </a:prstGeom>
          <a:solidFill>
            <a:srgbClr val="354F77">
              <a:alpha val="84000"/>
            </a:srgbClr>
          </a:solidFill>
          <a:ln w="762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43289274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304C78-77C6-7810-3CF4-9A90DACA7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Agrupar 78">
            <a:extLst>
              <a:ext uri="{FF2B5EF4-FFF2-40B4-BE49-F238E27FC236}">
                <a16:creationId xmlns:a16="http://schemas.microsoft.com/office/drawing/2014/main" id="{D622D75E-C873-AAB2-CEC0-47E00798CF19}"/>
              </a:ext>
            </a:extLst>
          </p:cNvPr>
          <p:cNvGrpSpPr/>
          <p:nvPr/>
        </p:nvGrpSpPr>
        <p:grpSpPr>
          <a:xfrm>
            <a:off x="13731828" y="-721966"/>
            <a:ext cx="818597" cy="1140662"/>
            <a:chOff x="13731828" y="-721966"/>
            <a:chExt cx="818597" cy="1140662"/>
          </a:xfrm>
        </p:grpSpPr>
        <p:sp>
          <p:nvSpPr>
            <p:cNvPr id="50" name="Forma Livre: Forma 49">
              <a:extLst>
                <a:ext uri="{FF2B5EF4-FFF2-40B4-BE49-F238E27FC236}">
                  <a16:creationId xmlns:a16="http://schemas.microsoft.com/office/drawing/2014/main" id="{8A517C29-A6FE-3260-EB90-0C323D651DA5}"/>
                </a:ext>
              </a:extLst>
            </p:cNvPr>
            <p:cNvSpPr/>
            <p:nvPr/>
          </p:nvSpPr>
          <p:spPr>
            <a:xfrm>
              <a:off x="13731828" y="-721966"/>
              <a:ext cx="714375" cy="1140662"/>
            </a:xfrm>
            <a:custGeom>
              <a:avLst/>
              <a:gdLst>
                <a:gd name="csX0" fmla="*/ 89294 w 714375"/>
                <a:gd name="csY0" fmla="*/ 1140663 h 1140662"/>
                <a:gd name="csX1" fmla="*/ 625075 w 714375"/>
                <a:gd name="csY1" fmla="*/ 1140663 h 1140662"/>
                <a:gd name="csX2" fmla="*/ 714372 w 714375"/>
                <a:gd name="csY2" fmla="*/ 1026596 h 1140662"/>
                <a:gd name="csX3" fmla="*/ 714372 w 714375"/>
                <a:gd name="csY3" fmla="*/ 852461 h 1140662"/>
                <a:gd name="csX4" fmla="*/ 684607 w 714375"/>
                <a:gd name="csY4" fmla="*/ 852461 h 1140662"/>
                <a:gd name="csX5" fmla="*/ 684607 w 714375"/>
                <a:gd name="csY5" fmla="*/ 1026596 h 1140662"/>
                <a:gd name="csX6" fmla="*/ 625075 w 714375"/>
                <a:gd name="csY6" fmla="*/ 1102640 h 1140662"/>
                <a:gd name="csX7" fmla="*/ 89294 w 714375"/>
                <a:gd name="csY7" fmla="*/ 1102640 h 1140662"/>
                <a:gd name="csX8" fmla="*/ 29763 w 714375"/>
                <a:gd name="csY8" fmla="*/ 1026596 h 1140662"/>
                <a:gd name="csX9" fmla="*/ 29763 w 714375"/>
                <a:gd name="csY9" fmla="*/ 228133 h 1140662"/>
                <a:gd name="csX10" fmla="*/ 89294 w 714375"/>
                <a:gd name="csY10" fmla="*/ 152088 h 1140662"/>
                <a:gd name="csX11" fmla="*/ 210481 w 714375"/>
                <a:gd name="csY11" fmla="*/ 152088 h 1140662"/>
                <a:gd name="csX12" fmla="*/ 267891 w 714375"/>
                <a:gd name="csY12" fmla="*/ 209121 h 1140662"/>
                <a:gd name="csX13" fmla="*/ 476250 w 714375"/>
                <a:gd name="csY13" fmla="*/ 209121 h 1140662"/>
                <a:gd name="csX14" fmla="*/ 533660 w 714375"/>
                <a:gd name="csY14" fmla="*/ 152088 h 1140662"/>
                <a:gd name="csX15" fmla="*/ 625078 w 714375"/>
                <a:gd name="csY15" fmla="*/ 152088 h 1140662"/>
                <a:gd name="csX16" fmla="*/ 684609 w 714375"/>
                <a:gd name="csY16" fmla="*/ 228133 h 1140662"/>
                <a:gd name="csX17" fmla="*/ 684609 w 714375"/>
                <a:gd name="csY17" fmla="*/ 404178 h 1140662"/>
                <a:gd name="csX18" fmla="*/ 699492 w 714375"/>
                <a:gd name="csY18" fmla="*/ 423189 h 1140662"/>
                <a:gd name="csX19" fmla="*/ 714375 w 714375"/>
                <a:gd name="csY19" fmla="*/ 404178 h 1140662"/>
                <a:gd name="csX20" fmla="*/ 714375 w 714375"/>
                <a:gd name="csY20" fmla="*/ 228133 h 1140662"/>
                <a:gd name="csX21" fmla="*/ 625078 w 714375"/>
                <a:gd name="csY21" fmla="*/ 114066 h 1140662"/>
                <a:gd name="csX22" fmla="*/ 535781 w 714375"/>
                <a:gd name="csY22" fmla="*/ 114066 h 1140662"/>
                <a:gd name="csX23" fmla="*/ 535781 w 714375"/>
                <a:gd name="csY23" fmla="*/ 76044 h 1140662"/>
                <a:gd name="csX24" fmla="*/ 476250 w 714375"/>
                <a:gd name="csY24" fmla="*/ 0 h 1140662"/>
                <a:gd name="csX25" fmla="*/ 267891 w 714375"/>
                <a:gd name="csY25" fmla="*/ 0 h 1140662"/>
                <a:gd name="csX26" fmla="*/ 208359 w 714375"/>
                <a:gd name="csY26" fmla="*/ 76044 h 1140662"/>
                <a:gd name="csX27" fmla="*/ 208359 w 714375"/>
                <a:gd name="csY27" fmla="*/ 114066 h 1140662"/>
                <a:gd name="csX28" fmla="*/ 89297 w 714375"/>
                <a:gd name="csY28" fmla="*/ 114066 h 1140662"/>
                <a:gd name="csX29" fmla="*/ 0 w 714375"/>
                <a:gd name="csY29" fmla="*/ 228133 h 1140662"/>
                <a:gd name="csX30" fmla="*/ 0 w 714375"/>
                <a:gd name="csY30" fmla="*/ 1026596 h 1140662"/>
                <a:gd name="csX31" fmla="*/ 89297 w 714375"/>
                <a:gd name="csY31" fmla="*/ 1140663 h 1140662"/>
                <a:gd name="csX32" fmla="*/ 238122 w 714375"/>
                <a:gd name="csY32" fmla="*/ 76044 h 1140662"/>
                <a:gd name="csX33" fmla="*/ 267888 w 714375"/>
                <a:gd name="csY33" fmla="*/ 38022 h 1140662"/>
                <a:gd name="csX34" fmla="*/ 476247 w 714375"/>
                <a:gd name="csY34" fmla="*/ 38022 h 1140662"/>
                <a:gd name="csX35" fmla="*/ 506013 w 714375"/>
                <a:gd name="csY35" fmla="*/ 76044 h 1140662"/>
                <a:gd name="csX36" fmla="*/ 506013 w 714375"/>
                <a:gd name="csY36" fmla="*/ 133077 h 1140662"/>
                <a:gd name="csX37" fmla="*/ 476247 w 714375"/>
                <a:gd name="csY37" fmla="*/ 171099 h 1140662"/>
                <a:gd name="csX38" fmla="*/ 267888 w 714375"/>
                <a:gd name="csY38" fmla="*/ 171099 h 1140662"/>
                <a:gd name="csX39" fmla="*/ 238122 w 714375"/>
                <a:gd name="csY39" fmla="*/ 133077 h 11406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714375" h="1140662">
                  <a:moveTo>
                    <a:pt x="89294" y="1140663"/>
                  </a:moveTo>
                  <a:lnTo>
                    <a:pt x="625075" y="1140663"/>
                  </a:lnTo>
                  <a:cubicBezTo>
                    <a:pt x="674300" y="1140663"/>
                    <a:pt x="714372" y="1089476"/>
                    <a:pt x="714372" y="1026596"/>
                  </a:cubicBezTo>
                  <a:lnTo>
                    <a:pt x="714372" y="852461"/>
                  </a:lnTo>
                  <a:cubicBezTo>
                    <a:pt x="713926" y="827414"/>
                    <a:pt x="685016" y="827509"/>
                    <a:pt x="684607" y="852461"/>
                  </a:cubicBezTo>
                  <a:lnTo>
                    <a:pt x="684607" y="1026596"/>
                  </a:lnTo>
                  <a:cubicBezTo>
                    <a:pt x="684607" y="1068515"/>
                    <a:pt x="657892" y="1102640"/>
                    <a:pt x="625075" y="1102640"/>
                  </a:cubicBezTo>
                  <a:lnTo>
                    <a:pt x="89294" y="1102640"/>
                  </a:lnTo>
                  <a:cubicBezTo>
                    <a:pt x="56478" y="1102640"/>
                    <a:pt x="29763" y="1068515"/>
                    <a:pt x="29763" y="1026596"/>
                  </a:cubicBezTo>
                  <a:lnTo>
                    <a:pt x="29763" y="228133"/>
                  </a:lnTo>
                  <a:cubicBezTo>
                    <a:pt x="29763" y="186213"/>
                    <a:pt x="56478" y="152088"/>
                    <a:pt x="89294" y="152088"/>
                  </a:cubicBezTo>
                  <a:lnTo>
                    <a:pt x="210481" y="152088"/>
                  </a:lnTo>
                  <a:cubicBezTo>
                    <a:pt x="217141" y="184787"/>
                    <a:pt x="240246" y="209121"/>
                    <a:pt x="267891" y="209121"/>
                  </a:cubicBezTo>
                  <a:lnTo>
                    <a:pt x="476250" y="209121"/>
                  </a:lnTo>
                  <a:cubicBezTo>
                    <a:pt x="503894" y="209121"/>
                    <a:pt x="527000" y="184787"/>
                    <a:pt x="533660" y="152088"/>
                  </a:cubicBezTo>
                  <a:lnTo>
                    <a:pt x="625078" y="152088"/>
                  </a:lnTo>
                  <a:cubicBezTo>
                    <a:pt x="657895" y="152088"/>
                    <a:pt x="684609" y="186213"/>
                    <a:pt x="684609" y="228133"/>
                  </a:cubicBezTo>
                  <a:lnTo>
                    <a:pt x="684609" y="404178"/>
                  </a:lnTo>
                  <a:cubicBezTo>
                    <a:pt x="684609" y="414681"/>
                    <a:pt x="691269" y="423189"/>
                    <a:pt x="699492" y="423189"/>
                  </a:cubicBezTo>
                  <a:cubicBezTo>
                    <a:pt x="707715" y="423189"/>
                    <a:pt x="714375" y="414681"/>
                    <a:pt x="714375" y="404178"/>
                  </a:cubicBezTo>
                  <a:lnTo>
                    <a:pt x="714375" y="228133"/>
                  </a:lnTo>
                  <a:cubicBezTo>
                    <a:pt x="714375" y="165253"/>
                    <a:pt x="674303" y="114066"/>
                    <a:pt x="625078" y="114066"/>
                  </a:cubicBezTo>
                  <a:lnTo>
                    <a:pt x="535781" y="114066"/>
                  </a:lnTo>
                  <a:lnTo>
                    <a:pt x="535781" y="76044"/>
                  </a:lnTo>
                  <a:cubicBezTo>
                    <a:pt x="535781" y="34125"/>
                    <a:pt x="509067" y="0"/>
                    <a:pt x="476250" y="0"/>
                  </a:cubicBezTo>
                  <a:lnTo>
                    <a:pt x="267891" y="0"/>
                  </a:lnTo>
                  <a:cubicBezTo>
                    <a:pt x="235074" y="0"/>
                    <a:pt x="208359" y="34125"/>
                    <a:pt x="208359" y="76044"/>
                  </a:cubicBezTo>
                  <a:lnTo>
                    <a:pt x="208359" y="114066"/>
                  </a:lnTo>
                  <a:lnTo>
                    <a:pt x="89297" y="114066"/>
                  </a:lnTo>
                  <a:cubicBezTo>
                    <a:pt x="40072" y="114066"/>
                    <a:pt x="0" y="165253"/>
                    <a:pt x="0" y="228133"/>
                  </a:cubicBezTo>
                  <a:lnTo>
                    <a:pt x="0" y="1026596"/>
                  </a:lnTo>
                  <a:cubicBezTo>
                    <a:pt x="0" y="1089476"/>
                    <a:pt x="40072" y="1140663"/>
                    <a:pt x="89297" y="1140663"/>
                  </a:cubicBezTo>
                  <a:close/>
                  <a:moveTo>
                    <a:pt x="238122" y="76044"/>
                  </a:moveTo>
                  <a:cubicBezTo>
                    <a:pt x="238122" y="55084"/>
                    <a:pt x="251479" y="38022"/>
                    <a:pt x="267888" y="38022"/>
                  </a:cubicBezTo>
                  <a:lnTo>
                    <a:pt x="476247" y="38022"/>
                  </a:lnTo>
                  <a:cubicBezTo>
                    <a:pt x="492656" y="38022"/>
                    <a:pt x="506013" y="55084"/>
                    <a:pt x="506013" y="76044"/>
                  </a:cubicBezTo>
                  <a:lnTo>
                    <a:pt x="506013" y="133077"/>
                  </a:lnTo>
                  <a:cubicBezTo>
                    <a:pt x="506013" y="154038"/>
                    <a:pt x="492656" y="171099"/>
                    <a:pt x="476247" y="171099"/>
                  </a:cubicBezTo>
                  <a:lnTo>
                    <a:pt x="267888" y="171099"/>
                  </a:lnTo>
                  <a:cubicBezTo>
                    <a:pt x="251479" y="171099"/>
                    <a:pt x="238122" y="154038"/>
                    <a:pt x="238122" y="13307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orma Livre: Forma 50">
              <a:extLst>
                <a:ext uri="{FF2B5EF4-FFF2-40B4-BE49-F238E27FC236}">
                  <a16:creationId xmlns:a16="http://schemas.microsoft.com/office/drawing/2014/main" id="{0DD5F744-EEBC-C184-F130-AA5D33D7EF20}"/>
                </a:ext>
              </a:extLst>
            </p:cNvPr>
            <p:cNvSpPr/>
            <p:nvPr/>
          </p:nvSpPr>
          <p:spPr>
            <a:xfrm>
              <a:off x="13806102" y="-417790"/>
              <a:ext cx="148933" cy="133076"/>
            </a:xfrm>
            <a:custGeom>
              <a:avLst/>
              <a:gdLst>
                <a:gd name="csX0" fmla="*/ 144579 w 148933"/>
                <a:gd name="csY0" fmla="*/ 5561 h 133076"/>
                <a:gd name="csX1" fmla="*/ 123520 w 148933"/>
                <a:gd name="csY1" fmla="*/ 5561 h 133076"/>
                <a:gd name="csX2" fmla="*/ 59636 w 148933"/>
                <a:gd name="csY2" fmla="*/ 87165 h 133076"/>
                <a:gd name="csX3" fmla="*/ 25518 w 148933"/>
                <a:gd name="csY3" fmla="*/ 43583 h 133076"/>
                <a:gd name="csX4" fmla="*/ 4459 w 148933"/>
                <a:gd name="csY4" fmla="*/ 70483 h 133076"/>
                <a:gd name="csX5" fmla="*/ 49107 w 148933"/>
                <a:gd name="csY5" fmla="*/ 127516 h 133076"/>
                <a:gd name="csX6" fmla="*/ 70166 w 148933"/>
                <a:gd name="csY6" fmla="*/ 127516 h 133076"/>
                <a:gd name="csX7" fmla="*/ 144580 w 148933"/>
                <a:gd name="csY7" fmla="*/ 32461 h 133076"/>
                <a:gd name="csX8" fmla="*/ 144580 w 148933"/>
                <a:gd name="csY8" fmla="*/ 5561 h 1330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48933" h="133076">
                  <a:moveTo>
                    <a:pt x="144579" y="5561"/>
                  </a:moveTo>
                  <a:cubicBezTo>
                    <a:pt x="138775" y="-1854"/>
                    <a:pt x="129361" y="-1854"/>
                    <a:pt x="123520" y="5561"/>
                  </a:cubicBezTo>
                  <a:lnTo>
                    <a:pt x="59636" y="87165"/>
                  </a:lnTo>
                  <a:lnTo>
                    <a:pt x="25518" y="43583"/>
                  </a:lnTo>
                  <a:cubicBezTo>
                    <a:pt x="11714" y="26093"/>
                    <a:pt x="-9233" y="52803"/>
                    <a:pt x="4459" y="70483"/>
                  </a:cubicBezTo>
                  <a:lnTo>
                    <a:pt x="49107" y="127516"/>
                  </a:lnTo>
                  <a:cubicBezTo>
                    <a:pt x="54911" y="134931"/>
                    <a:pt x="64325" y="134931"/>
                    <a:pt x="70166" y="127516"/>
                  </a:cubicBezTo>
                  <a:lnTo>
                    <a:pt x="144580" y="32461"/>
                  </a:lnTo>
                  <a:cubicBezTo>
                    <a:pt x="150384" y="25047"/>
                    <a:pt x="150384" y="13022"/>
                    <a:pt x="144580" y="556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orma Livre: Forma 51">
              <a:extLst>
                <a:ext uri="{FF2B5EF4-FFF2-40B4-BE49-F238E27FC236}">
                  <a16:creationId xmlns:a16="http://schemas.microsoft.com/office/drawing/2014/main" id="{A5AA76BE-2183-2240-731D-C162ED3D8B57}"/>
                </a:ext>
              </a:extLst>
            </p:cNvPr>
            <p:cNvSpPr/>
            <p:nvPr/>
          </p:nvSpPr>
          <p:spPr>
            <a:xfrm>
              <a:off x="13823621" y="-205390"/>
              <a:ext cx="114001" cy="145623"/>
            </a:xfrm>
            <a:custGeom>
              <a:avLst/>
              <a:gdLst>
                <a:gd name="csX0" fmla="*/ 109648 w 114001"/>
                <a:gd name="csY0" fmla="*/ 5561 h 145623"/>
                <a:gd name="csX1" fmla="*/ 88590 w 114001"/>
                <a:gd name="csY1" fmla="*/ 5561 h 145623"/>
                <a:gd name="csX2" fmla="*/ 57001 w 114001"/>
                <a:gd name="csY2" fmla="*/ 45912 h 145623"/>
                <a:gd name="csX3" fmla="*/ 25412 w 114001"/>
                <a:gd name="csY3" fmla="*/ 5561 h 145623"/>
                <a:gd name="csX4" fmla="*/ 4353 w 114001"/>
                <a:gd name="csY4" fmla="*/ 5561 h 145623"/>
                <a:gd name="csX5" fmla="*/ 4353 w 114001"/>
                <a:gd name="csY5" fmla="*/ 32461 h 145623"/>
                <a:gd name="csX6" fmla="*/ 35942 w 114001"/>
                <a:gd name="csY6" fmla="*/ 72812 h 145623"/>
                <a:gd name="csX7" fmla="*/ 4353 w 114001"/>
                <a:gd name="csY7" fmla="*/ 113163 h 145623"/>
                <a:gd name="csX8" fmla="*/ 4353 w 114001"/>
                <a:gd name="csY8" fmla="*/ 140063 h 145623"/>
                <a:gd name="csX9" fmla="*/ 25412 w 114001"/>
                <a:gd name="csY9" fmla="*/ 140063 h 145623"/>
                <a:gd name="csX10" fmla="*/ 57001 w 114001"/>
                <a:gd name="csY10" fmla="*/ 99712 h 145623"/>
                <a:gd name="csX11" fmla="*/ 88590 w 114001"/>
                <a:gd name="csY11" fmla="*/ 140063 h 145623"/>
                <a:gd name="csX12" fmla="*/ 109648 w 114001"/>
                <a:gd name="csY12" fmla="*/ 140063 h 145623"/>
                <a:gd name="csX13" fmla="*/ 109648 w 114001"/>
                <a:gd name="csY13" fmla="*/ 113163 h 145623"/>
                <a:gd name="csX14" fmla="*/ 78060 w 114001"/>
                <a:gd name="csY14" fmla="*/ 72812 h 145623"/>
                <a:gd name="csX15" fmla="*/ 109648 w 114001"/>
                <a:gd name="csY15" fmla="*/ 32461 h 145623"/>
                <a:gd name="csX16" fmla="*/ 109648 w 114001"/>
                <a:gd name="csY16" fmla="*/ 5561 h 14562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4001" h="145623">
                  <a:moveTo>
                    <a:pt x="109648" y="5561"/>
                  </a:moveTo>
                  <a:cubicBezTo>
                    <a:pt x="103844" y="-1854"/>
                    <a:pt x="94430" y="-1854"/>
                    <a:pt x="88590" y="5561"/>
                  </a:cubicBezTo>
                  <a:lnTo>
                    <a:pt x="57001" y="45912"/>
                  </a:lnTo>
                  <a:lnTo>
                    <a:pt x="25412" y="5561"/>
                  </a:lnTo>
                  <a:cubicBezTo>
                    <a:pt x="19608" y="-1854"/>
                    <a:pt x="10194" y="-1854"/>
                    <a:pt x="4353" y="5561"/>
                  </a:cubicBezTo>
                  <a:cubicBezTo>
                    <a:pt x="-1451" y="12975"/>
                    <a:pt x="-1451" y="25000"/>
                    <a:pt x="4353" y="32461"/>
                  </a:cubicBezTo>
                  <a:lnTo>
                    <a:pt x="35942" y="72812"/>
                  </a:lnTo>
                  <a:lnTo>
                    <a:pt x="4353" y="113163"/>
                  </a:lnTo>
                  <a:cubicBezTo>
                    <a:pt x="-1451" y="120577"/>
                    <a:pt x="-1451" y="132602"/>
                    <a:pt x="4353" y="140063"/>
                  </a:cubicBezTo>
                  <a:cubicBezTo>
                    <a:pt x="10158" y="147477"/>
                    <a:pt x="19571" y="147477"/>
                    <a:pt x="25412" y="140063"/>
                  </a:cubicBezTo>
                  <a:lnTo>
                    <a:pt x="57001" y="99712"/>
                  </a:lnTo>
                  <a:lnTo>
                    <a:pt x="88590" y="140063"/>
                  </a:lnTo>
                  <a:cubicBezTo>
                    <a:pt x="94394" y="147477"/>
                    <a:pt x="103808" y="147477"/>
                    <a:pt x="109648" y="140063"/>
                  </a:cubicBezTo>
                  <a:cubicBezTo>
                    <a:pt x="115453" y="132648"/>
                    <a:pt x="115453" y="120623"/>
                    <a:pt x="109648" y="113163"/>
                  </a:cubicBezTo>
                  <a:lnTo>
                    <a:pt x="78060" y="72812"/>
                  </a:lnTo>
                  <a:lnTo>
                    <a:pt x="109648" y="32461"/>
                  </a:lnTo>
                  <a:cubicBezTo>
                    <a:pt x="115453" y="25046"/>
                    <a:pt x="115453" y="13022"/>
                    <a:pt x="109648" y="556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orma Livre: Forma 52">
              <a:extLst>
                <a:ext uri="{FF2B5EF4-FFF2-40B4-BE49-F238E27FC236}">
                  <a16:creationId xmlns:a16="http://schemas.microsoft.com/office/drawing/2014/main" id="{BACF3F7F-C5EB-0D24-2DB0-6E8401D990BC}"/>
                </a:ext>
              </a:extLst>
            </p:cNvPr>
            <p:cNvSpPr/>
            <p:nvPr/>
          </p:nvSpPr>
          <p:spPr>
            <a:xfrm>
              <a:off x="13823621" y="19469"/>
              <a:ext cx="114001" cy="145623"/>
            </a:xfrm>
            <a:custGeom>
              <a:avLst/>
              <a:gdLst>
                <a:gd name="csX0" fmla="*/ 109648 w 114001"/>
                <a:gd name="csY0" fmla="*/ 5561 h 145623"/>
                <a:gd name="csX1" fmla="*/ 88590 w 114001"/>
                <a:gd name="csY1" fmla="*/ 5561 h 145623"/>
                <a:gd name="csX2" fmla="*/ 57001 w 114001"/>
                <a:gd name="csY2" fmla="*/ 45912 h 145623"/>
                <a:gd name="csX3" fmla="*/ 25412 w 114001"/>
                <a:gd name="csY3" fmla="*/ 5561 h 145623"/>
                <a:gd name="csX4" fmla="*/ 4353 w 114001"/>
                <a:gd name="csY4" fmla="*/ 5561 h 145623"/>
                <a:gd name="csX5" fmla="*/ 4353 w 114001"/>
                <a:gd name="csY5" fmla="*/ 32461 h 145623"/>
                <a:gd name="csX6" fmla="*/ 35942 w 114001"/>
                <a:gd name="csY6" fmla="*/ 72812 h 145623"/>
                <a:gd name="csX7" fmla="*/ 4353 w 114001"/>
                <a:gd name="csY7" fmla="*/ 113163 h 145623"/>
                <a:gd name="csX8" fmla="*/ 4353 w 114001"/>
                <a:gd name="csY8" fmla="*/ 140063 h 145623"/>
                <a:gd name="csX9" fmla="*/ 25412 w 114001"/>
                <a:gd name="csY9" fmla="*/ 140063 h 145623"/>
                <a:gd name="csX10" fmla="*/ 57001 w 114001"/>
                <a:gd name="csY10" fmla="*/ 99712 h 145623"/>
                <a:gd name="csX11" fmla="*/ 88590 w 114001"/>
                <a:gd name="csY11" fmla="*/ 140063 h 145623"/>
                <a:gd name="csX12" fmla="*/ 109648 w 114001"/>
                <a:gd name="csY12" fmla="*/ 140063 h 145623"/>
                <a:gd name="csX13" fmla="*/ 109648 w 114001"/>
                <a:gd name="csY13" fmla="*/ 113163 h 145623"/>
                <a:gd name="csX14" fmla="*/ 78060 w 114001"/>
                <a:gd name="csY14" fmla="*/ 72812 h 145623"/>
                <a:gd name="csX15" fmla="*/ 109648 w 114001"/>
                <a:gd name="csY15" fmla="*/ 32461 h 145623"/>
                <a:gd name="csX16" fmla="*/ 109648 w 114001"/>
                <a:gd name="csY16" fmla="*/ 5561 h 14562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4001" h="145623">
                  <a:moveTo>
                    <a:pt x="109648" y="5561"/>
                  </a:moveTo>
                  <a:cubicBezTo>
                    <a:pt x="103844" y="-1854"/>
                    <a:pt x="94430" y="-1854"/>
                    <a:pt x="88590" y="5561"/>
                  </a:cubicBezTo>
                  <a:lnTo>
                    <a:pt x="57001" y="45912"/>
                  </a:lnTo>
                  <a:lnTo>
                    <a:pt x="25412" y="5561"/>
                  </a:lnTo>
                  <a:cubicBezTo>
                    <a:pt x="19608" y="-1854"/>
                    <a:pt x="10194" y="-1854"/>
                    <a:pt x="4353" y="5561"/>
                  </a:cubicBezTo>
                  <a:cubicBezTo>
                    <a:pt x="-1451" y="12975"/>
                    <a:pt x="-1451" y="25000"/>
                    <a:pt x="4353" y="32461"/>
                  </a:cubicBezTo>
                  <a:lnTo>
                    <a:pt x="35942" y="72812"/>
                  </a:lnTo>
                  <a:lnTo>
                    <a:pt x="4353" y="113163"/>
                  </a:lnTo>
                  <a:cubicBezTo>
                    <a:pt x="-1451" y="120577"/>
                    <a:pt x="-1451" y="132602"/>
                    <a:pt x="4353" y="140063"/>
                  </a:cubicBezTo>
                  <a:cubicBezTo>
                    <a:pt x="10158" y="147477"/>
                    <a:pt x="19571" y="147477"/>
                    <a:pt x="25412" y="140063"/>
                  </a:cubicBezTo>
                  <a:lnTo>
                    <a:pt x="57001" y="99712"/>
                  </a:lnTo>
                  <a:lnTo>
                    <a:pt x="88590" y="140063"/>
                  </a:lnTo>
                  <a:cubicBezTo>
                    <a:pt x="94394" y="147477"/>
                    <a:pt x="103808" y="147477"/>
                    <a:pt x="109648" y="140063"/>
                  </a:cubicBezTo>
                  <a:cubicBezTo>
                    <a:pt x="115453" y="132648"/>
                    <a:pt x="115453" y="120623"/>
                    <a:pt x="109648" y="113163"/>
                  </a:cubicBezTo>
                  <a:lnTo>
                    <a:pt x="78060" y="72812"/>
                  </a:lnTo>
                  <a:lnTo>
                    <a:pt x="109648" y="32461"/>
                  </a:lnTo>
                  <a:cubicBezTo>
                    <a:pt x="115453" y="25047"/>
                    <a:pt x="115453" y="13022"/>
                    <a:pt x="109648" y="556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orma Livre: Forma 53">
              <a:extLst>
                <a:ext uri="{FF2B5EF4-FFF2-40B4-BE49-F238E27FC236}">
                  <a16:creationId xmlns:a16="http://schemas.microsoft.com/office/drawing/2014/main" id="{C76460AD-2598-59E4-50DA-8103680B8D31}"/>
                </a:ext>
              </a:extLst>
            </p:cNvPr>
            <p:cNvSpPr/>
            <p:nvPr/>
          </p:nvSpPr>
          <p:spPr>
            <a:xfrm>
              <a:off x="13999715" y="-398779"/>
              <a:ext cx="327421" cy="38022"/>
            </a:xfrm>
            <a:custGeom>
              <a:avLst/>
              <a:gdLst>
                <a:gd name="csX0" fmla="*/ 327422 w 327421"/>
                <a:gd name="csY0" fmla="*/ 19011 h 38022"/>
                <a:gd name="csX1" fmla="*/ 312539 w 327421"/>
                <a:gd name="csY1" fmla="*/ 0 h 38022"/>
                <a:gd name="csX2" fmla="*/ 14883 w 327421"/>
                <a:gd name="csY2" fmla="*/ 0 h 38022"/>
                <a:gd name="csX3" fmla="*/ 0 w 327421"/>
                <a:gd name="csY3" fmla="*/ 19011 h 38022"/>
                <a:gd name="csX4" fmla="*/ 14883 w 327421"/>
                <a:gd name="csY4" fmla="*/ 38022 h 38022"/>
                <a:gd name="csX5" fmla="*/ 312539 w 327421"/>
                <a:gd name="csY5" fmla="*/ 38022 h 38022"/>
                <a:gd name="csX6" fmla="*/ 327422 w 327421"/>
                <a:gd name="csY6" fmla="*/ 19011 h 380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327421" h="38022">
                  <a:moveTo>
                    <a:pt x="327422" y="19011"/>
                  </a:moveTo>
                  <a:cubicBezTo>
                    <a:pt x="327422" y="8507"/>
                    <a:pt x="320762" y="0"/>
                    <a:pt x="312539" y="0"/>
                  </a:cubicBezTo>
                  <a:lnTo>
                    <a:pt x="14883" y="0"/>
                  </a:lnTo>
                  <a:cubicBezTo>
                    <a:pt x="6660" y="0"/>
                    <a:pt x="0" y="8507"/>
                    <a:pt x="0" y="19011"/>
                  </a:cubicBezTo>
                  <a:cubicBezTo>
                    <a:pt x="0" y="29515"/>
                    <a:pt x="6660" y="38022"/>
                    <a:pt x="14883" y="38022"/>
                  </a:cubicBezTo>
                  <a:lnTo>
                    <a:pt x="312539" y="38022"/>
                  </a:lnTo>
                  <a:cubicBezTo>
                    <a:pt x="320762" y="38022"/>
                    <a:pt x="327422" y="29515"/>
                    <a:pt x="327422" y="1901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5" name="Forma Livre: Forma 54">
              <a:extLst>
                <a:ext uri="{FF2B5EF4-FFF2-40B4-BE49-F238E27FC236}">
                  <a16:creationId xmlns:a16="http://schemas.microsoft.com/office/drawing/2014/main" id="{99E1DCBF-5B15-723F-A8C8-B591A173DB4D}"/>
                </a:ext>
              </a:extLst>
            </p:cNvPr>
            <p:cNvSpPr/>
            <p:nvPr/>
          </p:nvSpPr>
          <p:spPr>
            <a:xfrm>
              <a:off x="13999715" y="-322735"/>
              <a:ext cx="193481" cy="38022"/>
            </a:xfrm>
            <a:custGeom>
              <a:avLst/>
              <a:gdLst>
                <a:gd name="csX0" fmla="*/ 193481 w 193481"/>
                <a:gd name="csY0" fmla="*/ 19011 h 38022"/>
                <a:gd name="csX1" fmla="*/ 178599 w 193481"/>
                <a:gd name="csY1" fmla="*/ 0 h 38022"/>
                <a:gd name="csX2" fmla="*/ 14883 w 193481"/>
                <a:gd name="csY2" fmla="*/ 0 h 38022"/>
                <a:gd name="csX3" fmla="*/ 0 w 193481"/>
                <a:gd name="csY3" fmla="*/ 19011 h 38022"/>
                <a:gd name="csX4" fmla="*/ 14883 w 193481"/>
                <a:gd name="csY4" fmla="*/ 38022 h 38022"/>
                <a:gd name="csX5" fmla="*/ 178599 w 193481"/>
                <a:gd name="csY5" fmla="*/ 38022 h 38022"/>
                <a:gd name="csX6" fmla="*/ 193481 w 193481"/>
                <a:gd name="csY6" fmla="*/ 19011 h 380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93481" h="38022">
                  <a:moveTo>
                    <a:pt x="193481" y="19011"/>
                  </a:moveTo>
                  <a:cubicBezTo>
                    <a:pt x="193481" y="8507"/>
                    <a:pt x="186821" y="0"/>
                    <a:pt x="178599" y="0"/>
                  </a:cubicBezTo>
                  <a:lnTo>
                    <a:pt x="14883" y="0"/>
                  </a:lnTo>
                  <a:cubicBezTo>
                    <a:pt x="6660" y="0"/>
                    <a:pt x="0" y="8507"/>
                    <a:pt x="0" y="19011"/>
                  </a:cubicBezTo>
                  <a:cubicBezTo>
                    <a:pt x="0" y="29515"/>
                    <a:pt x="6660" y="38022"/>
                    <a:pt x="14883" y="38022"/>
                  </a:cubicBezTo>
                  <a:lnTo>
                    <a:pt x="178599" y="38022"/>
                  </a:lnTo>
                  <a:cubicBezTo>
                    <a:pt x="186821" y="38022"/>
                    <a:pt x="193481" y="29515"/>
                    <a:pt x="193481" y="1901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6" name="Forma Livre: Forma 55">
              <a:extLst>
                <a:ext uri="{FF2B5EF4-FFF2-40B4-BE49-F238E27FC236}">
                  <a16:creationId xmlns:a16="http://schemas.microsoft.com/office/drawing/2014/main" id="{B47D8990-8BBA-547B-769F-7BAB46BC7AFD}"/>
                </a:ext>
              </a:extLst>
            </p:cNvPr>
            <p:cNvSpPr/>
            <p:nvPr/>
          </p:nvSpPr>
          <p:spPr>
            <a:xfrm>
              <a:off x="13999939" y="-189657"/>
              <a:ext cx="134398" cy="38022"/>
            </a:xfrm>
            <a:custGeom>
              <a:avLst/>
              <a:gdLst>
                <a:gd name="csX0" fmla="*/ 119735 w 134398"/>
                <a:gd name="csY0" fmla="*/ 0 h 38022"/>
                <a:gd name="csX1" fmla="*/ 14664 w 134398"/>
                <a:gd name="csY1" fmla="*/ 0 h 38022"/>
                <a:gd name="csX2" fmla="*/ 14664 w 134398"/>
                <a:gd name="csY2" fmla="*/ 38022 h 38022"/>
                <a:gd name="csX3" fmla="*/ 119735 w 134398"/>
                <a:gd name="csY3" fmla="*/ 38022 h 38022"/>
                <a:gd name="csX4" fmla="*/ 119735 w 134398"/>
                <a:gd name="csY4" fmla="*/ 0 h 380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34398" h="38022">
                  <a:moveTo>
                    <a:pt x="119735" y="0"/>
                  </a:moveTo>
                  <a:lnTo>
                    <a:pt x="14664" y="0"/>
                  </a:lnTo>
                  <a:cubicBezTo>
                    <a:pt x="-4870" y="428"/>
                    <a:pt x="-4907" y="37594"/>
                    <a:pt x="14664" y="38022"/>
                  </a:cubicBezTo>
                  <a:lnTo>
                    <a:pt x="119735" y="38022"/>
                  </a:lnTo>
                  <a:cubicBezTo>
                    <a:pt x="139268" y="37594"/>
                    <a:pt x="139306" y="428"/>
                    <a:pt x="119735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7" name="Forma Livre: Forma 56">
              <a:extLst>
                <a:ext uri="{FF2B5EF4-FFF2-40B4-BE49-F238E27FC236}">
                  <a16:creationId xmlns:a16="http://schemas.microsoft.com/office/drawing/2014/main" id="{A8A4B116-0EB8-32BE-1A88-A8563DB14ACA}"/>
                </a:ext>
              </a:extLst>
            </p:cNvPr>
            <p:cNvSpPr/>
            <p:nvPr/>
          </p:nvSpPr>
          <p:spPr>
            <a:xfrm>
              <a:off x="13999925" y="-113613"/>
              <a:ext cx="156305" cy="38022"/>
            </a:xfrm>
            <a:custGeom>
              <a:avLst/>
              <a:gdLst>
                <a:gd name="csX0" fmla="*/ 141627 w 156305"/>
                <a:gd name="csY0" fmla="*/ 0 h 38022"/>
                <a:gd name="csX1" fmla="*/ 14678 w 156305"/>
                <a:gd name="csY1" fmla="*/ 0 h 38022"/>
                <a:gd name="csX2" fmla="*/ 14678 w 156305"/>
                <a:gd name="csY2" fmla="*/ 38022 h 38022"/>
                <a:gd name="csX3" fmla="*/ 141627 w 156305"/>
                <a:gd name="csY3" fmla="*/ 38022 h 38022"/>
                <a:gd name="csX4" fmla="*/ 141627 w 156305"/>
                <a:gd name="csY4" fmla="*/ 0 h 380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56305" h="38022">
                  <a:moveTo>
                    <a:pt x="141627" y="0"/>
                  </a:moveTo>
                  <a:lnTo>
                    <a:pt x="14678" y="0"/>
                  </a:lnTo>
                  <a:cubicBezTo>
                    <a:pt x="-4856" y="428"/>
                    <a:pt x="-4930" y="37594"/>
                    <a:pt x="14678" y="38022"/>
                  </a:cubicBezTo>
                  <a:lnTo>
                    <a:pt x="141627" y="38022"/>
                  </a:lnTo>
                  <a:cubicBezTo>
                    <a:pt x="161161" y="37594"/>
                    <a:pt x="161236" y="428"/>
                    <a:pt x="141627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8" name="Forma Livre: Forma 57">
              <a:extLst>
                <a:ext uri="{FF2B5EF4-FFF2-40B4-BE49-F238E27FC236}">
                  <a16:creationId xmlns:a16="http://schemas.microsoft.com/office/drawing/2014/main" id="{BECC0CD0-3FA3-6C27-1729-27E063ECB30C}"/>
                </a:ext>
              </a:extLst>
            </p:cNvPr>
            <p:cNvSpPr/>
            <p:nvPr/>
          </p:nvSpPr>
          <p:spPr>
            <a:xfrm>
              <a:off x="13999715" y="19463"/>
              <a:ext cx="214912" cy="38022"/>
            </a:xfrm>
            <a:custGeom>
              <a:avLst/>
              <a:gdLst>
                <a:gd name="csX0" fmla="*/ 214913 w 214912"/>
                <a:gd name="csY0" fmla="*/ 19011 h 38022"/>
                <a:gd name="csX1" fmla="*/ 200030 w 214912"/>
                <a:gd name="csY1" fmla="*/ 0 h 38022"/>
                <a:gd name="csX2" fmla="*/ 14883 w 214912"/>
                <a:gd name="csY2" fmla="*/ 0 h 38022"/>
                <a:gd name="csX3" fmla="*/ 0 w 214912"/>
                <a:gd name="csY3" fmla="*/ 19011 h 38022"/>
                <a:gd name="csX4" fmla="*/ 14883 w 214912"/>
                <a:gd name="csY4" fmla="*/ 38022 h 38022"/>
                <a:gd name="csX5" fmla="*/ 200030 w 214912"/>
                <a:gd name="csY5" fmla="*/ 38022 h 38022"/>
                <a:gd name="csX6" fmla="*/ 214913 w 214912"/>
                <a:gd name="csY6" fmla="*/ 19011 h 380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214912" h="38022">
                  <a:moveTo>
                    <a:pt x="214913" y="19011"/>
                  </a:moveTo>
                  <a:cubicBezTo>
                    <a:pt x="214913" y="8507"/>
                    <a:pt x="208253" y="0"/>
                    <a:pt x="200030" y="0"/>
                  </a:cubicBezTo>
                  <a:lnTo>
                    <a:pt x="14883" y="0"/>
                  </a:lnTo>
                  <a:cubicBezTo>
                    <a:pt x="6660" y="0"/>
                    <a:pt x="0" y="8507"/>
                    <a:pt x="0" y="19011"/>
                  </a:cubicBezTo>
                  <a:cubicBezTo>
                    <a:pt x="0" y="29515"/>
                    <a:pt x="6660" y="38022"/>
                    <a:pt x="14883" y="38022"/>
                  </a:cubicBezTo>
                  <a:lnTo>
                    <a:pt x="200030" y="38022"/>
                  </a:lnTo>
                  <a:cubicBezTo>
                    <a:pt x="208253" y="38022"/>
                    <a:pt x="214913" y="29515"/>
                    <a:pt x="214913" y="1901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9" name="Forma Livre: Forma 58">
              <a:extLst>
                <a:ext uri="{FF2B5EF4-FFF2-40B4-BE49-F238E27FC236}">
                  <a16:creationId xmlns:a16="http://schemas.microsoft.com/office/drawing/2014/main" id="{18A2F713-6B41-33B2-795D-336326770636}"/>
                </a:ext>
              </a:extLst>
            </p:cNvPr>
            <p:cNvSpPr/>
            <p:nvPr/>
          </p:nvSpPr>
          <p:spPr>
            <a:xfrm>
              <a:off x="13999939" y="95501"/>
              <a:ext cx="193044" cy="38022"/>
            </a:xfrm>
            <a:custGeom>
              <a:avLst/>
              <a:gdLst>
                <a:gd name="csX0" fmla="*/ 14664 w 193044"/>
                <a:gd name="csY0" fmla="*/ 0 h 38022"/>
                <a:gd name="csX1" fmla="*/ 14664 w 193044"/>
                <a:gd name="csY1" fmla="*/ 38022 h 38022"/>
                <a:gd name="csX2" fmla="*/ 178380 w 193044"/>
                <a:gd name="csY2" fmla="*/ 38022 h 38022"/>
                <a:gd name="csX3" fmla="*/ 178380 w 193044"/>
                <a:gd name="csY3" fmla="*/ 0 h 3802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93044" h="38022">
                  <a:moveTo>
                    <a:pt x="14664" y="0"/>
                  </a:moveTo>
                  <a:cubicBezTo>
                    <a:pt x="-4832" y="428"/>
                    <a:pt x="-4944" y="37594"/>
                    <a:pt x="14664" y="38022"/>
                  </a:cubicBezTo>
                  <a:lnTo>
                    <a:pt x="178380" y="38022"/>
                  </a:lnTo>
                  <a:cubicBezTo>
                    <a:pt x="197877" y="37594"/>
                    <a:pt x="197988" y="428"/>
                    <a:pt x="178380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0" name="Forma Livre: Forma 59">
              <a:extLst>
                <a:ext uri="{FF2B5EF4-FFF2-40B4-BE49-F238E27FC236}">
                  <a16:creationId xmlns:a16="http://schemas.microsoft.com/office/drawing/2014/main" id="{02262790-8BAE-1139-722F-4174C8163B45}"/>
                </a:ext>
              </a:extLst>
            </p:cNvPr>
            <p:cNvSpPr/>
            <p:nvPr/>
          </p:nvSpPr>
          <p:spPr>
            <a:xfrm>
              <a:off x="14140680" y="-324624"/>
              <a:ext cx="409745" cy="496130"/>
            </a:xfrm>
            <a:custGeom>
              <a:avLst/>
              <a:gdLst>
                <a:gd name="csX0" fmla="*/ 398017 w 409745"/>
                <a:gd name="csY0" fmla="*/ 88817 h 496130"/>
                <a:gd name="csX1" fmla="*/ 211756 w 409745"/>
                <a:gd name="csY1" fmla="*/ 2174 h 496130"/>
                <a:gd name="csX2" fmla="*/ 197952 w 409745"/>
                <a:gd name="csY2" fmla="*/ 2174 h 496130"/>
                <a:gd name="csX3" fmla="*/ 67574 w 409745"/>
                <a:gd name="csY3" fmla="*/ 70186 h 496130"/>
                <a:gd name="csX4" fmla="*/ 11689 w 409745"/>
                <a:gd name="csY4" fmla="*/ 88816 h 496130"/>
                <a:gd name="csX5" fmla="*/ 2164 w 409745"/>
                <a:gd name="csY5" fmla="*/ 97514 h 496130"/>
                <a:gd name="csX6" fmla="*/ 527 w 409745"/>
                <a:gd name="csY6" fmla="*/ 112294 h 496130"/>
                <a:gd name="csX7" fmla="*/ 122342 w 409745"/>
                <a:gd name="csY7" fmla="*/ 403927 h 496130"/>
                <a:gd name="csX8" fmla="*/ 195640 w 409745"/>
                <a:gd name="csY8" fmla="*/ 492043 h 496130"/>
                <a:gd name="csX9" fmla="*/ 204867 w 409745"/>
                <a:gd name="csY9" fmla="*/ 496130 h 496130"/>
                <a:gd name="csX10" fmla="*/ 214094 w 409745"/>
                <a:gd name="csY10" fmla="*/ 492043 h 496130"/>
                <a:gd name="csX11" fmla="*/ 287392 w 409745"/>
                <a:gd name="csY11" fmla="*/ 403927 h 496130"/>
                <a:gd name="csX12" fmla="*/ 409207 w 409745"/>
                <a:gd name="csY12" fmla="*/ 112294 h 496130"/>
                <a:gd name="csX13" fmla="*/ 398045 w 409745"/>
                <a:gd name="csY13" fmla="*/ 88815 h 496130"/>
                <a:gd name="csX14" fmla="*/ 265153 w 409745"/>
                <a:gd name="csY14" fmla="*/ 378685 h 496130"/>
                <a:gd name="csX15" fmla="*/ 204841 w 409745"/>
                <a:gd name="csY15" fmla="*/ 452733 h 496130"/>
                <a:gd name="csX16" fmla="*/ 33429 w 409745"/>
                <a:gd name="csY16" fmla="*/ 121424 h 496130"/>
                <a:gd name="csX17" fmla="*/ 204841 w 409745"/>
                <a:gd name="csY17" fmla="*/ 40437 h 496130"/>
                <a:gd name="csX18" fmla="*/ 376252 w 409745"/>
                <a:gd name="csY18" fmla="*/ 121424 h 496130"/>
                <a:gd name="csX19" fmla="*/ 265153 w 409745"/>
                <a:gd name="csY19" fmla="*/ 378696 h 49613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409745" h="496130">
                  <a:moveTo>
                    <a:pt x="398017" y="88817"/>
                  </a:moveTo>
                  <a:cubicBezTo>
                    <a:pt x="333388" y="70614"/>
                    <a:pt x="270020" y="41194"/>
                    <a:pt x="211756" y="2174"/>
                  </a:cubicBezTo>
                  <a:cubicBezTo>
                    <a:pt x="207440" y="-725"/>
                    <a:pt x="202268" y="-725"/>
                    <a:pt x="197952" y="2174"/>
                  </a:cubicBezTo>
                  <a:cubicBezTo>
                    <a:pt x="156615" y="29835"/>
                    <a:pt x="112748" y="52743"/>
                    <a:pt x="67574" y="70186"/>
                  </a:cubicBezTo>
                  <a:cubicBezTo>
                    <a:pt x="49231" y="77267"/>
                    <a:pt x="30442" y="83542"/>
                    <a:pt x="11689" y="88816"/>
                  </a:cubicBezTo>
                  <a:cubicBezTo>
                    <a:pt x="7708" y="89957"/>
                    <a:pt x="4285" y="93094"/>
                    <a:pt x="2164" y="97514"/>
                  </a:cubicBezTo>
                  <a:cubicBezTo>
                    <a:pt x="43" y="101934"/>
                    <a:pt x="-552" y="107304"/>
                    <a:pt x="527" y="112294"/>
                  </a:cubicBezTo>
                  <a:cubicBezTo>
                    <a:pt x="23855" y="223366"/>
                    <a:pt x="64858" y="321458"/>
                    <a:pt x="122342" y="403927"/>
                  </a:cubicBezTo>
                  <a:cubicBezTo>
                    <a:pt x="144331" y="435437"/>
                    <a:pt x="168999" y="465094"/>
                    <a:pt x="195640" y="492043"/>
                  </a:cubicBezTo>
                  <a:cubicBezTo>
                    <a:pt x="198356" y="494800"/>
                    <a:pt x="201630" y="496130"/>
                    <a:pt x="204867" y="496130"/>
                  </a:cubicBezTo>
                  <a:cubicBezTo>
                    <a:pt x="208141" y="496130"/>
                    <a:pt x="211378" y="494752"/>
                    <a:pt x="214094" y="492043"/>
                  </a:cubicBezTo>
                  <a:cubicBezTo>
                    <a:pt x="240772" y="465095"/>
                    <a:pt x="265403" y="435438"/>
                    <a:pt x="287392" y="403927"/>
                  </a:cubicBezTo>
                  <a:cubicBezTo>
                    <a:pt x="344877" y="321467"/>
                    <a:pt x="385880" y="223319"/>
                    <a:pt x="409207" y="112294"/>
                  </a:cubicBezTo>
                  <a:cubicBezTo>
                    <a:pt x="411514" y="102171"/>
                    <a:pt x="406156" y="90859"/>
                    <a:pt x="398045" y="88815"/>
                  </a:cubicBezTo>
                  <a:close/>
                  <a:moveTo>
                    <a:pt x="265153" y="378685"/>
                  </a:moveTo>
                  <a:cubicBezTo>
                    <a:pt x="246884" y="404873"/>
                    <a:pt x="226643" y="429730"/>
                    <a:pt x="204841" y="452733"/>
                  </a:cubicBezTo>
                  <a:cubicBezTo>
                    <a:pt x="122613" y="366280"/>
                    <a:pt x="64194" y="254264"/>
                    <a:pt x="33429" y="121424"/>
                  </a:cubicBezTo>
                  <a:cubicBezTo>
                    <a:pt x="92774" y="103078"/>
                    <a:pt x="150777" y="75750"/>
                    <a:pt x="204841" y="40437"/>
                  </a:cubicBezTo>
                  <a:cubicBezTo>
                    <a:pt x="258865" y="75702"/>
                    <a:pt x="316912" y="103126"/>
                    <a:pt x="376252" y="121424"/>
                  </a:cubicBezTo>
                  <a:cubicBezTo>
                    <a:pt x="353593" y="218903"/>
                    <a:pt x="316237" y="305402"/>
                    <a:pt x="265153" y="37869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" name="Forma Livre: Forma 60">
              <a:extLst>
                <a:ext uri="{FF2B5EF4-FFF2-40B4-BE49-F238E27FC236}">
                  <a16:creationId xmlns:a16="http://schemas.microsoft.com/office/drawing/2014/main" id="{ECCF0E37-E78B-207F-6CEE-B295BF18B87C}"/>
                </a:ext>
              </a:extLst>
            </p:cNvPr>
            <p:cNvSpPr/>
            <p:nvPr/>
          </p:nvSpPr>
          <p:spPr>
            <a:xfrm>
              <a:off x="14256108" y="-186570"/>
              <a:ext cx="208574" cy="190258"/>
            </a:xfrm>
            <a:custGeom>
              <a:avLst/>
              <a:gdLst>
                <a:gd name="csX0" fmla="*/ 25528 w 208574"/>
                <a:gd name="csY0" fmla="*/ 81753 h 190258"/>
                <a:gd name="csX1" fmla="*/ 4469 w 208574"/>
                <a:gd name="csY1" fmla="*/ 108653 h 190258"/>
                <a:gd name="csX2" fmla="*/ 64001 w 208574"/>
                <a:gd name="csY2" fmla="*/ 184698 h 190258"/>
                <a:gd name="csX3" fmla="*/ 85059 w 208574"/>
                <a:gd name="csY3" fmla="*/ 184698 h 190258"/>
                <a:gd name="csX4" fmla="*/ 204122 w 208574"/>
                <a:gd name="csY4" fmla="*/ 32609 h 190258"/>
                <a:gd name="csX5" fmla="*/ 183063 w 208574"/>
                <a:gd name="csY5" fmla="*/ 5709 h 190258"/>
                <a:gd name="csX6" fmla="*/ 74526 w 208574"/>
                <a:gd name="csY6" fmla="*/ 144353 h 1902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208574" h="190258">
                  <a:moveTo>
                    <a:pt x="25528" y="81753"/>
                  </a:moveTo>
                  <a:cubicBezTo>
                    <a:pt x="11762" y="64263"/>
                    <a:pt x="-9260" y="90974"/>
                    <a:pt x="4469" y="108653"/>
                  </a:cubicBezTo>
                  <a:lnTo>
                    <a:pt x="64001" y="184698"/>
                  </a:lnTo>
                  <a:cubicBezTo>
                    <a:pt x="69805" y="192112"/>
                    <a:pt x="79219" y="192112"/>
                    <a:pt x="85059" y="184698"/>
                  </a:cubicBezTo>
                  <a:lnTo>
                    <a:pt x="204122" y="32609"/>
                  </a:lnTo>
                  <a:cubicBezTo>
                    <a:pt x="217777" y="15024"/>
                    <a:pt x="196941" y="-11828"/>
                    <a:pt x="183063" y="5709"/>
                  </a:cubicBezTo>
                  <a:lnTo>
                    <a:pt x="74526" y="144353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74" name="Forma Livre: Forma 73">
            <a:extLst>
              <a:ext uri="{FF2B5EF4-FFF2-40B4-BE49-F238E27FC236}">
                <a16:creationId xmlns:a16="http://schemas.microsoft.com/office/drawing/2014/main" id="{9143D61C-93A1-6CCE-25CB-2D3346821DC0}"/>
              </a:ext>
            </a:extLst>
          </p:cNvPr>
          <p:cNvSpPr/>
          <p:nvPr/>
        </p:nvSpPr>
        <p:spPr>
          <a:xfrm>
            <a:off x="12767287" y="516308"/>
            <a:ext cx="583166" cy="885342"/>
          </a:xfrm>
          <a:custGeom>
            <a:avLst/>
            <a:gdLst>
              <a:gd name="csX0" fmla="*/ 300161 w 583166"/>
              <a:gd name="csY0" fmla="*/ 549317 h 973389"/>
              <a:gd name="csX1" fmla="*/ 284348 w 583166"/>
              <a:gd name="csY1" fmla="*/ 529069 h 973389"/>
              <a:gd name="csX2" fmla="*/ 60729 w 583166"/>
              <a:gd name="csY2" fmla="*/ 529069 h 973389"/>
              <a:gd name="csX3" fmla="*/ 44916 w 583166"/>
              <a:gd name="csY3" fmla="*/ 549317 h 973389"/>
              <a:gd name="csX4" fmla="*/ 44916 w 583166"/>
              <a:gd name="csY4" fmla="*/ 743272 h 973389"/>
              <a:gd name="csX5" fmla="*/ 44916 w 583166"/>
              <a:gd name="csY5" fmla="*/ 743224 h 973389"/>
              <a:gd name="csX6" fmla="*/ 93396 w 583166"/>
              <a:gd name="csY6" fmla="*/ 850541 h 973389"/>
              <a:gd name="csX7" fmla="*/ 167252 w 583166"/>
              <a:gd name="csY7" fmla="*/ 905009 h 973389"/>
              <a:gd name="csX8" fmla="*/ 177856 w 583166"/>
              <a:gd name="csY8" fmla="*/ 905009 h 973389"/>
              <a:gd name="csX9" fmla="*/ 251712 w 583166"/>
              <a:gd name="csY9" fmla="*/ 850541 h 973389"/>
              <a:gd name="csX10" fmla="*/ 300155 w 583166"/>
              <a:gd name="csY10" fmla="*/ 743224 h 973389"/>
              <a:gd name="csX11" fmla="*/ 279027 w 583166"/>
              <a:gd name="csY11" fmla="*/ 743235 h 973389"/>
              <a:gd name="csX12" fmla="*/ 241113 w 583166"/>
              <a:gd name="csY12" fmla="*/ 827121 h 973389"/>
              <a:gd name="csX13" fmla="*/ 172540 w 583166"/>
              <a:gd name="csY13" fmla="*/ 877690 h 973389"/>
              <a:gd name="csX14" fmla="*/ 103968 w 583166"/>
              <a:gd name="csY14" fmla="*/ 827121 h 973389"/>
              <a:gd name="csX15" fmla="*/ 66054 w 583166"/>
              <a:gd name="csY15" fmla="*/ 743235 h 973389"/>
              <a:gd name="csX16" fmla="*/ 66054 w 583166"/>
              <a:gd name="csY16" fmla="*/ 556118 h 973389"/>
              <a:gd name="csX17" fmla="*/ 279023 w 583166"/>
              <a:gd name="csY17" fmla="*/ 556118 h 973389"/>
              <a:gd name="csX18" fmla="*/ 136266 w 583166"/>
              <a:gd name="csY18" fmla="*/ 793282 h 973389"/>
              <a:gd name="csX19" fmla="*/ 178943 w 583166"/>
              <a:gd name="csY19" fmla="*/ 793282 h 973389"/>
              <a:gd name="csX20" fmla="*/ 254175 w 583166"/>
              <a:gd name="csY20" fmla="*/ 697182 h 973389"/>
              <a:gd name="csX21" fmla="*/ 253803 w 583166"/>
              <a:gd name="csY21" fmla="*/ 643238 h 973389"/>
              <a:gd name="csX22" fmla="*/ 211610 w 583166"/>
              <a:gd name="csY22" fmla="*/ 642620 h 973389"/>
              <a:gd name="csX23" fmla="*/ 157660 w 583166"/>
              <a:gd name="csY23" fmla="*/ 711535 h 973389"/>
              <a:gd name="csX24" fmla="*/ 133475 w 583166"/>
              <a:gd name="csY24" fmla="*/ 680833 h 973389"/>
              <a:gd name="csX25" fmla="*/ 90835 w 583166"/>
              <a:gd name="csY25" fmla="*/ 680833 h 973389"/>
              <a:gd name="csX26" fmla="*/ 90835 w 583166"/>
              <a:gd name="csY26" fmla="*/ 735300 h 973389"/>
              <a:gd name="csX27" fmla="*/ 105868 w 583166"/>
              <a:gd name="csY27" fmla="*/ 699938 h 973389"/>
              <a:gd name="csX28" fmla="*/ 118593 w 583166"/>
              <a:gd name="csY28" fmla="*/ 699938 h 973389"/>
              <a:gd name="csX29" fmla="*/ 150144 w 583166"/>
              <a:gd name="csY29" fmla="*/ 740241 h 973389"/>
              <a:gd name="csX30" fmla="*/ 165101 w 583166"/>
              <a:gd name="csY30" fmla="*/ 740241 h 973389"/>
              <a:gd name="csX31" fmla="*/ 226530 w 583166"/>
              <a:gd name="csY31" fmla="*/ 661773 h 973389"/>
              <a:gd name="csX32" fmla="*/ 238846 w 583166"/>
              <a:gd name="csY32" fmla="*/ 662248 h 973389"/>
              <a:gd name="csX33" fmla="*/ 239218 w 583166"/>
              <a:gd name="csY33" fmla="*/ 677980 h 973389"/>
              <a:gd name="csX34" fmla="*/ 163985 w 583166"/>
              <a:gd name="csY34" fmla="*/ 774081 h 973389"/>
              <a:gd name="csX35" fmla="*/ 151261 w 583166"/>
              <a:gd name="csY35" fmla="*/ 774081 h 973389"/>
              <a:gd name="csX36" fmla="*/ 105869 w 583166"/>
              <a:gd name="csY36" fmla="*/ 716192 h 973389"/>
              <a:gd name="csX37" fmla="*/ 105869 w 583166"/>
              <a:gd name="csY37" fmla="*/ 699938 h 973389"/>
              <a:gd name="csX38" fmla="*/ 580108 w 583166"/>
              <a:gd name="csY38" fmla="*/ 158175 h 973389"/>
              <a:gd name="csX39" fmla="*/ 459369 w 583166"/>
              <a:gd name="csY39" fmla="*/ 3945 h 973389"/>
              <a:gd name="csX40" fmla="*/ 451891 w 583166"/>
              <a:gd name="csY40" fmla="*/ 0 h 973389"/>
              <a:gd name="csX41" fmla="*/ 106276 w 583166"/>
              <a:gd name="csY41" fmla="*/ 0 h 973389"/>
              <a:gd name="csX42" fmla="*/ 95709 w 583166"/>
              <a:gd name="csY42" fmla="*/ 13498 h 973389"/>
              <a:gd name="csX43" fmla="*/ 95709 w 583166"/>
              <a:gd name="csY43" fmla="*/ 82270 h 973389"/>
              <a:gd name="csX44" fmla="*/ 41871 w 583166"/>
              <a:gd name="csY44" fmla="*/ 82270 h 973389"/>
              <a:gd name="csX45" fmla="*/ 31304 w 583166"/>
              <a:gd name="csY45" fmla="*/ 95768 h 973389"/>
              <a:gd name="csX46" fmla="*/ 31304 w 583166"/>
              <a:gd name="csY46" fmla="*/ 472096 h 973389"/>
              <a:gd name="csX47" fmla="*/ 12 w 583166"/>
              <a:gd name="csY47" fmla="*/ 528653 h 973389"/>
              <a:gd name="csX48" fmla="*/ 12 w 583166"/>
              <a:gd name="csY48" fmla="*/ 746383 h 973389"/>
              <a:gd name="csX49" fmla="*/ 69069 w 583166"/>
              <a:gd name="csY49" fmla="*/ 899140 h 973389"/>
              <a:gd name="csX50" fmla="*/ 167262 w 583166"/>
              <a:gd name="csY50" fmla="*/ 971524 h 973389"/>
              <a:gd name="csX51" fmla="*/ 167262 w 583166"/>
              <a:gd name="csY51" fmla="*/ 971572 h 973389"/>
              <a:gd name="csX52" fmla="*/ 177829 w 583166"/>
              <a:gd name="csY52" fmla="*/ 971572 h 973389"/>
              <a:gd name="csX53" fmla="*/ 276022 w 583166"/>
              <a:gd name="csY53" fmla="*/ 899140 h 973389"/>
              <a:gd name="csX54" fmla="*/ 295072 w 583166"/>
              <a:gd name="csY54" fmla="*/ 882411 h 973389"/>
              <a:gd name="csX55" fmla="*/ 508232 w 583166"/>
              <a:gd name="csY55" fmla="*/ 882411 h 973389"/>
              <a:gd name="csX56" fmla="*/ 515711 w 583166"/>
              <a:gd name="csY56" fmla="*/ 878466 h 973389"/>
              <a:gd name="csX57" fmla="*/ 518836 w 583166"/>
              <a:gd name="csY57" fmla="*/ 868913 h 973389"/>
              <a:gd name="csX58" fmla="*/ 518836 w 583166"/>
              <a:gd name="csY58" fmla="*/ 800188 h 973389"/>
              <a:gd name="csX59" fmla="*/ 572600 w 583166"/>
              <a:gd name="csY59" fmla="*/ 800188 h 973389"/>
              <a:gd name="csX60" fmla="*/ 583167 w 583166"/>
              <a:gd name="csY60" fmla="*/ 786643 h 973389"/>
              <a:gd name="csX61" fmla="*/ 583167 w 583166"/>
              <a:gd name="csY61" fmla="*/ 167740 h 973389"/>
              <a:gd name="csX62" fmla="*/ 580116 w 583166"/>
              <a:gd name="csY62" fmla="*/ 158187 h 973389"/>
              <a:gd name="csX63" fmla="*/ 462494 w 583166"/>
              <a:gd name="csY63" fmla="*/ 46247 h 973389"/>
              <a:gd name="csX64" fmla="*/ 547102 w 583166"/>
              <a:gd name="csY64" fmla="*/ 154277 h 973389"/>
              <a:gd name="csX65" fmla="*/ 462456 w 583166"/>
              <a:gd name="csY65" fmla="*/ 154277 h 973389"/>
              <a:gd name="csX66" fmla="*/ 95705 w 583166"/>
              <a:gd name="csY66" fmla="*/ 109269 h 973389"/>
              <a:gd name="csX67" fmla="*/ 95705 w 583166"/>
              <a:gd name="csY67" fmla="*/ 468575 h 973389"/>
              <a:gd name="csX68" fmla="*/ 52470 w 583166"/>
              <a:gd name="csY68" fmla="*/ 468575 h 973389"/>
              <a:gd name="csX69" fmla="*/ 52470 w 583166"/>
              <a:gd name="csY69" fmla="*/ 109269 h 973389"/>
              <a:gd name="csX70" fmla="*/ 265440 w 583166"/>
              <a:gd name="csY70" fmla="*/ 875746 h 973389"/>
              <a:gd name="csX71" fmla="*/ 172535 w 583166"/>
              <a:gd name="csY71" fmla="*/ 944233 h 973389"/>
              <a:gd name="csX72" fmla="*/ 79629 w 583166"/>
              <a:gd name="csY72" fmla="*/ 875698 h 973389"/>
              <a:gd name="csX73" fmla="*/ 79629 w 583166"/>
              <a:gd name="csY73" fmla="*/ 875746 h 973389"/>
              <a:gd name="csX74" fmla="*/ 21177 w 583166"/>
              <a:gd name="csY74" fmla="*/ 746373 h 973389"/>
              <a:gd name="csX75" fmla="*/ 21177 w 583166"/>
              <a:gd name="csY75" fmla="*/ 528644 h 973389"/>
              <a:gd name="csX76" fmla="*/ 46998 w 583166"/>
              <a:gd name="csY76" fmla="*/ 495612 h 973389"/>
              <a:gd name="csX77" fmla="*/ 298067 w 583166"/>
              <a:gd name="csY77" fmla="*/ 495612 h 973389"/>
              <a:gd name="csX78" fmla="*/ 323889 w 583166"/>
              <a:gd name="csY78" fmla="*/ 528644 h 973389"/>
              <a:gd name="csX79" fmla="*/ 323889 w 583166"/>
              <a:gd name="csY79" fmla="*/ 746373 h 973389"/>
              <a:gd name="csX80" fmla="*/ 265437 w 583166"/>
              <a:gd name="csY80" fmla="*/ 875746 h 973389"/>
              <a:gd name="csX81" fmla="*/ 497650 w 583166"/>
              <a:gd name="csY81" fmla="*/ 855356 h 973389"/>
              <a:gd name="csX82" fmla="*/ 316085 w 583166"/>
              <a:gd name="csY82" fmla="*/ 855356 h 973389"/>
              <a:gd name="csX83" fmla="*/ 338855 w 583166"/>
              <a:gd name="csY83" fmla="*/ 800128 h 973389"/>
              <a:gd name="csX84" fmla="*/ 497656 w 583166"/>
              <a:gd name="csY84" fmla="*/ 800128 h 973389"/>
              <a:gd name="csX85" fmla="*/ 343574 w 583166"/>
              <a:gd name="csY85" fmla="*/ 773133 h 973389"/>
              <a:gd name="csX86" fmla="*/ 345062 w 583166"/>
              <a:gd name="csY86" fmla="*/ 746376 h 973389"/>
              <a:gd name="csX87" fmla="*/ 345062 w 583166"/>
              <a:gd name="csY87" fmla="*/ 528646 h 973389"/>
              <a:gd name="csX88" fmla="*/ 298070 w 583166"/>
              <a:gd name="csY88" fmla="*/ 468571 h 973389"/>
              <a:gd name="csX89" fmla="*/ 116838 w 583166"/>
              <a:gd name="csY89" fmla="*/ 468571 h 973389"/>
              <a:gd name="csX90" fmla="*/ 116838 w 583166"/>
              <a:gd name="csY90" fmla="*/ 27040 h 973389"/>
              <a:gd name="csX91" fmla="*/ 441316 w 583166"/>
              <a:gd name="csY91" fmla="*/ 27040 h 973389"/>
              <a:gd name="csX92" fmla="*/ 441316 w 583166"/>
              <a:gd name="csY92" fmla="*/ 167716 h 973389"/>
              <a:gd name="csX93" fmla="*/ 444404 w 583166"/>
              <a:gd name="csY93" fmla="*/ 177317 h 973389"/>
              <a:gd name="csX94" fmla="*/ 451883 w 583166"/>
              <a:gd name="csY94" fmla="*/ 181261 h 973389"/>
              <a:gd name="csX95" fmla="*/ 562011 w 583166"/>
              <a:gd name="csY95" fmla="*/ 181261 h 973389"/>
              <a:gd name="csX96" fmla="*/ 562011 w 583166"/>
              <a:gd name="csY96" fmla="*/ 773128 h 973389"/>
              <a:gd name="csX97" fmla="*/ 440348 w 583166"/>
              <a:gd name="csY97" fmla="*/ 313206 h 973389"/>
              <a:gd name="csX98" fmla="*/ 450952 w 583166"/>
              <a:gd name="csY98" fmla="*/ 299708 h 973389"/>
              <a:gd name="csX99" fmla="*/ 495415 w 583166"/>
              <a:gd name="csY99" fmla="*/ 299708 h 973389"/>
              <a:gd name="csX100" fmla="*/ 506019 w 583166"/>
              <a:gd name="csY100" fmla="*/ 313206 h 973389"/>
              <a:gd name="csX101" fmla="*/ 495415 w 583166"/>
              <a:gd name="csY101" fmla="*/ 326752 h 973389"/>
              <a:gd name="csX102" fmla="*/ 450952 w 583166"/>
              <a:gd name="csY102" fmla="*/ 326752 h 973389"/>
              <a:gd name="csX103" fmla="*/ 443436 w 583166"/>
              <a:gd name="csY103" fmla="*/ 322759 h 973389"/>
              <a:gd name="csX104" fmla="*/ 440348 w 583166"/>
              <a:gd name="csY104" fmla="*/ 313159 h 973389"/>
              <a:gd name="csX105" fmla="*/ 495414 w 583166"/>
              <a:gd name="csY105" fmla="*/ 436775 h 973389"/>
              <a:gd name="csX106" fmla="*/ 394020 w 583166"/>
              <a:gd name="csY106" fmla="*/ 436775 h 973389"/>
              <a:gd name="csX107" fmla="*/ 383453 w 583166"/>
              <a:gd name="csY107" fmla="*/ 423277 h 973389"/>
              <a:gd name="csX108" fmla="*/ 394020 w 583166"/>
              <a:gd name="csY108" fmla="*/ 409779 h 973389"/>
              <a:gd name="csX109" fmla="*/ 495414 w 583166"/>
              <a:gd name="csY109" fmla="*/ 409779 h 973389"/>
              <a:gd name="csX110" fmla="*/ 506018 w 583166"/>
              <a:gd name="csY110" fmla="*/ 423277 h 973389"/>
              <a:gd name="csX111" fmla="*/ 495414 w 583166"/>
              <a:gd name="csY111" fmla="*/ 436775 h 973389"/>
              <a:gd name="csX112" fmla="*/ 506018 w 583166"/>
              <a:gd name="csY112" fmla="*/ 617139 h 973389"/>
              <a:gd name="csX113" fmla="*/ 502930 w 583166"/>
              <a:gd name="csY113" fmla="*/ 626740 h 973389"/>
              <a:gd name="csX114" fmla="*/ 495414 w 583166"/>
              <a:gd name="csY114" fmla="*/ 630685 h 973389"/>
              <a:gd name="csX115" fmla="*/ 410768 w 583166"/>
              <a:gd name="csY115" fmla="*/ 630685 h 973389"/>
              <a:gd name="csX116" fmla="*/ 400201 w 583166"/>
              <a:gd name="csY116" fmla="*/ 617187 h 973389"/>
              <a:gd name="csX117" fmla="*/ 410768 w 583166"/>
              <a:gd name="csY117" fmla="*/ 603641 h 973389"/>
              <a:gd name="csX118" fmla="*/ 495414 w 583166"/>
              <a:gd name="csY118" fmla="*/ 603641 h 973389"/>
              <a:gd name="csX119" fmla="*/ 506018 w 583166"/>
              <a:gd name="csY119" fmla="*/ 617187 h 973389"/>
              <a:gd name="csX120" fmla="*/ 506018 w 583166"/>
              <a:gd name="csY120" fmla="*/ 700930 h 973389"/>
              <a:gd name="csX121" fmla="*/ 502930 w 583166"/>
              <a:gd name="csY121" fmla="*/ 710531 h 973389"/>
              <a:gd name="csX122" fmla="*/ 495414 w 583166"/>
              <a:gd name="csY122" fmla="*/ 714476 h 973389"/>
              <a:gd name="csX123" fmla="*/ 410731 w 583166"/>
              <a:gd name="csY123" fmla="*/ 714476 h 973389"/>
              <a:gd name="csX124" fmla="*/ 400164 w 583166"/>
              <a:gd name="csY124" fmla="*/ 700930 h 973389"/>
              <a:gd name="csX125" fmla="*/ 410731 w 583166"/>
              <a:gd name="csY125" fmla="*/ 687432 h 973389"/>
              <a:gd name="csX126" fmla="*/ 495414 w 583166"/>
              <a:gd name="csY126" fmla="*/ 687432 h 973389"/>
              <a:gd name="csX127" fmla="*/ 502930 w 583166"/>
              <a:gd name="csY127" fmla="*/ 691377 h 973389"/>
              <a:gd name="csX128" fmla="*/ 506018 w 583166"/>
              <a:gd name="csY128" fmla="*/ 700930 h 973389"/>
              <a:gd name="csX129" fmla="*/ 324929 w 583166"/>
              <a:gd name="csY129" fmla="*/ 265763 h 973389"/>
              <a:gd name="csX130" fmla="*/ 295386 w 583166"/>
              <a:gd name="csY130" fmla="*/ 310629 h 973389"/>
              <a:gd name="csX131" fmla="*/ 295386 w 583166"/>
              <a:gd name="csY131" fmla="*/ 320943 h 973389"/>
              <a:gd name="csX132" fmla="*/ 284819 w 583166"/>
              <a:gd name="csY132" fmla="*/ 334060 h 973389"/>
              <a:gd name="csX133" fmla="*/ 274215 w 583166"/>
              <a:gd name="csY133" fmla="*/ 320943 h 973389"/>
              <a:gd name="csX134" fmla="*/ 274215 w 583166"/>
              <a:gd name="csY134" fmla="*/ 310629 h 973389"/>
              <a:gd name="csX135" fmla="*/ 247873 w 583166"/>
              <a:gd name="csY135" fmla="*/ 284014 h 973389"/>
              <a:gd name="csX136" fmla="*/ 247240 w 583166"/>
              <a:gd name="csY136" fmla="*/ 273463 h 973389"/>
              <a:gd name="csX137" fmla="*/ 252784 w 583166"/>
              <a:gd name="csY137" fmla="*/ 265525 h 973389"/>
              <a:gd name="csX138" fmla="*/ 261044 w 583166"/>
              <a:gd name="csY138" fmla="*/ 265145 h 973389"/>
              <a:gd name="csX139" fmla="*/ 267034 w 583166"/>
              <a:gd name="csY139" fmla="*/ 272512 h 973389"/>
              <a:gd name="csX140" fmla="*/ 284782 w 583166"/>
              <a:gd name="csY140" fmla="*/ 285250 h 973389"/>
              <a:gd name="csX141" fmla="*/ 303758 w 583166"/>
              <a:gd name="csY141" fmla="*/ 265810 h 973389"/>
              <a:gd name="csX142" fmla="*/ 284782 w 583166"/>
              <a:gd name="csY142" fmla="*/ 246324 h 973389"/>
              <a:gd name="csX143" fmla="*/ 244636 w 583166"/>
              <a:gd name="csY143" fmla="*/ 199794 h 973389"/>
              <a:gd name="csX144" fmla="*/ 274179 w 583166"/>
              <a:gd name="csY144" fmla="*/ 154928 h 973389"/>
              <a:gd name="csX145" fmla="*/ 274179 w 583166"/>
              <a:gd name="csY145" fmla="*/ 144615 h 973389"/>
              <a:gd name="csX146" fmla="*/ 277155 w 583166"/>
              <a:gd name="csY146" fmla="*/ 134777 h 973389"/>
              <a:gd name="csX147" fmla="*/ 284783 w 583166"/>
              <a:gd name="csY147" fmla="*/ 130689 h 973389"/>
              <a:gd name="csX148" fmla="*/ 292373 w 583166"/>
              <a:gd name="csY148" fmla="*/ 134777 h 973389"/>
              <a:gd name="csX149" fmla="*/ 295350 w 583166"/>
              <a:gd name="csY149" fmla="*/ 144615 h 973389"/>
              <a:gd name="csX150" fmla="*/ 295350 w 583166"/>
              <a:gd name="csY150" fmla="*/ 154928 h 973389"/>
              <a:gd name="csX151" fmla="*/ 321729 w 583166"/>
              <a:gd name="csY151" fmla="*/ 181544 h 973389"/>
              <a:gd name="csX152" fmla="*/ 316632 w 583166"/>
              <a:gd name="csY152" fmla="*/ 199510 h 973389"/>
              <a:gd name="csX153" fmla="*/ 302530 w 583166"/>
              <a:gd name="csY153" fmla="*/ 192998 h 973389"/>
              <a:gd name="csX154" fmla="*/ 284782 w 583166"/>
              <a:gd name="csY154" fmla="*/ 180308 h 973389"/>
              <a:gd name="csX155" fmla="*/ 265806 w 583166"/>
              <a:gd name="csY155" fmla="*/ 199747 h 973389"/>
              <a:gd name="csX156" fmla="*/ 284782 w 583166"/>
              <a:gd name="csY156" fmla="*/ 219234 h 973389"/>
              <a:gd name="csX157" fmla="*/ 324928 w 583166"/>
              <a:gd name="csY157" fmla="*/ 265763 h 973389"/>
              <a:gd name="csX158" fmla="*/ 284783 w 583166"/>
              <a:gd name="csY158" fmla="*/ 61721 h 973389"/>
              <a:gd name="csX159" fmla="*/ 161072 w 583166"/>
              <a:gd name="csY159" fmla="*/ 167280 h 973389"/>
              <a:gd name="csX160" fmla="*/ 190094 w 583166"/>
              <a:gd name="csY160" fmla="*/ 353729 h 973389"/>
              <a:gd name="csX161" fmla="*/ 336055 w 583166"/>
              <a:gd name="csY161" fmla="*/ 390800 h 973389"/>
              <a:gd name="csX162" fmla="*/ 418692 w 583166"/>
              <a:gd name="csY162" fmla="*/ 232774 h 973389"/>
              <a:gd name="csX163" fmla="*/ 284780 w 583166"/>
              <a:gd name="csY163" fmla="*/ 61718 h 973389"/>
              <a:gd name="csX164" fmla="*/ 284783 w 583166"/>
              <a:gd name="csY164" fmla="*/ 376788 h 973389"/>
              <a:gd name="csX165" fmla="*/ 180637 w 583166"/>
              <a:gd name="csY165" fmla="*/ 287863 h 973389"/>
              <a:gd name="csX166" fmla="*/ 205081 w 583166"/>
              <a:gd name="csY166" fmla="*/ 130932 h 973389"/>
              <a:gd name="csX167" fmla="*/ 327935 w 583166"/>
              <a:gd name="csY167" fmla="*/ 99707 h 973389"/>
              <a:gd name="csX168" fmla="*/ 397512 w 583166"/>
              <a:gd name="csY168" fmla="*/ 232790 h 973389"/>
              <a:gd name="csX169" fmla="*/ 284774 w 583166"/>
              <a:gd name="csY169" fmla="*/ 376800 h 973389"/>
              <a:gd name="csX170" fmla="*/ 506020 w 583166"/>
              <a:gd name="csY170" fmla="*/ 533390 h 973389"/>
              <a:gd name="csX171" fmla="*/ 502932 w 583166"/>
              <a:gd name="csY171" fmla="*/ 542943 h 973389"/>
              <a:gd name="csX172" fmla="*/ 495416 w 583166"/>
              <a:gd name="csY172" fmla="*/ 546888 h 973389"/>
              <a:gd name="csX173" fmla="*/ 410807 w 583166"/>
              <a:gd name="csY173" fmla="*/ 546888 h 973389"/>
              <a:gd name="csX174" fmla="*/ 400203 w 583166"/>
              <a:gd name="csY174" fmla="*/ 533390 h 973389"/>
              <a:gd name="csX175" fmla="*/ 410807 w 583166"/>
              <a:gd name="csY175" fmla="*/ 519891 h 973389"/>
              <a:gd name="csX176" fmla="*/ 495416 w 583166"/>
              <a:gd name="csY176" fmla="*/ 519891 h 973389"/>
              <a:gd name="csX177" fmla="*/ 502932 w 583166"/>
              <a:gd name="csY177" fmla="*/ 523836 h 973389"/>
              <a:gd name="csX178" fmla="*/ 506020 w 583166"/>
              <a:gd name="csY178" fmla="*/ 533389 h 97338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</a:cxnLst>
            <a:rect l="l" t="t" r="r" b="b"/>
            <a:pathLst>
              <a:path w="583166" h="973389">
                <a:moveTo>
                  <a:pt x="300161" y="549317"/>
                </a:moveTo>
                <a:cubicBezTo>
                  <a:pt x="300161" y="538148"/>
                  <a:pt x="293092" y="529069"/>
                  <a:pt x="284348" y="529069"/>
                </a:cubicBezTo>
                <a:lnTo>
                  <a:pt x="60729" y="529069"/>
                </a:lnTo>
                <a:cubicBezTo>
                  <a:pt x="51985" y="529069"/>
                  <a:pt x="44916" y="538147"/>
                  <a:pt x="44916" y="549317"/>
                </a:cubicBezTo>
                <a:lnTo>
                  <a:pt x="44916" y="743272"/>
                </a:lnTo>
                <a:lnTo>
                  <a:pt x="44916" y="743224"/>
                </a:lnTo>
                <a:cubicBezTo>
                  <a:pt x="44432" y="787662"/>
                  <a:pt x="63035" y="828822"/>
                  <a:pt x="93396" y="850541"/>
                </a:cubicBezTo>
                <a:lnTo>
                  <a:pt x="167252" y="905009"/>
                </a:lnTo>
                <a:cubicBezTo>
                  <a:pt x="170526" y="907432"/>
                  <a:pt x="174582" y="907432"/>
                  <a:pt x="177856" y="905009"/>
                </a:cubicBezTo>
                <a:lnTo>
                  <a:pt x="251712" y="850541"/>
                </a:lnTo>
                <a:cubicBezTo>
                  <a:pt x="282036" y="828821"/>
                  <a:pt x="300639" y="787662"/>
                  <a:pt x="300155" y="743224"/>
                </a:cubicBezTo>
                <a:close/>
                <a:moveTo>
                  <a:pt x="279027" y="743235"/>
                </a:moveTo>
                <a:cubicBezTo>
                  <a:pt x="279622" y="778026"/>
                  <a:pt x="264999" y="810344"/>
                  <a:pt x="241113" y="827121"/>
                </a:cubicBezTo>
                <a:lnTo>
                  <a:pt x="172540" y="877690"/>
                </a:lnTo>
                <a:lnTo>
                  <a:pt x="103968" y="827121"/>
                </a:lnTo>
                <a:cubicBezTo>
                  <a:pt x="80081" y="810344"/>
                  <a:pt x="65495" y="778025"/>
                  <a:pt x="66054" y="743235"/>
                </a:cubicBezTo>
                <a:lnTo>
                  <a:pt x="66054" y="556118"/>
                </a:lnTo>
                <a:lnTo>
                  <a:pt x="279023" y="556118"/>
                </a:lnTo>
                <a:close/>
                <a:moveTo>
                  <a:pt x="136266" y="793282"/>
                </a:moveTo>
                <a:cubicBezTo>
                  <a:pt x="148061" y="808301"/>
                  <a:pt x="167148" y="808301"/>
                  <a:pt x="178943" y="793282"/>
                </a:cubicBezTo>
                <a:lnTo>
                  <a:pt x="254175" y="697182"/>
                </a:lnTo>
                <a:cubicBezTo>
                  <a:pt x="265560" y="682068"/>
                  <a:pt x="265412" y="658114"/>
                  <a:pt x="253803" y="643238"/>
                </a:cubicBezTo>
                <a:cubicBezTo>
                  <a:pt x="242232" y="628409"/>
                  <a:pt x="223442" y="628124"/>
                  <a:pt x="211610" y="642620"/>
                </a:cubicBezTo>
                <a:lnTo>
                  <a:pt x="157660" y="711535"/>
                </a:lnTo>
                <a:lnTo>
                  <a:pt x="133475" y="680833"/>
                </a:lnTo>
                <a:cubicBezTo>
                  <a:pt x="121717" y="665814"/>
                  <a:pt x="102630" y="665814"/>
                  <a:pt x="90835" y="680833"/>
                </a:cubicBezTo>
                <a:cubicBezTo>
                  <a:pt x="79115" y="695900"/>
                  <a:pt x="79115" y="720234"/>
                  <a:pt x="90835" y="735300"/>
                </a:cubicBezTo>
                <a:close/>
                <a:moveTo>
                  <a:pt x="105868" y="699938"/>
                </a:moveTo>
                <a:cubicBezTo>
                  <a:pt x="109366" y="695470"/>
                  <a:pt x="115058" y="695470"/>
                  <a:pt x="118593" y="699938"/>
                </a:cubicBezTo>
                <a:lnTo>
                  <a:pt x="150144" y="740241"/>
                </a:lnTo>
                <a:cubicBezTo>
                  <a:pt x="154274" y="745516"/>
                  <a:pt x="160971" y="745516"/>
                  <a:pt x="165101" y="740241"/>
                </a:cubicBezTo>
                <a:lnTo>
                  <a:pt x="226530" y="661773"/>
                </a:lnTo>
                <a:cubicBezTo>
                  <a:pt x="230102" y="657733"/>
                  <a:pt x="235497" y="657971"/>
                  <a:pt x="238846" y="662248"/>
                </a:cubicBezTo>
                <a:cubicBezTo>
                  <a:pt x="242194" y="666573"/>
                  <a:pt x="242380" y="673465"/>
                  <a:pt x="239218" y="677980"/>
                </a:cubicBezTo>
                <a:lnTo>
                  <a:pt x="163985" y="774081"/>
                </a:lnTo>
                <a:cubicBezTo>
                  <a:pt x="160451" y="778548"/>
                  <a:pt x="154795" y="778548"/>
                  <a:pt x="151261" y="774081"/>
                </a:cubicBezTo>
                <a:lnTo>
                  <a:pt x="105869" y="716192"/>
                </a:lnTo>
                <a:cubicBezTo>
                  <a:pt x="102371" y="711677"/>
                  <a:pt x="102371" y="704453"/>
                  <a:pt x="105869" y="699938"/>
                </a:cubicBezTo>
                <a:close/>
                <a:moveTo>
                  <a:pt x="580108" y="158175"/>
                </a:moveTo>
                <a:lnTo>
                  <a:pt x="459369" y="3945"/>
                </a:lnTo>
                <a:cubicBezTo>
                  <a:pt x="457397" y="1426"/>
                  <a:pt x="454681" y="0"/>
                  <a:pt x="451891" y="0"/>
                </a:cubicBezTo>
                <a:lnTo>
                  <a:pt x="106276" y="0"/>
                </a:lnTo>
                <a:cubicBezTo>
                  <a:pt x="100435" y="0"/>
                  <a:pt x="95709" y="6036"/>
                  <a:pt x="95709" y="13498"/>
                </a:cubicBezTo>
                <a:lnTo>
                  <a:pt x="95709" y="82270"/>
                </a:lnTo>
                <a:lnTo>
                  <a:pt x="41871" y="82270"/>
                </a:lnTo>
                <a:cubicBezTo>
                  <a:pt x="36029" y="82270"/>
                  <a:pt x="31304" y="88306"/>
                  <a:pt x="31304" y="95768"/>
                </a:cubicBezTo>
                <a:lnTo>
                  <a:pt x="31304" y="472096"/>
                </a:lnTo>
                <a:cubicBezTo>
                  <a:pt x="12551" y="480603"/>
                  <a:pt x="51" y="503274"/>
                  <a:pt x="12" y="528653"/>
                </a:cubicBezTo>
                <a:lnTo>
                  <a:pt x="12" y="746383"/>
                </a:lnTo>
                <a:cubicBezTo>
                  <a:pt x="-657" y="809642"/>
                  <a:pt x="25834" y="868297"/>
                  <a:pt x="69069" y="899140"/>
                </a:cubicBezTo>
                <a:lnTo>
                  <a:pt x="167262" y="971524"/>
                </a:lnTo>
                <a:lnTo>
                  <a:pt x="167262" y="971572"/>
                </a:lnTo>
                <a:cubicBezTo>
                  <a:pt x="170536" y="973996"/>
                  <a:pt x="174555" y="973996"/>
                  <a:pt x="177829" y="971572"/>
                </a:cubicBezTo>
                <a:lnTo>
                  <a:pt x="276022" y="899140"/>
                </a:lnTo>
                <a:cubicBezTo>
                  <a:pt x="282719" y="894245"/>
                  <a:pt x="289082" y="888637"/>
                  <a:pt x="295072" y="882411"/>
                </a:cubicBezTo>
                <a:lnTo>
                  <a:pt x="508232" y="882411"/>
                </a:lnTo>
                <a:cubicBezTo>
                  <a:pt x="511023" y="882411"/>
                  <a:pt x="513739" y="880985"/>
                  <a:pt x="515711" y="878466"/>
                </a:cubicBezTo>
                <a:cubicBezTo>
                  <a:pt x="517720" y="875947"/>
                  <a:pt x="518836" y="872477"/>
                  <a:pt x="518836" y="868913"/>
                </a:cubicBezTo>
                <a:lnTo>
                  <a:pt x="518836" y="800188"/>
                </a:lnTo>
                <a:lnTo>
                  <a:pt x="572600" y="800188"/>
                </a:lnTo>
                <a:cubicBezTo>
                  <a:pt x="578442" y="800188"/>
                  <a:pt x="583167" y="794152"/>
                  <a:pt x="583167" y="786643"/>
                </a:cubicBezTo>
                <a:lnTo>
                  <a:pt x="583167" y="167740"/>
                </a:lnTo>
                <a:cubicBezTo>
                  <a:pt x="583167" y="164176"/>
                  <a:pt x="582088" y="160706"/>
                  <a:pt x="580116" y="158187"/>
                </a:cubicBezTo>
                <a:close/>
                <a:moveTo>
                  <a:pt x="462494" y="46247"/>
                </a:moveTo>
                <a:lnTo>
                  <a:pt x="547102" y="154277"/>
                </a:lnTo>
                <a:lnTo>
                  <a:pt x="462456" y="154277"/>
                </a:lnTo>
                <a:close/>
                <a:moveTo>
                  <a:pt x="95705" y="109269"/>
                </a:moveTo>
                <a:lnTo>
                  <a:pt x="95705" y="468575"/>
                </a:lnTo>
                <a:lnTo>
                  <a:pt x="52470" y="468575"/>
                </a:lnTo>
                <a:lnTo>
                  <a:pt x="52470" y="109269"/>
                </a:lnTo>
                <a:close/>
                <a:moveTo>
                  <a:pt x="265440" y="875746"/>
                </a:moveTo>
                <a:lnTo>
                  <a:pt x="172535" y="944233"/>
                </a:lnTo>
                <a:lnTo>
                  <a:pt x="79629" y="875698"/>
                </a:lnTo>
                <a:lnTo>
                  <a:pt x="79629" y="875746"/>
                </a:lnTo>
                <a:cubicBezTo>
                  <a:pt x="43055" y="849558"/>
                  <a:pt x="20618" y="799891"/>
                  <a:pt x="21177" y="746373"/>
                </a:cubicBezTo>
                <a:lnTo>
                  <a:pt x="21177" y="528644"/>
                </a:lnTo>
                <a:cubicBezTo>
                  <a:pt x="21177" y="510393"/>
                  <a:pt x="32748" y="495612"/>
                  <a:pt x="46998" y="495612"/>
                </a:cubicBezTo>
                <a:lnTo>
                  <a:pt x="298067" y="495612"/>
                </a:lnTo>
                <a:cubicBezTo>
                  <a:pt x="312318" y="495612"/>
                  <a:pt x="323889" y="510393"/>
                  <a:pt x="323889" y="528644"/>
                </a:cubicBezTo>
                <a:lnTo>
                  <a:pt x="323889" y="746373"/>
                </a:lnTo>
                <a:cubicBezTo>
                  <a:pt x="324447" y="799889"/>
                  <a:pt x="302011" y="849556"/>
                  <a:pt x="265437" y="875746"/>
                </a:cubicBezTo>
                <a:close/>
                <a:moveTo>
                  <a:pt x="497650" y="855356"/>
                </a:moveTo>
                <a:lnTo>
                  <a:pt x="316085" y="855356"/>
                </a:lnTo>
                <a:cubicBezTo>
                  <a:pt x="326279" y="838911"/>
                  <a:pt x="334019" y="820186"/>
                  <a:pt x="338855" y="800128"/>
                </a:cubicBezTo>
                <a:lnTo>
                  <a:pt x="497656" y="800128"/>
                </a:lnTo>
                <a:close/>
                <a:moveTo>
                  <a:pt x="343574" y="773133"/>
                </a:moveTo>
                <a:cubicBezTo>
                  <a:pt x="344579" y="764246"/>
                  <a:pt x="345062" y="755311"/>
                  <a:pt x="345062" y="746376"/>
                </a:cubicBezTo>
                <a:lnTo>
                  <a:pt x="345062" y="528646"/>
                </a:lnTo>
                <a:cubicBezTo>
                  <a:pt x="345025" y="495471"/>
                  <a:pt x="324003" y="468618"/>
                  <a:pt x="298070" y="468571"/>
                </a:cubicBezTo>
                <a:lnTo>
                  <a:pt x="116838" y="468571"/>
                </a:lnTo>
                <a:lnTo>
                  <a:pt x="116838" y="27040"/>
                </a:lnTo>
                <a:lnTo>
                  <a:pt x="441316" y="27040"/>
                </a:lnTo>
                <a:lnTo>
                  <a:pt x="441316" y="167716"/>
                </a:lnTo>
                <a:cubicBezTo>
                  <a:pt x="441279" y="171328"/>
                  <a:pt x="442395" y="174750"/>
                  <a:pt x="444404" y="177317"/>
                </a:cubicBezTo>
                <a:cubicBezTo>
                  <a:pt x="446376" y="179835"/>
                  <a:pt x="449055" y="181261"/>
                  <a:pt x="451883" y="181261"/>
                </a:cubicBezTo>
                <a:lnTo>
                  <a:pt x="562011" y="181261"/>
                </a:lnTo>
                <a:lnTo>
                  <a:pt x="562011" y="773128"/>
                </a:lnTo>
                <a:close/>
                <a:moveTo>
                  <a:pt x="440348" y="313206"/>
                </a:moveTo>
                <a:cubicBezTo>
                  <a:pt x="440385" y="305744"/>
                  <a:pt x="445111" y="299708"/>
                  <a:pt x="450952" y="299708"/>
                </a:cubicBezTo>
                <a:lnTo>
                  <a:pt x="495415" y="299708"/>
                </a:lnTo>
                <a:cubicBezTo>
                  <a:pt x="501256" y="299708"/>
                  <a:pt x="506019" y="305744"/>
                  <a:pt x="506019" y="313206"/>
                </a:cubicBezTo>
                <a:cubicBezTo>
                  <a:pt x="506019" y="320668"/>
                  <a:pt x="501257" y="326752"/>
                  <a:pt x="495415" y="326752"/>
                </a:cubicBezTo>
                <a:lnTo>
                  <a:pt x="450952" y="326752"/>
                </a:lnTo>
                <a:cubicBezTo>
                  <a:pt x="448124" y="326752"/>
                  <a:pt x="445446" y="325326"/>
                  <a:pt x="443436" y="322759"/>
                </a:cubicBezTo>
                <a:cubicBezTo>
                  <a:pt x="441464" y="320240"/>
                  <a:pt x="440348" y="316771"/>
                  <a:pt x="440348" y="313159"/>
                </a:cubicBezTo>
                <a:close/>
                <a:moveTo>
                  <a:pt x="495414" y="436775"/>
                </a:moveTo>
                <a:lnTo>
                  <a:pt x="394020" y="436775"/>
                </a:lnTo>
                <a:cubicBezTo>
                  <a:pt x="388179" y="436775"/>
                  <a:pt x="383453" y="430739"/>
                  <a:pt x="383453" y="423277"/>
                </a:cubicBezTo>
                <a:cubicBezTo>
                  <a:pt x="383453" y="415815"/>
                  <a:pt x="388179" y="409779"/>
                  <a:pt x="394020" y="409779"/>
                </a:cubicBezTo>
                <a:lnTo>
                  <a:pt x="495414" y="409779"/>
                </a:lnTo>
                <a:cubicBezTo>
                  <a:pt x="501255" y="409779"/>
                  <a:pt x="506018" y="415815"/>
                  <a:pt x="506018" y="423277"/>
                </a:cubicBezTo>
                <a:cubicBezTo>
                  <a:pt x="506018" y="430739"/>
                  <a:pt x="501256" y="436775"/>
                  <a:pt x="495414" y="436775"/>
                </a:cubicBezTo>
                <a:close/>
                <a:moveTo>
                  <a:pt x="506018" y="617139"/>
                </a:moveTo>
                <a:cubicBezTo>
                  <a:pt x="506018" y="620752"/>
                  <a:pt x="504902" y="624173"/>
                  <a:pt x="502930" y="626740"/>
                </a:cubicBezTo>
                <a:cubicBezTo>
                  <a:pt x="500921" y="629259"/>
                  <a:pt x="498242" y="630685"/>
                  <a:pt x="495414" y="630685"/>
                </a:cubicBezTo>
                <a:lnTo>
                  <a:pt x="410768" y="630685"/>
                </a:lnTo>
                <a:cubicBezTo>
                  <a:pt x="404927" y="630685"/>
                  <a:pt x="400201" y="624649"/>
                  <a:pt x="400201" y="617187"/>
                </a:cubicBezTo>
                <a:cubicBezTo>
                  <a:pt x="400201" y="609725"/>
                  <a:pt x="404927" y="603641"/>
                  <a:pt x="410768" y="603641"/>
                </a:cubicBezTo>
                <a:lnTo>
                  <a:pt x="495414" y="603641"/>
                </a:lnTo>
                <a:cubicBezTo>
                  <a:pt x="501293" y="603641"/>
                  <a:pt x="506018" y="609677"/>
                  <a:pt x="506018" y="617187"/>
                </a:cubicBezTo>
                <a:close/>
                <a:moveTo>
                  <a:pt x="506018" y="700930"/>
                </a:moveTo>
                <a:cubicBezTo>
                  <a:pt x="506018" y="704543"/>
                  <a:pt x="504902" y="707964"/>
                  <a:pt x="502930" y="710531"/>
                </a:cubicBezTo>
                <a:cubicBezTo>
                  <a:pt x="500921" y="713050"/>
                  <a:pt x="498242" y="714476"/>
                  <a:pt x="495414" y="714476"/>
                </a:cubicBezTo>
                <a:lnTo>
                  <a:pt x="410731" y="714476"/>
                </a:lnTo>
                <a:cubicBezTo>
                  <a:pt x="404890" y="714476"/>
                  <a:pt x="400164" y="708392"/>
                  <a:pt x="400164" y="700930"/>
                </a:cubicBezTo>
                <a:cubicBezTo>
                  <a:pt x="400164" y="693468"/>
                  <a:pt x="404889" y="687432"/>
                  <a:pt x="410731" y="687432"/>
                </a:cubicBezTo>
                <a:lnTo>
                  <a:pt x="495414" y="687432"/>
                </a:lnTo>
                <a:cubicBezTo>
                  <a:pt x="498242" y="687432"/>
                  <a:pt x="500921" y="688858"/>
                  <a:pt x="502930" y="691377"/>
                </a:cubicBezTo>
                <a:cubicBezTo>
                  <a:pt x="504902" y="693943"/>
                  <a:pt x="506018" y="697365"/>
                  <a:pt x="506018" y="700930"/>
                </a:cubicBezTo>
                <a:close/>
                <a:moveTo>
                  <a:pt x="324929" y="265763"/>
                </a:moveTo>
                <a:cubicBezTo>
                  <a:pt x="324334" y="287626"/>
                  <a:pt x="312129" y="306114"/>
                  <a:pt x="295386" y="310629"/>
                </a:cubicBezTo>
                <a:lnTo>
                  <a:pt x="295386" y="320943"/>
                </a:lnTo>
                <a:cubicBezTo>
                  <a:pt x="295237" y="328262"/>
                  <a:pt x="290549" y="334060"/>
                  <a:pt x="284819" y="334060"/>
                </a:cubicBezTo>
                <a:cubicBezTo>
                  <a:pt x="279089" y="334060"/>
                  <a:pt x="274401" y="328262"/>
                  <a:pt x="274215" y="320943"/>
                </a:cubicBezTo>
                <a:lnTo>
                  <a:pt x="274215" y="310629"/>
                </a:lnTo>
                <a:cubicBezTo>
                  <a:pt x="262755" y="307302"/>
                  <a:pt x="253081" y="297512"/>
                  <a:pt x="247873" y="284014"/>
                </a:cubicBezTo>
                <a:cubicBezTo>
                  <a:pt x="246533" y="280734"/>
                  <a:pt x="246310" y="276932"/>
                  <a:pt x="247240" y="273463"/>
                </a:cubicBezTo>
                <a:cubicBezTo>
                  <a:pt x="248170" y="269945"/>
                  <a:pt x="250179" y="267094"/>
                  <a:pt x="252784" y="265525"/>
                </a:cubicBezTo>
                <a:cubicBezTo>
                  <a:pt x="255388" y="263957"/>
                  <a:pt x="258365" y="263862"/>
                  <a:pt x="261044" y="265145"/>
                </a:cubicBezTo>
                <a:cubicBezTo>
                  <a:pt x="263760" y="266476"/>
                  <a:pt x="265881" y="269137"/>
                  <a:pt x="267034" y="272512"/>
                </a:cubicBezTo>
                <a:cubicBezTo>
                  <a:pt x="270606" y="280734"/>
                  <a:pt x="277453" y="285629"/>
                  <a:pt x="284782" y="285250"/>
                </a:cubicBezTo>
                <a:cubicBezTo>
                  <a:pt x="294196" y="286390"/>
                  <a:pt x="302604" y="277788"/>
                  <a:pt x="303758" y="265810"/>
                </a:cubicBezTo>
                <a:cubicBezTo>
                  <a:pt x="302642" y="253786"/>
                  <a:pt x="294196" y="245184"/>
                  <a:pt x="284782" y="246324"/>
                </a:cubicBezTo>
                <a:cubicBezTo>
                  <a:pt x="263686" y="247559"/>
                  <a:pt x="245752" y="226742"/>
                  <a:pt x="244636" y="199794"/>
                </a:cubicBezTo>
                <a:cubicBezTo>
                  <a:pt x="245269" y="177931"/>
                  <a:pt x="257436" y="159443"/>
                  <a:pt x="274179" y="154928"/>
                </a:cubicBezTo>
                <a:lnTo>
                  <a:pt x="274179" y="144615"/>
                </a:lnTo>
                <a:cubicBezTo>
                  <a:pt x="274105" y="140955"/>
                  <a:pt x="275184" y="137438"/>
                  <a:pt x="277155" y="134777"/>
                </a:cubicBezTo>
                <a:cubicBezTo>
                  <a:pt x="279165" y="132163"/>
                  <a:pt x="281918" y="130689"/>
                  <a:pt x="284783" y="130689"/>
                </a:cubicBezTo>
                <a:cubicBezTo>
                  <a:pt x="287648" y="130689"/>
                  <a:pt x="290364" y="132162"/>
                  <a:pt x="292373" y="134777"/>
                </a:cubicBezTo>
                <a:cubicBezTo>
                  <a:pt x="294345" y="137438"/>
                  <a:pt x="295424" y="140955"/>
                  <a:pt x="295350" y="144615"/>
                </a:cubicBezTo>
                <a:lnTo>
                  <a:pt x="295350" y="154928"/>
                </a:lnTo>
                <a:cubicBezTo>
                  <a:pt x="306846" y="158255"/>
                  <a:pt x="316521" y="168046"/>
                  <a:pt x="321729" y="181544"/>
                </a:cubicBezTo>
                <a:cubicBezTo>
                  <a:pt x="324185" y="188293"/>
                  <a:pt x="321915" y="196373"/>
                  <a:pt x="316632" y="199510"/>
                </a:cubicBezTo>
                <a:cubicBezTo>
                  <a:pt x="311311" y="202694"/>
                  <a:pt x="305023" y="199795"/>
                  <a:pt x="302530" y="192998"/>
                </a:cubicBezTo>
                <a:cubicBezTo>
                  <a:pt x="298958" y="184823"/>
                  <a:pt x="292112" y="179928"/>
                  <a:pt x="284782" y="180308"/>
                </a:cubicBezTo>
                <a:cubicBezTo>
                  <a:pt x="275369" y="179120"/>
                  <a:pt x="266960" y="187770"/>
                  <a:pt x="265806" y="199747"/>
                </a:cubicBezTo>
                <a:cubicBezTo>
                  <a:pt x="266960" y="211772"/>
                  <a:pt x="275369" y="220374"/>
                  <a:pt x="284782" y="219234"/>
                </a:cubicBezTo>
                <a:cubicBezTo>
                  <a:pt x="305916" y="217998"/>
                  <a:pt x="323850" y="238816"/>
                  <a:pt x="324928" y="265763"/>
                </a:cubicBezTo>
                <a:close/>
                <a:moveTo>
                  <a:pt x="284783" y="61721"/>
                </a:moveTo>
                <a:cubicBezTo>
                  <a:pt x="230647" y="61721"/>
                  <a:pt x="181799" y="103403"/>
                  <a:pt x="161072" y="167280"/>
                </a:cubicBezTo>
                <a:cubicBezTo>
                  <a:pt x="140348" y="231205"/>
                  <a:pt x="151808" y="304780"/>
                  <a:pt x="190094" y="353729"/>
                </a:cubicBezTo>
                <a:cubicBezTo>
                  <a:pt x="228417" y="402634"/>
                  <a:pt x="286011" y="417273"/>
                  <a:pt x="336055" y="390800"/>
                </a:cubicBezTo>
                <a:cubicBezTo>
                  <a:pt x="386061" y="364327"/>
                  <a:pt x="418692" y="301924"/>
                  <a:pt x="418692" y="232774"/>
                </a:cubicBezTo>
                <a:cubicBezTo>
                  <a:pt x="418618" y="138337"/>
                  <a:pt x="358714" y="61815"/>
                  <a:pt x="284780" y="61718"/>
                </a:cubicBezTo>
                <a:close/>
                <a:moveTo>
                  <a:pt x="284783" y="376788"/>
                </a:moveTo>
                <a:cubicBezTo>
                  <a:pt x="239204" y="376788"/>
                  <a:pt x="198090" y="341665"/>
                  <a:pt x="180637" y="287863"/>
                </a:cubicBezTo>
                <a:cubicBezTo>
                  <a:pt x="163187" y="234062"/>
                  <a:pt x="172823" y="172134"/>
                  <a:pt x="205081" y="130932"/>
                </a:cubicBezTo>
                <a:cubicBezTo>
                  <a:pt x="237303" y="89726"/>
                  <a:pt x="285784" y="77417"/>
                  <a:pt x="327935" y="99707"/>
                </a:cubicBezTo>
                <a:cubicBezTo>
                  <a:pt x="370054" y="121997"/>
                  <a:pt x="397512" y="174515"/>
                  <a:pt x="397512" y="232790"/>
                </a:cubicBezTo>
                <a:cubicBezTo>
                  <a:pt x="397438" y="312256"/>
                  <a:pt x="347022" y="376702"/>
                  <a:pt x="284774" y="376800"/>
                </a:cubicBezTo>
                <a:close/>
                <a:moveTo>
                  <a:pt x="506020" y="533390"/>
                </a:moveTo>
                <a:cubicBezTo>
                  <a:pt x="506020" y="537002"/>
                  <a:pt x="504904" y="540424"/>
                  <a:pt x="502932" y="542943"/>
                </a:cubicBezTo>
                <a:cubicBezTo>
                  <a:pt x="500923" y="545509"/>
                  <a:pt x="498244" y="546935"/>
                  <a:pt x="495416" y="546888"/>
                </a:cubicBezTo>
                <a:lnTo>
                  <a:pt x="410807" y="546888"/>
                </a:lnTo>
                <a:cubicBezTo>
                  <a:pt x="404966" y="546888"/>
                  <a:pt x="400203" y="540852"/>
                  <a:pt x="400203" y="533390"/>
                </a:cubicBezTo>
                <a:cubicBezTo>
                  <a:pt x="400203" y="525928"/>
                  <a:pt x="404966" y="519891"/>
                  <a:pt x="410807" y="519891"/>
                </a:cubicBezTo>
                <a:lnTo>
                  <a:pt x="495416" y="519891"/>
                </a:lnTo>
                <a:cubicBezTo>
                  <a:pt x="498244" y="519844"/>
                  <a:pt x="500923" y="521270"/>
                  <a:pt x="502932" y="523836"/>
                </a:cubicBezTo>
                <a:cubicBezTo>
                  <a:pt x="504904" y="526355"/>
                  <a:pt x="506020" y="529777"/>
                  <a:pt x="506020" y="53338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359C78CC-CF5A-0CC9-EEA5-F6449BC911B2}"/>
              </a:ext>
            </a:extLst>
          </p:cNvPr>
          <p:cNvGrpSpPr/>
          <p:nvPr/>
        </p:nvGrpSpPr>
        <p:grpSpPr>
          <a:xfrm>
            <a:off x="-1407609" y="-939437"/>
            <a:ext cx="7790794" cy="6840001"/>
            <a:chOff x="-601024" y="1971746"/>
            <a:chExt cx="4343930" cy="3239518"/>
          </a:xfrm>
        </p:grpSpPr>
        <p:sp>
          <p:nvSpPr>
            <p:cNvPr id="23" name="Retângulo: Cantos Arredondados 22">
              <a:extLst>
                <a:ext uri="{FF2B5EF4-FFF2-40B4-BE49-F238E27FC236}">
                  <a16:creationId xmlns:a16="http://schemas.microsoft.com/office/drawing/2014/main" id="{FA85A4DC-982F-9992-671E-14E5CB1E6C0C}"/>
                </a:ext>
              </a:extLst>
            </p:cNvPr>
            <p:cNvSpPr/>
            <p:nvPr/>
          </p:nvSpPr>
          <p:spPr>
            <a:xfrm rot="1373489">
              <a:off x="-601024" y="1971746"/>
              <a:ext cx="4195241" cy="3239518"/>
            </a:xfrm>
            <a:prstGeom prst="roundRect">
              <a:avLst>
                <a:gd name="adj" fmla="val 5573"/>
              </a:avLst>
            </a:prstGeom>
            <a:solidFill>
              <a:srgbClr val="1D4F87">
                <a:alpha val="84000"/>
              </a:srgbClr>
            </a:solidFill>
            <a:ln w="76200">
              <a:noFill/>
            </a:ln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8" name="Título 1">
              <a:extLst>
                <a:ext uri="{FF2B5EF4-FFF2-40B4-BE49-F238E27FC236}">
                  <a16:creationId xmlns:a16="http://schemas.microsoft.com/office/drawing/2014/main" id="{F39035EB-709A-7FE4-B9EA-8CE4644E5AAD}"/>
                </a:ext>
              </a:extLst>
            </p:cNvPr>
            <p:cNvSpPr txBox="1">
              <a:spLocks/>
            </p:cNvSpPr>
            <p:nvPr/>
          </p:nvSpPr>
          <p:spPr>
            <a:xfrm>
              <a:off x="622869" y="2663491"/>
              <a:ext cx="3120037" cy="2160000"/>
            </a:xfrm>
            <a:prstGeom prst="rect">
              <a:avLst/>
            </a:prstGeom>
          </p:spPr>
          <p:txBody>
            <a:bodyPr vert="horz" lIns="91440" tIns="108000" rIns="91440" bIns="4572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pt-BR" sz="4000" b="1" i="1" dirty="0">
                  <a:solidFill>
                    <a:schemeClr val="bg1"/>
                  </a:solidFill>
                </a:rPr>
                <a:t>“O seguro de transporte deixou de ser apenas um instrumento de transferência de risco para se tornar um instrumento de governança do risco logístico.”</a:t>
              </a:r>
              <a:endParaRPr lang="pt-BR" sz="3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9" name="Gráfico 86">
            <a:extLst>
              <a:ext uri="{FF2B5EF4-FFF2-40B4-BE49-F238E27FC236}">
                <a16:creationId xmlns:a16="http://schemas.microsoft.com/office/drawing/2014/main" id="{B40914C9-F5CF-0C9C-012A-857383F097D6}"/>
              </a:ext>
            </a:extLst>
          </p:cNvPr>
          <p:cNvGrpSpPr/>
          <p:nvPr/>
        </p:nvGrpSpPr>
        <p:grpSpPr>
          <a:xfrm>
            <a:off x="12377143" y="-721966"/>
            <a:ext cx="1119614" cy="956075"/>
            <a:chOff x="14096727" y="1105574"/>
            <a:chExt cx="668884" cy="571182"/>
          </a:xfrm>
          <a:solidFill>
            <a:schemeClr val="bg1"/>
          </a:solidFill>
        </p:grpSpPr>
        <p:sp>
          <p:nvSpPr>
            <p:cNvPr id="90" name="Forma Livre: Forma 89">
              <a:extLst>
                <a:ext uri="{FF2B5EF4-FFF2-40B4-BE49-F238E27FC236}">
                  <a16:creationId xmlns:a16="http://schemas.microsoft.com/office/drawing/2014/main" id="{85543A7E-7778-EF53-694F-C7489A3E8AFC}"/>
                </a:ext>
              </a:extLst>
            </p:cNvPr>
            <p:cNvSpPr/>
            <p:nvPr/>
          </p:nvSpPr>
          <p:spPr>
            <a:xfrm>
              <a:off x="14096727" y="1105574"/>
              <a:ext cx="249176" cy="256857"/>
            </a:xfrm>
            <a:custGeom>
              <a:avLst/>
              <a:gdLst>
                <a:gd name="csX0" fmla="*/ 122150 w 249176"/>
                <a:gd name="csY0" fmla="*/ 256858 h 256857"/>
                <a:gd name="csX1" fmla="*/ 125960 w 249176"/>
                <a:gd name="csY1" fmla="*/ 256858 h 256857"/>
                <a:gd name="csX2" fmla="*/ 128817 w 249176"/>
                <a:gd name="csY2" fmla="*/ 255905 h 256857"/>
                <a:gd name="csX3" fmla="*/ 227877 w 249176"/>
                <a:gd name="csY3" fmla="*/ 153035 h 256857"/>
                <a:gd name="csX4" fmla="*/ 248832 w 249176"/>
                <a:gd name="csY4" fmla="*/ 25400 h 256857"/>
                <a:gd name="csX5" fmla="*/ 245022 w 249176"/>
                <a:gd name="csY5" fmla="*/ 6350 h 256857"/>
                <a:gd name="csX6" fmla="*/ 223115 w 249176"/>
                <a:gd name="csY6" fmla="*/ 635 h 256857"/>
                <a:gd name="csX7" fmla="*/ 217400 w 249176"/>
                <a:gd name="csY7" fmla="*/ 635 h 256857"/>
                <a:gd name="csX8" fmla="*/ 33567 w 249176"/>
                <a:gd name="csY8" fmla="*/ 635 h 256857"/>
                <a:gd name="csX9" fmla="*/ 7850 w 249176"/>
                <a:gd name="csY9" fmla="*/ 12065 h 256857"/>
                <a:gd name="csX10" fmla="*/ 230 w 249176"/>
                <a:gd name="csY10" fmla="*/ 39688 h 256857"/>
                <a:gd name="csX11" fmla="*/ 21185 w 249176"/>
                <a:gd name="csY11" fmla="*/ 153988 h 256857"/>
                <a:gd name="csX12" fmla="*/ 122150 w 249176"/>
                <a:gd name="csY12" fmla="*/ 256858 h 256857"/>
                <a:gd name="csX13" fmla="*/ 49760 w 249176"/>
                <a:gd name="csY13" fmla="*/ 149225 h 256857"/>
                <a:gd name="csX14" fmla="*/ 45950 w 249176"/>
                <a:gd name="csY14" fmla="*/ 130175 h 256857"/>
                <a:gd name="csX15" fmla="*/ 65952 w 249176"/>
                <a:gd name="csY15" fmla="*/ 132080 h 256857"/>
                <a:gd name="csX16" fmla="*/ 110720 w 249176"/>
                <a:gd name="csY16" fmla="*/ 134938 h 256857"/>
                <a:gd name="csX17" fmla="*/ 110720 w 249176"/>
                <a:gd name="csY17" fmla="*/ 223520 h 256857"/>
                <a:gd name="csX18" fmla="*/ 49760 w 249176"/>
                <a:gd name="csY18" fmla="*/ 149225 h 256857"/>
                <a:gd name="csX19" fmla="*/ 139295 w 249176"/>
                <a:gd name="csY19" fmla="*/ 223520 h 256857"/>
                <a:gd name="csX20" fmla="*/ 139295 w 249176"/>
                <a:gd name="csY20" fmla="*/ 134938 h 256857"/>
                <a:gd name="csX21" fmla="*/ 176442 w 249176"/>
                <a:gd name="csY21" fmla="*/ 132080 h 256857"/>
                <a:gd name="csX22" fmla="*/ 203112 w 249176"/>
                <a:gd name="csY22" fmla="*/ 129222 h 256857"/>
                <a:gd name="csX23" fmla="*/ 200255 w 249176"/>
                <a:gd name="csY23" fmla="*/ 149225 h 256857"/>
                <a:gd name="csX24" fmla="*/ 139295 w 249176"/>
                <a:gd name="csY24" fmla="*/ 223520 h 256857"/>
                <a:gd name="csX25" fmla="*/ 219305 w 249176"/>
                <a:gd name="csY25" fmla="*/ 29210 h 256857"/>
                <a:gd name="csX26" fmla="*/ 207875 w 249176"/>
                <a:gd name="csY26" fmla="*/ 100648 h 256857"/>
                <a:gd name="csX27" fmla="*/ 173585 w 249176"/>
                <a:gd name="csY27" fmla="*/ 104458 h 256857"/>
                <a:gd name="csX28" fmla="*/ 139295 w 249176"/>
                <a:gd name="csY28" fmla="*/ 106363 h 256857"/>
                <a:gd name="csX29" fmla="*/ 139295 w 249176"/>
                <a:gd name="csY29" fmla="*/ 28258 h 256857"/>
                <a:gd name="csX30" fmla="*/ 216447 w 249176"/>
                <a:gd name="csY30" fmla="*/ 28258 h 256857"/>
                <a:gd name="csX31" fmla="*/ 219305 w 249176"/>
                <a:gd name="csY31" fmla="*/ 29210 h 256857"/>
                <a:gd name="csX32" fmla="*/ 29757 w 249176"/>
                <a:gd name="csY32" fmla="*/ 31115 h 256857"/>
                <a:gd name="csX33" fmla="*/ 33567 w 249176"/>
                <a:gd name="csY33" fmla="*/ 29210 h 256857"/>
                <a:gd name="csX34" fmla="*/ 110720 w 249176"/>
                <a:gd name="csY34" fmla="*/ 29210 h 256857"/>
                <a:gd name="csX35" fmla="*/ 110720 w 249176"/>
                <a:gd name="csY35" fmla="*/ 107315 h 256857"/>
                <a:gd name="csX36" fmla="*/ 68810 w 249176"/>
                <a:gd name="csY36" fmla="*/ 104458 h 256857"/>
                <a:gd name="csX37" fmla="*/ 40235 w 249176"/>
                <a:gd name="csY37" fmla="*/ 101600 h 256857"/>
                <a:gd name="csX38" fmla="*/ 28805 w 249176"/>
                <a:gd name="csY38" fmla="*/ 34925 h 256857"/>
                <a:gd name="csX39" fmla="*/ 29757 w 249176"/>
                <a:gd name="csY39" fmla="*/ 31115 h 2568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249176" h="256857">
                  <a:moveTo>
                    <a:pt x="122150" y="256858"/>
                  </a:moveTo>
                  <a:lnTo>
                    <a:pt x="125960" y="256858"/>
                  </a:lnTo>
                  <a:lnTo>
                    <a:pt x="128817" y="255905"/>
                  </a:lnTo>
                  <a:cubicBezTo>
                    <a:pt x="180252" y="245428"/>
                    <a:pt x="219305" y="205422"/>
                    <a:pt x="227877" y="153035"/>
                  </a:cubicBezTo>
                  <a:lnTo>
                    <a:pt x="248832" y="25400"/>
                  </a:lnTo>
                  <a:cubicBezTo>
                    <a:pt x="249785" y="17780"/>
                    <a:pt x="248832" y="11113"/>
                    <a:pt x="245022" y="6350"/>
                  </a:cubicBezTo>
                  <a:cubicBezTo>
                    <a:pt x="238355" y="-1270"/>
                    <a:pt x="229782" y="-318"/>
                    <a:pt x="223115" y="635"/>
                  </a:cubicBezTo>
                  <a:cubicBezTo>
                    <a:pt x="221210" y="635"/>
                    <a:pt x="219305" y="635"/>
                    <a:pt x="217400" y="635"/>
                  </a:cubicBezTo>
                  <a:lnTo>
                    <a:pt x="33567" y="635"/>
                  </a:lnTo>
                  <a:cubicBezTo>
                    <a:pt x="24042" y="635"/>
                    <a:pt x="14517" y="5398"/>
                    <a:pt x="7850" y="12065"/>
                  </a:cubicBezTo>
                  <a:cubicBezTo>
                    <a:pt x="1182" y="19685"/>
                    <a:pt x="-723" y="29210"/>
                    <a:pt x="230" y="39688"/>
                  </a:cubicBezTo>
                  <a:lnTo>
                    <a:pt x="21185" y="153988"/>
                  </a:lnTo>
                  <a:cubicBezTo>
                    <a:pt x="30710" y="206375"/>
                    <a:pt x="69762" y="246380"/>
                    <a:pt x="122150" y="256858"/>
                  </a:cubicBezTo>
                  <a:close/>
                  <a:moveTo>
                    <a:pt x="49760" y="149225"/>
                  </a:moveTo>
                  <a:lnTo>
                    <a:pt x="45950" y="130175"/>
                  </a:lnTo>
                  <a:lnTo>
                    <a:pt x="65952" y="132080"/>
                  </a:lnTo>
                  <a:cubicBezTo>
                    <a:pt x="81192" y="133985"/>
                    <a:pt x="95480" y="134938"/>
                    <a:pt x="110720" y="134938"/>
                  </a:cubicBezTo>
                  <a:lnTo>
                    <a:pt x="110720" y="223520"/>
                  </a:lnTo>
                  <a:cubicBezTo>
                    <a:pt x="78335" y="212090"/>
                    <a:pt x="55475" y="183515"/>
                    <a:pt x="49760" y="149225"/>
                  </a:cubicBezTo>
                  <a:close/>
                  <a:moveTo>
                    <a:pt x="139295" y="223520"/>
                  </a:moveTo>
                  <a:lnTo>
                    <a:pt x="139295" y="134938"/>
                  </a:lnTo>
                  <a:cubicBezTo>
                    <a:pt x="151677" y="134938"/>
                    <a:pt x="164060" y="133985"/>
                    <a:pt x="176442" y="132080"/>
                  </a:cubicBezTo>
                  <a:lnTo>
                    <a:pt x="203112" y="129222"/>
                  </a:lnTo>
                  <a:lnTo>
                    <a:pt x="200255" y="149225"/>
                  </a:lnTo>
                  <a:cubicBezTo>
                    <a:pt x="193587" y="183515"/>
                    <a:pt x="170727" y="211138"/>
                    <a:pt x="139295" y="223520"/>
                  </a:cubicBezTo>
                  <a:close/>
                  <a:moveTo>
                    <a:pt x="219305" y="29210"/>
                  </a:moveTo>
                  <a:lnTo>
                    <a:pt x="207875" y="100648"/>
                  </a:lnTo>
                  <a:lnTo>
                    <a:pt x="173585" y="104458"/>
                  </a:lnTo>
                  <a:cubicBezTo>
                    <a:pt x="162155" y="105410"/>
                    <a:pt x="150725" y="106363"/>
                    <a:pt x="139295" y="106363"/>
                  </a:cubicBezTo>
                  <a:lnTo>
                    <a:pt x="139295" y="28258"/>
                  </a:lnTo>
                  <a:lnTo>
                    <a:pt x="216447" y="28258"/>
                  </a:lnTo>
                  <a:cubicBezTo>
                    <a:pt x="217400" y="29210"/>
                    <a:pt x="218352" y="29210"/>
                    <a:pt x="219305" y="29210"/>
                  </a:cubicBezTo>
                  <a:close/>
                  <a:moveTo>
                    <a:pt x="29757" y="31115"/>
                  </a:moveTo>
                  <a:cubicBezTo>
                    <a:pt x="30710" y="30163"/>
                    <a:pt x="31662" y="29210"/>
                    <a:pt x="33567" y="29210"/>
                  </a:cubicBezTo>
                  <a:lnTo>
                    <a:pt x="110720" y="29210"/>
                  </a:lnTo>
                  <a:lnTo>
                    <a:pt x="110720" y="107315"/>
                  </a:lnTo>
                  <a:cubicBezTo>
                    <a:pt x="96432" y="107315"/>
                    <a:pt x="83097" y="106363"/>
                    <a:pt x="68810" y="104458"/>
                  </a:cubicBezTo>
                  <a:lnTo>
                    <a:pt x="40235" y="101600"/>
                  </a:lnTo>
                  <a:lnTo>
                    <a:pt x="28805" y="34925"/>
                  </a:lnTo>
                  <a:cubicBezTo>
                    <a:pt x="28805" y="33020"/>
                    <a:pt x="29757" y="31115"/>
                    <a:pt x="29757" y="311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1" name="Forma Livre: Forma 90">
              <a:extLst>
                <a:ext uri="{FF2B5EF4-FFF2-40B4-BE49-F238E27FC236}">
                  <a16:creationId xmlns:a16="http://schemas.microsoft.com/office/drawing/2014/main" id="{8182C429-1BA6-E470-95F3-A78E37AAFAFA}"/>
                </a:ext>
              </a:extLst>
            </p:cNvPr>
            <p:cNvSpPr/>
            <p:nvPr/>
          </p:nvSpPr>
          <p:spPr>
            <a:xfrm>
              <a:off x="14207447" y="1551027"/>
              <a:ext cx="125730" cy="125729"/>
            </a:xfrm>
            <a:custGeom>
              <a:avLst/>
              <a:gdLst>
                <a:gd name="csX0" fmla="*/ 62865 w 125730"/>
                <a:gd name="csY0" fmla="*/ 0 h 125729"/>
                <a:gd name="csX1" fmla="*/ 0 w 125730"/>
                <a:gd name="csY1" fmla="*/ 62865 h 125729"/>
                <a:gd name="csX2" fmla="*/ 62865 w 125730"/>
                <a:gd name="csY2" fmla="*/ 125730 h 125729"/>
                <a:gd name="csX3" fmla="*/ 125730 w 125730"/>
                <a:gd name="csY3" fmla="*/ 62865 h 125729"/>
                <a:gd name="csX4" fmla="*/ 62865 w 125730"/>
                <a:gd name="csY4" fmla="*/ 0 h 125729"/>
                <a:gd name="csX5" fmla="*/ 62865 w 125730"/>
                <a:gd name="csY5" fmla="*/ 97155 h 125729"/>
                <a:gd name="csX6" fmla="*/ 28575 w 125730"/>
                <a:gd name="csY6" fmla="*/ 62865 h 125729"/>
                <a:gd name="csX7" fmla="*/ 62865 w 125730"/>
                <a:gd name="csY7" fmla="*/ 28575 h 125729"/>
                <a:gd name="csX8" fmla="*/ 97155 w 125730"/>
                <a:gd name="csY8" fmla="*/ 62865 h 125729"/>
                <a:gd name="csX9" fmla="*/ 62865 w 125730"/>
                <a:gd name="csY9" fmla="*/ 97155 h 1257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25730" h="125729">
                  <a:moveTo>
                    <a:pt x="62865" y="0"/>
                  </a:moveTo>
                  <a:cubicBezTo>
                    <a:pt x="28575" y="0"/>
                    <a:pt x="0" y="27622"/>
                    <a:pt x="0" y="62865"/>
                  </a:cubicBezTo>
                  <a:cubicBezTo>
                    <a:pt x="0" y="97155"/>
                    <a:pt x="27622" y="125730"/>
                    <a:pt x="62865" y="125730"/>
                  </a:cubicBezTo>
                  <a:cubicBezTo>
                    <a:pt x="97155" y="125730"/>
                    <a:pt x="125730" y="98107"/>
                    <a:pt x="125730" y="62865"/>
                  </a:cubicBezTo>
                  <a:cubicBezTo>
                    <a:pt x="124777" y="28575"/>
                    <a:pt x="97155" y="0"/>
                    <a:pt x="62865" y="0"/>
                  </a:cubicBezTo>
                  <a:close/>
                  <a:moveTo>
                    <a:pt x="62865" y="97155"/>
                  </a:moveTo>
                  <a:cubicBezTo>
                    <a:pt x="43815" y="97155"/>
                    <a:pt x="28575" y="81915"/>
                    <a:pt x="28575" y="62865"/>
                  </a:cubicBezTo>
                  <a:cubicBezTo>
                    <a:pt x="28575" y="43815"/>
                    <a:pt x="43815" y="28575"/>
                    <a:pt x="62865" y="28575"/>
                  </a:cubicBezTo>
                  <a:cubicBezTo>
                    <a:pt x="81915" y="28575"/>
                    <a:pt x="97155" y="43815"/>
                    <a:pt x="97155" y="62865"/>
                  </a:cubicBezTo>
                  <a:cubicBezTo>
                    <a:pt x="97155" y="81915"/>
                    <a:pt x="80963" y="97155"/>
                    <a:pt x="62865" y="971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" name="Elipse 91">
              <a:extLst>
                <a:ext uri="{FF2B5EF4-FFF2-40B4-BE49-F238E27FC236}">
                  <a16:creationId xmlns:a16="http://schemas.microsoft.com/office/drawing/2014/main" id="{E052B7C2-06B0-24DE-0F7C-67A53F98658E}"/>
                </a:ext>
              </a:extLst>
            </p:cNvPr>
            <p:cNvSpPr/>
            <p:nvPr/>
          </p:nvSpPr>
          <p:spPr>
            <a:xfrm>
              <a:off x="14252215" y="1595794"/>
              <a:ext cx="36194" cy="36195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3" name="Forma Livre: Forma 92">
              <a:extLst>
                <a:ext uri="{FF2B5EF4-FFF2-40B4-BE49-F238E27FC236}">
                  <a16:creationId xmlns:a16="http://schemas.microsoft.com/office/drawing/2014/main" id="{F5EAEB63-7D46-F076-4C99-8DB77E65107D}"/>
                </a:ext>
              </a:extLst>
            </p:cNvPr>
            <p:cNvSpPr/>
            <p:nvPr/>
          </p:nvSpPr>
          <p:spPr>
            <a:xfrm>
              <a:off x="14609402" y="1551027"/>
              <a:ext cx="125730" cy="125729"/>
            </a:xfrm>
            <a:custGeom>
              <a:avLst/>
              <a:gdLst>
                <a:gd name="csX0" fmla="*/ 62865 w 125730"/>
                <a:gd name="csY0" fmla="*/ 0 h 125729"/>
                <a:gd name="csX1" fmla="*/ 0 w 125730"/>
                <a:gd name="csY1" fmla="*/ 62865 h 125729"/>
                <a:gd name="csX2" fmla="*/ 62865 w 125730"/>
                <a:gd name="csY2" fmla="*/ 125730 h 125729"/>
                <a:gd name="csX3" fmla="*/ 125730 w 125730"/>
                <a:gd name="csY3" fmla="*/ 62865 h 125729"/>
                <a:gd name="csX4" fmla="*/ 62865 w 125730"/>
                <a:gd name="csY4" fmla="*/ 0 h 125729"/>
                <a:gd name="csX5" fmla="*/ 62865 w 125730"/>
                <a:gd name="csY5" fmla="*/ 97155 h 125729"/>
                <a:gd name="csX6" fmla="*/ 28575 w 125730"/>
                <a:gd name="csY6" fmla="*/ 62865 h 125729"/>
                <a:gd name="csX7" fmla="*/ 62865 w 125730"/>
                <a:gd name="csY7" fmla="*/ 28575 h 125729"/>
                <a:gd name="csX8" fmla="*/ 97155 w 125730"/>
                <a:gd name="csY8" fmla="*/ 62865 h 125729"/>
                <a:gd name="csX9" fmla="*/ 62865 w 125730"/>
                <a:gd name="csY9" fmla="*/ 97155 h 1257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25730" h="125729">
                  <a:moveTo>
                    <a:pt x="62865" y="0"/>
                  </a:moveTo>
                  <a:cubicBezTo>
                    <a:pt x="28575" y="0"/>
                    <a:pt x="0" y="27622"/>
                    <a:pt x="0" y="62865"/>
                  </a:cubicBezTo>
                  <a:cubicBezTo>
                    <a:pt x="0" y="97155"/>
                    <a:pt x="27623" y="125730"/>
                    <a:pt x="62865" y="125730"/>
                  </a:cubicBezTo>
                  <a:cubicBezTo>
                    <a:pt x="98108" y="125730"/>
                    <a:pt x="125730" y="98107"/>
                    <a:pt x="125730" y="62865"/>
                  </a:cubicBezTo>
                  <a:cubicBezTo>
                    <a:pt x="125730" y="28575"/>
                    <a:pt x="98108" y="0"/>
                    <a:pt x="62865" y="0"/>
                  </a:cubicBezTo>
                  <a:close/>
                  <a:moveTo>
                    <a:pt x="62865" y="97155"/>
                  </a:moveTo>
                  <a:cubicBezTo>
                    <a:pt x="43815" y="97155"/>
                    <a:pt x="28575" y="81915"/>
                    <a:pt x="28575" y="62865"/>
                  </a:cubicBezTo>
                  <a:cubicBezTo>
                    <a:pt x="28575" y="43815"/>
                    <a:pt x="43815" y="28575"/>
                    <a:pt x="62865" y="28575"/>
                  </a:cubicBezTo>
                  <a:cubicBezTo>
                    <a:pt x="81915" y="28575"/>
                    <a:pt x="97155" y="43815"/>
                    <a:pt x="97155" y="62865"/>
                  </a:cubicBezTo>
                  <a:cubicBezTo>
                    <a:pt x="97155" y="81915"/>
                    <a:pt x="81915" y="97155"/>
                    <a:pt x="62865" y="971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4" name="Elipse 93">
              <a:extLst>
                <a:ext uri="{FF2B5EF4-FFF2-40B4-BE49-F238E27FC236}">
                  <a16:creationId xmlns:a16="http://schemas.microsoft.com/office/drawing/2014/main" id="{D9D07923-7B69-7E8E-4666-323ADB8D0033}"/>
                </a:ext>
              </a:extLst>
            </p:cNvPr>
            <p:cNvSpPr/>
            <p:nvPr/>
          </p:nvSpPr>
          <p:spPr>
            <a:xfrm>
              <a:off x="14654170" y="1595794"/>
              <a:ext cx="36195" cy="36195"/>
            </a:xfrm>
            <a:prstGeom prst="ellipse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5" name="Forma Livre: Forma 94">
              <a:extLst>
                <a:ext uri="{FF2B5EF4-FFF2-40B4-BE49-F238E27FC236}">
                  <a16:creationId xmlns:a16="http://schemas.microsoft.com/office/drawing/2014/main" id="{8390A131-7961-E13E-EA0E-136CEAAD1AA9}"/>
                </a:ext>
              </a:extLst>
            </p:cNvPr>
            <p:cNvSpPr/>
            <p:nvPr/>
          </p:nvSpPr>
          <p:spPr>
            <a:xfrm>
              <a:off x="14347465" y="1604367"/>
              <a:ext cx="243840" cy="28575"/>
            </a:xfrm>
            <a:custGeom>
              <a:avLst/>
              <a:gdLst>
                <a:gd name="csX0" fmla="*/ 229553 w 243840"/>
                <a:gd name="csY0" fmla="*/ 0 h 28575"/>
                <a:gd name="csX1" fmla="*/ 14288 w 243840"/>
                <a:gd name="csY1" fmla="*/ 0 h 28575"/>
                <a:gd name="csX2" fmla="*/ 0 w 243840"/>
                <a:gd name="csY2" fmla="*/ 14288 h 28575"/>
                <a:gd name="csX3" fmla="*/ 14288 w 243840"/>
                <a:gd name="csY3" fmla="*/ 28575 h 28575"/>
                <a:gd name="csX4" fmla="*/ 229553 w 243840"/>
                <a:gd name="csY4" fmla="*/ 28575 h 28575"/>
                <a:gd name="csX5" fmla="*/ 243840 w 243840"/>
                <a:gd name="csY5" fmla="*/ 14288 h 28575"/>
                <a:gd name="csX6" fmla="*/ 229553 w 243840"/>
                <a:gd name="csY6" fmla="*/ 0 h 285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243840" h="28575">
                  <a:moveTo>
                    <a:pt x="229553" y="0"/>
                  </a:moveTo>
                  <a:lnTo>
                    <a:pt x="14288" y="0"/>
                  </a:lnTo>
                  <a:cubicBezTo>
                    <a:pt x="6668" y="0"/>
                    <a:pt x="0" y="6667"/>
                    <a:pt x="0" y="14288"/>
                  </a:cubicBezTo>
                  <a:cubicBezTo>
                    <a:pt x="0" y="21907"/>
                    <a:pt x="6668" y="28575"/>
                    <a:pt x="14288" y="28575"/>
                  </a:cubicBezTo>
                  <a:lnTo>
                    <a:pt x="229553" y="28575"/>
                  </a:lnTo>
                  <a:cubicBezTo>
                    <a:pt x="237172" y="28575"/>
                    <a:pt x="243840" y="21907"/>
                    <a:pt x="243840" y="14288"/>
                  </a:cubicBezTo>
                  <a:cubicBezTo>
                    <a:pt x="243840" y="6667"/>
                    <a:pt x="238125" y="0"/>
                    <a:pt x="2295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6" name="Forma Livre: Forma 95">
              <a:extLst>
                <a:ext uri="{FF2B5EF4-FFF2-40B4-BE49-F238E27FC236}">
                  <a16:creationId xmlns:a16="http://schemas.microsoft.com/office/drawing/2014/main" id="{DFA0BD79-1CFA-3D26-81C4-CDFA949D8545}"/>
                </a:ext>
              </a:extLst>
            </p:cNvPr>
            <p:cNvSpPr/>
            <p:nvPr/>
          </p:nvSpPr>
          <p:spPr>
            <a:xfrm>
              <a:off x="14109340" y="1171932"/>
              <a:ext cx="656272" cy="456247"/>
            </a:xfrm>
            <a:custGeom>
              <a:avLst/>
              <a:gdLst>
                <a:gd name="csX0" fmla="*/ 656273 w 656272"/>
                <a:gd name="csY0" fmla="*/ 77152 h 456247"/>
                <a:gd name="csX1" fmla="*/ 656273 w 656272"/>
                <a:gd name="csY1" fmla="*/ 74295 h 456247"/>
                <a:gd name="csX2" fmla="*/ 633412 w 656272"/>
                <a:gd name="csY2" fmla="*/ 50482 h 456247"/>
                <a:gd name="csX3" fmla="*/ 408622 w 656272"/>
                <a:gd name="csY3" fmla="*/ 5715 h 456247"/>
                <a:gd name="csX4" fmla="*/ 384810 w 656272"/>
                <a:gd name="csY4" fmla="*/ 11430 h 456247"/>
                <a:gd name="csX5" fmla="*/ 374333 w 656272"/>
                <a:gd name="csY5" fmla="*/ 33338 h 456247"/>
                <a:gd name="csX6" fmla="*/ 374333 w 656272"/>
                <a:gd name="csY6" fmla="*/ 65723 h 456247"/>
                <a:gd name="csX7" fmla="*/ 346710 w 656272"/>
                <a:gd name="csY7" fmla="*/ 104775 h 456247"/>
                <a:gd name="csX8" fmla="*/ 346710 w 656272"/>
                <a:gd name="csY8" fmla="*/ 333375 h 456247"/>
                <a:gd name="csX9" fmla="*/ 266700 w 656272"/>
                <a:gd name="csY9" fmla="*/ 333375 h 456247"/>
                <a:gd name="csX10" fmla="*/ 266700 w 656272"/>
                <a:gd name="csY10" fmla="*/ 321945 h 456247"/>
                <a:gd name="csX11" fmla="*/ 302895 w 656272"/>
                <a:gd name="csY11" fmla="*/ 321945 h 456247"/>
                <a:gd name="csX12" fmla="*/ 331470 w 656272"/>
                <a:gd name="csY12" fmla="*/ 293370 h 456247"/>
                <a:gd name="csX13" fmla="*/ 331470 w 656272"/>
                <a:gd name="csY13" fmla="*/ 28575 h 456247"/>
                <a:gd name="csX14" fmla="*/ 302895 w 656272"/>
                <a:gd name="csY14" fmla="*/ 0 h 456247"/>
                <a:gd name="csX15" fmla="*/ 280988 w 656272"/>
                <a:gd name="csY15" fmla="*/ 0 h 456247"/>
                <a:gd name="csX16" fmla="*/ 266700 w 656272"/>
                <a:gd name="csY16" fmla="*/ 14288 h 456247"/>
                <a:gd name="csX17" fmla="*/ 280988 w 656272"/>
                <a:gd name="csY17" fmla="*/ 28575 h 456247"/>
                <a:gd name="csX18" fmla="*/ 302895 w 656272"/>
                <a:gd name="csY18" fmla="*/ 28575 h 456247"/>
                <a:gd name="csX19" fmla="*/ 302895 w 656272"/>
                <a:gd name="csY19" fmla="*/ 293370 h 456247"/>
                <a:gd name="csX20" fmla="*/ 14288 w 656272"/>
                <a:gd name="csY20" fmla="*/ 293370 h 456247"/>
                <a:gd name="csX21" fmla="*/ 0 w 656272"/>
                <a:gd name="csY21" fmla="*/ 307658 h 456247"/>
                <a:gd name="csX22" fmla="*/ 14288 w 656272"/>
                <a:gd name="csY22" fmla="*/ 321945 h 456247"/>
                <a:gd name="csX23" fmla="*/ 189547 w 656272"/>
                <a:gd name="csY23" fmla="*/ 321945 h 456247"/>
                <a:gd name="csX24" fmla="*/ 189547 w 656272"/>
                <a:gd name="csY24" fmla="*/ 333375 h 456247"/>
                <a:gd name="csX25" fmla="*/ 151447 w 656272"/>
                <a:gd name="csY25" fmla="*/ 333375 h 456247"/>
                <a:gd name="csX26" fmla="*/ 50482 w 656272"/>
                <a:gd name="csY26" fmla="*/ 434340 h 456247"/>
                <a:gd name="csX27" fmla="*/ 50482 w 656272"/>
                <a:gd name="csY27" fmla="*/ 441960 h 456247"/>
                <a:gd name="csX28" fmla="*/ 64770 w 656272"/>
                <a:gd name="csY28" fmla="*/ 456248 h 456247"/>
                <a:gd name="csX29" fmla="*/ 79057 w 656272"/>
                <a:gd name="csY29" fmla="*/ 441960 h 456247"/>
                <a:gd name="csX30" fmla="*/ 79057 w 656272"/>
                <a:gd name="csY30" fmla="*/ 434340 h 456247"/>
                <a:gd name="csX31" fmla="*/ 151447 w 656272"/>
                <a:gd name="csY31" fmla="*/ 361950 h 456247"/>
                <a:gd name="csX32" fmla="*/ 375285 w 656272"/>
                <a:gd name="csY32" fmla="*/ 361950 h 456247"/>
                <a:gd name="csX33" fmla="*/ 375285 w 656272"/>
                <a:gd name="csY33" fmla="*/ 104775 h 456247"/>
                <a:gd name="csX34" fmla="*/ 388620 w 656272"/>
                <a:gd name="csY34" fmla="*/ 91440 h 456247"/>
                <a:gd name="csX35" fmla="*/ 402908 w 656272"/>
                <a:gd name="csY35" fmla="*/ 91440 h 456247"/>
                <a:gd name="csX36" fmla="*/ 484822 w 656272"/>
                <a:gd name="csY36" fmla="*/ 91440 h 456247"/>
                <a:gd name="csX37" fmla="*/ 484822 w 656272"/>
                <a:gd name="csY37" fmla="*/ 200977 h 456247"/>
                <a:gd name="csX38" fmla="*/ 535305 w 656272"/>
                <a:gd name="csY38" fmla="*/ 251460 h 456247"/>
                <a:gd name="csX39" fmla="*/ 627698 w 656272"/>
                <a:gd name="csY39" fmla="*/ 251460 h 456247"/>
                <a:gd name="csX40" fmla="*/ 627698 w 656272"/>
                <a:gd name="csY40" fmla="*/ 394335 h 456247"/>
                <a:gd name="csX41" fmla="*/ 641985 w 656272"/>
                <a:gd name="csY41" fmla="*/ 408623 h 456247"/>
                <a:gd name="csX42" fmla="*/ 656273 w 656272"/>
                <a:gd name="csY42" fmla="*/ 394335 h 456247"/>
                <a:gd name="csX43" fmla="*/ 656273 w 656272"/>
                <a:gd name="csY43" fmla="*/ 78105 h 456247"/>
                <a:gd name="csX44" fmla="*/ 656273 w 656272"/>
                <a:gd name="csY44" fmla="*/ 77152 h 456247"/>
                <a:gd name="csX45" fmla="*/ 656273 w 656272"/>
                <a:gd name="csY45" fmla="*/ 77152 h 456247"/>
                <a:gd name="csX46" fmla="*/ 218122 w 656272"/>
                <a:gd name="csY46" fmla="*/ 320993 h 456247"/>
                <a:gd name="csX47" fmla="*/ 238125 w 656272"/>
                <a:gd name="csY47" fmla="*/ 320993 h 456247"/>
                <a:gd name="csX48" fmla="*/ 238125 w 656272"/>
                <a:gd name="csY48" fmla="*/ 332423 h 456247"/>
                <a:gd name="csX49" fmla="*/ 218122 w 656272"/>
                <a:gd name="csY49" fmla="*/ 332423 h 456247"/>
                <a:gd name="csX50" fmla="*/ 218122 w 656272"/>
                <a:gd name="csY50" fmla="*/ 320993 h 456247"/>
                <a:gd name="csX51" fmla="*/ 402908 w 656272"/>
                <a:gd name="csY51" fmla="*/ 32385 h 456247"/>
                <a:gd name="csX52" fmla="*/ 551498 w 656272"/>
                <a:gd name="csY52" fmla="*/ 61913 h 456247"/>
                <a:gd name="csX53" fmla="*/ 402908 w 656272"/>
                <a:gd name="csY53" fmla="*/ 61913 h 456247"/>
                <a:gd name="csX54" fmla="*/ 402908 w 656272"/>
                <a:gd name="csY54" fmla="*/ 32385 h 456247"/>
                <a:gd name="csX55" fmla="*/ 535305 w 656272"/>
                <a:gd name="csY55" fmla="*/ 222885 h 456247"/>
                <a:gd name="csX56" fmla="*/ 513397 w 656272"/>
                <a:gd name="csY56" fmla="*/ 200977 h 456247"/>
                <a:gd name="csX57" fmla="*/ 513397 w 656272"/>
                <a:gd name="csY57" fmla="*/ 91440 h 456247"/>
                <a:gd name="csX58" fmla="*/ 627698 w 656272"/>
                <a:gd name="csY58" fmla="*/ 91440 h 456247"/>
                <a:gd name="csX59" fmla="*/ 627698 w 656272"/>
                <a:gd name="csY59" fmla="*/ 222885 h 456247"/>
                <a:gd name="csX60" fmla="*/ 535305 w 656272"/>
                <a:gd name="csY60" fmla="*/ 222885 h 45624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</a:cxnLst>
              <a:rect l="l" t="t" r="r" b="b"/>
              <a:pathLst>
                <a:path w="656272" h="456247">
                  <a:moveTo>
                    <a:pt x="656273" y="77152"/>
                  </a:moveTo>
                  <a:cubicBezTo>
                    <a:pt x="656273" y="76200"/>
                    <a:pt x="656273" y="75248"/>
                    <a:pt x="656273" y="74295"/>
                  </a:cubicBezTo>
                  <a:cubicBezTo>
                    <a:pt x="654368" y="62865"/>
                    <a:pt x="645795" y="52388"/>
                    <a:pt x="633412" y="50482"/>
                  </a:cubicBezTo>
                  <a:lnTo>
                    <a:pt x="408622" y="5715"/>
                  </a:lnTo>
                  <a:cubicBezTo>
                    <a:pt x="400050" y="3810"/>
                    <a:pt x="391478" y="5715"/>
                    <a:pt x="384810" y="11430"/>
                  </a:cubicBezTo>
                  <a:cubicBezTo>
                    <a:pt x="378143" y="17145"/>
                    <a:pt x="374333" y="24765"/>
                    <a:pt x="374333" y="33338"/>
                  </a:cubicBezTo>
                  <a:lnTo>
                    <a:pt x="374333" y="65723"/>
                  </a:lnTo>
                  <a:cubicBezTo>
                    <a:pt x="358140" y="71438"/>
                    <a:pt x="346710" y="86677"/>
                    <a:pt x="346710" y="104775"/>
                  </a:cubicBezTo>
                  <a:lnTo>
                    <a:pt x="346710" y="333375"/>
                  </a:lnTo>
                  <a:lnTo>
                    <a:pt x="266700" y="333375"/>
                  </a:lnTo>
                  <a:lnTo>
                    <a:pt x="266700" y="321945"/>
                  </a:lnTo>
                  <a:lnTo>
                    <a:pt x="302895" y="321945"/>
                  </a:lnTo>
                  <a:cubicBezTo>
                    <a:pt x="319088" y="321945"/>
                    <a:pt x="331470" y="308610"/>
                    <a:pt x="331470" y="293370"/>
                  </a:cubicBezTo>
                  <a:lnTo>
                    <a:pt x="331470" y="28575"/>
                  </a:lnTo>
                  <a:cubicBezTo>
                    <a:pt x="331470" y="12382"/>
                    <a:pt x="318135" y="0"/>
                    <a:pt x="302895" y="0"/>
                  </a:cubicBezTo>
                  <a:lnTo>
                    <a:pt x="280988" y="0"/>
                  </a:lnTo>
                  <a:cubicBezTo>
                    <a:pt x="273368" y="0"/>
                    <a:pt x="266700" y="6668"/>
                    <a:pt x="266700" y="14288"/>
                  </a:cubicBezTo>
                  <a:cubicBezTo>
                    <a:pt x="266700" y="21907"/>
                    <a:pt x="273368" y="28575"/>
                    <a:pt x="280988" y="28575"/>
                  </a:cubicBezTo>
                  <a:lnTo>
                    <a:pt x="302895" y="28575"/>
                  </a:lnTo>
                  <a:lnTo>
                    <a:pt x="302895" y="293370"/>
                  </a:lnTo>
                  <a:lnTo>
                    <a:pt x="14288" y="293370"/>
                  </a:lnTo>
                  <a:cubicBezTo>
                    <a:pt x="6667" y="293370"/>
                    <a:pt x="0" y="300038"/>
                    <a:pt x="0" y="307658"/>
                  </a:cubicBezTo>
                  <a:cubicBezTo>
                    <a:pt x="0" y="315278"/>
                    <a:pt x="6667" y="321945"/>
                    <a:pt x="14288" y="321945"/>
                  </a:cubicBezTo>
                  <a:lnTo>
                    <a:pt x="189547" y="321945"/>
                  </a:lnTo>
                  <a:lnTo>
                    <a:pt x="189547" y="333375"/>
                  </a:lnTo>
                  <a:lnTo>
                    <a:pt x="151447" y="333375"/>
                  </a:lnTo>
                  <a:cubicBezTo>
                    <a:pt x="95250" y="333375"/>
                    <a:pt x="50482" y="379095"/>
                    <a:pt x="50482" y="434340"/>
                  </a:cubicBezTo>
                  <a:lnTo>
                    <a:pt x="50482" y="441960"/>
                  </a:lnTo>
                  <a:cubicBezTo>
                    <a:pt x="50482" y="449580"/>
                    <a:pt x="57150" y="456248"/>
                    <a:pt x="64770" y="456248"/>
                  </a:cubicBezTo>
                  <a:cubicBezTo>
                    <a:pt x="72390" y="456248"/>
                    <a:pt x="79057" y="449580"/>
                    <a:pt x="79057" y="441960"/>
                  </a:cubicBezTo>
                  <a:lnTo>
                    <a:pt x="79057" y="434340"/>
                  </a:lnTo>
                  <a:cubicBezTo>
                    <a:pt x="79057" y="394335"/>
                    <a:pt x="111442" y="361950"/>
                    <a:pt x="151447" y="361950"/>
                  </a:cubicBezTo>
                  <a:lnTo>
                    <a:pt x="375285" y="361950"/>
                  </a:lnTo>
                  <a:lnTo>
                    <a:pt x="375285" y="104775"/>
                  </a:lnTo>
                  <a:cubicBezTo>
                    <a:pt x="375285" y="98107"/>
                    <a:pt x="381000" y="91440"/>
                    <a:pt x="388620" y="91440"/>
                  </a:cubicBezTo>
                  <a:lnTo>
                    <a:pt x="402908" y="91440"/>
                  </a:lnTo>
                  <a:lnTo>
                    <a:pt x="484822" y="91440"/>
                  </a:lnTo>
                  <a:lnTo>
                    <a:pt x="484822" y="200977"/>
                  </a:lnTo>
                  <a:cubicBezTo>
                    <a:pt x="484822" y="228600"/>
                    <a:pt x="507683" y="251460"/>
                    <a:pt x="535305" y="251460"/>
                  </a:cubicBezTo>
                  <a:lnTo>
                    <a:pt x="627698" y="251460"/>
                  </a:lnTo>
                  <a:lnTo>
                    <a:pt x="627698" y="394335"/>
                  </a:lnTo>
                  <a:cubicBezTo>
                    <a:pt x="627698" y="401955"/>
                    <a:pt x="634365" y="408623"/>
                    <a:pt x="641985" y="408623"/>
                  </a:cubicBezTo>
                  <a:cubicBezTo>
                    <a:pt x="649605" y="408623"/>
                    <a:pt x="656273" y="401955"/>
                    <a:pt x="656273" y="394335"/>
                  </a:cubicBezTo>
                  <a:lnTo>
                    <a:pt x="656273" y="78105"/>
                  </a:lnTo>
                  <a:lnTo>
                    <a:pt x="656273" y="77152"/>
                  </a:lnTo>
                  <a:lnTo>
                    <a:pt x="656273" y="77152"/>
                  </a:lnTo>
                  <a:close/>
                  <a:moveTo>
                    <a:pt x="218122" y="320993"/>
                  </a:moveTo>
                  <a:lnTo>
                    <a:pt x="238125" y="320993"/>
                  </a:lnTo>
                  <a:lnTo>
                    <a:pt x="238125" y="332423"/>
                  </a:lnTo>
                  <a:lnTo>
                    <a:pt x="218122" y="332423"/>
                  </a:lnTo>
                  <a:lnTo>
                    <a:pt x="218122" y="320993"/>
                  </a:lnTo>
                  <a:close/>
                  <a:moveTo>
                    <a:pt x="402908" y="32385"/>
                  </a:moveTo>
                  <a:lnTo>
                    <a:pt x="551498" y="61913"/>
                  </a:lnTo>
                  <a:lnTo>
                    <a:pt x="402908" y="61913"/>
                  </a:lnTo>
                  <a:lnTo>
                    <a:pt x="402908" y="32385"/>
                  </a:lnTo>
                  <a:close/>
                  <a:moveTo>
                    <a:pt x="535305" y="222885"/>
                  </a:moveTo>
                  <a:cubicBezTo>
                    <a:pt x="522922" y="222885"/>
                    <a:pt x="513397" y="213360"/>
                    <a:pt x="513397" y="200977"/>
                  </a:cubicBezTo>
                  <a:lnTo>
                    <a:pt x="513397" y="91440"/>
                  </a:lnTo>
                  <a:lnTo>
                    <a:pt x="627698" y="91440"/>
                  </a:lnTo>
                  <a:lnTo>
                    <a:pt x="627698" y="222885"/>
                  </a:lnTo>
                  <a:cubicBezTo>
                    <a:pt x="627698" y="222885"/>
                    <a:pt x="535305" y="222885"/>
                    <a:pt x="535305" y="2228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7" name="Forma Livre: Forma 96">
              <a:extLst>
                <a:ext uri="{FF2B5EF4-FFF2-40B4-BE49-F238E27FC236}">
                  <a16:creationId xmlns:a16="http://schemas.microsoft.com/office/drawing/2014/main" id="{DC5BEEE5-B6F5-8D10-DEB0-88078F1E2235}"/>
                </a:ext>
              </a:extLst>
            </p:cNvPr>
            <p:cNvSpPr/>
            <p:nvPr/>
          </p:nvSpPr>
          <p:spPr>
            <a:xfrm>
              <a:off x="14623689" y="1437679"/>
              <a:ext cx="61912" cy="28575"/>
            </a:xfrm>
            <a:custGeom>
              <a:avLst/>
              <a:gdLst>
                <a:gd name="csX0" fmla="*/ 47625 w 61912"/>
                <a:gd name="csY0" fmla="*/ 28575 h 28575"/>
                <a:gd name="csX1" fmla="*/ 61913 w 61912"/>
                <a:gd name="csY1" fmla="*/ 14288 h 28575"/>
                <a:gd name="csX2" fmla="*/ 47625 w 61912"/>
                <a:gd name="csY2" fmla="*/ 0 h 28575"/>
                <a:gd name="csX3" fmla="*/ 14288 w 61912"/>
                <a:gd name="csY3" fmla="*/ 0 h 28575"/>
                <a:gd name="csX4" fmla="*/ 0 w 61912"/>
                <a:gd name="csY4" fmla="*/ 14288 h 28575"/>
                <a:gd name="csX5" fmla="*/ 14288 w 61912"/>
                <a:gd name="csY5" fmla="*/ 28575 h 28575"/>
                <a:gd name="csX6" fmla="*/ 47625 w 61912"/>
                <a:gd name="csY6" fmla="*/ 28575 h 285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61912" h="28575">
                  <a:moveTo>
                    <a:pt x="47625" y="28575"/>
                  </a:moveTo>
                  <a:cubicBezTo>
                    <a:pt x="55245" y="28575"/>
                    <a:pt x="61913" y="21907"/>
                    <a:pt x="61913" y="14288"/>
                  </a:cubicBezTo>
                  <a:cubicBezTo>
                    <a:pt x="61913" y="6667"/>
                    <a:pt x="55245" y="0"/>
                    <a:pt x="47625" y="0"/>
                  </a:cubicBezTo>
                  <a:lnTo>
                    <a:pt x="14288" y="0"/>
                  </a:lnTo>
                  <a:cubicBezTo>
                    <a:pt x="6668" y="0"/>
                    <a:pt x="0" y="6667"/>
                    <a:pt x="0" y="14288"/>
                  </a:cubicBezTo>
                  <a:cubicBezTo>
                    <a:pt x="0" y="21907"/>
                    <a:pt x="6668" y="28575"/>
                    <a:pt x="14288" y="28575"/>
                  </a:cubicBezTo>
                  <a:lnTo>
                    <a:pt x="47625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31939342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D13DA3-2F0E-ECC5-A020-774DBDA6B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735B7811-3405-E1C8-56F0-399E2DEE7063}"/>
              </a:ext>
            </a:extLst>
          </p:cNvPr>
          <p:cNvSpPr/>
          <p:nvPr/>
        </p:nvSpPr>
        <p:spPr>
          <a:xfrm rot="6471501">
            <a:off x="11276179" y="-3033447"/>
            <a:ext cx="5092607" cy="5948828"/>
          </a:xfrm>
          <a:prstGeom prst="roundRect">
            <a:avLst>
              <a:gd name="adj" fmla="val 13462"/>
            </a:avLst>
          </a:prstGeom>
          <a:solidFill>
            <a:srgbClr val="1D4F87">
              <a:alpha val="84000"/>
            </a:srgbClr>
          </a:solidFill>
          <a:ln w="76200"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D0C38525-B0F7-0449-F749-5FF5FC7E0C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4" t="28521" r="29474" b="-306"/>
          <a:stretch>
            <a:fillRect/>
          </a:stretch>
        </p:blipFill>
        <p:spPr>
          <a:xfrm>
            <a:off x="3872983" y="1832288"/>
            <a:ext cx="3442816" cy="4836802"/>
          </a:xfrm>
          <a:prstGeom prst="roundRect">
            <a:avLst>
              <a:gd name="adj" fmla="val 7203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F04D9334-D292-91C4-8A71-5F818B28B185}"/>
              </a:ext>
            </a:extLst>
          </p:cNvPr>
          <p:cNvSpPr txBox="1">
            <a:spLocks/>
          </p:cNvSpPr>
          <p:nvPr/>
        </p:nvSpPr>
        <p:spPr>
          <a:xfrm>
            <a:off x="689161" y="290735"/>
            <a:ext cx="7824919" cy="129010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pt-BR" b="1" noProof="0" dirty="0">
                <a:solidFill>
                  <a:schemeClr val="accent1">
                    <a:lumMod val="50000"/>
                  </a:schemeClr>
                </a:solidFill>
              </a:rPr>
              <a:t>O </a:t>
            </a:r>
            <a:r>
              <a:rPr lang="pt-BR" sz="4800" b="1" noProof="0" dirty="0">
                <a:solidFill>
                  <a:schemeClr val="bg2">
                    <a:lumMod val="50000"/>
                  </a:schemeClr>
                </a:solidFill>
              </a:rPr>
              <a:t>FIM</a:t>
            </a:r>
            <a:r>
              <a:rPr lang="pt-BR" b="1" noProof="0" dirty="0">
                <a:solidFill>
                  <a:schemeClr val="accent1">
                    <a:lumMod val="50000"/>
                  </a:schemeClr>
                </a:solidFill>
              </a:rPr>
              <a:t> da visão </a:t>
            </a:r>
            <a:r>
              <a:rPr lang="pt-BR" sz="5400" b="1" dirty="0">
                <a:solidFill>
                  <a:schemeClr val="bg2">
                    <a:lumMod val="50000"/>
                  </a:schemeClr>
                </a:solidFill>
              </a:rPr>
              <a:t>puramente </a:t>
            </a:r>
            <a:r>
              <a:rPr lang="pt-BR" sz="5800" b="1" noProof="0" dirty="0">
                <a:solidFill>
                  <a:schemeClr val="bg2">
                    <a:lumMod val="50000"/>
                  </a:schemeClr>
                </a:solidFill>
              </a:rPr>
              <a:t>securitária</a:t>
            </a:r>
            <a:r>
              <a:rPr lang="pt-BR" sz="5400" b="1" noProof="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</a:rPr>
              <a:t>do transporte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26C6A6DD-0E43-B9B7-9B07-83AB26C7F25F}"/>
              </a:ext>
            </a:extLst>
          </p:cNvPr>
          <p:cNvGrpSpPr/>
          <p:nvPr/>
        </p:nvGrpSpPr>
        <p:grpSpPr>
          <a:xfrm>
            <a:off x="268043" y="1832288"/>
            <a:ext cx="3442816" cy="4836802"/>
            <a:chOff x="679141" y="1783790"/>
            <a:chExt cx="4126562" cy="2168787"/>
          </a:xfrm>
        </p:grpSpPr>
        <p:sp>
          <p:nvSpPr>
            <p:cNvPr id="12" name="Retângulo: Cantos Arredondados 11">
              <a:extLst>
                <a:ext uri="{FF2B5EF4-FFF2-40B4-BE49-F238E27FC236}">
                  <a16:creationId xmlns:a16="http://schemas.microsoft.com/office/drawing/2014/main" id="{9B1A9DE5-7634-4B04-D1C0-467973024AC5}"/>
                </a:ext>
              </a:extLst>
            </p:cNvPr>
            <p:cNvSpPr/>
            <p:nvPr/>
          </p:nvSpPr>
          <p:spPr>
            <a:xfrm>
              <a:off x="679141" y="1783790"/>
              <a:ext cx="4126562" cy="2168787"/>
            </a:xfrm>
            <a:prstGeom prst="roundRect">
              <a:avLst>
                <a:gd name="adj" fmla="val 7329"/>
              </a:avLst>
            </a:prstGeom>
            <a:solidFill>
              <a:srgbClr val="123458">
                <a:alpha val="59000"/>
              </a:srgbClr>
            </a:solidFill>
            <a:ln w="76200">
              <a:noFill/>
            </a:ln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2" name="Título 1">
              <a:extLst>
                <a:ext uri="{FF2B5EF4-FFF2-40B4-BE49-F238E27FC236}">
                  <a16:creationId xmlns:a16="http://schemas.microsoft.com/office/drawing/2014/main" id="{E443E67B-E6E0-99FA-9A89-BF8AE09D91A4}"/>
                </a:ext>
              </a:extLst>
            </p:cNvPr>
            <p:cNvSpPr txBox="1">
              <a:spLocks/>
            </p:cNvSpPr>
            <p:nvPr/>
          </p:nvSpPr>
          <p:spPr>
            <a:xfrm>
              <a:off x="753264" y="1902674"/>
              <a:ext cx="4022686" cy="1778502"/>
            </a:xfrm>
            <a:prstGeom prst="rect">
              <a:avLst/>
            </a:prstGeom>
          </p:spPr>
          <p:txBody>
            <a:bodyPr vert="horz" lIns="91440" tIns="0" rIns="91440" bIns="4572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144000">
                <a:lnSpc>
                  <a:spcPct val="110000"/>
                </a:lnSpc>
                <a:spcAft>
                  <a:spcPts val="1200"/>
                </a:spcAft>
              </a:pPr>
              <a:r>
                <a:rPr lang="pt-BR" sz="2800" b="1" dirty="0">
                  <a:solidFill>
                    <a:srgbClr val="FFFFFF"/>
                  </a:solidFill>
                </a:rPr>
                <a:t>Historicamente, as discussões giravam em torno de</a:t>
              </a:r>
              <a:r>
                <a:rPr lang="pt-BR" sz="2500" dirty="0">
                  <a:solidFill>
                    <a:srgbClr val="FFFFFF"/>
                  </a:solidFill>
                </a:rPr>
                <a:t>:</a:t>
              </a:r>
            </a:p>
            <a:p>
              <a:pPr marL="144000">
                <a:lnSpc>
                  <a:spcPct val="110000"/>
                </a:lnSpc>
                <a:spcAft>
                  <a:spcPts val="1200"/>
                </a:spcAft>
              </a:pPr>
              <a:br>
                <a:rPr lang="pt-BR" sz="800" dirty="0">
                  <a:solidFill>
                    <a:srgbClr val="FFFFFF"/>
                  </a:solidFill>
                </a:rPr>
              </a:br>
              <a:r>
                <a:rPr lang="pt-BR" sz="2400" dirty="0">
                  <a:solidFill>
                    <a:srgbClr val="FFFFFF"/>
                  </a:solidFill>
                </a:rPr>
                <a:t>- houve sinistro?</a:t>
              </a:r>
              <a:br>
                <a:rPr lang="pt-BR" sz="2400" dirty="0">
                  <a:solidFill>
                    <a:srgbClr val="FFFFFF"/>
                  </a:solidFill>
                </a:rPr>
              </a:br>
              <a:r>
                <a:rPr lang="pt-BR" sz="2400" dirty="0">
                  <a:solidFill>
                    <a:srgbClr val="FFFFFF"/>
                  </a:solidFill>
                </a:rPr>
                <a:t> -a cobertura existe?</a:t>
              </a:r>
              <a:br>
                <a:rPr lang="pt-BR" sz="2400" dirty="0">
                  <a:solidFill>
                    <a:srgbClr val="FFFFFF"/>
                  </a:solidFill>
                </a:rPr>
              </a:br>
              <a:r>
                <a:rPr lang="pt-BR" sz="2400" dirty="0">
                  <a:solidFill>
                    <a:srgbClr val="FFFFFF"/>
                  </a:solidFill>
                </a:rPr>
                <a:t>- a seguradora deve indenizar?</a:t>
              </a:r>
              <a:endParaRPr lang="pt-BR" sz="2500" dirty="0">
                <a:solidFill>
                  <a:srgbClr val="FFFFFF"/>
                </a:solidFill>
              </a:endParaRPr>
            </a:p>
          </p:txBody>
        </p:sp>
      </p:grpSp>
      <p:sp>
        <p:nvSpPr>
          <p:cNvPr id="8" name="Retângulo: Cantos Diagonais Arredondados 7">
            <a:extLst>
              <a:ext uri="{FF2B5EF4-FFF2-40B4-BE49-F238E27FC236}">
                <a16:creationId xmlns:a16="http://schemas.microsoft.com/office/drawing/2014/main" id="{C3C2D099-2EEB-CBA9-0904-BCA1D7AFBBC9}"/>
              </a:ext>
            </a:extLst>
          </p:cNvPr>
          <p:cNvSpPr/>
          <p:nvPr/>
        </p:nvSpPr>
        <p:spPr>
          <a:xfrm>
            <a:off x="858991" y="1580835"/>
            <a:ext cx="6680772" cy="45719"/>
          </a:xfrm>
          <a:prstGeom prst="round2DiagRect">
            <a:avLst/>
          </a:prstGeom>
          <a:solidFill>
            <a:srgbClr val="0E3F56"/>
          </a:solidFill>
          <a:ln>
            <a:solidFill>
              <a:srgbClr val="1234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600" noProof="0" dirty="0">
              <a:solidFill>
                <a:srgbClr val="D4C9BE"/>
              </a:solidFill>
            </a:endParaRP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48308AEE-394A-2C50-73BE-8DF604D86C6A}"/>
              </a:ext>
            </a:extLst>
          </p:cNvPr>
          <p:cNvGrpSpPr/>
          <p:nvPr/>
        </p:nvGrpSpPr>
        <p:grpSpPr>
          <a:xfrm>
            <a:off x="7477923" y="1810711"/>
            <a:ext cx="4446034" cy="4857253"/>
            <a:chOff x="5287324" y="1859554"/>
            <a:chExt cx="6473935" cy="3629958"/>
          </a:xfrm>
        </p:grpSpPr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C2C902D8-577B-44EC-0E76-C6DCA527FEB8}"/>
                </a:ext>
              </a:extLst>
            </p:cNvPr>
            <p:cNvSpPr/>
            <p:nvPr/>
          </p:nvSpPr>
          <p:spPr>
            <a:xfrm>
              <a:off x="5287324" y="1859554"/>
              <a:ext cx="6473935" cy="3629958"/>
            </a:xfrm>
            <a:prstGeom prst="roundRect">
              <a:avLst>
                <a:gd name="adj" fmla="val 6251"/>
              </a:avLst>
            </a:prstGeom>
            <a:solidFill>
              <a:schemeClr val="bg2">
                <a:alpha val="56000"/>
              </a:schemeClr>
            </a:solidFill>
            <a:ln w="76200">
              <a:noFill/>
            </a:ln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chemeClr val="tx1"/>
                </a:solidFill>
              </a:endParaRPr>
            </a:p>
          </p:txBody>
        </p:sp>
        <p:sp>
          <p:nvSpPr>
            <p:cNvPr id="15" name="Título 1">
              <a:extLst>
                <a:ext uri="{FF2B5EF4-FFF2-40B4-BE49-F238E27FC236}">
                  <a16:creationId xmlns:a16="http://schemas.microsoft.com/office/drawing/2014/main" id="{BDD7A096-5928-6991-3C66-123C4E081AAE}"/>
                </a:ext>
              </a:extLst>
            </p:cNvPr>
            <p:cNvSpPr txBox="1">
              <a:spLocks/>
            </p:cNvSpPr>
            <p:nvPr/>
          </p:nvSpPr>
          <p:spPr>
            <a:xfrm>
              <a:off x="5377370" y="1996648"/>
              <a:ext cx="6293841" cy="3417609"/>
            </a:xfrm>
            <a:prstGeom prst="rect">
              <a:avLst/>
            </a:prstGeom>
          </p:spPr>
          <p:txBody>
            <a:bodyPr vert="horz" lIns="91440" tIns="0" rIns="91440" bIns="4572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144000">
                <a:lnSpc>
                  <a:spcPct val="110000"/>
                </a:lnSpc>
                <a:spcAft>
                  <a:spcPts val="1200"/>
                </a:spcAft>
              </a:pPr>
              <a:r>
                <a:rPr lang="pt-BR" sz="2800" b="1" noProof="0" dirty="0">
                  <a:solidFill>
                    <a:schemeClr val="accent1">
                      <a:lumMod val="75000"/>
                    </a:schemeClr>
                  </a:solidFill>
                </a:rPr>
                <a:t>Agora a discussão passa a incluir:</a:t>
              </a:r>
            </a:p>
            <a:p>
              <a:pPr marL="144000">
                <a:lnSpc>
                  <a:spcPct val="114000"/>
                </a:lnSpc>
                <a:spcAft>
                  <a:spcPts val="1200"/>
                </a:spcAft>
              </a:pPr>
              <a:br>
                <a:rPr lang="pt-BR" sz="1050" b="1" noProof="0" dirty="0">
                  <a:solidFill>
                    <a:schemeClr val="accent1">
                      <a:lumMod val="75000"/>
                    </a:schemeClr>
                  </a:solidFill>
                </a:rPr>
              </a:br>
              <a:r>
                <a:rPr lang="pt-BR" sz="2100" noProof="0" dirty="0">
                  <a:solidFill>
                    <a:schemeClr val="accent1">
                      <a:lumMod val="75000"/>
                    </a:schemeClr>
                  </a:solidFill>
                </a:rPr>
                <a:t>- o risco foi corretamente declarado?</a:t>
              </a:r>
              <a:br>
                <a:rPr lang="pt-BR" sz="2100" noProof="0" dirty="0">
                  <a:solidFill>
                    <a:schemeClr val="accent1">
                      <a:lumMod val="75000"/>
                    </a:schemeClr>
                  </a:solidFill>
                </a:rPr>
              </a:br>
              <a:r>
                <a:rPr lang="pt-BR" sz="2100" noProof="0" dirty="0">
                  <a:solidFill>
                    <a:schemeClr val="accent1">
                      <a:lumMod val="75000"/>
                    </a:schemeClr>
                  </a:solidFill>
                </a:rPr>
                <a:t>- o transportador observou os protocolos de gerenciamento de risco?</a:t>
              </a:r>
              <a:br>
                <a:rPr lang="pt-BR" sz="2100" noProof="0" dirty="0">
                  <a:solidFill>
                    <a:schemeClr val="accent1">
                      <a:lumMod val="75000"/>
                    </a:schemeClr>
                  </a:solidFill>
                </a:rPr>
              </a:br>
              <a:r>
                <a:rPr lang="pt-BR" sz="2100" noProof="0" dirty="0">
                  <a:solidFill>
                    <a:schemeClr val="accent1">
                      <a:lumMod val="75000"/>
                    </a:schemeClr>
                  </a:solidFill>
                </a:rPr>
                <a:t>- houve agravamento relevante do risco?</a:t>
              </a:r>
              <a:br>
                <a:rPr lang="pt-BR" sz="2100" noProof="0" dirty="0">
                  <a:solidFill>
                    <a:schemeClr val="accent1">
                      <a:lumMod val="75000"/>
                    </a:schemeClr>
                  </a:solidFill>
                </a:rPr>
              </a:br>
              <a:r>
                <a:rPr lang="pt-BR" sz="2100" noProof="0" dirty="0">
                  <a:solidFill>
                    <a:schemeClr val="accent1">
                      <a:lumMod val="75000"/>
                    </a:schemeClr>
                  </a:solidFill>
                </a:rPr>
                <a:t>- houve mitigação dos prejuízos?</a:t>
              </a:r>
              <a:br>
                <a:rPr lang="pt-BR" sz="2100" noProof="0" dirty="0">
                  <a:solidFill>
                    <a:schemeClr val="accent1">
                      <a:lumMod val="75000"/>
                    </a:schemeClr>
                  </a:solidFill>
                </a:rPr>
              </a:br>
              <a:r>
                <a:rPr lang="pt-BR" sz="2100" noProof="0" dirty="0">
                  <a:solidFill>
                    <a:schemeClr val="accent1">
                      <a:lumMod val="75000"/>
                    </a:schemeClr>
                  </a:solidFill>
                </a:rPr>
                <a:t> -quem efetivamente contribuiu para o dano?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392353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6F838-026F-97DC-8217-D2476A8E2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id="{759C3587-71D1-8239-0168-73181628FB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8852" y="3843824"/>
            <a:ext cx="11669953" cy="2922736"/>
          </a:xfrm>
          <a:prstGeom prst="roundRect">
            <a:avLst>
              <a:gd name="adj" fmla="val 3834"/>
            </a:avLst>
          </a:prstGeom>
          <a:effectLst>
            <a:outerShdw blurRad="88900" dist="127000" dir="2700000" algn="tl" rotWithShape="0">
              <a:prstClr val="black">
                <a:alpha val="60000"/>
              </a:prstClr>
            </a:outerShdw>
          </a:effec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1B212C5E-4FF9-E01C-2A79-B00EA0D89BAC}"/>
              </a:ext>
            </a:extLst>
          </p:cNvPr>
          <p:cNvSpPr txBox="1"/>
          <p:nvPr/>
        </p:nvSpPr>
        <p:spPr>
          <a:xfrm>
            <a:off x="1683025" y="4732300"/>
            <a:ext cx="7857365" cy="108873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defPPr>
              <a:defRPr lang="pt-BR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800" b="1">
                <a:latin typeface="+mj-lt"/>
                <a:ea typeface="+mj-ea"/>
                <a:cs typeface="+mj-cs"/>
              </a:defRPr>
            </a:lvl1pPr>
          </a:lstStyle>
          <a:p>
            <a:r>
              <a:rPr lang="pt-BR" sz="7200" kern="100" noProof="0" dirty="0">
                <a:solidFill>
                  <a:srgbClr val="0E2537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Contextualização</a:t>
            </a:r>
            <a:endParaRPr lang="pt-BR" sz="7200" noProof="0" dirty="0">
              <a:solidFill>
                <a:srgbClr val="0E2537"/>
              </a:solidFill>
            </a:endParaRPr>
          </a:p>
        </p:txBody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8148E2DF-5DA4-1F80-AA5F-3B5B30583049}"/>
              </a:ext>
            </a:extLst>
          </p:cNvPr>
          <p:cNvSpPr/>
          <p:nvPr/>
        </p:nvSpPr>
        <p:spPr>
          <a:xfrm>
            <a:off x="9454528" y="4682108"/>
            <a:ext cx="881778" cy="1113832"/>
          </a:xfrm>
          <a:custGeom>
            <a:avLst/>
            <a:gdLst>
              <a:gd name="connsiteX0" fmla="*/ 1799089 w 4179743"/>
              <a:gd name="connsiteY0" fmla="*/ 4303605 h 5087024"/>
              <a:gd name="connsiteX1" fmla="*/ 1767392 w 4179743"/>
              <a:gd name="connsiteY1" fmla="*/ 4332969 h 5087024"/>
              <a:gd name="connsiteX2" fmla="*/ 1555040 w 4179743"/>
              <a:gd name="connsiteY2" fmla="*/ 4838114 h 5087024"/>
              <a:gd name="connsiteX3" fmla="*/ 1555040 w 4179743"/>
              <a:gd name="connsiteY3" fmla="*/ 5004703 h 5087024"/>
              <a:gd name="connsiteX4" fmla="*/ 1472718 w 4179743"/>
              <a:gd name="connsiteY4" fmla="*/ 5087024 h 5087024"/>
              <a:gd name="connsiteX5" fmla="*/ 1390396 w 4179743"/>
              <a:gd name="connsiteY5" fmla="*/ 5004703 h 5087024"/>
              <a:gd name="connsiteX6" fmla="*/ 1390396 w 4179743"/>
              <a:gd name="connsiteY6" fmla="*/ 4838114 h 5087024"/>
              <a:gd name="connsiteX7" fmla="*/ 1401740 w 4179743"/>
              <a:gd name="connsiteY7" fmla="*/ 4697713 h 5087024"/>
              <a:gd name="connsiteX8" fmla="*/ 402468 w 4179743"/>
              <a:gd name="connsiteY8" fmla="*/ 4697713 h 5087024"/>
              <a:gd name="connsiteX9" fmla="*/ 320146 w 4179743"/>
              <a:gd name="connsiteY9" fmla="*/ 4615391 h 5087024"/>
              <a:gd name="connsiteX10" fmla="*/ 320146 w 4179743"/>
              <a:gd name="connsiteY10" fmla="*/ 4245655 h 5087024"/>
              <a:gd name="connsiteX11" fmla="*/ 326175 w 4179743"/>
              <a:gd name="connsiteY11" fmla="*/ 4214736 h 5087024"/>
              <a:gd name="connsiteX12" fmla="*/ 417118 w 4179743"/>
              <a:gd name="connsiteY12" fmla="*/ 3937240 h 5087024"/>
              <a:gd name="connsiteX13" fmla="*/ 374855 w 4179743"/>
              <a:gd name="connsiteY13" fmla="*/ 3913840 h 5087024"/>
              <a:gd name="connsiteX14" fmla="*/ 26056 w 4179743"/>
              <a:gd name="connsiteY14" fmla="*/ 3454328 h 5087024"/>
              <a:gd name="connsiteX15" fmla="*/ 98525 w 4179743"/>
              <a:gd name="connsiteY15" fmla="*/ 2881964 h 5087024"/>
              <a:gd name="connsiteX16" fmla="*/ 533082 w 4179743"/>
              <a:gd name="connsiteY16" fmla="*/ 2528174 h 5087024"/>
              <a:gd name="connsiteX17" fmla="*/ 887779 w 4179743"/>
              <a:gd name="connsiteY17" fmla="*/ 2502310 h 5087024"/>
              <a:gd name="connsiteX18" fmla="*/ 902947 w 4179743"/>
              <a:gd name="connsiteY18" fmla="*/ 2456158 h 5087024"/>
              <a:gd name="connsiteX19" fmla="*/ 981055 w 4179743"/>
              <a:gd name="connsiteY19" fmla="*/ 2399440 h 5087024"/>
              <a:gd name="connsiteX20" fmla="*/ 3483707 w 4179743"/>
              <a:gd name="connsiteY20" fmla="*/ 2399246 h 5087024"/>
              <a:gd name="connsiteX21" fmla="*/ 3563501 w 4179743"/>
              <a:gd name="connsiteY21" fmla="*/ 2461344 h 5087024"/>
              <a:gd name="connsiteX22" fmla="*/ 4138523 w 4179743"/>
              <a:gd name="connsiteY22" fmla="*/ 4214736 h 5087024"/>
              <a:gd name="connsiteX23" fmla="*/ 4144551 w 4179743"/>
              <a:gd name="connsiteY23" fmla="*/ 4245655 h 5087024"/>
              <a:gd name="connsiteX24" fmla="*/ 4144551 w 4179743"/>
              <a:gd name="connsiteY24" fmla="*/ 4615391 h 5087024"/>
              <a:gd name="connsiteX25" fmla="*/ 4062229 w 4179743"/>
              <a:gd name="connsiteY25" fmla="*/ 4697713 h 5087024"/>
              <a:gd name="connsiteX26" fmla="*/ 3135103 w 4179743"/>
              <a:gd name="connsiteY26" fmla="*/ 4697713 h 5087024"/>
              <a:gd name="connsiteX27" fmla="*/ 3146446 w 4179743"/>
              <a:gd name="connsiteY27" fmla="*/ 4838114 h 5087024"/>
              <a:gd name="connsiteX28" fmla="*/ 3146446 w 4179743"/>
              <a:gd name="connsiteY28" fmla="*/ 5004703 h 5087024"/>
              <a:gd name="connsiteX29" fmla="*/ 3064124 w 4179743"/>
              <a:gd name="connsiteY29" fmla="*/ 5087024 h 5087024"/>
              <a:gd name="connsiteX30" fmla="*/ 2981802 w 4179743"/>
              <a:gd name="connsiteY30" fmla="*/ 5004703 h 5087024"/>
              <a:gd name="connsiteX31" fmla="*/ 2981802 w 4179743"/>
              <a:gd name="connsiteY31" fmla="*/ 4838114 h 5087024"/>
              <a:gd name="connsiteX32" fmla="*/ 2773340 w 4179743"/>
              <a:gd name="connsiteY32" fmla="*/ 4337117 h 5087024"/>
              <a:gd name="connsiteX33" fmla="*/ 2742421 w 4179743"/>
              <a:gd name="connsiteY33" fmla="*/ 4307883 h 5087024"/>
              <a:gd name="connsiteX34" fmla="*/ 2272408 w 4179743"/>
              <a:gd name="connsiteY34" fmla="*/ 4128655 h 5087024"/>
              <a:gd name="connsiteX35" fmla="*/ 2264435 w 4179743"/>
              <a:gd name="connsiteY35" fmla="*/ 4128655 h 5087024"/>
              <a:gd name="connsiteX36" fmla="*/ 1799089 w 4179743"/>
              <a:gd name="connsiteY36" fmla="*/ 4303605 h 5087024"/>
              <a:gd name="connsiteX37" fmla="*/ 444796 w 4179743"/>
              <a:gd name="connsiteY37" fmla="*/ 3578394 h 5087024"/>
              <a:gd name="connsiteX38" fmla="*/ 362474 w 4179743"/>
              <a:gd name="connsiteY38" fmla="*/ 3496072 h 5087024"/>
              <a:gd name="connsiteX39" fmla="*/ 444796 w 4179743"/>
              <a:gd name="connsiteY39" fmla="*/ 3413750 h 5087024"/>
              <a:gd name="connsiteX40" fmla="*/ 1052228 w 4179743"/>
              <a:gd name="connsiteY40" fmla="*/ 3413750 h 5087024"/>
              <a:gd name="connsiteX41" fmla="*/ 1134550 w 4179743"/>
              <a:gd name="connsiteY41" fmla="*/ 3496072 h 5087024"/>
              <a:gd name="connsiteX42" fmla="*/ 1052228 w 4179743"/>
              <a:gd name="connsiteY42" fmla="*/ 3578394 h 5087024"/>
              <a:gd name="connsiteX43" fmla="*/ 444796 w 4179743"/>
              <a:gd name="connsiteY43" fmla="*/ 3578394 h 5087024"/>
              <a:gd name="connsiteX44" fmla="*/ 444796 w 4179743"/>
              <a:gd name="connsiteY44" fmla="*/ 3335252 h 5087024"/>
              <a:gd name="connsiteX45" fmla="*/ 362474 w 4179743"/>
              <a:gd name="connsiteY45" fmla="*/ 3252931 h 5087024"/>
              <a:gd name="connsiteX46" fmla="*/ 444796 w 4179743"/>
              <a:gd name="connsiteY46" fmla="*/ 3170609 h 5087024"/>
              <a:gd name="connsiteX47" fmla="*/ 1052228 w 4179743"/>
              <a:gd name="connsiteY47" fmla="*/ 3170609 h 5087024"/>
              <a:gd name="connsiteX48" fmla="*/ 1134550 w 4179743"/>
              <a:gd name="connsiteY48" fmla="*/ 3252931 h 5087024"/>
              <a:gd name="connsiteX49" fmla="*/ 1052228 w 4179743"/>
              <a:gd name="connsiteY49" fmla="*/ 3335252 h 5087024"/>
              <a:gd name="connsiteX50" fmla="*/ 444796 w 4179743"/>
              <a:gd name="connsiteY50" fmla="*/ 3335252 h 5087024"/>
              <a:gd name="connsiteX51" fmla="*/ 444796 w 4179743"/>
              <a:gd name="connsiteY51" fmla="*/ 3092111 h 5087024"/>
              <a:gd name="connsiteX52" fmla="*/ 362474 w 4179743"/>
              <a:gd name="connsiteY52" fmla="*/ 3009789 h 5087024"/>
              <a:gd name="connsiteX53" fmla="*/ 444796 w 4179743"/>
              <a:gd name="connsiteY53" fmla="*/ 2927467 h 5087024"/>
              <a:gd name="connsiteX54" fmla="*/ 1052228 w 4179743"/>
              <a:gd name="connsiteY54" fmla="*/ 2927467 h 5087024"/>
              <a:gd name="connsiteX55" fmla="*/ 1134550 w 4179743"/>
              <a:gd name="connsiteY55" fmla="*/ 3009789 h 5087024"/>
              <a:gd name="connsiteX56" fmla="*/ 1052228 w 4179743"/>
              <a:gd name="connsiteY56" fmla="*/ 3092111 h 5087024"/>
              <a:gd name="connsiteX57" fmla="*/ 444796 w 4179743"/>
              <a:gd name="connsiteY57" fmla="*/ 3092111 h 5087024"/>
              <a:gd name="connsiteX58" fmla="*/ 4089843 w 4179743"/>
              <a:gd name="connsiteY58" fmla="*/ 311315 h 5087024"/>
              <a:gd name="connsiteX59" fmla="*/ 4158163 w 4179743"/>
              <a:gd name="connsiteY59" fmla="*/ 802006 h 5087024"/>
              <a:gd name="connsiteX60" fmla="*/ 3868675 w 4179743"/>
              <a:gd name="connsiteY60" fmla="*/ 1184252 h 5087024"/>
              <a:gd name="connsiteX61" fmla="*/ 3451297 w 4179743"/>
              <a:gd name="connsiteY61" fmla="*/ 1267741 h 5087024"/>
              <a:gd name="connsiteX62" fmla="*/ 3105480 w 4179743"/>
              <a:gd name="connsiteY62" fmla="*/ 1100634 h 5087024"/>
              <a:gd name="connsiteX63" fmla="*/ 2882627 w 4179743"/>
              <a:gd name="connsiteY63" fmla="*/ 1100634 h 5087024"/>
              <a:gd name="connsiteX64" fmla="*/ 2800305 w 4179743"/>
              <a:gd name="connsiteY64" fmla="*/ 1018312 h 5087024"/>
              <a:gd name="connsiteX65" fmla="*/ 2815538 w 4179743"/>
              <a:gd name="connsiteY65" fmla="*/ 970604 h 5087024"/>
              <a:gd name="connsiteX66" fmla="*/ 2922751 w 4179743"/>
              <a:gd name="connsiteY66" fmla="*/ 784569 h 5087024"/>
              <a:gd name="connsiteX67" fmla="*/ 2951078 w 4179743"/>
              <a:gd name="connsiteY67" fmla="*/ 401545 h 5087024"/>
              <a:gd name="connsiteX68" fmla="*/ 3224101 w 4179743"/>
              <a:gd name="connsiteY68" fmla="*/ 85546 h 5087024"/>
              <a:gd name="connsiteX69" fmla="*/ 3707532 w 4179743"/>
              <a:gd name="connsiteY69" fmla="*/ 21763 h 5087024"/>
              <a:gd name="connsiteX70" fmla="*/ 4089843 w 4179743"/>
              <a:gd name="connsiteY70" fmla="*/ 311315 h 5087024"/>
              <a:gd name="connsiteX71" fmla="*/ 3999353 w 4179743"/>
              <a:gd name="connsiteY71" fmla="*/ 759613 h 5087024"/>
              <a:gd name="connsiteX72" fmla="*/ 3952294 w 4179743"/>
              <a:gd name="connsiteY72" fmla="*/ 400962 h 5087024"/>
              <a:gd name="connsiteX73" fmla="*/ 3665139 w 4179743"/>
              <a:gd name="connsiteY73" fmla="*/ 180573 h 5087024"/>
              <a:gd name="connsiteX74" fmla="*/ 3306423 w 4179743"/>
              <a:gd name="connsiteY74" fmla="*/ 227632 h 5087024"/>
              <a:gd name="connsiteX75" fmla="*/ 3103406 w 4179743"/>
              <a:gd name="connsiteY75" fmla="*/ 461958 h 5087024"/>
              <a:gd name="connsiteX76" fmla="*/ 3089664 w 4179743"/>
              <a:gd name="connsiteY76" fmla="*/ 772642 h 5087024"/>
              <a:gd name="connsiteX77" fmla="*/ 3081950 w 4179743"/>
              <a:gd name="connsiteY77" fmla="*/ 837268 h 5087024"/>
              <a:gd name="connsiteX78" fmla="*/ 3024778 w 4179743"/>
              <a:gd name="connsiteY78" fmla="*/ 935990 h 5087024"/>
              <a:gd name="connsiteX79" fmla="*/ 3139186 w 4179743"/>
              <a:gd name="connsiteY79" fmla="*/ 935990 h 5087024"/>
              <a:gd name="connsiteX80" fmla="*/ 3198951 w 4179743"/>
              <a:gd name="connsiteY80" fmla="*/ 962048 h 5087024"/>
              <a:gd name="connsiteX81" fmla="*/ 3474762 w 4179743"/>
              <a:gd name="connsiteY81" fmla="*/ 1105041 h 5087024"/>
              <a:gd name="connsiteX82" fmla="*/ 3778056 w 4179743"/>
              <a:gd name="connsiteY82" fmla="*/ 1047416 h 5087024"/>
              <a:gd name="connsiteX83" fmla="*/ 3999353 w 4179743"/>
              <a:gd name="connsiteY83" fmla="*/ 759613 h 5087024"/>
              <a:gd name="connsiteX84" fmla="*/ 1555753 w 4179743"/>
              <a:gd name="connsiteY84" fmla="*/ 4327977 h 5087024"/>
              <a:gd name="connsiteX85" fmla="*/ 484790 w 4179743"/>
              <a:gd name="connsiteY85" fmla="*/ 4327977 h 5087024"/>
              <a:gd name="connsiteX86" fmla="*/ 484790 w 4179743"/>
              <a:gd name="connsiteY86" fmla="*/ 4533069 h 5087024"/>
              <a:gd name="connsiteX87" fmla="*/ 1445623 w 4179743"/>
              <a:gd name="connsiteY87" fmla="*/ 4533069 h 5087024"/>
              <a:gd name="connsiteX88" fmla="*/ 1555753 w 4179743"/>
              <a:gd name="connsiteY88" fmla="*/ 4327977 h 5087024"/>
              <a:gd name="connsiteX89" fmla="*/ 3091154 w 4179743"/>
              <a:gd name="connsiteY89" fmla="*/ 4533069 h 5087024"/>
              <a:gd name="connsiteX90" fmla="*/ 3979907 w 4179743"/>
              <a:gd name="connsiteY90" fmla="*/ 4533069 h 5087024"/>
              <a:gd name="connsiteX91" fmla="*/ 3979907 w 4179743"/>
              <a:gd name="connsiteY91" fmla="*/ 4327977 h 5087024"/>
              <a:gd name="connsiteX92" fmla="*/ 2981025 w 4179743"/>
              <a:gd name="connsiteY92" fmla="*/ 4327977 h 5087024"/>
              <a:gd name="connsiteX93" fmla="*/ 3091154 w 4179743"/>
              <a:gd name="connsiteY93" fmla="*/ 4533069 h 5087024"/>
              <a:gd name="connsiteX94" fmla="*/ 2826168 w 4179743"/>
              <a:gd name="connsiteY94" fmla="*/ 4163333 h 5087024"/>
              <a:gd name="connsiteX95" fmla="*/ 3948793 w 4179743"/>
              <a:gd name="connsiteY95" fmla="*/ 4163333 h 5087024"/>
              <a:gd name="connsiteX96" fmla="*/ 3424267 w 4179743"/>
              <a:gd name="connsiteY96" fmla="*/ 2563890 h 5087024"/>
              <a:gd name="connsiteX97" fmla="*/ 1086713 w 4179743"/>
              <a:gd name="connsiteY97" fmla="*/ 2563890 h 5087024"/>
              <a:gd name="connsiteX98" fmla="*/ 1115623 w 4179743"/>
              <a:gd name="connsiteY98" fmla="*/ 2578085 h 5087024"/>
              <a:gd name="connsiteX99" fmla="*/ 1146412 w 4179743"/>
              <a:gd name="connsiteY99" fmla="*/ 2594939 h 5087024"/>
              <a:gd name="connsiteX100" fmla="*/ 1307037 w 4179743"/>
              <a:gd name="connsiteY100" fmla="*/ 2718616 h 5087024"/>
              <a:gd name="connsiteX101" fmla="*/ 1429353 w 4179743"/>
              <a:gd name="connsiteY101" fmla="*/ 2880732 h 5087024"/>
              <a:gd name="connsiteX102" fmla="*/ 1523732 w 4179743"/>
              <a:gd name="connsiteY102" fmla="*/ 3171840 h 5087024"/>
              <a:gd name="connsiteX103" fmla="*/ 1506166 w 4179743"/>
              <a:gd name="connsiteY103" fmla="*/ 3440651 h 5087024"/>
              <a:gd name="connsiteX104" fmla="*/ 1643779 w 4179743"/>
              <a:gd name="connsiteY104" fmla="*/ 3678866 h 5087024"/>
              <a:gd name="connsiteX105" fmla="*/ 1657910 w 4179743"/>
              <a:gd name="connsiteY105" fmla="*/ 3725018 h 5087024"/>
              <a:gd name="connsiteX106" fmla="*/ 1575588 w 4179743"/>
              <a:gd name="connsiteY106" fmla="*/ 3807340 h 5087024"/>
              <a:gd name="connsiteX107" fmla="*/ 1294138 w 4179743"/>
              <a:gd name="connsiteY107" fmla="*/ 3807340 h 5087024"/>
              <a:gd name="connsiteX108" fmla="*/ 1007956 w 4179743"/>
              <a:gd name="connsiteY108" fmla="*/ 3980799 h 5087024"/>
              <a:gd name="connsiteX109" fmla="*/ 638674 w 4179743"/>
              <a:gd name="connsiteY109" fmla="*/ 4010552 h 5087024"/>
              <a:gd name="connsiteX110" fmla="*/ 570807 w 4179743"/>
              <a:gd name="connsiteY110" fmla="*/ 3995838 h 5087024"/>
              <a:gd name="connsiteX111" fmla="*/ 515904 w 4179743"/>
              <a:gd name="connsiteY111" fmla="*/ 4163333 h 5087024"/>
              <a:gd name="connsiteX112" fmla="*/ 1710674 w 4179743"/>
              <a:gd name="connsiteY112" fmla="*/ 4163333 h 5087024"/>
              <a:gd name="connsiteX113" fmla="*/ 2264435 w 4179743"/>
              <a:gd name="connsiteY113" fmla="*/ 3964011 h 5087024"/>
              <a:gd name="connsiteX114" fmla="*/ 2272408 w 4179743"/>
              <a:gd name="connsiteY114" fmla="*/ 3964011 h 5087024"/>
              <a:gd name="connsiteX115" fmla="*/ 2826168 w 4179743"/>
              <a:gd name="connsiteY115" fmla="*/ 4163333 h 5087024"/>
              <a:gd name="connsiteX116" fmla="*/ 2800305 w 4179743"/>
              <a:gd name="connsiteY116" fmla="*/ 2123694 h 5087024"/>
              <a:gd name="connsiteX117" fmla="*/ 2800305 w 4179743"/>
              <a:gd name="connsiteY117" fmla="*/ 2069180 h 5087024"/>
              <a:gd name="connsiteX118" fmla="*/ 2633717 w 4179743"/>
              <a:gd name="connsiteY118" fmla="*/ 1668136 h 5087024"/>
              <a:gd name="connsiteX119" fmla="*/ 2232349 w 4179743"/>
              <a:gd name="connsiteY119" fmla="*/ 1501224 h 5087024"/>
              <a:gd name="connsiteX120" fmla="*/ 2225867 w 4179743"/>
              <a:gd name="connsiteY120" fmla="*/ 1501224 h 5087024"/>
              <a:gd name="connsiteX121" fmla="*/ 1824823 w 4179743"/>
              <a:gd name="connsiteY121" fmla="*/ 1668136 h 5087024"/>
              <a:gd name="connsiteX122" fmla="*/ 1657910 w 4179743"/>
              <a:gd name="connsiteY122" fmla="*/ 2069180 h 5087024"/>
              <a:gd name="connsiteX123" fmla="*/ 1657910 w 4179743"/>
              <a:gd name="connsiteY123" fmla="*/ 2123694 h 5087024"/>
              <a:gd name="connsiteX124" fmla="*/ 2800305 w 4179743"/>
              <a:gd name="connsiteY124" fmla="*/ 2123694 h 5087024"/>
              <a:gd name="connsiteX125" fmla="*/ 2964949 w 4179743"/>
              <a:gd name="connsiteY125" fmla="*/ 2069180 h 5087024"/>
              <a:gd name="connsiteX126" fmla="*/ 2964949 w 4179743"/>
              <a:gd name="connsiteY126" fmla="*/ 2206016 h 5087024"/>
              <a:gd name="connsiteX127" fmla="*/ 2882627 w 4179743"/>
              <a:gd name="connsiteY127" fmla="*/ 2288338 h 5087024"/>
              <a:gd name="connsiteX128" fmla="*/ 1575588 w 4179743"/>
              <a:gd name="connsiteY128" fmla="*/ 2288338 h 5087024"/>
              <a:gd name="connsiteX129" fmla="*/ 1493266 w 4179743"/>
              <a:gd name="connsiteY129" fmla="*/ 2206016 h 5087024"/>
              <a:gd name="connsiteX130" fmla="*/ 1493266 w 4179743"/>
              <a:gd name="connsiteY130" fmla="*/ 2069180 h 5087024"/>
              <a:gd name="connsiteX131" fmla="*/ 1708405 w 4179743"/>
              <a:gd name="connsiteY131" fmla="*/ 1551719 h 5087024"/>
              <a:gd name="connsiteX132" fmla="*/ 2225867 w 4179743"/>
              <a:gd name="connsiteY132" fmla="*/ 1336580 h 5087024"/>
              <a:gd name="connsiteX133" fmla="*/ 2232349 w 4179743"/>
              <a:gd name="connsiteY133" fmla="*/ 1336580 h 5087024"/>
              <a:gd name="connsiteX134" fmla="*/ 2749292 w 4179743"/>
              <a:gd name="connsiteY134" fmla="*/ 1551524 h 5087024"/>
              <a:gd name="connsiteX135" fmla="*/ 2964949 w 4179743"/>
              <a:gd name="connsiteY135" fmla="*/ 2069180 h 5087024"/>
              <a:gd name="connsiteX136" fmla="*/ 2229237 w 4179743"/>
              <a:gd name="connsiteY136" fmla="*/ 292193 h 5087024"/>
              <a:gd name="connsiteX137" fmla="*/ 2563711 w 4179743"/>
              <a:gd name="connsiteY137" fmla="*/ 430779 h 5087024"/>
              <a:gd name="connsiteX138" fmla="*/ 2702232 w 4179743"/>
              <a:gd name="connsiteY138" fmla="*/ 765253 h 5087024"/>
              <a:gd name="connsiteX139" fmla="*/ 2563711 w 4179743"/>
              <a:gd name="connsiteY139" fmla="*/ 1099661 h 5087024"/>
              <a:gd name="connsiteX140" fmla="*/ 2229237 w 4179743"/>
              <a:gd name="connsiteY140" fmla="*/ 1238247 h 5087024"/>
              <a:gd name="connsiteX141" fmla="*/ 1895023 w 4179743"/>
              <a:gd name="connsiteY141" fmla="*/ 1099726 h 5087024"/>
              <a:gd name="connsiteX142" fmla="*/ 1756113 w 4179743"/>
              <a:gd name="connsiteY142" fmla="*/ 765253 h 5087024"/>
              <a:gd name="connsiteX143" fmla="*/ 1894699 w 4179743"/>
              <a:gd name="connsiteY143" fmla="*/ 430715 h 5087024"/>
              <a:gd name="connsiteX144" fmla="*/ 2229237 w 4179743"/>
              <a:gd name="connsiteY144" fmla="*/ 292193 h 5087024"/>
              <a:gd name="connsiteX145" fmla="*/ 2447293 w 4179743"/>
              <a:gd name="connsiteY145" fmla="*/ 547197 h 5087024"/>
              <a:gd name="connsiteX146" fmla="*/ 2229237 w 4179743"/>
              <a:gd name="connsiteY146" fmla="*/ 456837 h 5087024"/>
              <a:gd name="connsiteX147" fmla="*/ 2014747 w 4179743"/>
              <a:gd name="connsiteY147" fmla="*/ 543243 h 5087024"/>
              <a:gd name="connsiteX148" fmla="*/ 1920757 w 4179743"/>
              <a:gd name="connsiteY148" fmla="*/ 765253 h 5087024"/>
              <a:gd name="connsiteX149" fmla="*/ 2011117 w 4179743"/>
              <a:gd name="connsiteY149" fmla="*/ 983309 h 5087024"/>
              <a:gd name="connsiteX150" fmla="*/ 2229237 w 4179743"/>
              <a:gd name="connsiteY150" fmla="*/ 1073603 h 5087024"/>
              <a:gd name="connsiteX151" fmla="*/ 2447293 w 4179743"/>
              <a:gd name="connsiteY151" fmla="*/ 983244 h 5087024"/>
              <a:gd name="connsiteX152" fmla="*/ 2537588 w 4179743"/>
              <a:gd name="connsiteY152" fmla="*/ 765253 h 5087024"/>
              <a:gd name="connsiteX153" fmla="*/ 2447293 w 4179743"/>
              <a:gd name="connsiteY153" fmla="*/ 547197 h 5087024"/>
              <a:gd name="connsiteX154" fmla="*/ 542675 w 4179743"/>
              <a:gd name="connsiteY154" fmla="*/ 3814405 h 5087024"/>
              <a:gd name="connsiteX155" fmla="*/ 606005 w 4179743"/>
              <a:gd name="connsiteY155" fmla="*/ 3835537 h 5087024"/>
              <a:gd name="connsiteX156" fmla="*/ 665315 w 4179743"/>
              <a:gd name="connsiteY156" fmla="*/ 3848501 h 5087024"/>
              <a:gd name="connsiteX157" fmla="*/ 955840 w 4179743"/>
              <a:gd name="connsiteY157" fmla="*/ 3825230 h 5087024"/>
              <a:gd name="connsiteX158" fmla="*/ 1200408 w 4179743"/>
              <a:gd name="connsiteY158" fmla="*/ 3668754 h 5087024"/>
              <a:gd name="connsiteX159" fmla="*/ 1260172 w 4179743"/>
              <a:gd name="connsiteY159" fmla="*/ 3642955 h 5087024"/>
              <a:gd name="connsiteX160" fmla="*/ 1433243 w 4179743"/>
              <a:gd name="connsiteY160" fmla="*/ 3642696 h 5087024"/>
              <a:gd name="connsiteX161" fmla="*/ 1346837 w 4179743"/>
              <a:gd name="connsiteY161" fmla="*/ 3493090 h 5087024"/>
              <a:gd name="connsiteX162" fmla="*/ 1339188 w 4179743"/>
              <a:gd name="connsiteY162" fmla="*/ 3428464 h 5087024"/>
              <a:gd name="connsiteX163" fmla="*/ 1360385 w 4179743"/>
              <a:gd name="connsiteY163" fmla="*/ 3189860 h 5087024"/>
              <a:gd name="connsiteX164" fmla="*/ 1286619 w 4179743"/>
              <a:gd name="connsiteY164" fmla="*/ 2961109 h 5087024"/>
              <a:gd name="connsiteX165" fmla="*/ 1190620 w 4179743"/>
              <a:gd name="connsiteY165" fmla="*/ 2834385 h 5087024"/>
              <a:gd name="connsiteX166" fmla="*/ 1064415 w 4179743"/>
              <a:gd name="connsiteY166" fmla="*/ 2737025 h 5087024"/>
              <a:gd name="connsiteX167" fmla="*/ 1015929 w 4179743"/>
              <a:gd name="connsiteY167" fmla="*/ 2712069 h 5087024"/>
              <a:gd name="connsiteX168" fmla="*/ 582604 w 4179743"/>
              <a:gd name="connsiteY168" fmla="*/ 2685039 h 5087024"/>
              <a:gd name="connsiteX169" fmla="*/ 244695 w 4179743"/>
              <a:gd name="connsiteY169" fmla="*/ 2956442 h 5087024"/>
              <a:gd name="connsiteX170" fmla="*/ 184866 w 4179743"/>
              <a:gd name="connsiteY170" fmla="*/ 3411935 h 5087024"/>
              <a:gd name="connsiteX171" fmla="*/ 464048 w 4179743"/>
              <a:gd name="connsiteY171" fmla="*/ 3776161 h 5087024"/>
              <a:gd name="connsiteX172" fmla="*/ 505144 w 4179743"/>
              <a:gd name="connsiteY172" fmla="*/ 3797876 h 5087024"/>
              <a:gd name="connsiteX173" fmla="*/ 542675 w 4179743"/>
              <a:gd name="connsiteY173" fmla="*/ 3814405 h 5087024"/>
              <a:gd name="connsiteX174" fmla="*/ 2268583 w 4179743"/>
              <a:gd name="connsiteY174" fmla="*/ 2812217 h 5087024"/>
              <a:gd name="connsiteX175" fmla="*/ 2663080 w 4179743"/>
              <a:gd name="connsiteY175" fmla="*/ 2975694 h 5087024"/>
              <a:gd name="connsiteX176" fmla="*/ 2826492 w 4179743"/>
              <a:gd name="connsiteY176" fmla="*/ 3370321 h 5087024"/>
              <a:gd name="connsiteX177" fmla="*/ 2697046 w 4179743"/>
              <a:gd name="connsiteY177" fmla="*/ 3727092 h 5087024"/>
              <a:gd name="connsiteX178" fmla="*/ 2268583 w 4179743"/>
              <a:gd name="connsiteY178" fmla="*/ 3928295 h 5087024"/>
              <a:gd name="connsiteX179" fmla="*/ 1873892 w 4179743"/>
              <a:gd name="connsiteY179" fmla="*/ 3764882 h 5087024"/>
              <a:gd name="connsiteX180" fmla="*/ 1710415 w 4179743"/>
              <a:gd name="connsiteY180" fmla="*/ 3370321 h 5087024"/>
              <a:gd name="connsiteX181" fmla="*/ 1894310 w 4179743"/>
              <a:gd name="connsiteY181" fmla="*/ 2956831 h 5087024"/>
              <a:gd name="connsiteX182" fmla="*/ 2268583 w 4179743"/>
              <a:gd name="connsiteY182" fmla="*/ 2812217 h 5087024"/>
              <a:gd name="connsiteX183" fmla="*/ 2546663 w 4179743"/>
              <a:gd name="connsiteY183" fmla="*/ 3092111 h 5087024"/>
              <a:gd name="connsiteX184" fmla="*/ 2268583 w 4179743"/>
              <a:gd name="connsiteY184" fmla="*/ 2976861 h 5087024"/>
              <a:gd name="connsiteX185" fmla="*/ 2004246 w 4179743"/>
              <a:gd name="connsiteY185" fmla="*/ 3078304 h 5087024"/>
              <a:gd name="connsiteX186" fmla="*/ 1875059 w 4179743"/>
              <a:gd name="connsiteY186" fmla="*/ 3370321 h 5087024"/>
              <a:gd name="connsiteX187" fmla="*/ 1986226 w 4179743"/>
              <a:gd name="connsiteY187" fmla="*/ 3644641 h 5087024"/>
              <a:gd name="connsiteX188" fmla="*/ 2268583 w 4179743"/>
              <a:gd name="connsiteY188" fmla="*/ 3763651 h 5087024"/>
              <a:gd name="connsiteX189" fmla="*/ 2571035 w 4179743"/>
              <a:gd name="connsiteY189" fmla="*/ 3622018 h 5087024"/>
              <a:gd name="connsiteX190" fmla="*/ 2661849 w 4179743"/>
              <a:gd name="connsiteY190" fmla="*/ 3370321 h 5087024"/>
              <a:gd name="connsiteX191" fmla="*/ 2546663 w 4179743"/>
              <a:gd name="connsiteY191" fmla="*/ 3092111 h 5087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4179743" h="5087024">
                <a:moveTo>
                  <a:pt x="1799089" y="4303605"/>
                </a:moveTo>
                <a:cubicBezTo>
                  <a:pt x="1789172" y="4313523"/>
                  <a:pt x="1777698" y="4322857"/>
                  <a:pt x="1767392" y="4332969"/>
                </a:cubicBezTo>
                <a:cubicBezTo>
                  <a:pt x="1631204" y="4478231"/>
                  <a:pt x="1555040" y="4635615"/>
                  <a:pt x="1555040" y="4838114"/>
                </a:cubicBezTo>
                <a:lnTo>
                  <a:pt x="1555040" y="5004703"/>
                </a:lnTo>
                <a:cubicBezTo>
                  <a:pt x="1555040" y="5050142"/>
                  <a:pt x="1518157" y="5087024"/>
                  <a:pt x="1472718" y="5087024"/>
                </a:cubicBezTo>
                <a:cubicBezTo>
                  <a:pt x="1427279" y="5087024"/>
                  <a:pt x="1390396" y="5050142"/>
                  <a:pt x="1390396" y="5004703"/>
                </a:cubicBezTo>
                <a:lnTo>
                  <a:pt x="1390396" y="4838114"/>
                </a:lnTo>
                <a:cubicBezTo>
                  <a:pt x="1390396" y="4790342"/>
                  <a:pt x="1394286" y="4743476"/>
                  <a:pt x="1401740" y="4697713"/>
                </a:cubicBezTo>
                <a:lnTo>
                  <a:pt x="402468" y="4697713"/>
                </a:lnTo>
                <a:cubicBezTo>
                  <a:pt x="357029" y="4697713"/>
                  <a:pt x="320146" y="4660830"/>
                  <a:pt x="320146" y="4615391"/>
                </a:cubicBezTo>
                <a:lnTo>
                  <a:pt x="320146" y="4245655"/>
                </a:lnTo>
                <a:cubicBezTo>
                  <a:pt x="320146" y="4234701"/>
                  <a:pt x="322286" y="4224265"/>
                  <a:pt x="326175" y="4214736"/>
                </a:cubicBezTo>
                <a:lnTo>
                  <a:pt x="417118" y="3937240"/>
                </a:lnTo>
                <a:lnTo>
                  <a:pt x="374855" y="3913840"/>
                </a:lnTo>
                <a:cubicBezTo>
                  <a:pt x="195951" y="3807923"/>
                  <a:pt x="75903" y="3640427"/>
                  <a:pt x="26056" y="3454328"/>
                </a:cubicBezTo>
                <a:cubicBezTo>
                  <a:pt x="-23791" y="3268228"/>
                  <a:pt x="-3437" y="3063007"/>
                  <a:pt x="98525" y="2881964"/>
                </a:cubicBezTo>
                <a:cubicBezTo>
                  <a:pt x="196858" y="2711551"/>
                  <a:pt x="344778" y="2587873"/>
                  <a:pt x="533082" y="2528174"/>
                </a:cubicBezTo>
                <a:cubicBezTo>
                  <a:pt x="646452" y="2492198"/>
                  <a:pt x="768120" y="2482670"/>
                  <a:pt x="887779" y="2502310"/>
                </a:cubicBezTo>
                <a:lnTo>
                  <a:pt x="902947" y="2456158"/>
                </a:lnTo>
                <a:cubicBezTo>
                  <a:pt x="914226" y="2421479"/>
                  <a:pt x="946441" y="2399440"/>
                  <a:pt x="981055" y="2399440"/>
                </a:cubicBezTo>
                <a:lnTo>
                  <a:pt x="3483707" y="2399246"/>
                </a:lnTo>
                <a:cubicBezTo>
                  <a:pt x="3522210" y="2399246"/>
                  <a:pt x="3554491" y="2425693"/>
                  <a:pt x="3563501" y="2461344"/>
                </a:cubicBezTo>
                <a:lnTo>
                  <a:pt x="4138523" y="4214736"/>
                </a:lnTo>
                <a:cubicBezTo>
                  <a:pt x="4142412" y="4224265"/>
                  <a:pt x="4144551" y="4234701"/>
                  <a:pt x="4144551" y="4245655"/>
                </a:cubicBezTo>
                <a:lnTo>
                  <a:pt x="4144551" y="4615391"/>
                </a:lnTo>
                <a:cubicBezTo>
                  <a:pt x="4144551" y="4660830"/>
                  <a:pt x="4107668" y="4697713"/>
                  <a:pt x="4062229" y="4697713"/>
                </a:cubicBezTo>
                <a:lnTo>
                  <a:pt x="3135103" y="4697713"/>
                </a:lnTo>
                <a:cubicBezTo>
                  <a:pt x="3142557" y="4743476"/>
                  <a:pt x="3146446" y="4790342"/>
                  <a:pt x="3146446" y="4838114"/>
                </a:cubicBezTo>
                <a:lnTo>
                  <a:pt x="3146446" y="5004703"/>
                </a:lnTo>
                <a:cubicBezTo>
                  <a:pt x="3146446" y="5050142"/>
                  <a:pt x="3109564" y="5087024"/>
                  <a:pt x="3064124" y="5087024"/>
                </a:cubicBezTo>
                <a:cubicBezTo>
                  <a:pt x="3018685" y="5087024"/>
                  <a:pt x="2981802" y="5050142"/>
                  <a:pt x="2981802" y="5004703"/>
                </a:cubicBezTo>
                <a:lnTo>
                  <a:pt x="2981802" y="4838114"/>
                </a:lnTo>
                <a:cubicBezTo>
                  <a:pt x="2981802" y="4650394"/>
                  <a:pt x="2906222" y="4469999"/>
                  <a:pt x="2773340" y="4337117"/>
                </a:cubicBezTo>
                <a:cubicBezTo>
                  <a:pt x="2763293" y="4327070"/>
                  <a:pt x="2752986" y="4317282"/>
                  <a:pt x="2742421" y="4307883"/>
                </a:cubicBezTo>
                <a:cubicBezTo>
                  <a:pt x="2609279" y="4192114"/>
                  <a:pt x="2449692" y="4128655"/>
                  <a:pt x="2272408" y="4128655"/>
                </a:cubicBezTo>
                <a:lnTo>
                  <a:pt x="2264435" y="4128655"/>
                </a:lnTo>
                <a:cubicBezTo>
                  <a:pt x="2086697" y="4128655"/>
                  <a:pt x="1923674" y="4194772"/>
                  <a:pt x="1799089" y="4303605"/>
                </a:cubicBezTo>
                <a:close/>
                <a:moveTo>
                  <a:pt x="444796" y="3578394"/>
                </a:moveTo>
                <a:cubicBezTo>
                  <a:pt x="399357" y="3578394"/>
                  <a:pt x="362474" y="3541511"/>
                  <a:pt x="362474" y="3496072"/>
                </a:cubicBezTo>
                <a:cubicBezTo>
                  <a:pt x="362474" y="3450633"/>
                  <a:pt x="399357" y="3413750"/>
                  <a:pt x="444796" y="3413750"/>
                </a:cubicBezTo>
                <a:lnTo>
                  <a:pt x="1052228" y="3413750"/>
                </a:lnTo>
                <a:cubicBezTo>
                  <a:pt x="1097667" y="3413750"/>
                  <a:pt x="1134550" y="3450633"/>
                  <a:pt x="1134550" y="3496072"/>
                </a:cubicBezTo>
                <a:cubicBezTo>
                  <a:pt x="1134550" y="3541511"/>
                  <a:pt x="1097667" y="3578394"/>
                  <a:pt x="1052228" y="3578394"/>
                </a:cubicBezTo>
                <a:lnTo>
                  <a:pt x="444796" y="3578394"/>
                </a:lnTo>
                <a:close/>
                <a:moveTo>
                  <a:pt x="444796" y="3335252"/>
                </a:moveTo>
                <a:cubicBezTo>
                  <a:pt x="399357" y="3335252"/>
                  <a:pt x="362474" y="3298370"/>
                  <a:pt x="362474" y="3252931"/>
                </a:cubicBezTo>
                <a:cubicBezTo>
                  <a:pt x="362474" y="3207492"/>
                  <a:pt x="399357" y="3170609"/>
                  <a:pt x="444796" y="3170609"/>
                </a:cubicBezTo>
                <a:lnTo>
                  <a:pt x="1052228" y="3170609"/>
                </a:lnTo>
                <a:cubicBezTo>
                  <a:pt x="1097667" y="3170609"/>
                  <a:pt x="1134550" y="3207492"/>
                  <a:pt x="1134550" y="3252931"/>
                </a:cubicBezTo>
                <a:cubicBezTo>
                  <a:pt x="1134550" y="3298370"/>
                  <a:pt x="1097667" y="3335252"/>
                  <a:pt x="1052228" y="3335252"/>
                </a:cubicBezTo>
                <a:lnTo>
                  <a:pt x="444796" y="3335252"/>
                </a:lnTo>
                <a:close/>
                <a:moveTo>
                  <a:pt x="444796" y="3092111"/>
                </a:moveTo>
                <a:cubicBezTo>
                  <a:pt x="399357" y="3092111"/>
                  <a:pt x="362474" y="3055228"/>
                  <a:pt x="362474" y="3009789"/>
                </a:cubicBezTo>
                <a:cubicBezTo>
                  <a:pt x="362474" y="2964350"/>
                  <a:pt x="399357" y="2927467"/>
                  <a:pt x="444796" y="2927467"/>
                </a:cubicBezTo>
                <a:lnTo>
                  <a:pt x="1052228" y="2927467"/>
                </a:lnTo>
                <a:cubicBezTo>
                  <a:pt x="1097667" y="2927467"/>
                  <a:pt x="1134550" y="2964350"/>
                  <a:pt x="1134550" y="3009789"/>
                </a:cubicBezTo>
                <a:cubicBezTo>
                  <a:pt x="1134550" y="3055228"/>
                  <a:pt x="1097667" y="3092111"/>
                  <a:pt x="1052228" y="3092111"/>
                </a:cubicBezTo>
                <a:lnTo>
                  <a:pt x="444796" y="3092111"/>
                </a:lnTo>
                <a:close/>
                <a:moveTo>
                  <a:pt x="4089843" y="311315"/>
                </a:moveTo>
                <a:cubicBezTo>
                  <a:pt x="4177804" y="458652"/>
                  <a:pt x="4202565" y="636131"/>
                  <a:pt x="4158163" y="802006"/>
                </a:cubicBezTo>
                <a:cubicBezTo>
                  <a:pt x="4116743" y="956603"/>
                  <a:pt x="4017049" y="1095902"/>
                  <a:pt x="3868675" y="1184252"/>
                </a:cubicBezTo>
                <a:cubicBezTo>
                  <a:pt x="3740396" y="1259119"/>
                  <a:pt x="3598828" y="1289131"/>
                  <a:pt x="3451297" y="1267741"/>
                </a:cubicBezTo>
                <a:cubicBezTo>
                  <a:pt x="3323341" y="1249072"/>
                  <a:pt x="3201933" y="1191641"/>
                  <a:pt x="3105480" y="1100634"/>
                </a:cubicBezTo>
                <a:lnTo>
                  <a:pt x="2882627" y="1100634"/>
                </a:lnTo>
                <a:cubicBezTo>
                  <a:pt x="2837188" y="1100634"/>
                  <a:pt x="2800305" y="1063751"/>
                  <a:pt x="2800305" y="1018312"/>
                </a:cubicBezTo>
                <a:cubicBezTo>
                  <a:pt x="2800305" y="1000551"/>
                  <a:pt x="2805945" y="984022"/>
                  <a:pt x="2815538" y="970604"/>
                </a:cubicBezTo>
                <a:lnTo>
                  <a:pt x="2922751" y="784569"/>
                </a:lnTo>
                <a:cubicBezTo>
                  <a:pt x="2892156" y="655771"/>
                  <a:pt x="2903175" y="521787"/>
                  <a:pt x="2951078" y="401545"/>
                </a:cubicBezTo>
                <a:cubicBezTo>
                  <a:pt x="3002156" y="272877"/>
                  <a:pt x="3095368" y="159895"/>
                  <a:pt x="3224101" y="85546"/>
                </a:cubicBezTo>
                <a:cubicBezTo>
                  <a:pt x="3376559" y="-2480"/>
                  <a:pt x="3550213" y="-20371"/>
                  <a:pt x="3707532" y="21763"/>
                </a:cubicBezTo>
                <a:cubicBezTo>
                  <a:pt x="3862193" y="63183"/>
                  <a:pt x="4001557" y="162941"/>
                  <a:pt x="4089843" y="311315"/>
                </a:cubicBezTo>
                <a:close/>
                <a:moveTo>
                  <a:pt x="3999353" y="759613"/>
                </a:moveTo>
                <a:cubicBezTo>
                  <a:pt x="4030661" y="642677"/>
                  <a:pt x="4017438" y="513814"/>
                  <a:pt x="3952294" y="400962"/>
                </a:cubicBezTo>
                <a:cubicBezTo>
                  <a:pt x="3887149" y="287786"/>
                  <a:pt x="3782075" y="211881"/>
                  <a:pt x="3665139" y="180573"/>
                </a:cubicBezTo>
                <a:cubicBezTo>
                  <a:pt x="3548203" y="149264"/>
                  <a:pt x="3419275" y="162488"/>
                  <a:pt x="3306423" y="227632"/>
                </a:cubicBezTo>
                <a:cubicBezTo>
                  <a:pt x="3210489" y="283054"/>
                  <a:pt x="3141131" y="366866"/>
                  <a:pt x="3103406" y="461958"/>
                </a:cubicBezTo>
                <a:cubicBezTo>
                  <a:pt x="3064708" y="559124"/>
                  <a:pt x="3058615" y="668800"/>
                  <a:pt x="3089664" y="772642"/>
                </a:cubicBezTo>
                <a:cubicBezTo>
                  <a:pt x="3095757" y="793579"/>
                  <a:pt x="3093747" y="816915"/>
                  <a:pt x="3081950" y="837268"/>
                </a:cubicBezTo>
                <a:lnTo>
                  <a:pt x="3024778" y="935990"/>
                </a:lnTo>
                <a:lnTo>
                  <a:pt x="3139186" y="935990"/>
                </a:lnTo>
                <a:cubicBezTo>
                  <a:pt x="3161031" y="936249"/>
                  <a:pt x="3182811" y="944870"/>
                  <a:pt x="3198951" y="962048"/>
                </a:cubicBezTo>
                <a:cubicBezTo>
                  <a:pt x="3272976" y="1040545"/>
                  <a:pt x="3370984" y="1089873"/>
                  <a:pt x="3474762" y="1105041"/>
                </a:cubicBezTo>
                <a:cubicBezTo>
                  <a:pt x="3576076" y="1119820"/>
                  <a:pt x="3682835" y="1101995"/>
                  <a:pt x="3778056" y="1047416"/>
                </a:cubicBezTo>
                <a:cubicBezTo>
                  <a:pt x="3887538" y="984864"/>
                  <a:pt x="3966749" y="881346"/>
                  <a:pt x="3999353" y="759613"/>
                </a:cubicBezTo>
                <a:close/>
                <a:moveTo>
                  <a:pt x="1555753" y="4327977"/>
                </a:moveTo>
                <a:lnTo>
                  <a:pt x="484790" y="4327977"/>
                </a:lnTo>
                <a:lnTo>
                  <a:pt x="484790" y="4533069"/>
                </a:lnTo>
                <a:lnTo>
                  <a:pt x="1445623" y="4533069"/>
                </a:lnTo>
                <a:cubicBezTo>
                  <a:pt x="1473237" y="4459563"/>
                  <a:pt x="1510444" y="4390659"/>
                  <a:pt x="1555753" y="4327977"/>
                </a:cubicBezTo>
                <a:close/>
                <a:moveTo>
                  <a:pt x="3091154" y="4533069"/>
                </a:moveTo>
                <a:lnTo>
                  <a:pt x="3979907" y="4533069"/>
                </a:lnTo>
                <a:lnTo>
                  <a:pt x="3979907" y="4327977"/>
                </a:lnTo>
                <a:lnTo>
                  <a:pt x="2981025" y="4327977"/>
                </a:lnTo>
                <a:cubicBezTo>
                  <a:pt x="3026399" y="4390594"/>
                  <a:pt x="3063541" y="4459498"/>
                  <a:pt x="3091154" y="4533069"/>
                </a:cubicBezTo>
                <a:close/>
                <a:moveTo>
                  <a:pt x="2826168" y="4163333"/>
                </a:moveTo>
                <a:lnTo>
                  <a:pt x="3948793" y="4163333"/>
                </a:lnTo>
                <a:lnTo>
                  <a:pt x="3424267" y="2563890"/>
                </a:lnTo>
                <a:lnTo>
                  <a:pt x="1086713" y="2563890"/>
                </a:lnTo>
                <a:lnTo>
                  <a:pt x="1115623" y="2578085"/>
                </a:lnTo>
                <a:lnTo>
                  <a:pt x="1146412" y="2594939"/>
                </a:lnTo>
                <a:cubicBezTo>
                  <a:pt x="1206890" y="2630007"/>
                  <a:pt x="1260691" y="2671816"/>
                  <a:pt x="1307037" y="2718616"/>
                </a:cubicBezTo>
                <a:cubicBezTo>
                  <a:pt x="1355069" y="2767102"/>
                  <a:pt x="1396165" y="2821875"/>
                  <a:pt x="1429353" y="2880732"/>
                </a:cubicBezTo>
                <a:cubicBezTo>
                  <a:pt x="1480173" y="2970897"/>
                  <a:pt x="1512324" y="3070202"/>
                  <a:pt x="1523732" y="3171840"/>
                </a:cubicBezTo>
                <a:cubicBezTo>
                  <a:pt x="1533714" y="3260645"/>
                  <a:pt x="1528269" y="3351717"/>
                  <a:pt x="1506166" y="3440651"/>
                </a:cubicBezTo>
                <a:lnTo>
                  <a:pt x="1643779" y="3678866"/>
                </a:lnTo>
                <a:cubicBezTo>
                  <a:pt x="1652660" y="3692024"/>
                  <a:pt x="1657910" y="3707905"/>
                  <a:pt x="1657910" y="3725018"/>
                </a:cubicBezTo>
                <a:cubicBezTo>
                  <a:pt x="1657910" y="3770457"/>
                  <a:pt x="1621027" y="3807340"/>
                  <a:pt x="1575588" y="3807340"/>
                </a:cubicBezTo>
                <a:lnTo>
                  <a:pt x="1294138" y="3807340"/>
                </a:lnTo>
                <a:cubicBezTo>
                  <a:pt x="1211751" y="3886680"/>
                  <a:pt x="1113484" y="3945278"/>
                  <a:pt x="1007956" y="3980799"/>
                </a:cubicBezTo>
                <a:cubicBezTo>
                  <a:pt x="890242" y="4020339"/>
                  <a:pt x="763259" y="4031359"/>
                  <a:pt x="638674" y="4010552"/>
                </a:cubicBezTo>
                <a:cubicBezTo>
                  <a:pt x="616570" y="4006857"/>
                  <a:pt x="593818" y="4001866"/>
                  <a:pt x="570807" y="3995838"/>
                </a:cubicBezTo>
                <a:lnTo>
                  <a:pt x="515904" y="4163333"/>
                </a:lnTo>
                <a:lnTo>
                  <a:pt x="1710674" y="4163333"/>
                </a:lnTo>
                <a:cubicBezTo>
                  <a:pt x="1861771" y="4038943"/>
                  <a:pt x="2054870" y="3964011"/>
                  <a:pt x="2264435" y="3964011"/>
                </a:cubicBezTo>
                <a:lnTo>
                  <a:pt x="2272408" y="3964011"/>
                </a:lnTo>
                <a:cubicBezTo>
                  <a:pt x="2481972" y="3964011"/>
                  <a:pt x="2675072" y="4038943"/>
                  <a:pt x="2826168" y="4163333"/>
                </a:cubicBezTo>
                <a:close/>
                <a:moveTo>
                  <a:pt x="2800305" y="2123694"/>
                </a:moveTo>
                <a:lnTo>
                  <a:pt x="2800305" y="2069180"/>
                </a:lnTo>
                <a:cubicBezTo>
                  <a:pt x="2800305" y="1912898"/>
                  <a:pt x="2736457" y="1770812"/>
                  <a:pt x="2633717" y="1668136"/>
                </a:cubicBezTo>
                <a:cubicBezTo>
                  <a:pt x="2530717" y="1565072"/>
                  <a:pt x="2388631" y="1501224"/>
                  <a:pt x="2232349" y="1501224"/>
                </a:cubicBezTo>
                <a:lnTo>
                  <a:pt x="2225867" y="1501224"/>
                </a:lnTo>
                <a:cubicBezTo>
                  <a:pt x="2069779" y="1501224"/>
                  <a:pt x="1927758" y="1565201"/>
                  <a:pt x="1824823" y="1668136"/>
                </a:cubicBezTo>
                <a:cubicBezTo>
                  <a:pt x="1721888" y="1771071"/>
                  <a:pt x="1657910" y="1913093"/>
                  <a:pt x="1657910" y="2069180"/>
                </a:cubicBezTo>
                <a:lnTo>
                  <a:pt x="1657910" y="2123694"/>
                </a:lnTo>
                <a:lnTo>
                  <a:pt x="2800305" y="2123694"/>
                </a:lnTo>
                <a:close/>
                <a:moveTo>
                  <a:pt x="2964949" y="2069180"/>
                </a:moveTo>
                <a:lnTo>
                  <a:pt x="2964949" y="2206016"/>
                </a:lnTo>
                <a:cubicBezTo>
                  <a:pt x="2964949" y="2251455"/>
                  <a:pt x="2928066" y="2288338"/>
                  <a:pt x="2882627" y="2288338"/>
                </a:cubicBezTo>
                <a:lnTo>
                  <a:pt x="1575588" y="2288338"/>
                </a:lnTo>
                <a:cubicBezTo>
                  <a:pt x="1530149" y="2288338"/>
                  <a:pt x="1493266" y="2251455"/>
                  <a:pt x="1493266" y="2206016"/>
                </a:cubicBezTo>
                <a:lnTo>
                  <a:pt x="1493266" y="2069180"/>
                </a:lnTo>
                <a:cubicBezTo>
                  <a:pt x="1493266" y="1867654"/>
                  <a:pt x="1575718" y="1684406"/>
                  <a:pt x="1708405" y="1551719"/>
                </a:cubicBezTo>
                <a:cubicBezTo>
                  <a:pt x="1841093" y="1419032"/>
                  <a:pt x="2024340" y="1336580"/>
                  <a:pt x="2225867" y="1336580"/>
                </a:cubicBezTo>
                <a:lnTo>
                  <a:pt x="2232349" y="1336580"/>
                </a:lnTo>
                <a:cubicBezTo>
                  <a:pt x="2433357" y="1336580"/>
                  <a:pt x="2616410" y="1418902"/>
                  <a:pt x="2749292" y="1551524"/>
                </a:cubicBezTo>
                <a:cubicBezTo>
                  <a:pt x="2887035" y="1689268"/>
                  <a:pt x="2964949" y="1874136"/>
                  <a:pt x="2964949" y="2069180"/>
                </a:cubicBezTo>
                <a:close/>
                <a:moveTo>
                  <a:pt x="2229237" y="292193"/>
                </a:moveTo>
                <a:cubicBezTo>
                  <a:pt x="2359786" y="292193"/>
                  <a:pt x="2478148" y="345216"/>
                  <a:pt x="2563711" y="430779"/>
                </a:cubicBezTo>
                <a:cubicBezTo>
                  <a:pt x="2649209" y="516278"/>
                  <a:pt x="2702232" y="634704"/>
                  <a:pt x="2702232" y="765253"/>
                </a:cubicBezTo>
                <a:cubicBezTo>
                  <a:pt x="2702232" y="895801"/>
                  <a:pt x="2649209" y="1014163"/>
                  <a:pt x="2563711" y="1099661"/>
                </a:cubicBezTo>
                <a:cubicBezTo>
                  <a:pt x="2478148" y="1185224"/>
                  <a:pt x="2359786" y="1238247"/>
                  <a:pt x="2229237" y="1238247"/>
                </a:cubicBezTo>
                <a:cubicBezTo>
                  <a:pt x="2098819" y="1238247"/>
                  <a:pt x="1980586" y="1185224"/>
                  <a:pt x="1895023" y="1099726"/>
                </a:cubicBezTo>
                <a:cubicBezTo>
                  <a:pt x="1809136" y="1014163"/>
                  <a:pt x="1756113" y="895801"/>
                  <a:pt x="1756113" y="765253"/>
                </a:cubicBezTo>
                <a:cubicBezTo>
                  <a:pt x="1756113" y="634704"/>
                  <a:pt x="1809136" y="516278"/>
                  <a:pt x="1894699" y="430715"/>
                </a:cubicBezTo>
                <a:cubicBezTo>
                  <a:pt x="1991411" y="341586"/>
                  <a:pt x="2095578" y="292193"/>
                  <a:pt x="2229237" y="292193"/>
                </a:cubicBezTo>
                <a:close/>
                <a:moveTo>
                  <a:pt x="2447293" y="547197"/>
                </a:moveTo>
                <a:cubicBezTo>
                  <a:pt x="2391548" y="491451"/>
                  <a:pt x="2314347" y="456837"/>
                  <a:pt x="2229237" y="456837"/>
                </a:cubicBezTo>
                <a:cubicBezTo>
                  <a:pt x="2145878" y="456837"/>
                  <a:pt x="2070168" y="489831"/>
                  <a:pt x="2014747" y="543243"/>
                </a:cubicBezTo>
                <a:cubicBezTo>
                  <a:pt x="1954334" y="607998"/>
                  <a:pt x="1920757" y="674828"/>
                  <a:pt x="1920757" y="765253"/>
                </a:cubicBezTo>
                <a:cubicBezTo>
                  <a:pt x="1920757" y="850362"/>
                  <a:pt x="1955371" y="927563"/>
                  <a:pt x="2011117" y="983309"/>
                </a:cubicBezTo>
                <a:cubicBezTo>
                  <a:pt x="2066668" y="1039119"/>
                  <a:pt x="2143934" y="1073603"/>
                  <a:pt x="2229237" y="1073603"/>
                </a:cubicBezTo>
                <a:cubicBezTo>
                  <a:pt x="2314347" y="1073603"/>
                  <a:pt x="2391548" y="1038989"/>
                  <a:pt x="2447293" y="983244"/>
                </a:cubicBezTo>
                <a:cubicBezTo>
                  <a:pt x="2502974" y="927563"/>
                  <a:pt x="2537588" y="850362"/>
                  <a:pt x="2537588" y="765253"/>
                </a:cubicBezTo>
                <a:cubicBezTo>
                  <a:pt x="2537588" y="680079"/>
                  <a:pt x="2502974" y="602878"/>
                  <a:pt x="2447293" y="547197"/>
                </a:cubicBezTo>
                <a:close/>
                <a:moveTo>
                  <a:pt x="542675" y="3814405"/>
                </a:moveTo>
                <a:cubicBezTo>
                  <a:pt x="563742" y="3822248"/>
                  <a:pt x="584225" y="3829638"/>
                  <a:pt x="606005" y="3835537"/>
                </a:cubicBezTo>
                <a:cubicBezTo>
                  <a:pt x="624997" y="3840722"/>
                  <a:pt x="644897" y="3845130"/>
                  <a:pt x="665315" y="3848501"/>
                </a:cubicBezTo>
                <a:cubicBezTo>
                  <a:pt x="763713" y="3864835"/>
                  <a:pt x="863536" y="3856215"/>
                  <a:pt x="955840" y="3825230"/>
                </a:cubicBezTo>
                <a:cubicBezTo>
                  <a:pt x="1047367" y="3794440"/>
                  <a:pt x="1131893" y="3741417"/>
                  <a:pt x="1200408" y="3668754"/>
                </a:cubicBezTo>
                <a:cubicBezTo>
                  <a:pt x="1216548" y="3651576"/>
                  <a:pt x="1238328" y="3642955"/>
                  <a:pt x="1260172" y="3642955"/>
                </a:cubicBezTo>
                <a:lnTo>
                  <a:pt x="1433243" y="3642696"/>
                </a:lnTo>
                <a:lnTo>
                  <a:pt x="1346837" y="3493090"/>
                </a:lnTo>
                <a:cubicBezTo>
                  <a:pt x="1335040" y="3472737"/>
                  <a:pt x="1333030" y="3449402"/>
                  <a:pt x="1339188" y="3428464"/>
                </a:cubicBezTo>
                <a:cubicBezTo>
                  <a:pt x="1362653" y="3350032"/>
                  <a:pt x="1369265" y="3268812"/>
                  <a:pt x="1360385" y="3189860"/>
                </a:cubicBezTo>
                <a:cubicBezTo>
                  <a:pt x="1351374" y="3109418"/>
                  <a:pt x="1326159" y="3031310"/>
                  <a:pt x="1286619" y="2961109"/>
                </a:cubicBezTo>
                <a:cubicBezTo>
                  <a:pt x="1261080" y="2915735"/>
                  <a:pt x="1228799" y="2872953"/>
                  <a:pt x="1190620" y="2834385"/>
                </a:cubicBezTo>
                <a:cubicBezTo>
                  <a:pt x="1153672" y="2797049"/>
                  <a:pt x="1111409" y="2764055"/>
                  <a:pt x="1064415" y="2737025"/>
                </a:cubicBezTo>
                <a:lnTo>
                  <a:pt x="1015929" y="2712069"/>
                </a:lnTo>
                <a:cubicBezTo>
                  <a:pt x="876176" y="2647249"/>
                  <a:pt x="721644" y="2640961"/>
                  <a:pt x="582604" y="2685039"/>
                </a:cubicBezTo>
                <a:cubicBezTo>
                  <a:pt x="444796" y="2728728"/>
                  <a:pt x="322350" y="2821940"/>
                  <a:pt x="244695" y="2956442"/>
                </a:cubicBezTo>
                <a:cubicBezTo>
                  <a:pt x="164189" y="3090620"/>
                  <a:pt x="144613" y="3261552"/>
                  <a:pt x="184866" y="3411935"/>
                </a:cubicBezTo>
                <a:cubicBezTo>
                  <a:pt x="224601" y="3560309"/>
                  <a:pt x="320795" y="3693515"/>
                  <a:pt x="464048" y="3776161"/>
                </a:cubicBezTo>
                <a:lnTo>
                  <a:pt x="505144" y="3797876"/>
                </a:lnTo>
                <a:lnTo>
                  <a:pt x="542675" y="3814405"/>
                </a:lnTo>
                <a:close/>
                <a:moveTo>
                  <a:pt x="2268583" y="2812217"/>
                </a:moveTo>
                <a:cubicBezTo>
                  <a:pt x="2422597" y="2812217"/>
                  <a:pt x="2562155" y="2874768"/>
                  <a:pt x="2663080" y="2975694"/>
                </a:cubicBezTo>
                <a:cubicBezTo>
                  <a:pt x="2764006" y="3076619"/>
                  <a:pt x="2826492" y="3216242"/>
                  <a:pt x="2826492" y="3370321"/>
                </a:cubicBezTo>
                <a:cubicBezTo>
                  <a:pt x="2826492" y="3505666"/>
                  <a:pt x="2777877" y="3630121"/>
                  <a:pt x="2697046" y="3727092"/>
                </a:cubicBezTo>
                <a:cubicBezTo>
                  <a:pt x="2591908" y="3853492"/>
                  <a:pt x="2432968" y="3928295"/>
                  <a:pt x="2268583" y="3928295"/>
                </a:cubicBezTo>
                <a:cubicBezTo>
                  <a:pt x="2114440" y="3928295"/>
                  <a:pt x="1974817" y="3865808"/>
                  <a:pt x="1873892" y="3764882"/>
                </a:cubicBezTo>
                <a:cubicBezTo>
                  <a:pt x="1768623" y="3650604"/>
                  <a:pt x="1710415" y="3528223"/>
                  <a:pt x="1710415" y="3370321"/>
                </a:cubicBezTo>
                <a:cubicBezTo>
                  <a:pt x="1715535" y="3208010"/>
                  <a:pt x="1771929" y="3067674"/>
                  <a:pt x="1894310" y="2956831"/>
                </a:cubicBezTo>
                <a:cubicBezTo>
                  <a:pt x="1993421" y="2867055"/>
                  <a:pt x="2124812" y="2812217"/>
                  <a:pt x="2268583" y="2812217"/>
                </a:cubicBezTo>
                <a:close/>
                <a:moveTo>
                  <a:pt x="2546663" y="3092111"/>
                </a:moveTo>
                <a:cubicBezTo>
                  <a:pt x="2475490" y="3020939"/>
                  <a:pt x="2377158" y="2976861"/>
                  <a:pt x="2268583" y="2976861"/>
                </a:cubicBezTo>
                <a:cubicBezTo>
                  <a:pt x="2166556" y="2976861"/>
                  <a:pt x="2073798" y="3015364"/>
                  <a:pt x="2004246" y="3078304"/>
                </a:cubicBezTo>
                <a:cubicBezTo>
                  <a:pt x="1914469" y="3159654"/>
                  <a:pt x="1880763" y="3252931"/>
                  <a:pt x="1875059" y="3370321"/>
                </a:cubicBezTo>
                <a:cubicBezTo>
                  <a:pt x="1875059" y="3477144"/>
                  <a:pt x="1917451" y="3574051"/>
                  <a:pt x="1986226" y="3644641"/>
                </a:cubicBezTo>
                <a:cubicBezTo>
                  <a:pt x="2068029" y="3721258"/>
                  <a:pt x="2154370" y="3763651"/>
                  <a:pt x="2268583" y="3763651"/>
                </a:cubicBezTo>
                <a:cubicBezTo>
                  <a:pt x="2395048" y="3752826"/>
                  <a:pt x="2484630" y="3725471"/>
                  <a:pt x="2571035" y="3622018"/>
                </a:cubicBezTo>
                <a:cubicBezTo>
                  <a:pt x="2627753" y="3554151"/>
                  <a:pt x="2661849" y="3466384"/>
                  <a:pt x="2661849" y="3370321"/>
                </a:cubicBezTo>
                <a:cubicBezTo>
                  <a:pt x="2661849" y="3261681"/>
                  <a:pt x="2617771" y="3163219"/>
                  <a:pt x="2546663" y="3092111"/>
                </a:cubicBezTo>
                <a:close/>
              </a:path>
            </a:pathLst>
          </a:custGeom>
          <a:solidFill>
            <a:srgbClr val="0E2537"/>
          </a:solidFill>
          <a:ln w="6477" cap="flat">
            <a:noFill/>
            <a:prstDash val="solid"/>
            <a:miter/>
          </a:ln>
        </p:spPr>
        <p:txBody>
          <a:bodyPr rtlCol="0" anchor="ctr"/>
          <a:lstStyle/>
          <a:p>
            <a:endParaRPr lang="pt-BR" noProof="0" dirty="0">
              <a:solidFill>
                <a:schemeClr val="bg1"/>
              </a:solidFill>
            </a:endParaRP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0AFF7AE3-5755-34A1-C9FB-8153598A2AEE}"/>
              </a:ext>
            </a:extLst>
          </p:cNvPr>
          <p:cNvGrpSpPr/>
          <p:nvPr/>
        </p:nvGrpSpPr>
        <p:grpSpPr>
          <a:xfrm>
            <a:off x="261025" y="198863"/>
            <a:ext cx="11669950" cy="3420520"/>
            <a:chOff x="261025" y="198863"/>
            <a:chExt cx="11669950" cy="3420520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BF09D9E9-9525-6763-AC3D-B18740589628}"/>
                </a:ext>
              </a:extLst>
            </p:cNvPr>
            <p:cNvGrpSpPr/>
            <p:nvPr/>
          </p:nvGrpSpPr>
          <p:grpSpPr>
            <a:xfrm>
              <a:off x="261025" y="198863"/>
              <a:ext cx="2844000" cy="3420519"/>
              <a:chOff x="272610" y="198863"/>
              <a:chExt cx="2844000" cy="3420519"/>
            </a:xfrm>
          </p:grpSpPr>
          <p:sp>
            <p:nvSpPr>
              <p:cNvPr id="18" name="Retângulo: Cantos Arredondados 17">
                <a:extLst>
                  <a:ext uri="{FF2B5EF4-FFF2-40B4-BE49-F238E27FC236}">
                    <a16:creationId xmlns:a16="http://schemas.microsoft.com/office/drawing/2014/main" id="{97414A8B-D407-83BB-A28F-C5695A821779}"/>
                  </a:ext>
                </a:extLst>
              </p:cNvPr>
              <p:cNvSpPr/>
              <p:nvPr/>
            </p:nvSpPr>
            <p:spPr>
              <a:xfrm rot="10800000">
                <a:off x="308611" y="198863"/>
                <a:ext cx="2772000" cy="3420519"/>
              </a:xfrm>
              <a:prstGeom prst="roundRect">
                <a:avLst>
                  <a:gd name="adj" fmla="val 7558"/>
                </a:avLst>
              </a:prstGeom>
              <a:solidFill>
                <a:srgbClr val="123458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grpSp>
            <p:nvGrpSpPr>
              <p:cNvPr id="25" name="Agrupar 24">
                <a:extLst>
                  <a:ext uri="{FF2B5EF4-FFF2-40B4-BE49-F238E27FC236}">
                    <a16:creationId xmlns:a16="http://schemas.microsoft.com/office/drawing/2014/main" id="{6856718A-47FE-B2B2-C189-890BD4C428AF}"/>
                  </a:ext>
                </a:extLst>
              </p:cNvPr>
              <p:cNvGrpSpPr/>
              <p:nvPr/>
            </p:nvGrpSpPr>
            <p:grpSpPr>
              <a:xfrm>
                <a:off x="272610" y="535265"/>
                <a:ext cx="2844000" cy="2616736"/>
                <a:chOff x="272610" y="535265"/>
                <a:chExt cx="2844000" cy="2616736"/>
              </a:xfrm>
            </p:grpSpPr>
            <p:sp>
              <p:nvSpPr>
                <p:cNvPr id="6" name="CaixaDeTexto 5">
                  <a:extLst>
                    <a:ext uri="{FF2B5EF4-FFF2-40B4-BE49-F238E27FC236}">
                      <a16:creationId xmlns:a16="http://schemas.microsoft.com/office/drawing/2014/main" id="{AE8BF964-0824-25E7-E38B-3871A3079D7F}"/>
                    </a:ext>
                  </a:extLst>
                </p:cNvPr>
                <p:cNvSpPr txBox="1"/>
                <p:nvPr/>
              </p:nvSpPr>
              <p:spPr>
                <a:xfrm>
                  <a:off x="272610" y="535265"/>
                  <a:ext cx="2844000" cy="639524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t" anchorCtr="1">
                  <a:noAutofit/>
                </a:bodyPr>
                <a:lstStyle>
                  <a:defPPr>
                    <a:defRPr lang="pt-BR"/>
                  </a:defPPr>
                  <a:lvl1pPr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800" b="1"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algn="ctr">
                    <a:lnSpc>
                      <a:spcPct val="110000"/>
                    </a:lnSpc>
                  </a:pPr>
                  <a:r>
                    <a:rPr lang="pt-BR" sz="2800" noProof="0" dirty="0">
                      <a:solidFill>
                        <a:schemeClr val="bg1"/>
                      </a:solidFill>
                    </a:rPr>
                    <a:t>Expectativas e</a:t>
                  </a:r>
                  <a:br>
                    <a:rPr lang="pt-BR" sz="2800" noProof="0" dirty="0">
                      <a:solidFill>
                        <a:schemeClr val="bg1"/>
                      </a:solidFill>
                    </a:rPr>
                  </a:br>
                  <a:r>
                    <a:rPr lang="pt-BR" sz="2800" noProof="0" dirty="0">
                      <a:solidFill>
                        <a:schemeClr val="bg1"/>
                      </a:solidFill>
                    </a:rPr>
                    <a:t>Propósito</a:t>
                  </a:r>
                </a:p>
              </p:txBody>
            </p:sp>
            <p:sp>
              <p:nvSpPr>
                <p:cNvPr id="14" name="CaixaDeTexto 13">
                  <a:extLst>
                    <a:ext uri="{FF2B5EF4-FFF2-40B4-BE49-F238E27FC236}">
                      <a16:creationId xmlns:a16="http://schemas.microsoft.com/office/drawing/2014/main" id="{805429B2-FBD0-A69A-89D1-DE6DC68482A0}"/>
                    </a:ext>
                  </a:extLst>
                </p:cNvPr>
                <p:cNvSpPr txBox="1"/>
                <p:nvPr/>
              </p:nvSpPr>
              <p:spPr>
                <a:xfrm>
                  <a:off x="344610" y="1951672"/>
                  <a:ext cx="2700000" cy="120032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>
                  <a:defPPr>
                    <a:defRPr lang="pt-BR"/>
                  </a:defPPr>
                  <a:lvl1pPr algn="ctr">
                    <a:defRPr spc="0">
                      <a:solidFill>
                        <a:srgbClr val="36566B"/>
                      </a:solidFill>
                    </a:defRPr>
                  </a:lvl1pPr>
                </a:lstStyle>
                <a:p>
                  <a:r>
                    <a:rPr lang="pt-BR" noProof="0" dirty="0">
                      <a:solidFill>
                        <a:schemeClr val="bg1"/>
                      </a:solidFill>
                    </a:rPr>
                    <a:t>Horizonte de maior confiança, redução de conflitos e previsibilidade jurídica para o setor.</a:t>
                  </a:r>
                </a:p>
              </p:txBody>
            </p:sp>
          </p:grpSp>
        </p:grp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76837C81-19B0-979A-C146-C1AEAD6BE695}"/>
                </a:ext>
              </a:extLst>
            </p:cNvPr>
            <p:cNvGrpSpPr/>
            <p:nvPr/>
          </p:nvGrpSpPr>
          <p:grpSpPr>
            <a:xfrm>
              <a:off x="3251008" y="198863"/>
              <a:ext cx="2772000" cy="3420519"/>
              <a:chOff x="3226044" y="198863"/>
              <a:chExt cx="2772000" cy="3420519"/>
            </a:xfrm>
          </p:grpSpPr>
          <p:sp>
            <p:nvSpPr>
              <p:cNvPr id="2" name="Retângulo: Cantos Arredondados 1">
                <a:extLst>
                  <a:ext uri="{FF2B5EF4-FFF2-40B4-BE49-F238E27FC236}">
                    <a16:creationId xmlns:a16="http://schemas.microsoft.com/office/drawing/2014/main" id="{84DDB6DB-8C5C-B020-F3E4-72B02860DFD2}"/>
                  </a:ext>
                </a:extLst>
              </p:cNvPr>
              <p:cNvSpPr/>
              <p:nvPr/>
            </p:nvSpPr>
            <p:spPr>
              <a:xfrm rot="10800000">
                <a:off x="3226044" y="198863"/>
                <a:ext cx="2772000" cy="3420519"/>
              </a:xfrm>
              <a:prstGeom prst="roundRect">
                <a:avLst>
                  <a:gd name="adj" fmla="val 7558"/>
                </a:avLst>
              </a:prstGeom>
              <a:solidFill>
                <a:srgbClr val="123458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grpSp>
            <p:nvGrpSpPr>
              <p:cNvPr id="26" name="Agrupar 25">
                <a:extLst>
                  <a:ext uri="{FF2B5EF4-FFF2-40B4-BE49-F238E27FC236}">
                    <a16:creationId xmlns:a16="http://schemas.microsoft.com/office/drawing/2014/main" id="{3244C6E1-AC7B-B9F4-B525-8B2D467958A5}"/>
                  </a:ext>
                </a:extLst>
              </p:cNvPr>
              <p:cNvGrpSpPr/>
              <p:nvPr/>
            </p:nvGrpSpPr>
            <p:grpSpPr>
              <a:xfrm>
                <a:off x="3255806" y="535265"/>
                <a:ext cx="2712476" cy="2893735"/>
                <a:chOff x="3117328" y="535265"/>
                <a:chExt cx="2844000" cy="2893735"/>
              </a:xfrm>
            </p:grpSpPr>
            <p:sp>
              <p:nvSpPr>
                <p:cNvPr id="7" name="CaixaDeTexto 6">
                  <a:extLst>
                    <a:ext uri="{FF2B5EF4-FFF2-40B4-BE49-F238E27FC236}">
                      <a16:creationId xmlns:a16="http://schemas.microsoft.com/office/drawing/2014/main" id="{E149B7F9-1923-2070-4674-3C97EDBC53E4}"/>
                    </a:ext>
                  </a:extLst>
                </p:cNvPr>
                <p:cNvSpPr txBox="1"/>
                <p:nvPr/>
              </p:nvSpPr>
              <p:spPr>
                <a:xfrm>
                  <a:off x="3117328" y="535265"/>
                  <a:ext cx="2844000" cy="940838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t" anchorCtr="1">
                  <a:noAutofit/>
                </a:bodyPr>
                <a:lstStyle>
                  <a:defPPr>
                    <a:defRPr lang="pt-BR"/>
                  </a:defPPr>
                  <a:lvl1pPr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800" b="1"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algn="ctr">
                    <a:lnSpc>
                      <a:spcPct val="110000"/>
                    </a:lnSpc>
                  </a:pPr>
                  <a:r>
                    <a:rPr lang="pt-BR" sz="2800" noProof="0" dirty="0">
                      <a:solidFill>
                        <a:schemeClr val="bg1"/>
                      </a:solidFill>
                    </a:rPr>
                    <a:t>Transformações no Mercado</a:t>
                  </a:r>
                </a:p>
              </p:txBody>
            </p:sp>
            <p:sp>
              <p:nvSpPr>
                <p:cNvPr id="19" name="CaixaDeTexto 18">
                  <a:extLst>
                    <a:ext uri="{FF2B5EF4-FFF2-40B4-BE49-F238E27FC236}">
                      <a16:creationId xmlns:a16="http://schemas.microsoft.com/office/drawing/2014/main" id="{38246B10-24B1-96A4-904E-ACBD5AEE0752}"/>
                    </a:ext>
                  </a:extLst>
                </p:cNvPr>
                <p:cNvSpPr txBox="1"/>
                <p:nvPr/>
              </p:nvSpPr>
              <p:spPr>
                <a:xfrm>
                  <a:off x="3189328" y="1951672"/>
                  <a:ext cx="2700000" cy="147732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>
                  <a:defPPr>
                    <a:defRPr lang="pt-BR"/>
                  </a:defPPr>
                  <a:lvl1pPr algn="ctr">
                    <a:defRPr spc="-150">
                      <a:solidFill>
                        <a:srgbClr val="36566B"/>
                      </a:solidFill>
                    </a:defRPr>
                  </a:lvl1pPr>
                </a:lstStyle>
                <a:p>
                  <a:r>
                    <a:rPr lang="pt-BR" spc="0" noProof="0" dirty="0">
                      <a:solidFill>
                        <a:schemeClr val="bg1"/>
                      </a:solidFill>
                    </a:rPr>
                    <a:t>Unificação das regras em um microssistema próprio, elevando o padrão de transparência.</a:t>
                  </a:r>
                </a:p>
              </p:txBody>
            </p:sp>
          </p:grp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3F0C0354-C8A3-E36F-FC93-0C8224C680B1}"/>
                </a:ext>
              </a:extLst>
            </p:cNvPr>
            <p:cNvGrpSpPr/>
            <p:nvPr/>
          </p:nvGrpSpPr>
          <p:grpSpPr>
            <a:xfrm>
              <a:off x="6168991" y="198863"/>
              <a:ext cx="2808000" cy="3420519"/>
              <a:chOff x="6235742" y="198863"/>
              <a:chExt cx="2808000" cy="3420519"/>
            </a:xfrm>
          </p:grpSpPr>
          <p:sp>
            <p:nvSpPr>
              <p:cNvPr id="3" name="Retângulo: Cantos Arredondados 2">
                <a:extLst>
                  <a:ext uri="{FF2B5EF4-FFF2-40B4-BE49-F238E27FC236}">
                    <a16:creationId xmlns:a16="http://schemas.microsoft.com/office/drawing/2014/main" id="{AB743CD3-7304-42A7-1C4B-107C29C09440}"/>
                  </a:ext>
                </a:extLst>
              </p:cNvPr>
              <p:cNvSpPr/>
              <p:nvPr/>
            </p:nvSpPr>
            <p:spPr>
              <a:xfrm rot="10800000">
                <a:off x="6235742" y="198863"/>
                <a:ext cx="2772000" cy="3420519"/>
              </a:xfrm>
              <a:prstGeom prst="roundRect">
                <a:avLst>
                  <a:gd name="adj" fmla="val 7558"/>
                </a:avLst>
              </a:prstGeom>
              <a:solidFill>
                <a:srgbClr val="123458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grpSp>
            <p:nvGrpSpPr>
              <p:cNvPr id="27" name="Agrupar 26">
                <a:extLst>
                  <a:ext uri="{FF2B5EF4-FFF2-40B4-BE49-F238E27FC236}">
                    <a16:creationId xmlns:a16="http://schemas.microsoft.com/office/drawing/2014/main" id="{B20373EC-F3A6-4FD3-0AEC-8A281656E9F2}"/>
                  </a:ext>
                </a:extLst>
              </p:cNvPr>
              <p:cNvGrpSpPr/>
              <p:nvPr/>
            </p:nvGrpSpPr>
            <p:grpSpPr>
              <a:xfrm>
                <a:off x="6235742" y="535265"/>
                <a:ext cx="2808000" cy="2653522"/>
                <a:chOff x="6242975" y="535265"/>
                <a:chExt cx="2808000" cy="2653522"/>
              </a:xfrm>
            </p:grpSpPr>
            <p:sp>
              <p:nvSpPr>
                <p:cNvPr id="8" name="CaixaDeTexto 7">
                  <a:extLst>
                    <a:ext uri="{FF2B5EF4-FFF2-40B4-BE49-F238E27FC236}">
                      <a16:creationId xmlns:a16="http://schemas.microsoft.com/office/drawing/2014/main" id="{3A8EF12B-FB60-3A7D-3DAF-53C323D9D3A4}"/>
                    </a:ext>
                  </a:extLst>
                </p:cNvPr>
                <p:cNvSpPr txBox="1"/>
                <p:nvPr/>
              </p:nvSpPr>
              <p:spPr>
                <a:xfrm>
                  <a:off x="6278975" y="535265"/>
                  <a:ext cx="2772000" cy="940838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t" anchorCtr="1">
                  <a:noAutofit/>
                </a:bodyPr>
                <a:lstStyle>
                  <a:defPPr>
                    <a:defRPr lang="pt-BR"/>
                  </a:defPPr>
                  <a:lvl1pPr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800" b="1"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algn="ctr">
                    <a:lnSpc>
                      <a:spcPct val="110000"/>
                    </a:lnSpc>
                  </a:pPr>
                  <a:r>
                    <a:rPr lang="pt-BR" sz="2800" noProof="0" dirty="0">
                      <a:solidFill>
                        <a:schemeClr val="bg1"/>
                      </a:solidFill>
                    </a:rPr>
                    <a:t>Adaptação do Mercado</a:t>
                  </a:r>
                </a:p>
              </p:txBody>
            </p:sp>
            <p:sp>
              <p:nvSpPr>
                <p:cNvPr id="20" name="CaixaDeTexto 19">
                  <a:extLst>
                    <a:ext uri="{FF2B5EF4-FFF2-40B4-BE49-F238E27FC236}">
                      <a16:creationId xmlns:a16="http://schemas.microsoft.com/office/drawing/2014/main" id="{F3F1A68F-9CEC-4ABC-7A8A-7818DF5235AA}"/>
                    </a:ext>
                  </a:extLst>
                </p:cNvPr>
                <p:cNvSpPr txBox="1"/>
                <p:nvPr/>
              </p:nvSpPr>
              <p:spPr>
                <a:xfrm>
                  <a:off x="6242975" y="1988458"/>
                  <a:ext cx="2700000" cy="120032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pt-BR" noProof="0" dirty="0">
                      <a:solidFill>
                        <a:schemeClr val="bg1"/>
                      </a:solidFill>
                    </a:rPr>
                    <a:t>Revisão de processos e apólices sob o novo rigor do compliance e da governança.</a:t>
                  </a:r>
                  <a:endParaRPr lang="pt-BR" spc="-150" noProof="0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4D33C83C-A257-0C18-7D2A-AFDE08408238}"/>
                </a:ext>
              </a:extLst>
            </p:cNvPr>
            <p:cNvGrpSpPr/>
            <p:nvPr/>
          </p:nvGrpSpPr>
          <p:grpSpPr>
            <a:xfrm>
              <a:off x="9122975" y="198864"/>
              <a:ext cx="2808000" cy="3420519"/>
              <a:chOff x="9122975" y="198864"/>
              <a:chExt cx="2808000" cy="3420519"/>
            </a:xfrm>
          </p:grpSpPr>
          <p:sp>
            <p:nvSpPr>
              <p:cNvPr id="4" name="Retângulo: Cantos Arredondados 3">
                <a:extLst>
                  <a:ext uri="{FF2B5EF4-FFF2-40B4-BE49-F238E27FC236}">
                    <a16:creationId xmlns:a16="http://schemas.microsoft.com/office/drawing/2014/main" id="{A5792173-6DF7-A4DC-1595-5A9F4423CACA}"/>
                  </a:ext>
                </a:extLst>
              </p:cNvPr>
              <p:cNvSpPr/>
              <p:nvPr/>
            </p:nvSpPr>
            <p:spPr>
              <a:xfrm rot="10800000">
                <a:off x="9122975" y="198864"/>
                <a:ext cx="2772000" cy="3420519"/>
              </a:xfrm>
              <a:prstGeom prst="roundRect">
                <a:avLst>
                  <a:gd name="adj" fmla="val 7558"/>
                </a:avLst>
              </a:prstGeom>
              <a:solidFill>
                <a:srgbClr val="123458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grpSp>
            <p:nvGrpSpPr>
              <p:cNvPr id="28" name="Agrupar 27">
                <a:extLst>
                  <a:ext uri="{FF2B5EF4-FFF2-40B4-BE49-F238E27FC236}">
                    <a16:creationId xmlns:a16="http://schemas.microsoft.com/office/drawing/2014/main" id="{887E08D5-EC04-D754-1734-D6A92967F50C}"/>
                  </a:ext>
                </a:extLst>
              </p:cNvPr>
              <p:cNvGrpSpPr/>
              <p:nvPr/>
            </p:nvGrpSpPr>
            <p:grpSpPr>
              <a:xfrm>
                <a:off x="9158975" y="535265"/>
                <a:ext cx="2772000" cy="2616736"/>
                <a:chOff x="9158975" y="535265"/>
                <a:chExt cx="2772000" cy="2616736"/>
              </a:xfrm>
            </p:grpSpPr>
            <p:sp>
              <p:nvSpPr>
                <p:cNvPr id="9" name="CaixaDeTexto 8">
                  <a:extLst>
                    <a:ext uri="{FF2B5EF4-FFF2-40B4-BE49-F238E27FC236}">
                      <a16:creationId xmlns:a16="http://schemas.microsoft.com/office/drawing/2014/main" id="{E25E2CE6-357D-F3FF-6824-12DBC30CEE7F}"/>
                    </a:ext>
                  </a:extLst>
                </p:cNvPr>
                <p:cNvSpPr txBox="1"/>
                <p:nvPr/>
              </p:nvSpPr>
              <p:spPr>
                <a:xfrm>
                  <a:off x="9158975" y="535265"/>
                  <a:ext cx="2772000" cy="940838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t" anchorCtr="1">
                  <a:noAutofit/>
                </a:bodyPr>
                <a:lstStyle>
                  <a:defPPr>
                    <a:defRPr lang="pt-BR"/>
                  </a:defPPr>
                  <a:lvl1pPr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800" b="1">
                      <a:solidFill>
                        <a:schemeClr val="accent6">
                          <a:lumMod val="75000"/>
                        </a:schemeClr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algn="ctr">
                    <a:lnSpc>
                      <a:spcPct val="110000"/>
                    </a:lnSpc>
                  </a:pPr>
                  <a:r>
                    <a:rPr lang="pt-BR" sz="2800" noProof="0" dirty="0">
                      <a:solidFill>
                        <a:schemeClr val="bg1"/>
                      </a:solidFill>
                    </a:rPr>
                    <a:t>Principais destaques</a:t>
                  </a:r>
                </a:p>
              </p:txBody>
            </p:sp>
            <p:sp>
              <p:nvSpPr>
                <p:cNvPr id="21" name="CaixaDeTexto 20">
                  <a:extLst>
                    <a:ext uri="{FF2B5EF4-FFF2-40B4-BE49-F238E27FC236}">
                      <a16:creationId xmlns:a16="http://schemas.microsoft.com/office/drawing/2014/main" id="{5D820025-3B62-80CE-7060-01E6330918F4}"/>
                    </a:ext>
                  </a:extLst>
                </p:cNvPr>
                <p:cNvSpPr txBox="1"/>
                <p:nvPr/>
              </p:nvSpPr>
              <p:spPr>
                <a:xfrm>
                  <a:off x="9194975" y="1951672"/>
                  <a:ext cx="2700000" cy="120032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pt-BR" noProof="0" dirty="0">
                      <a:solidFill>
                        <a:schemeClr val="bg1"/>
                      </a:solidFill>
                    </a:rPr>
                    <a:t>Prazos objetivos, dever de informação e proteção ampliada ao segurado.</a:t>
                  </a:r>
                  <a:endParaRPr lang="pt-BR" spc="-150" noProof="0" dirty="0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7A2B6D59-D531-FEA1-16F1-4822B14BD937}"/>
              </a:ext>
            </a:extLst>
          </p:cNvPr>
          <p:cNvGrpSpPr/>
          <p:nvPr/>
        </p:nvGrpSpPr>
        <p:grpSpPr>
          <a:xfrm>
            <a:off x="10016473" y="6173709"/>
            <a:ext cx="1893604" cy="539486"/>
            <a:chOff x="10204554" y="6104197"/>
            <a:chExt cx="1863179" cy="504000"/>
          </a:xfrm>
        </p:grpSpPr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4164734F-E59E-4CC3-0199-9C69DBFA35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204554" y="6104197"/>
              <a:ext cx="603808" cy="504000"/>
            </a:xfrm>
            <a:prstGeom prst="rect">
              <a:avLst/>
            </a:prstGeom>
          </p:spPr>
        </p:pic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E24C4636-C6D0-01D4-D25B-CA07623442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3016"/>
            <a:stretch/>
          </p:blipFill>
          <p:spPr>
            <a:xfrm>
              <a:off x="10808362" y="6115433"/>
              <a:ext cx="1259371" cy="4815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91728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B0B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930208-9840-8EE4-8F76-AD13CACA1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Imagem 171">
            <a:extLst>
              <a:ext uri="{FF2B5EF4-FFF2-40B4-BE49-F238E27FC236}">
                <a16:creationId xmlns:a16="http://schemas.microsoft.com/office/drawing/2014/main" id="{8E5EE6EC-47B7-FF49-002B-EE53F062AD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" t="-127" r="-37" b="15753"/>
          <a:stretch>
            <a:fillRect/>
          </a:stretch>
        </p:blipFill>
        <p:spPr>
          <a:xfrm>
            <a:off x="-1" y="-48151"/>
            <a:ext cx="12192000" cy="6858001"/>
          </a:xfrm>
          <a:prstGeom prst="rect">
            <a:avLst/>
          </a:prstGeom>
        </p:spPr>
      </p:pic>
      <p:sp>
        <p:nvSpPr>
          <p:cNvPr id="174" name="Retângulo: Cantos Arredondados 173">
            <a:extLst>
              <a:ext uri="{FF2B5EF4-FFF2-40B4-BE49-F238E27FC236}">
                <a16:creationId xmlns:a16="http://schemas.microsoft.com/office/drawing/2014/main" id="{B6CB3461-40AC-CB7D-BCAC-3585071558DC}"/>
              </a:ext>
            </a:extLst>
          </p:cNvPr>
          <p:cNvSpPr/>
          <p:nvPr/>
        </p:nvSpPr>
        <p:spPr>
          <a:xfrm>
            <a:off x="122402" y="203497"/>
            <a:ext cx="11876442" cy="6445350"/>
          </a:xfrm>
          <a:prstGeom prst="roundRect">
            <a:avLst>
              <a:gd name="adj" fmla="val 3148"/>
            </a:avLst>
          </a:prstGeom>
          <a:gradFill flip="none" rotWithShape="1">
            <a:gsLst>
              <a:gs pos="10000">
                <a:schemeClr val="tx1">
                  <a:alpha val="65000"/>
                </a:schemeClr>
              </a:gs>
              <a:gs pos="70000">
                <a:schemeClr val="tx1">
                  <a:alpha val="13000"/>
                </a:schemeClr>
              </a:gs>
            </a:gsLst>
            <a:lin ang="0" scaled="1"/>
            <a:tileRect/>
          </a:gradFill>
          <a:ln w="76200"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D7FB8957-90F7-13C3-3C39-2FB13F91DA2E}"/>
              </a:ext>
            </a:extLst>
          </p:cNvPr>
          <p:cNvSpPr txBox="1">
            <a:spLocks/>
          </p:cNvSpPr>
          <p:nvPr/>
        </p:nvSpPr>
        <p:spPr>
          <a:xfrm>
            <a:off x="730942" y="231220"/>
            <a:ext cx="8978730" cy="129010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5000"/>
              </a:lnSpc>
            </a:pPr>
            <a:r>
              <a:rPr lang="pt-BR" b="1" dirty="0">
                <a:solidFill>
                  <a:schemeClr val="bg1"/>
                </a:solidFill>
              </a:rPr>
              <a:t>Agravamento de risco: </a:t>
            </a:r>
            <a:br>
              <a:rPr lang="pt-BR" b="1" dirty="0">
                <a:solidFill>
                  <a:schemeClr val="bg1"/>
                </a:solidFill>
              </a:rPr>
            </a:br>
            <a:r>
              <a:rPr lang="pt-BR" sz="3600" b="1" dirty="0">
                <a:solidFill>
                  <a:schemeClr val="bg1"/>
                </a:solidFill>
              </a:rPr>
              <a:t>o grande tema dos próximos litígios</a:t>
            </a:r>
            <a:endParaRPr lang="pt-BR" sz="3200" dirty="0">
              <a:solidFill>
                <a:schemeClr val="bg1"/>
              </a:solidFill>
            </a:endParaRPr>
          </a:p>
        </p:txBody>
      </p:sp>
      <p:sp>
        <p:nvSpPr>
          <p:cNvPr id="8" name="Retângulo: Cantos Diagonais Arredondados 7">
            <a:extLst>
              <a:ext uri="{FF2B5EF4-FFF2-40B4-BE49-F238E27FC236}">
                <a16:creationId xmlns:a16="http://schemas.microsoft.com/office/drawing/2014/main" id="{AB1C9899-EE20-693B-3A44-2989BEC77757}"/>
              </a:ext>
            </a:extLst>
          </p:cNvPr>
          <p:cNvSpPr/>
          <p:nvPr/>
        </p:nvSpPr>
        <p:spPr>
          <a:xfrm>
            <a:off x="785030" y="1671572"/>
            <a:ext cx="7657672" cy="45719"/>
          </a:xfrm>
          <a:prstGeom prst="round2DiagRect">
            <a:avLst/>
          </a:prstGeom>
          <a:solidFill>
            <a:schemeClr val="bg1"/>
          </a:solidFill>
          <a:ln>
            <a:solidFill>
              <a:srgbClr val="1234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600" noProof="0" dirty="0">
              <a:solidFill>
                <a:srgbClr val="D4C9BE"/>
              </a:solidFill>
            </a:endParaRPr>
          </a:p>
        </p:txBody>
      </p:sp>
      <p:sp>
        <p:nvSpPr>
          <p:cNvPr id="159" name="CaixaDeTexto 158">
            <a:extLst>
              <a:ext uri="{FF2B5EF4-FFF2-40B4-BE49-F238E27FC236}">
                <a16:creationId xmlns:a16="http://schemas.microsoft.com/office/drawing/2014/main" id="{F8E64AC3-B01A-086D-4628-40D9B73EB34A}"/>
              </a:ext>
            </a:extLst>
          </p:cNvPr>
          <p:cNvSpPr txBox="1"/>
          <p:nvPr/>
        </p:nvSpPr>
        <p:spPr>
          <a:xfrm>
            <a:off x="730942" y="1795269"/>
            <a:ext cx="67360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noProof="0" dirty="0">
                <a:solidFill>
                  <a:schemeClr val="bg1"/>
                </a:solidFill>
              </a:rPr>
              <a:t>Na prática do transporte, surgem questões como:</a:t>
            </a:r>
            <a:endParaRPr lang="pt-BR" dirty="0">
              <a:solidFill>
                <a:schemeClr val="bg1"/>
              </a:solidFill>
            </a:endParaRPr>
          </a:p>
        </p:txBody>
      </p:sp>
      <p:grpSp>
        <p:nvGrpSpPr>
          <p:cNvPr id="192" name="Agrupar 191">
            <a:extLst>
              <a:ext uri="{FF2B5EF4-FFF2-40B4-BE49-F238E27FC236}">
                <a16:creationId xmlns:a16="http://schemas.microsoft.com/office/drawing/2014/main" id="{A04D182A-2489-2A9E-5479-6C3F314E825C}"/>
              </a:ext>
            </a:extLst>
          </p:cNvPr>
          <p:cNvGrpSpPr/>
          <p:nvPr/>
        </p:nvGrpSpPr>
        <p:grpSpPr>
          <a:xfrm>
            <a:off x="9020038" y="3407487"/>
            <a:ext cx="3975282" cy="5155112"/>
            <a:chOff x="9020038" y="3407487"/>
            <a:chExt cx="3975282" cy="5155112"/>
          </a:xfrm>
        </p:grpSpPr>
        <p:sp>
          <p:nvSpPr>
            <p:cNvPr id="185" name="Retângulo: Cantos Arredondados 184">
              <a:extLst>
                <a:ext uri="{FF2B5EF4-FFF2-40B4-BE49-F238E27FC236}">
                  <a16:creationId xmlns:a16="http://schemas.microsoft.com/office/drawing/2014/main" id="{8ED20918-7773-D2A8-0671-9D0C2EB2C999}"/>
                </a:ext>
              </a:extLst>
            </p:cNvPr>
            <p:cNvSpPr/>
            <p:nvPr/>
          </p:nvSpPr>
          <p:spPr>
            <a:xfrm rot="966867">
              <a:off x="9020038" y="3407487"/>
              <a:ext cx="3975282" cy="5155112"/>
            </a:xfrm>
            <a:prstGeom prst="roundRect">
              <a:avLst>
                <a:gd name="adj" fmla="val 7329"/>
              </a:avLst>
            </a:prstGeom>
            <a:solidFill>
              <a:srgbClr val="1D4F87">
                <a:alpha val="73000"/>
              </a:srgbClr>
            </a:solidFill>
            <a:ln w="76200">
              <a:noFill/>
            </a:ln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188" name="Título 1">
              <a:extLst>
                <a:ext uri="{FF2B5EF4-FFF2-40B4-BE49-F238E27FC236}">
                  <a16:creationId xmlns:a16="http://schemas.microsoft.com/office/drawing/2014/main" id="{C3BB900A-65A0-4F61-11DC-6178B0F0C3AB}"/>
                </a:ext>
              </a:extLst>
            </p:cNvPr>
            <p:cNvSpPr txBox="1">
              <a:spLocks/>
            </p:cNvSpPr>
            <p:nvPr/>
          </p:nvSpPr>
          <p:spPr>
            <a:xfrm>
              <a:off x="9782676" y="3657451"/>
              <a:ext cx="2301879" cy="3310175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5000"/>
                </a:lnSpc>
              </a:pPr>
              <a:r>
                <a:rPr lang="pt-BR" sz="2200" dirty="0">
                  <a:solidFill>
                    <a:schemeClr val="bg1"/>
                  </a:solidFill>
                </a:rPr>
                <a:t>Antes, muitas vezes o debate era contratual. Com a Lei 15.040, o Judiciário tende a exigir uma análise mais sofisticada.</a:t>
              </a:r>
            </a:p>
          </p:txBody>
        </p:sp>
      </p:grpSp>
      <p:grpSp>
        <p:nvGrpSpPr>
          <p:cNvPr id="175" name="Agrupar 174">
            <a:extLst>
              <a:ext uri="{FF2B5EF4-FFF2-40B4-BE49-F238E27FC236}">
                <a16:creationId xmlns:a16="http://schemas.microsoft.com/office/drawing/2014/main" id="{E9CCC30B-961A-53AF-947C-DE852BB58651}"/>
              </a:ext>
            </a:extLst>
          </p:cNvPr>
          <p:cNvGrpSpPr/>
          <p:nvPr/>
        </p:nvGrpSpPr>
        <p:grpSpPr>
          <a:xfrm>
            <a:off x="4981240" y="2530882"/>
            <a:ext cx="4244648" cy="3826530"/>
            <a:chOff x="7589915" y="2373887"/>
            <a:chExt cx="4244648" cy="3826530"/>
          </a:xfrm>
        </p:grpSpPr>
        <p:sp>
          <p:nvSpPr>
            <p:cNvPr id="170" name="Retângulo: Cantos Arredondados 169">
              <a:extLst>
                <a:ext uri="{FF2B5EF4-FFF2-40B4-BE49-F238E27FC236}">
                  <a16:creationId xmlns:a16="http://schemas.microsoft.com/office/drawing/2014/main" id="{0AD4EC7B-3C41-77D6-9298-451F95E8038B}"/>
                </a:ext>
              </a:extLst>
            </p:cNvPr>
            <p:cNvSpPr/>
            <p:nvPr/>
          </p:nvSpPr>
          <p:spPr>
            <a:xfrm>
              <a:off x="8471111" y="5216422"/>
              <a:ext cx="3240442" cy="983995"/>
            </a:xfrm>
            <a:prstGeom prst="roundRect">
              <a:avLst>
                <a:gd name="adj" fmla="val 7329"/>
              </a:avLst>
            </a:prstGeom>
            <a:solidFill>
              <a:schemeClr val="bg1"/>
            </a:solidFill>
            <a:ln w="762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169" name="Retângulo: Cantos Arredondados 168">
              <a:extLst>
                <a:ext uri="{FF2B5EF4-FFF2-40B4-BE49-F238E27FC236}">
                  <a16:creationId xmlns:a16="http://schemas.microsoft.com/office/drawing/2014/main" id="{86CFCE9D-87AE-64BA-7BE8-7B1AD8E765A1}"/>
                </a:ext>
              </a:extLst>
            </p:cNvPr>
            <p:cNvSpPr/>
            <p:nvPr/>
          </p:nvSpPr>
          <p:spPr>
            <a:xfrm>
              <a:off x="8491901" y="3784282"/>
              <a:ext cx="3240442" cy="983995"/>
            </a:xfrm>
            <a:prstGeom prst="roundRect">
              <a:avLst>
                <a:gd name="adj" fmla="val 7329"/>
              </a:avLst>
            </a:prstGeom>
            <a:solidFill>
              <a:schemeClr val="bg1"/>
            </a:solidFill>
            <a:ln w="762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168" name="Retângulo: Cantos Arredondados 167">
              <a:extLst>
                <a:ext uri="{FF2B5EF4-FFF2-40B4-BE49-F238E27FC236}">
                  <a16:creationId xmlns:a16="http://schemas.microsoft.com/office/drawing/2014/main" id="{66B21F62-AD0F-5D2A-8954-9216CEE5D113}"/>
                </a:ext>
              </a:extLst>
            </p:cNvPr>
            <p:cNvSpPr/>
            <p:nvPr/>
          </p:nvSpPr>
          <p:spPr>
            <a:xfrm>
              <a:off x="8512691" y="2378646"/>
              <a:ext cx="3240442" cy="983995"/>
            </a:xfrm>
            <a:prstGeom prst="roundRect">
              <a:avLst>
                <a:gd name="adj" fmla="val 7329"/>
              </a:avLst>
            </a:prstGeom>
            <a:solidFill>
              <a:schemeClr val="bg1"/>
            </a:solidFill>
            <a:ln w="762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grpSp>
          <p:nvGrpSpPr>
            <p:cNvPr id="141" name="Agrupar 140">
              <a:extLst>
                <a:ext uri="{FF2B5EF4-FFF2-40B4-BE49-F238E27FC236}">
                  <a16:creationId xmlns:a16="http://schemas.microsoft.com/office/drawing/2014/main" id="{D89E787A-8BF9-22AF-8654-3630B5ECEEE8}"/>
                </a:ext>
              </a:extLst>
            </p:cNvPr>
            <p:cNvGrpSpPr/>
            <p:nvPr/>
          </p:nvGrpSpPr>
          <p:grpSpPr>
            <a:xfrm>
              <a:off x="7589915" y="2373887"/>
              <a:ext cx="1161234" cy="983994"/>
              <a:chOff x="4481247" y="1935267"/>
              <a:chExt cx="1260000" cy="1080000"/>
            </a:xfrm>
          </p:grpSpPr>
          <p:sp>
            <p:nvSpPr>
              <p:cNvPr id="136" name="Retângulo: Cantos Arredondados 135">
                <a:extLst>
                  <a:ext uri="{FF2B5EF4-FFF2-40B4-BE49-F238E27FC236}">
                    <a16:creationId xmlns:a16="http://schemas.microsoft.com/office/drawing/2014/main" id="{4F938F2D-C07C-2AA6-EDC9-C5034B63F223}"/>
                  </a:ext>
                </a:extLst>
              </p:cNvPr>
              <p:cNvSpPr/>
              <p:nvPr/>
            </p:nvSpPr>
            <p:spPr>
              <a:xfrm>
                <a:off x="4481247" y="1935267"/>
                <a:ext cx="1260000" cy="1080000"/>
              </a:xfrm>
              <a:prstGeom prst="roundRect">
                <a:avLst>
                  <a:gd name="adj" fmla="val 7329"/>
                </a:avLst>
              </a:prstGeom>
              <a:solidFill>
                <a:srgbClr val="123458">
                  <a:alpha val="87000"/>
                </a:srgbClr>
              </a:solidFill>
              <a:ln w="76200">
                <a:noFill/>
              </a:ln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sp>
            <p:nvSpPr>
              <p:cNvPr id="84" name="Forma Livre: Forma 83">
                <a:extLst>
                  <a:ext uri="{FF2B5EF4-FFF2-40B4-BE49-F238E27FC236}">
                    <a16:creationId xmlns:a16="http://schemas.microsoft.com/office/drawing/2014/main" id="{5DCCA558-6C98-5164-E39C-88F31D25DCD4}"/>
                  </a:ext>
                </a:extLst>
              </p:cNvPr>
              <p:cNvSpPr/>
              <p:nvPr/>
            </p:nvSpPr>
            <p:spPr>
              <a:xfrm>
                <a:off x="4762545" y="2132766"/>
                <a:ext cx="697405" cy="685002"/>
              </a:xfrm>
              <a:custGeom>
                <a:avLst/>
                <a:gdLst>
                  <a:gd name="csX0" fmla="*/ 785479 w 808441"/>
                  <a:gd name="csY0" fmla="*/ 338040 h 757135"/>
                  <a:gd name="csX1" fmla="*/ 806054 w 808441"/>
                  <a:gd name="csY1" fmla="*/ 278620 h 757135"/>
                  <a:gd name="csX2" fmla="*/ 785479 w 808441"/>
                  <a:gd name="csY2" fmla="*/ 231926 h 757135"/>
                  <a:gd name="csX3" fmla="*/ 763675 w 808441"/>
                  <a:gd name="csY3" fmla="*/ 196988 h 757135"/>
                  <a:gd name="csX4" fmla="*/ 761294 w 808441"/>
                  <a:gd name="csY4" fmla="*/ 196132 h 757135"/>
                  <a:gd name="csX5" fmla="*/ 739379 w 808441"/>
                  <a:gd name="csY5" fmla="*/ 161530 h 757135"/>
                  <a:gd name="csX6" fmla="*/ 737853 w 808441"/>
                  <a:gd name="csY6" fmla="*/ 160972 h 757135"/>
                  <a:gd name="csX7" fmla="*/ 737853 w 808441"/>
                  <a:gd name="csY7" fmla="*/ 160116 h 757135"/>
                  <a:gd name="csX8" fmla="*/ 736700 w 808441"/>
                  <a:gd name="csY8" fmla="*/ 141066 h 757135"/>
                  <a:gd name="csX9" fmla="*/ 722709 w 808441"/>
                  <a:gd name="csY9" fmla="*/ 128490 h 757135"/>
                  <a:gd name="csX10" fmla="*/ 721184 w 808441"/>
                  <a:gd name="csY10" fmla="*/ 128006 h 757135"/>
                  <a:gd name="csX11" fmla="*/ 702506 w 808441"/>
                  <a:gd name="csY11" fmla="*/ 129309 h 757135"/>
                  <a:gd name="csX12" fmla="*/ 690228 w 808441"/>
                  <a:gd name="csY12" fmla="*/ 143448 h 757135"/>
                  <a:gd name="csX13" fmla="*/ 682042 w 808441"/>
                  <a:gd name="csY13" fmla="*/ 166888 h 757135"/>
                  <a:gd name="csX14" fmla="*/ 406303 w 808441"/>
                  <a:gd name="csY14" fmla="*/ 86 h 757135"/>
                  <a:gd name="csX15" fmla="*/ 123124 w 808441"/>
                  <a:gd name="csY15" fmla="*/ 153934 h 757135"/>
                  <a:gd name="csX16" fmla="*/ 118734 w 808441"/>
                  <a:gd name="csY16" fmla="*/ 143441 h 757135"/>
                  <a:gd name="csX17" fmla="*/ 106270 w 808441"/>
                  <a:gd name="csY17" fmla="*/ 129339 h 757135"/>
                  <a:gd name="csX18" fmla="*/ 87480 w 808441"/>
                  <a:gd name="csY18" fmla="*/ 128297 h 757135"/>
                  <a:gd name="csX19" fmla="*/ 85954 w 808441"/>
                  <a:gd name="csY19" fmla="*/ 128781 h 757135"/>
                  <a:gd name="csX20" fmla="*/ 71964 w 808441"/>
                  <a:gd name="csY20" fmla="*/ 141357 h 757135"/>
                  <a:gd name="csX21" fmla="*/ 70810 w 808441"/>
                  <a:gd name="csY21" fmla="*/ 160407 h 757135"/>
                  <a:gd name="csX22" fmla="*/ 70810 w 808441"/>
                  <a:gd name="csY22" fmla="*/ 161263 h 757135"/>
                  <a:gd name="csX23" fmla="*/ 69173 w 808441"/>
                  <a:gd name="csY23" fmla="*/ 161821 h 757135"/>
                  <a:gd name="csX24" fmla="*/ 69210 w 808441"/>
                  <a:gd name="csY24" fmla="*/ 161821 h 757135"/>
                  <a:gd name="csX25" fmla="*/ 47295 w 808441"/>
                  <a:gd name="csY25" fmla="*/ 196386 h 757135"/>
                  <a:gd name="csX26" fmla="*/ 44914 w 808441"/>
                  <a:gd name="csY26" fmla="*/ 197242 h 757135"/>
                  <a:gd name="csX27" fmla="*/ 23483 w 808441"/>
                  <a:gd name="csY27" fmla="*/ 231918 h 757135"/>
                  <a:gd name="csX28" fmla="*/ 3242 w 808441"/>
                  <a:gd name="csY28" fmla="*/ 250857 h 757135"/>
                  <a:gd name="csX29" fmla="*/ 2349 w 808441"/>
                  <a:gd name="csY29" fmla="*/ 278614 h 757135"/>
                  <a:gd name="csX30" fmla="*/ 22553 w 808441"/>
                  <a:gd name="csY30" fmla="*/ 337103 h 757135"/>
                  <a:gd name="csX31" fmla="*/ 22553 w 808441"/>
                  <a:gd name="csY31" fmla="*/ 338070 h 757135"/>
                  <a:gd name="csX32" fmla="*/ 69619 w 808441"/>
                  <a:gd name="csY32" fmla="*/ 381602 h 757135"/>
                  <a:gd name="csX33" fmla="*/ 9753 w 808441"/>
                  <a:gd name="csY33" fmla="*/ 747610 h 757135"/>
                  <a:gd name="csX34" fmla="*/ 11018 w 808441"/>
                  <a:gd name="csY34" fmla="*/ 753824 h 757135"/>
                  <a:gd name="csX35" fmla="*/ 16450 w 808441"/>
                  <a:gd name="csY35" fmla="*/ 757135 h 757135"/>
                  <a:gd name="csX36" fmla="*/ 17752 w 808441"/>
                  <a:gd name="csY36" fmla="*/ 757135 h 757135"/>
                  <a:gd name="csX37" fmla="*/ 25678 w 808441"/>
                  <a:gd name="csY37" fmla="*/ 750363 h 757135"/>
                  <a:gd name="csX38" fmla="*/ 86920 w 808441"/>
                  <a:gd name="csY38" fmla="*/ 379479 h 757135"/>
                  <a:gd name="csX39" fmla="*/ 83869 w 808441"/>
                  <a:gd name="csY39" fmla="*/ 371740 h 757135"/>
                  <a:gd name="csX40" fmla="*/ 38514 w 808441"/>
                  <a:gd name="csY40" fmla="*/ 332896 h 757135"/>
                  <a:gd name="csX41" fmla="*/ 17864 w 808441"/>
                  <a:gd name="csY41" fmla="*/ 273737 h 757135"/>
                  <a:gd name="csX42" fmla="*/ 35872 w 808441"/>
                  <a:gd name="csY42" fmla="*/ 245162 h 757135"/>
                  <a:gd name="csX43" fmla="*/ 40523 w 808441"/>
                  <a:gd name="csY43" fmla="*/ 241069 h 757135"/>
                  <a:gd name="csX44" fmla="*/ 40821 w 808441"/>
                  <a:gd name="csY44" fmla="*/ 234893 h 757135"/>
                  <a:gd name="csX45" fmla="*/ 40821 w 808441"/>
                  <a:gd name="csY45" fmla="*/ 234223 h 757135"/>
                  <a:gd name="csX46" fmla="*/ 41565 w 808441"/>
                  <a:gd name="csY46" fmla="*/ 221462 h 757135"/>
                  <a:gd name="csX47" fmla="*/ 51090 w 808441"/>
                  <a:gd name="csY47" fmla="*/ 212979 h 757135"/>
                  <a:gd name="csX48" fmla="*/ 60615 w 808441"/>
                  <a:gd name="csY48" fmla="*/ 209742 h 757135"/>
                  <a:gd name="csX49" fmla="*/ 65266 w 808441"/>
                  <a:gd name="csY49" fmla="*/ 205612 h 757135"/>
                  <a:gd name="csX50" fmla="*/ 65600 w 808441"/>
                  <a:gd name="csY50" fmla="*/ 199435 h 757135"/>
                  <a:gd name="csX51" fmla="*/ 65600 w 808441"/>
                  <a:gd name="csY51" fmla="*/ 198765 h 757135"/>
                  <a:gd name="csX52" fmla="*/ 66345 w 808441"/>
                  <a:gd name="csY52" fmla="*/ 186004 h 757135"/>
                  <a:gd name="csX53" fmla="*/ 75870 w 808441"/>
                  <a:gd name="csY53" fmla="*/ 177521 h 757135"/>
                  <a:gd name="csX54" fmla="*/ 85395 w 808441"/>
                  <a:gd name="csY54" fmla="*/ 174284 h 757135"/>
                  <a:gd name="csX55" fmla="*/ 90045 w 808441"/>
                  <a:gd name="csY55" fmla="*/ 170191 h 757135"/>
                  <a:gd name="csX56" fmla="*/ 90343 w 808441"/>
                  <a:gd name="csY56" fmla="*/ 164015 h 757135"/>
                  <a:gd name="csX57" fmla="*/ 87404 w 808441"/>
                  <a:gd name="csY57" fmla="*/ 155531 h 757135"/>
                  <a:gd name="csX58" fmla="*/ 87813 w 808441"/>
                  <a:gd name="csY58" fmla="*/ 149095 h 757135"/>
                  <a:gd name="csX59" fmla="*/ 92650 w 808441"/>
                  <a:gd name="csY59" fmla="*/ 144853 h 757135"/>
                  <a:gd name="csX60" fmla="*/ 94064 w 808441"/>
                  <a:gd name="csY60" fmla="*/ 144295 h 757135"/>
                  <a:gd name="csX61" fmla="*/ 104817 w 808441"/>
                  <a:gd name="csY61" fmla="*/ 149429 h 757135"/>
                  <a:gd name="csX62" fmla="*/ 149875 w 808441"/>
                  <a:gd name="csY62" fmla="*/ 279169 h 757135"/>
                  <a:gd name="csX63" fmla="*/ 154935 w 808441"/>
                  <a:gd name="csY63" fmla="*/ 284230 h 757135"/>
                  <a:gd name="csX64" fmla="*/ 162079 w 808441"/>
                  <a:gd name="csY64" fmla="*/ 283151 h 757135"/>
                  <a:gd name="csX65" fmla="*/ 190654 w 808441"/>
                  <a:gd name="csY65" fmla="*/ 264101 h 757135"/>
                  <a:gd name="csX66" fmla="*/ 198355 w 808441"/>
                  <a:gd name="csY66" fmla="*/ 286202 h 757135"/>
                  <a:gd name="csX67" fmla="*/ 195416 w 808441"/>
                  <a:gd name="csY67" fmla="*/ 312507 h 757135"/>
                  <a:gd name="csX68" fmla="*/ 184923 w 808441"/>
                  <a:gd name="csY68" fmla="*/ 337287 h 757135"/>
                  <a:gd name="csX69" fmla="*/ 184923 w 808441"/>
                  <a:gd name="csY69" fmla="*/ 339073 h 757135"/>
                  <a:gd name="csX70" fmla="*/ 137782 w 808441"/>
                  <a:gd name="csY70" fmla="*/ 726283 h 757135"/>
                  <a:gd name="csX71" fmla="*/ 139084 w 808441"/>
                  <a:gd name="csY71" fmla="*/ 732683 h 757135"/>
                  <a:gd name="csX72" fmla="*/ 144740 w 808441"/>
                  <a:gd name="csY72" fmla="*/ 736031 h 757135"/>
                  <a:gd name="csX73" fmla="*/ 150991 w 808441"/>
                  <a:gd name="csY73" fmla="*/ 734097 h 757135"/>
                  <a:gd name="csX74" fmla="*/ 153781 w 808441"/>
                  <a:gd name="csY74" fmla="*/ 728181 h 757135"/>
                  <a:gd name="csX75" fmla="*/ 173799 w 808441"/>
                  <a:gd name="csY75" fmla="*/ 557702 h 757135"/>
                  <a:gd name="csX76" fmla="*/ 173799 w 808441"/>
                  <a:gd name="csY76" fmla="*/ 557665 h 757135"/>
                  <a:gd name="csX77" fmla="*/ 405971 w 808441"/>
                  <a:gd name="csY77" fmla="*/ 648078 h 757135"/>
                  <a:gd name="csX78" fmla="*/ 633637 w 808441"/>
                  <a:gd name="csY78" fmla="*/ 546837 h 757135"/>
                  <a:gd name="csX79" fmla="*/ 654957 w 808441"/>
                  <a:gd name="csY79" fmla="*/ 727812 h 757135"/>
                  <a:gd name="csX80" fmla="*/ 654994 w 808441"/>
                  <a:gd name="csY80" fmla="*/ 727812 h 757135"/>
                  <a:gd name="csX81" fmla="*/ 657785 w 808441"/>
                  <a:gd name="csY81" fmla="*/ 733728 h 757135"/>
                  <a:gd name="csX82" fmla="*/ 664036 w 808441"/>
                  <a:gd name="csY82" fmla="*/ 735663 h 757135"/>
                  <a:gd name="csX83" fmla="*/ 669691 w 808441"/>
                  <a:gd name="csY83" fmla="*/ 732314 h 757135"/>
                  <a:gd name="csX84" fmla="*/ 670993 w 808441"/>
                  <a:gd name="csY84" fmla="*/ 725877 h 757135"/>
                  <a:gd name="csX85" fmla="*/ 625564 w 808441"/>
                  <a:gd name="csY85" fmla="*/ 338029 h 757135"/>
                  <a:gd name="csX86" fmla="*/ 625564 w 808441"/>
                  <a:gd name="csY86" fmla="*/ 336206 h 757135"/>
                  <a:gd name="csX87" fmla="*/ 615184 w 808441"/>
                  <a:gd name="csY87" fmla="*/ 311425 h 757135"/>
                  <a:gd name="csX88" fmla="*/ 612244 w 808441"/>
                  <a:gd name="csY88" fmla="*/ 285120 h 757135"/>
                  <a:gd name="csX89" fmla="*/ 619872 w 808441"/>
                  <a:gd name="csY89" fmla="*/ 263019 h 757135"/>
                  <a:gd name="csX90" fmla="*/ 648447 w 808441"/>
                  <a:gd name="csY90" fmla="*/ 282069 h 757135"/>
                  <a:gd name="csX91" fmla="*/ 648410 w 808441"/>
                  <a:gd name="csY91" fmla="*/ 282107 h 757135"/>
                  <a:gd name="csX92" fmla="*/ 655553 w 808441"/>
                  <a:gd name="csY92" fmla="*/ 283148 h 757135"/>
                  <a:gd name="csX93" fmla="*/ 660613 w 808441"/>
                  <a:gd name="csY93" fmla="*/ 278126 h 757135"/>
                  <a:gd name="csX94" fmla="*/ 705671 w 808441"/>
                  <a:gd name="csY94" fmla="*/ 148385 h 757135"/>
                  <a:gd name="csX95" fmla="*/ 716424 w 808441"/>
                  <a:gd name="csY95" fmla="*/ 143251 h 757135"/>
                  <a:gd name="csX96" fmla="*/ 717838 w 808441"/>
                  <a:gd name="csY96" fmla="*/ 143809 h 757135"/>
                  <a:gd name="csX97" fmla="*/ 722675 w 808441"/>
                  <a:gd name="csY97" fmla="*/ 148051 h 757135"/>
                  <a:gd name="csX98" fmla="*/ 723084 w 808441"/>
                  <a:gd name="csY98" fmla="*/ 154487 h 757135"/>
                  <a:gd name="csX99" fmla="*/ 720145 w 808441"/>
                  <a:gd name="csY99" fmla="*/ 162971 h 757135"/>
                  <a:gd name="csX100" fmla="*/ 720443 w 808441"/>
                  <a:gd name="csY100" fmla="*/ 169147 h 757135"/>
                  <a:gd name="csX101" fmla="*/ 725093 w 808441"/>
                  <a:gd name="csY101" fmla="*/ 173240 h 757135"/>
                  <a:gd name="csX102" fmla="*/ 734618 w 808441"/>
                  <a:gd name="csY102" fmla="*/ 176477 h 757135"/>
                  <a:gd name="csX103" fmla="*/ 744143 w 808441"/>
                  <a:gd name="csY103" fmla="*/ 184960 h 757135"/>
                  <a:gd name="csX104" fmla="*/ 744888 w 808441"/>
                  <a:gd name="csY104" fmla="*/ 197722 h 757135"/>
                  <a:gd name="csX105" fmla="*/ 744888 w 808441"/>
                  <a:gd name="csY105" fmla="*/ 198391 h 757135"/>
                  <a:gd name="csX106" fmla="*/ 745222 w 808441"/>
                  <a:gd name="csY106" fmla="*/ 204568 h 757135"/>
                  <a:gd name="csX107" fmla="*/ 749873 w 808441"/>
                  <a:gd name="csY107" fmla="*/ 208698 h 757135"/>
                  <a:gd name="csX108" fmla="*/ 759398 w 808441"/>
                  <a:gd name="csY108" fmla="*/ 211935 h 757135"/>
                  <a:gd name="csX109" fmla="*/ 769556 w 808441"/>
                  <a:gd name="csY109" fmla="*/ 233143 h 757135"/>
                  <a:gd name="csX110" fmla="*/ 769556 w 808441"/>
                  <a:gd name="csY110" fmla="*/ 233813 h 757135"/>
                  <a:gd name="csX111" fmla="*/ 770151 w 808441"/>
                  <a:gd name="csY111" fmla="*/ 240101 h 757135"/>
                  <a:gd name="csX112" fmla="*/ 774988 w 808441"/>
                  <a:gd name="csY112" fmla="*/ 244305 h 757135"/>
                  <a:gd name="csX113" fmla="*/ 792512 w 808441"/>
                  <a:gd name="csY113" fmla="*/ 272880 h 757135"/>
                  <a:gd name="csX114" fmla="*/ 772234 w 808441"/>
                  <a:gd name="csY114" fmla="*/ 331369 h 757135"/>
                  <a:gd name="csX115" fmla="*/ 772234 w 808441"/>
                  <a:gd name="csY115" fmla="*/ 332523 h 757135"/>
                  <a:gd name="csX116" fmla="*/ 726879 w 808441"/>
                  <a:gd name="csY116" fmla="*/ 371367 h 757135"/>
                  <a:gd name="csX117" fmla="*/ 726916 w 808441"/>
                  <a:gd name="csY117" fmla="*/ 371367 h 757135"/>
                  <a:gd name="csX118" fmla="*/ 723865 w 808441"/>
                  <a:gd name="csY118" fmla="*/ 379069 h 757135"/>
                  <a:gd name="csX119" fmla="*/ 783285 w 808441"/>
                  <a:gd name="csY119" fmla="*/ 749982 h 757135"/>
                  <a:gd name="csX120" fmla="*/ 791285 w 808441"/>
                  <a:gd name="csY120" fmla="*/ 756753 h 757135"/>
                  <a:gd name="csX121" fmla="*/ 792513 w 808441"/>
                  <a:gd name="csY121" fmla="*/ 756753 h 757135"/>
                  <a:gd name="csX122" fmla="*/ 797945 w 808441"/>
                  <a:gd name="csY122" fmla="*/ 753442 h 757135"/>
                  <a:gd name="csX123" fmla="*/ 799210 w 808441"/>
                  <a:gd name="csY123" fmla="*/ 747228 h 757135"/>
                  <a:gd name="csX124" fmla="*/ 738711 w 808441"/>
                  <a:gd name="csY124" fmla="*/ 381554 h 757135"/>
                  <a:gd name="csX125" fmla="*/ 785480 w 808441"/>
                  <a:gd name="csY125" fmla="*/ 338022 h 757135"/>
                  <a:gd name="csX126" fmla="*/ 398487 w 808441"/>
                  <a:gd name="csY126" fmla="*/ 16571 h 757135"/>
                  <a:gd name="csX127" fmla="*/ 560898 w 808441"/>
                  <a:gd name="csY127" fmla="*/ 63117 h 757135"/>
                  <a:gd name="csX128" fmla="*/ 674712 w 808441"/>
                  <a:gd name="csY128" fmla="*/ 188018 h 757135"/>
                  <a:gd name="csX129" fmla="*/ 655662 w 808441"/>
                  <a:gd name="csY129" fmla="*/ 241745 h 757135"/>
                  <a:gd name="csX130" fmla="*/ 514168 w 808441"/>
                  <a:gd name="csY130" fmla="*/ 80268 h 757135"/>
                  <a:gd name="csX131" fmla="*/ 299599 w 808441"/>
                  <a:gd name="csY131" fmla="*/ 72901 h 757135"/>
                  <a:gd name="csX132" fmla="*/ 147313 w 808441"/>
                  <a:gd name="csY132" fmla="*/ 224224 h 757135"/>
                  <a:gd name="csX133" fmla="*/ 129789 w 808441"/>
                  <a:gd name="csY133" fmla="*/ 173921 h 757135"/>
                  <a:gd name="csX134" fmla="*/ 242784 w 808441"/>
                  <a:gd name="csY134" fmla="*/ 58802 h 757135"/>
                  <a:gd name="csX135" fmla="*/ 398499 w 808441"/>
                  <a:gd name="csY135" fmla="*/ 16572 h 757135"/>
                  <a:gd name="csX136" fmla="*/ 280654 w 808441"/>
                  <a:gd name="csY136" fmla="*/ 304588 h 757135"/>
                  <a:gd name="csX137" fmla="*/ 290179 w 808441"/>
                  <a:gd name="csY137" fmla="*/ 352883 h 757135"/>
                  <a:gd name="csX138" fmla="*/ 199580 w 808441"/>
                  <a:gd name="csY138" fmla="*/ 343358 h 757135"/>
                  <a:gd name="csX139" fmla="*/ 199580 w 808441"/>
                  <a:gd name="csY139" fmla="*/ 340679 h 757135"/>
                  <a:gd name="csX140" fmla="*/ 209105 w 808441"/>
                  <a:gd name="csY140" fmla="*/ 318020 h 757135"/>
                  <a:gd name="csX141" fmla="*/ 212044 w 808441"/>
                  <a:gd name="csY141" fmla="*/ 311434 h 757135"/>
                  <a:gd name="csX142" fmla="*/ 600303 w 808441"/>
                  <a:gd name="csY142" fmla="*/ 318206 h 757135"/>
                  <a:gd name="csX143" fmla="*/ 609828 w 808441"/>
                  <a:gd name="csY143" fmla="*/ 340865 h 757135"/>
                  <a:gd name="csX144" fmla="*/ 609828 w 808441"/>
                  <a:gd name="csY144" fmla="*/ 342279 h 757135"/>
                  <a:gd name="csX145" fmla="*/ 507244 w 808441"/>
                  <a:gd name="csY145" fmla="*/ 352883 h 757135"/>
                  <a:gd name="csX146" fmla="*/ 516769 w 808441"/>
                  <a:gd name="csY146" fmla="*/ 304588 h 757135"/>
                  <a:gd name="csX147" fmla="*/ 597917 w 808441"/>
                  <a:gd name="csY147" fmla="*/ 312960 h 757135"/>
                  <a:gd name="csX148" fmla="*/ 621846 w 808441"/>
                  <a:gd name="csY148" fmla="*/ 445193 h 757135"/>
                  <a:gd name="csX149" fmla="*/ 423535 w 808441"/>
                  <a:gd name="csY149" fmla="*/ 576905 h 757135"/>
                  <a:gd name="csX150" fmla="*/ 441246 w 808441"/>
                  <a:gd name="csY150" fmla="*/ 407093 h 757135"/>
                  <a:gd name="csX151" fmla="*/ 454975 w 808441"/>
                  <a:gd name="csY151" fmla="*/ 407093 h 757135"/>
                  <a:gd name="csX152" fmla="*/ 503828 w 808441"/>
                  <a:gd name="csY152" fmla="*/ 368993 h 757135"/>
                  <a:gd name="csX153" fmla="*/ 611651 w 808441"/>
                  <a:gd name="csY153" fmla="*/ 357942 h 757135"/>
                  <a:gd name="csX154" fmla="*/ 398494 w 808441"/>
                  <a:gd name="csY154" fmla="*/ 578543 h 757135"/>
                  <a:gd name="csX155" fmla="*/ 389453 w 808441"/>
                  <a:gd name="csY155" fmla="*/ 578543 h 757135"/>
                  <a:gd name="csX156" fmla="*/ 371890 w 808441"/>
                  <a:gd name="csY156" fmla="*/ 407093 h 757135"/>
                  <a:gd name="csX157" fmla="*/ 425022 w 808441"/>
                  <a:gd name="csY157" fmla="*/ 407093 h 757135"/>
                  <a:gd name="csX158" fmla="*/ 407422 w 808441"/>
                  <a:gd name="csY158" fmla="*/ 577981 h 757135"/>
                  <a:gd name="csX159" fmla="*/ 197126 w 808441"/>
                  <a:gd name="csY159" fmla="*/ 359468 h 757135"/>
                  <a:gd name="csX160" fmla="*/ 293043 w 808441"/>
                  <a:gd name="csY160" fmla="*/ 368993 h 757135"/>
                  <a:gd name="csX161" fmla="*/ 341895 w 808441"/>
                  <a:gd name="csY161" fmla="*/ 407093 h 757135"/>
                  <a:gd name="csX162" fmla="*/ 355625 w 808441"/>
                  <a:gd name="csY162" fmla="*/ 407093 h 757135"/>
                  <a:gd name="csX163" fmla="*/ 373037 w 808441"/>
                  <a:gd name="csY163" fmla="*/ 576905 h 757135"/>
                  <a:gd name="csX164" fmla="*/ 185404 w 808441"/>
                  <a:gd name="csY164" fmla="*/ 462233 h 757135"/>
                  <a:gd name="csX165" fmla="*/ 501183 w 808441"/>
                  <a:gd name="csY165" fmla="*/ 298225 h 757135"/>
                  <a:gd name="csX166" fmla="*/ 488980 w 808441"/>
                  <a:gd name="csY166" fmla="*/ 362705 h 757135"/>
                  <a:gd name="csX167" fmla="*/ 454972 w 808441"/>
                  <a:gd name="csY167" fmla="*/ 390907 h 757135"/>
                  <a:gd name="csX168" fmla="*/ 341901 w 808441"/>
                  <a:gd name="csY168" fmla="*/ 390907 h 757135"/>
                  <a:gd name="csX169" fmla="*/ 307894 w 808441"/>
                  <a:gd name="csY169" fmla="*/ 362816 h 757135"/>
                  <a:gd name="csX170" fmla="*/ 295691 w 808441"/>
                  <a:gd name="csY170" fmla="*/ 298337 h 757135"/>
                  <a:gd name="csX171" fmla="*/ 295691 w 808441"/>
                  <a:gd name="csY171" fmla="*/ 298300 h 757135"/>
                  <a:gd name="csX172" fmla="*/ 303058 w 808441"/>
                  <a:gd name="csY172" fmla="*/ 269725 h 757135"/>
                  <a:gd name="csX173" fmla="*/ 329698 w 808441"/>
                  <a:gd name="csY173" fmla="*/ 257260 h 757135"/>
                  <a:gd name="csX174" fmla="*/ 467249 w 808441"/>
                  <a:gd name="csY174" fmla="*/ 257260 h 757135"/>
                  <a:gd name="csX175" fmla="*/ 493889 w 808441"/>
                  <a:gd name="csY175" fmla="*/ 269799 h 757135"/>
                  <a:gd name="csX176" fmla="*/ 501144 w 808441"/>
                  <a:gd name="csY176" fmla="*/ 298300 h 757135"/>
                  <a:gd name="csX177" fmla="*/ 398494 w 808441"/>
                  <a:gd name="csY177" fmla="*/ 631600 h 757135"/>
                  <a:gd name="csX178" fmla="*/ 176371 w 808441"/>
                  <a:gd name="csY178" fmla="*/ 536834 h 757135"/>
                  <a:gd name="csX179" fmla="*/ 182287 w 808441"/>
                  <a:gd name="csY179" fmla="*/ 486084 h 757135"/>
                  <a:gd name="csX180" fmla="*/ 182287 w 808441"/>
                  <a:gd name="csY180" fmla="*/ 486047 h 757135"/>
                  <a:gd name="csX181" fmla="*/ 382312 w 808441"/>
                  <a:gd name="csY181" fmla="*/ 593689 h 757135"/>
                  <a:gd name="csX182" fmla="*/ 398497 w 808441"/>
                  <a:gd name="csY182" fmla="*/ 593689 h 757135"/>
                  <a:gd name="csX183" fmla="*/ 414123 w 808441"/>
                  <a:gd name="csY183" fmla="*/ 593131 h 757135"/>
                  <a:gd name="csX184" fmla="*/ 415165 w 808441"/>
                  <a:gd name="csY184" fmla="*/ 593131 h 757135"/>
                  <a:gd name="csX185" fmla="*/ 624715 w 808441"/>
                  <a:gd name="csY185" fmla="*/ 470830 h 757135"/>
                  <a:gd name="csX186" fmla="*/ 631003 w 808441"/>
                  <a:gd name="csY186" fmla="*/ 524631 h 757135"/>
                  <a:gd name="csX187" fmla="*/ 398498 w 808441"/>
                  <a:gd name="csY187" fmla="*/ 631901 h 757135"/>
                  <a:gd name="csX188" fmla="*/ 612806 w 808441"/>
                  <a:gd name="csY188" fmla="*/ 242418 h 757135"/>
                  <a:gd name="csX189" fmla="*/ 607635 w 808441"/>
                  <a:gd name="csY189" fmla="*/ 247441 h 757135"/>
                  <a:gd name="csX190" fmla="*/ 596472 w 808441"/>
                  <a:gd name="csY190" fmla="*/ 279551 h 757135"/>
                  <a:gd name="csX191" fmla="*/ 596510 w 808441"/>
                  <a:gd name="csY191" fmla="*/ 279551 h 757135"/>
                  <a:gd name="csX192" fmla="*/ 593347 w 808441"/>
                  <a:gd name="csY192" fmla="*/ 295923 h 757135"/>
                  <a:gd name="csX193" fmla="*/ 517891 w 808441"/>
                  <a:gd name="csY193" fmla="*/ 288221 h 757135"/>
                  <a:gd name="csX194" fmla="*/ 517928 w 808441"/>
                  <a:gd name="csY194" fmla="*/ 288221 h 757135"/>
                  <a:gd name="csX195" fmla="*/ 467252 w 808441"/>
                  <a:gd name="csY195" fmla="*/ 240596 h 757135"/>
                  <a:gd name="csX196" fmla="*/ 329702 w 808441"/>
                  <a:gd name="csY196" fmla="*/ 240596 h 757135"/>
                  <a:gd name="csX197" fmla="*/ 278952 w 808441"/>
                  <a:gd name="csY197" fmla="*/ 288221 h 757135"/>
                  <a:gd name="csX198" fmla="*/ 215626 w 808441"/>
                  <a:gd name="csY198" fmla="*/ 294695 h 757135"/>
                  <a:gd name="csX199" fmla="*/ 212463 w 808441"/>
                  <a:gd name="csY199" fmla="*/ 279552 h 757135"/>
                  <a:gd name="csX200" fmla="*/ 201301 w 808441"/>
                  <a:gd name="csY200" fmla="*/ 247442 h 757135"/>
                  <a:gd name="csX201" fmla="*/ 201338 w 808441"/>
                  <a:gd name="csY201" fmla="*/ 247442 h 757135"/>
                  <a:gd name="csX202" fmla="*/ 196166 w 808441"/>
                  <a:gd name="csY202" fmla="*/ 242419 h 757135"/>
                  <a:gd name="csX203" fmla="*/ 189134 w 808441"/>
                  <a:gd name="csY203" fmla="*/ 243461 h 757135"/>
                  <a:gd name="csX204" fmla="*/ 160559 w 808441"/>
                  <a:gd name="csY204" fmla="*/ 262511 h 757135"/>
                  <a:gd name="csX205" fmla="*/ 155499 w 808441"/>
                  <a:gd name="csY205" fmla="*/ 248038 h 757135"/>
                  <a:gd name="csX206" fmla="*/ 297555 w 808441"/>
                  <a:gd name="csY206" fmla="*/ 90056 h 757135"/>
                  <a:gd name="csX207" fmla="*/ 509972 w 808441"/>
                  <a:gd name="csY207" fmla="*/ 95191 h 757135"/>
                  <a:gd name="csX208" fmla="*/ 644255 w 808441"/>
                  <a:gd name="csY208" fmla="*/ 259830 h 757135"/>
                  <a:gd name="csX209" fmla="*/ 619773 w 808441"/>
                  <a:gd name="csY209" fmla="*/ 243050 h 757135"/>
                  <a:gd name="csX210" fmla="*/ 619773 w 808441"/>
                  <a:gd name="csY210" fmla="*/ 243087 h 757135"/>
                  <a:gd name="csX211" fmla="*/ 612815 w 808441"/>
                  <a:gd name="csY211" fmla="*/ 242678 h 757135"/>
                  <a:gd name="csX212" fmla="*/ 398494 w 808441"/>
                  <a:gd name="csY212" fmla="*/ 298341 h 757135"/>
                  <a:gd name="csX213" fmla="*/ 398494 w 808441"/>
                  <a:gd name="csY213" fmla="*/ 298303 h 757135"/>
                  <a:gd name="csX214" fmla="*/ 375351 w 808441"/>
                  <a:gd name="csY214" fmla="*/ 313707 h 757135"/>
                  <a:gd name="csX215" fmla="*/ 380672 w 808441"/>
                  <a:gd name="csY215" fmla="*/ 340980 h 757135"/>
                  <a:gd name="csX216" fmla="*/ 407870 w 808441"/>
                  <a:gd name="csY216" fmla="*/ 346598 h 757135"/>
                  <a:gd name="csX217" fmla="*/ 423534 w 808441"/>
                  <a:gd name="csY217" fmla="*/ 323641 h 757135"/>
                  <a:gd name="csX218" fmla="*/ 416204 w 808441"/>
                  <a:gd name="csY218" fmla="*/ 305930 h 757135"/>
                  <a:gd name="csX219" fmla="*/ 398494 w 808441"/>
                  <a:gd name="csY219" fmla="*/ 298601 h 757135"/>
                  <a:gd name="csX220" fmla="*/ 398494 w 808441"/>
                  <a:gd name="csY220" fmla="*/ 332236 h 757135"/>
                  <a:gd name="csX221" fmla="*/ 390308 w 808441"/>
                  <a:gd name="csY221" fmla="*/ 326767 h 757135"/>
                  <a:gd name="csX222" fmla="*/ 392206 w 808441"/>
                  <a:gd name="csY222" fmla="*/ 317093 h 757135"/>
                  <a:gd name="csX223" fmla="*/ 401880 w 808441"/>
                  <a:gd name="csY223" fmla="*/ 315196 h 757135"/>
                  <a:gd name="csX224" fmla="*/ 407349 w 808441"/>
                  <a:gd name="csY224" fmla="*/ 323381 h 757135"/>
                  <a:gd name="csX225" fmla="*/ 404856 w 808441"/>
                  <a:gd name="csY225" fmla="*/ 329818 h 757135"/>
                  <a:gd name="csX226" fmla="*/ 398494 w 808441"/>
                  <a:gd name="csY226" fmla="*/ 332534 h 75713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  <a:cxn ang="0">
                    <a:pos x="csX157" y="csY157"/>
                  </a:cxn>
                  <a:cxn ang="0">
                    <a:pos x="csX158" y="csY158"/>
                  </a:cxn>
                  <a:cxn ang="0">
                    <a:pos x="csX159" y="csY159"/>
                  </a:cxn>
                  <a:cxn ang="0">
                    <a:pos x="csX160" y="csY160"/>
                  </a:cxn>
                  <a:cxn ang="0">
                    <a:pos x="csX161" y="csY161"/>
                  </a:cxn>
                  <a:cxn ang="0">
                    <a:pos x="csX162" y="csY162"/>
                  </a:cxn>
                  <a:cxn ang="0">
                    <a:pos x="csX163" y="csY163"/>
                  </a:cxn>
                  <a:cxn ang="0">
                    <a:pos x="csX164" y="csY164"/>
                  </a:cxn>
                  <a:cxn ang="0">
                    <a:pos x="csX165" y="csY165"/>
                  </a:cxn>
                  <a:cxn ang="0">
                    <a:pos x="csX166" y="csY166"/>
                  </a:cxn>
                  <a:cxn ang="0">
                    <a:pos x="csX167" y="csY167"/>
                  </a:cxn>
                  <a:cxn ang="0">
                    <a:pos x="csX168" y="csY168"/>
                  </a:cxn>
                  <a:cxn ang="0">
                    <a:pos x="csX169" y="csY169"/>
                  </a:cxn>
                  <a:cxn ang="0">
                    <a:pos x="csX170" y="csY170"/>
                  </a:cxn>
                  <a:cxn ang="0">
                    <a:pos x="csX171" y="csY171"/>
                  </a:cxn>
                  <a:cxn ang="0">
                    <a:pos x="csX172" y="csY172"/>
                  </a:cxn>
                  <a:cxn ang="0">
                    <a:pos x="csX173" y="csY173"/>
                  </a:cxn>
                  <a:cxn ang="0">
                    <a:pos x="csX174" y="csY174"/>
                  </a:cxn>
                  <a:cxn ang="0">
                    <a:pos x="csX175" y="csY175"/>
                  </a:cxn>
                  <a:cxn ang="0">
                    <a:pos x="csX176" y="csY176"/>
                  </a:cxn>
                  <a:cxn ang="0">
                    <a:pos x="csX177" y="csY177"/>
                  </a:cxn>
                  <a:cxn ang="0">
                    <a:pos x="csX178" y="csY178"/>
                  </a:cxn>
                  <a:cxn ang="0">
                    <a:pos x="csX179" y="csY179"/>
                  </a:cxn>
                  <a:cxn ang="0">
                    <a:pos x="csX180" y="csY180"/>
                  </a:cxn>
                  <a:cxn ang="0">
                    <a:pos x="csX181" y="csY181"/>
                  </a:cxn>
                  <a:cxn ang="0">
                    <a:pos x="csX182" y="csY182"/>
                  </a:cxn>
                  <a:cxn ang="0">
                    <a:pos x="csX183" y="csY183"/>
                  </a:cxn>
                  <a:cxn ang="0">
                    <a:pos x="csX184" y="csY184"/>
                  </a:cxn>
                  <a:cxn ang="0">
                    <a:pos x="csX185" y="csY185"/>
                  </a:cxn>
                  <a:cxn ang="0">
                    <a:pos x="csX186" y="csY186"/>
                  </a:cxn>
                  <a:cxn ang="0">
                    <a:pos x="csX187" y="csY187"/>
                  </a:cxn>
                  <a:cxn ang="0">
                    <a:pos x="csX188" y="csY188"/>
                  </a:cxn>
                  <a:cxn ang="0">
                    <a:pos x="csX189" y="csY189"/>
                  </a:cxn>
                  <a:cxn ang="0">
                    <a:pos x="csX190" y="csY190"/>
                  </a:cxn>
                  <a:cxn ang="0">
                    <a:pos x="csX191" y="csY191"/>
                  </a:cxn>
                  <a:cxn ang="0">
                    <a:pos x="csX192" y="csY192"/>
                  </a:cxn>
                  <a:cxn ang="0">
                    <a:pos x="csX193" y="csY193"/>
                  </a:cxn>
                  <a:cxn ang="0">
                    <a:pos x="csX194" y="csY194"/>
                  </a:cxn>
                  <a:cxn ang="0">
                    <a:pos x="csX195" y="csY195"/>
                  </a:cxn>
                  <a:cxn ang="0">
                    <a:pos x="csX196" y="csY196"/>
                  </a:cxn>
                  <a:cxn ang="0">
                    <a:pos x="csX197" y="csY197"/>
                  </a:cxn>
                  <a:cxn ang="0">
                    <a:pos x="csX198" y="csY198"/>
                  </a:cxn>
                  <a:cxn ang="0">
                    <a:pos x="csX199" y="csY199"/>
                  </a:cxn>
                  <a:cxn ang="0">
                    <a:pos x="csX200" y="csY200"/>
                  </a:cxn>
                  <a:cxn ang="0">
                    <a:pos x="csX201" y="csY201"/>
                  </a:cxn>
                  <a:cxn ang="0">
                    <a:pos x="csX202" y="csY202"/>
                  </a:cxn>
                  <a:cxn ang="0">
                    <a:pos x="csX203" y="csY203"/>
                  </a:cxn>
                  <a:cxn ang="0">
                    <a:pos x="csX204" y="csY204"/>
                  </a:cxn>
                  <a:cxn ang="0">
                    <a:pos x="csX205" y="csY205"/>
                  </a:cxn>
                  <a:cxn ang="0">
                    <a:pos x="csX206" y="csY206"/>
                  </a:cxn>
                  <a:cxn ang="0">
                    <a:pos x="csX207" y="csY207"/>
                  </a:cxn>
                  <a:cxn ang="0">
                    <a:pos x="csX208" y="csY208"/>
                  </a:cxn>
                  <a:cxn ang="0">
                    <a:pos x="csX209" y="csY209"/>
                  </a:cxn>
                  <a:cxn ang="0">
                    <a:pos x="csX210" y="csY210"/>
                  </a:cxn>
                  <a:cxn ang="0">
                    <a:pos x="csX211" y="csY211"/>
                  </a:cxn>
                  <a:cxn ang="0">
                    <a:pos x="csX212" y="csY212"/>
                  </a:cxn>
                  <a:cxn ang="0">
                    <a:pos x="csX213" y="csY213"/>
                  </a:cxn>
                  <a:cxn ang="0">
                    <a:pos x="csX214" y="csY214"/>
                  </a:cxn>
                  <a:cxn ang="0">
                    <a:pos x="csX215" y="csY215"/>
                  </a:cxn>
                  <a:cxn ang="0">
                    <a:pos x="csX216" y="csY216"/>
                  </a:cxn>
                  <a:cxn ang="0">
                    <a:pos x="csX217" y="csY217"/>
                  </a:cxn>
                  <a:cxn ang="0">
                    <a:pos x="csX218" y="csY218"/>
                  </a:cxn>
                  <a:cxn ang="0">
                    <a:pos x="csX219" y="csY219"/>
                  </a:cxn>
                  <a:cxn ang="0">
                    <a:pos x="csX220" y="csY220"/>
                  </a:cxn>
                  <a:cxn ang="0">
                    <a:pos x="csX221" y="csY221"/>
                  </a:cxn>
                  <a:cxn ang="0">
                    <a:pos x="csX222" y="csY222"/>
                  </a:cxn>
                  <a:cxn ang="0">
                    <a:pos x="csX223" y="csY223"/>
                  </a:cxn>
                  <a:cxn ang="0">
                    <a:pos x="csX224" y="csY224"/>
                  </a:cxn>
                  <a:cxn ang="0">
                    <a:pos x="csX225" y="csY225"/>
                  </a:cxn>
                  <a:cxn ang="0">
                    <a:pos x="csX226" y="csY226"/>
                  </a:cxn>
                </a:cxnLst>
                <a:rect l="l" t="t" r="r" b="b"/>
                <a:pathLst>
                  <a:path w="808441" h="757135">
                    <a:moveTo>
                      <a:pt x="785479" y="338040"/>
                    </a:moveTo>
                    <a:lnTo>
                      <a:pt x="806054" y="278620"/>
                    </a:lnTo>
                    <a:cubicBezTo>
                      <a:pt x="813124" y="260054"/>
                      <a:pt x="803971" y="239218"/>
                      <a:pt x="785479" y="231926"/>
                    </a:cubicBezTo>
                    <a:cubicBezTo>
                      <a:pt x="787376" y="216596"/>
                      <a:pt x="778260" y="202011"/>
                      <a:pt x="763675" y="196988"/>
                    </a:cubicBezTo>
                    <a:lnTo>
                      <a:pt x="761294" y="196132"/>
                    </a:lnTo>
                    <a:cubicBezTo>
                      <a:pt x="762894" y="180914"/>
                      <a:pt x="753815" y="166589"/>
                      <a:pt x="739379" y="161530"/>
                    </a:cubicBezTo>
                    <a:lnTo>
                      <a:pt x="737853" y="160972"/>
                    </a:lnTo>
                    <a:lnTo>
                      <a:pt x="737853" y="160116"/>
                    </a:lnTo>
                    <a:cubicBezTo>
                      <a:pt x="740160" y="153865"/>
                      <a:pt x="739713" y="146982"/>
                      <a:pt x="736700" y="141066"/>
                    </a:cubicBezTo>
                    <a:cubicBezTo>
                      <a:pt x="733909" y="135187"/>
                      <a:pt x="728849" y="130647"/>
                      <a:pt x="722709" y="128490"/>
                    </a:cubicBezTo>
                    <a:lnTo>
                      <a:pt x="721184" y="128006"/>
                    </a:lnTo>
                    <a:cubicBezTo>
                      <a:pt x="715045" y="125923"/>
                      <a:pt x="708310" y="126406"/>
                      <a:pt x="702506" y="129309"/>
                    </a:cubicBezTo>
                    <a:cubicBezTo>
                      <a:pt x="696702" y="132174"/>
                      <a:pt x="692274" y="137271"/>
                      <a:pt x="690228" y="143448"/>
                    </a:cubicBezTo>
                    <a:lnTo>
                      <a:pt x="682042" y="166888"/>
                    </a:lnTo>
                    <a:cubicBezTo>
                      <a:pt x="626268" y="66246"/>
                      <a:pt x="521308" y="2772"/>
                      <a:pt x="406303" y="86"/>
                    </a:cubicBezTo>
                    <a:cubicBezTo>
                      <a:pt x="291260" y="-2556"/>
                      <a:pt x="183465" y="55971"/>
                      <a:pt x="123124" y="153934"/>
                    </a:cubicBezTo>
                    <a:lnTo>
                      <a:pt x="118734" y="143441"/>
                    </a:lnTo>
                    <a:cubicBezTo>
                      <a:pt x="116650" y="137264"/>
                      <a:pt x="112148" y="132167"/>
                      <a:pt x="106270" y="129339"/>
                    </a:cubicBezTo>
                    <a:cubicBezTo>
                      <a:pt x="100391" y="126474"/>
                      <a:pt x="93657" y="126102"/>
                      <a:pt x="87480" y="128297"/>
                    </a:cubicBezTo>
                    <a:lnTo>
                      <a:pt x="85954" y="128781"/>
                    </a:lnTo>
                    <a:cubicBezTo>
                      <a:pt x="79815" y="130939"/>
                      <a:pt x="74792" y="135441"/>
                      <a:pt x="71964" y="141357"/>
                    </a:cubicBezTo>
                    <a:cubicBezTo>
                      <a:pt x="68950" y="147273"/>
                      <a:pt x="68541" y="154156"/>
                      <a:pt x="70810" y="160407"/>
                    </a:cubicBezTo>
                    <a:lnTo>
                      <a:pt x="70810" y="161263"/>
                    </a:lnTo>
                    <a:lnTo>
                      <a:pt x="69173" y="161821"/>
                    </a:lnTo>
                    <a:lnTo>
                      <a:pt x="69210" y="161821"/>
                    </a:lnTo>
                    <a:cubicBezTo>
                      <a:pt x="54774" y="166881"/>
                      <a:pt x="45695" y="181168"/>
                      <a:pt x="47295" y="196386"/>
                    </a:cubicBezTo>
                    <a:lnTo>
                      <a:pt x="44914" y="197242"/>
                    </a:lnTo>
                    <a:cubicBezTo>
                      <a:pt x="30589" y="202451"/>
                      <a:pt x="21734" y="216813"/>
                      <a:pt x="23483" y="231918"/>
                    </a:cubicBezTo>
                    <a:cubicBezTo>
                      <a:pt x="14479" y="235304"/>
                      <a:pt x="7186" y="242113"/>
                      <a:pt x="3242" y="250857"/>
                    </a:cubicBezTo>
                    <a:cubicBezTo>
                      <a:pt x="-739" y="259638"/>
                      <a:pt x="-1074" y="269610"/>
                      <a:pt x="2349" y="278614"/>
                    </a:cubicBezTo>
                    <a:lnTo>
                      <a:pt x="22553" y="337103"/>
                    </a:lnTo>
                    <a:lnTo>
                      <a:pt x="22553" y="338070"/>
                    </a:lnTo>
                    <a:cubicBezTo>
                      <a:pt x="25678" y="347595"/>
                      <a:pt x="27501" y="349233"/>
                      <a:pt x="69619" y="381602"/>
                    </a:cubicBezTo>
                    <a:lnTo>
                      <a:pt x="9753" y="747610"/>
                    </a:lnTo>
                    <a:cubicBezTo>
                      <a:pt x="9306" y="749768"/>
                      <a:pt x="9753" y="752038"/>
                      <a:pt x="11018" y="753824"/>
                    </a:cubicBezTo>
                    <a:cubicBezTo>
                      <a:pt x="12283" y="755647"/>
                      <a:pt x="14255" y="756837"/>
                      <a:pt x="16450" y="757135"/>
                    </a:cubicBezTo>
                    <a:lnTo>
                      <a:pt x="17752" y="757135"/>
                    </a:lnTo>
                    <a:cubicBezTo>
                      <a:pt x="21696" y="757098"/>
                      <a:pt x="25045" y="754233"/>
                      <a:pt x="25678" y="750363"/>
                    </a:cubicBezTo>
                    <a:lnTo>
                      <a:pt x="86920" y="379479"/>
                    </a:lnTo>
                    <a:cubicBezTo>
                      <a:pt x="87404" y="376540"/>
                      <a:pt x="86251" y="373563"/>
                      <a:pt x="83869" y="371740"/>
                    </a:cubicBezTo>
                    <a:cubicBezTo>
                      <a:pt x="40263" y="338105"/>
                      <a:pt x="39965" y="337249"/>
                      <a:pt x="38514" y="332896"/>
                    </a:cubicBezTo>
                    <a:lnTo>
                      <a:pt x="17864" y="273737"/>
                    </a:lnTo>
                    <a:cubicBezTo>
                      <a:pt x="11576" y="255543"/>
                      <a:pt x="28059" y="247655"/>
                      <a:pt x="35872" y="245162"/>
                    </a:cubicBezTo>
                    <a:cubicBezTo>
                      <a:pt x="37918" y="244492"/>
                      <a:pt x="39593" y="243004"/>
                      <a:pt x="40523" y="241069"/>
                    </a:cubicBezTo>
                    <a:cubicBezTo>
                      <a:pt x="41453" y="239135"/>
                      <a:pt x="41565" y="236902"/>
                      <a:pt x="40821" y="234893"/>
                    </a:cubicBezTo>
                    <a:lnTo>
                      <a:pt x="40821" y="234223"/>
                    </a:lnTo>
                    <a:cubicBezTo>
                      <a:pt x="39370" y="230019"/>
                      <a:pt x="39630" y="225442"/>
                      <a:pt x="41565" y="221462"/>
                    </a:cubicBezTo>
                    <a:cubicBezTo>
                      <a:pt x="43499" y="217480"/>
                      <a:pt x="46923" y="214430"/>
                      <a:pt x="51090" y="212979"/>
                    </a:cubicBezTo>
                    <a:lnTo>
                      <a:pt x="60615" y="209742"/>
                    </a:lnTo>
                    <a:cubicBezTo>
                      <a:pt x="62661" y="209035"/>
                      <a:pt x="64335" y="207546"/>
                      <a:pt x="65266" y="205612"/>
                    </a:cubicBezTo>
                    <a:cubicBezTo>
                      <a:pt x="66196" y="203677"/>
                      <a:pt x="66307" y="201444"/>
                      <a:pt x="65600" y="199435"/>
                    </a:cubicBezTo>
                    <a:lnTo>
                      <a:pt x="65600" y="198765"/>
                    </a:lnTo>
                    <a:cubicBezTo>
                      <a:pt x="64075" y="194598"/>
                      <a:pt x="64335" y="189985"/>
                      <a:pt x="66345" y="186004"/>
                    </a:cubicBezTo>
                    <a:cubicBezTo>
                      <a:pt x="68242" y="182023"/>
                      <a:pt x="71702" y="178972"/>
                      <a:pt x="75870" y="177521"/>
                    </a:cubicBezTo>
                    <a:lnTo>
                      <a:pt x="85395" y="174284"/>
                    </a:lnTo>
                    <a:cubicBezTo>
                      <a:pt x="87441" y="173614"/>
                      <a:pt x="89115" y="172126"/>
                      <a:pt x="90045" y="170191"/>
                    </a:cubicBezTo>
                    <a:cubicBezTo>
                      <a:pt x="90976" y="168256"/>
                      <a:pt x="91087" y="166024"/>
                      <a:pt x="90343" y="164015"/>
                    </a:cubicBezTo>
                    <a:lnTo>
                      <a:pt x="87404" y="155531"/>
                    </a:lnTo>
                    <a:cubicBezTo>
                      <a:pt x="86660" y="153411"/>
                      <a:pt x="86808" y="151104"/>
                      <a:pt x="87813" y="149095"/>
                    </a:cubicBezTo>
                    <a:cubicBezTo>
                      <a:pt x="88780" y="147123"/>
                      <a:pt x="90529" y="145597"/>
                      <a:pt x="92650" y="144853"/>
                    </a:cubicBezTo>
                    <a:lnTo>
                      <a:pt x="94064" y="144295"/>
                    </a:lnTo>
                    <a:cubicBezTo>
                      <a:pt x="98454" y="142769"/>
                      <a:pt x="103254" y="145076"/>
                      <a:pt x="104817" y="149429"/>
                    </a:cubicBezTo>
                    <a:lnTo>
                      <a:pt x="149875" y="279169"/>
                    </a:lnTo>
                    <a:cubicBezTo>
                      <a:pt x="150656" y="281551"/>
                      <a:pt x="152516" y="283448"/>
                      <a:pt x="154935" y="284230"/>
                    </a:cubicBezTo>
                    <a:cubicBezTo>
                      <a:pt x="157353" y="284974"/>
                      <a:pt x="159958" y="284602"/>
                      <a:pt x="162079" y="283151"/>
                    </a:cubicBezTo>
                    <a:lnTo>
                      <a:pt x="190654" y="264101"/>
                    </a:lnTo>
                    <a:lnTo>
                      <a:pt x="198355" y="286202"/>
                    </a:lnTo>
                    <a:cubicBezTo>
                      <a:pt x="202262" y="297550"/>
                      <a:pt x="201220" y="299819"/>
                      <a:pt x="195416" y="312507"/>
                    </a:cubicBezTo>
                    <a:cubicBezTo>
                      <a:pt x="192737" y="318311"/>
                      <a:pt x="189016" y="326236"/>
                      <a:pt x="184923" y="337287"/>
                    </a:cubicBezTo>
                    <a:cubicBezTo>
                      <a:pt x="184886" y="337882"/>
                      <a:pt x="184886" y="338478"/>
                      <a:pt x="184923" y="339073"/>
                    </a:cubicBezTo>
                    <a:lnTo>
                      <a:pt x="137782" y="726283"/>
                    </a:lnTo>
                    <a:cubicBezTo>
                      <a:pt x="137298" y="728516"/>
                      <a:pt x="137782" y="730822"/>
                      <a:pt x="139084" y="732683"/>
                    </a:cubicBezTo>
                    <a:cubicBezTo>
                      <a:pt x="140424" y="734543"/>
                      <a:pt x="142470" y="735771"/>
                      <a:pt x="144740" y="736031"/>
                    </a:cubicBezTo>
                    <a:cubicBezTo>
                      <a:pt x="147009" y="736329"/>
                      <a:pt x="149279" y="735622"/>
                      <a:pt x="150991" y="734097"/>
                    </a:cubicBezTo>
                    <a:cubicBezTo>
                      <a:pt x="152739" y="732608"/>
                      <a:pt x="153744" y="730450"/>
                      <a:pt x="153781" y="728181"/>
                    </a:cubicBezTo>
                    <a:lnTo>
                      <a:pt x="173799" y="557702"/>
                    </a:lnTo>
                    <a:lnTo>
                      <a:pt x="173799" y="557665"/>
                    </a:lnTo>
                    <a:cubicBezTo>
                      <a:pt x="236047" y="617569"/>
                      <a:pt x="319617" y="650124"/>
                      <a:pt x="405971" y="648078"/>
                    </a:cubicBezTo>
                    <a:cubicBezTo>
                      <a:pt x="492328" y="646032"/>
                      <a:pt x="574297" y="609569"/>
                      <a:pt x="633637" y="546837"/>
                    </a:cubicBezTo>
                    <a:lnTo>
                      <a:pt x="654957" y="727812"/>
                    </a:lnTo>
                    <a:lnTo>
                      <a:pt x="654994" y="727812"/>
                    </a:lnTo>
                    <a:cubicBezTo>
                      <a:pt x="655032" y="730082"/>
                      <a:pt x="656036" y="732240"/>
                      <a:pt x="657785" y="733728"/>
                    </a:cubicBezTo>
                    <a:cubicBezTo>
                      <a:pt x="659496" y="735254"/>
                      <a:pt x="661766" y="735923"/>
                      <a:pt x="664036" y="735663"/>
                    </a:cubicBezTo>
                    <a:cubicBezTo>
                      <a:pt x="666305" y="735402"/>
                      <a:pt x="668352" y="734175"/>
                      <a:pt x="669691" y="732314"/>
                    </a:cubicBezTo>
                    <a:cubicBezTo>
                      <a:pt x="670993" y="730454"/>
                      <a:pt x="671477" y="728110"/>
                      <a:pt x="670993" y="725877"/>
                    </a:cubicBezTo>
                    <a:lnTo>
                      <a:pt x="625564" y="338029"/>
                    </a:lnTo>
                    <a:cubicBezTo>
                      <a:pt x="625601" y="337434"/>
                      <a:pt x="625601" y="336838"/>
                      <a:pt x="625564" y="336206"/>
                    </a:cubicBezTo>
                    <a:cubicBezTo>
                      <a:pt x="621471" y="325155"/>
                      <a:pt x="617862" y="317156"/>
                      <a:pt x="615184" y="311425"/>
                    </a:cubicBezTo>
                    <a:cubicBezTo>
                      <a:pt x="609268" y="298775"/>
                      <a:pt x="608226" y="296468"/>
                      <a:pt x="612244" y="285120"/>
                    </a:cubicBezTo>
                    <a:lnTo>
                      <a:pt x="619872" y="263019"/>
                    </a:lnTo>
                    <a:lnTo>
                      <a:pt x="648447" y="282069"/>
                    </a:lnTo>
                    <a:lnTo>
                      <a:pt x="648410" y="282107"/>
                    </a:lnTo>
                    <a:cubicBezTo>
                      <a:pt x="650493" y="283558"/>
                      <a:pt x="653135" y="283930"/>
                      <a:pt x="655553" y="283148"/>
                    </a:cubicBezTo>
                    <a:cubicBezTo>
                      <a:pt x="657972" y="282404"/>
                      <a:pt x="659832" y="280507"/>
                      <a:pt x="660613" y="278126"/>
                    </a:cubicBezTo>
                    <a:lnTo>
                      <a:pt x="705671" y="148385"/>
                    </a:lnTo>
                    <a:cubicBezTo>
                      <a:pt x="707234" y="143995"/>
                      <a:pt x="712034" y="141725"/>
                      <a:pt x="716424" y="143251"/>
                    </a:cubicBezTo>
                    <a:lnTo>
                      <a:pt x="717838" y="143809"/>
                    </a:lnTo>
                    <a:cubicBezTo>
                      <a:pt x="719959" y="144516"/>
                      <a:pt x="721708" y="146042"/>
                      <a:pt x="722675" y="148051"/>
                    </a:cubicBezTo>
                    <a:cubicBezTo>
                      <a:pt x="723680" y="150060"/>
                      <a:pt x="723828" y="152367"/>
                      <a:pt x="723084" y="154487"/>
                    </a:cubicBezTo>
                    <a:lnTo>
                      <a:pt x="720145" y="162971"/>
                    </a:lnTo>
                    <a:cubicBezTo>
                      <a:pt x="719401" y="164980"/>
                      <a:pt x="719512" y="167212"/>
                      <a:pt x="720443" y="169147"/>
                    </a:cubicBezTo>
                    <a:cubicBezTo>
                      <a:pt x="721373" y="171082"/>
                      <a:pt x="723047" y="172570"/>
                      <a:pt x="725093" y="173240"/>
                    </a:cubicBezTo>
                    <a:lnTo>
                      <a:pt x="734618" y="176477"/>
                    </a:lnTo>
                    <a:cubicBezTo>
                      <a:pt x="738786" y="177928"/>
                      <a:pt x="742246" y="180979"/>
                      <a:pt x="744143" y="184960"/>
                    </a:cubicBezTo>
                    <a:cubicBezTo>
                      <a:pt x="746153" y="188941"/>
                      <a:pt x="746413" y="193555"/>
                      <a:pt x="744888" y="197722"/>
                    </a:cubicBezTo>
                    <a:lnTo>
                      <a:pt x="744888" y="198391"/>
                    </a:lnTo>
                    <a:cubicBezTo>
                      <a:pt x="744181" y="200401"/>
                      <a:pt x="744292" y="202633"/>
                      <a:pt x="745222" y="204568"/>
                    </a:cubicBezTo>
                    <a:cubicBezTo>
                      <a:pt x="746153" y="206502"/>
                      <a:pt x="747827" y="207991"/>
                      <a:pt x="749873" y="208698"/>
                    </a:cubicBezTo>
                    <a:lnTo>
                      <a:pt x="759398" y="211935"/>
                    </a:lnTo>
                    <a:cubicBezTo>
                      <a:pt x="768068" y="214986"/>
                      <a:pt x="772607" y="224473"/>
                      <a:pt x="769556" y="233143"/>
                    </a:cubicBezTo>
                    <a:lnTo>
                      <a:pt x="769556" y="233813"/>
                    </a:lnTo>
                    <a:cubicBezTo>
                      <a:pt x="768923" y="235896"/>
                      <a:pt x="769109" y="238166"/>
                      <a:pt x="770151" y="240101"/>
                    </a:cubicBezTo>
                    <a:cubicBezTo>
                      <a:pt x="771230" y="242035"/>
                      <a:pt x="772942" y="243524"/>
                      <a:pt x="774988" y="244305"/>
                    </a:cubicBezTo>
                    <a:cubicBezTo>
                      <a:pt x="782318" y="246872"/>
                      <a:pt x="798800" y="254798"/>
                      <a:pt x="792512" y="272880"/>
                    </a:cubicBezTo>
                    <a:lnTo>
                      <a:pt x="772234" y="331369"/>
                    </a:lnTo>
                    <a:lnTo>
                      <a:pt x="772234" y="332523"/>
                    </a:lnTo>
                    <a:cubicBezTo>
                      <a:pt x="770820" y="336913"/>
                      <a:pt x="770523" y="337769"/>
                      <a:pt x="726879" y="371367"/>
                    </a:cubicBezTo>
                    <a:lnTo>
                      <a:pt x="726916" y="371367"/>
                    </a:lnTo>
                    <a:cubicBezTo>
                      <a:pt x="724535" y="373153"/>
                      <a:pt x="723344" y="376129"/>
                      <a:pt x="723865" y="379069"/>
                    </a:cubicBezTo>
                    <a:lnTo>
                      <a:pt x="783285" y="749982"/>
                    </a:lnTo>
                    <a:cubicBezTo>
                      <a:pt x="783955" y="753888"/>
                      <a:pt x="787341" y="756753"/>
                      <a:pt x="791285" y="756753"/>
                    </a:cubicBezTo>
                    <a:lnTo>
                      <a:pt x="792513" y="756753"/>
                    </a:lnTo>
                    <a:cubicBezTo>
                      <a:pt x="794708" y="756456"/>
                      <a:pt x="796680" y="755265"/>
                      <a:pt x="797945" y="753442"/>
                    </a:cubicBezTo>
                    <a:cubicBezTo>
                      <a:pt x="799210" y="751619"/>
                      <a:pt x="799656" y="749386"/>
                      <a:pt x="799210" y="747228"/>
                    </a:cubicBezTo>
                    <a:lnTo>
                      <a:pt x="738711" y="381554"/>
                    </a:lnTo>
                    <a:cubicBezTo>
                      <a:pt x="780829" y="349184"/>
                      <a:pt x="782727" y="347249"/>
                      <a:pt x="785480" y="338022"/>
                    </a:cubicBezTo>
                    <a:close/>
                    <a:moveTo>
                      <a:pt x="398487" y="16571"/>
                    </a:moveTo>
                    <a:cubicBezTo>
                      <a:pt x="455897" y="16720"/>
                      <a:pt x="512121" y="32867"/>
                      <a:pt x="560898" y="63117"/>
                    </a:cubicBezTo>
                    <a:cubicBezTo>
                      <a:pt x="609677" y="93404"/>
                      <a:pt x="649079" y="136639"/>
                      <a:pt x="674712" y="188018"/>
                    </a:cubicBezTo>
                    <a:lnTo>
                      <a:pt x="655662" y="241745"/>
                    </a:lnTo>
                    <a:cubicBezTo>
                      <a:pt x="632780" y="170680"/>
                      <a:pt x="581583" y="112262"/>
                      <a:pt x="514168" y="80268"/>
                    </a:cubicBezTo>
                    <a:cubicBezTo>
                      <a:pt x="446712" y="48307"/>
                      <a:pt x="369065" y="45628"/>
                      <a:pt x="299599" y="72901"/>
                    </a:cubicBezTo>
                    <a:cubicBezTo>
                      <a:pt x="230133" y="100136"/>
                      <a:pt x="174993" y="154905"/>
                      <a:pt x="147313" y="224224"/>
                    </a:cubicBezTo>
                    <a:lnTo>
                      <a:pt x="129789" y="173921"/>
                    </a:lnTo>
                    <a:cubicBezTo>
                      <a:pt x="156578" y="126184"/>
                      <a:pt x="195570" y="86447"/>
                      <a:pt x="242784" y="58802"/>
                    </a:cubicBezTo>
                    <a:cubicBezTo>
                      <a:pt x="290037" y="31157"/>
                      <a:pt x="343768" y="16572"/>
                      <a:pt x="398499" y="16572"/>
                    </a:cubicBezTo>
                    <a:close/>
                    <a:moveTo>
                      <a:pt x="280654" y="304588"/>
                    </a:moveTo>
                    <a:lnTo>
                      <a:pt x="290179" y="352883"/>
                    </a:lnTo>
                    <a:lnTo>
                      <a:pt x="199580" y="343358"/>
                    </a:lnTo>
                    <a:lnTo>
                      <a:pt x="199580" y="340679"/>
                    </a:lnTo>
                    <a:cubicBezTo>
                      <a:pt x="203300" y="331154"/>
                      <a:pt x="206537" y="323713"/>
                      <a:pt x="209105" y="318020"/>
                    </a:cubicBezTo>
                    <a:lnTo>
                      <a:pt x="212044" y="311434"/>
                    </a:lnTo>
                    <a:close/>
                    <a:moveTo>
                      <a:pt x="600303" y="318206"/>
                    </a:moveTo>
                    <a:cubicBezTo>
                      <a:pt x="602982" y="323936"/>
                      <a:pt x="606219" y="330856"/>
                      <a:pt x="609828" y="340865"/>
                    </a:cubicBezTo>
                    <a:lnTo>
                      <a:pt x="609828" y="342279"/>
                    </a:lnTo>
                    <a:lnTo>
                      <a:pt x="507244" y="352883"/>
                    </a:lnTo>
                    <a:lnTo>
                      <a:pt x="516769" y="304588"/>
                    </a:lnTo>
                    <a:lnTo>
                      <a:pt x="597917" y="312960"/>
                    </a:lnTo>
                    <a:close/>
                    <a:moveTo>
                      <a:pt x="621846" y="445193"/>
                    </a:moveTo>
                    <a:cubicBezTo>
                      <a:pt x="581737" y="519309"/>
                      <a:pt x="507393" y="568685"/>
                      <a:pt x="423535" y="576905"/>
                    </a:cubicBezTo>
                    <a:lnTo>
                      <a:pt x="441246" y="407093"/>
                    </a:lnTo>
                    <a:lnTo>
                      <a:pt x="454975" y="407093"/>
                    </a:lnTo>
                    <a:cubicBezTo>
                      <a:pt x="478118" y="407242"/>
                      <a:pt x="498322" y="391467"/>
                      <a:pt x="503828" y="368993"/>
                    </a:cubicBezTo>
                    <a:lnTo>
                      <a:pt x="611651" y="357942"/>
                    </a:lnTo>
                    <a:close/>
                    <a:moveTo>
                      <a:pt x="398494" y="578543"/>
                    </a:moveTo>
                    <a:lnTo>
                      <a:pt x="389453" y="578543"/>
                    </a:lnTo>
                    <a:lnTo>
                      <a:pt x="371890" y="407093"/>
                    </a:lnTo>
                    <a:lnTo>
                      <a:pt x="425022" y="407093"/>
                    </a:lnTo>
                    <a:lnTo>
                      <a:pt x="407422" y="577981"/>
                    </a:lnTo>
                    <a:close/>
                    <a:moveTo>
                      <a:pt x="197126" y="359468"/>
                    </a:moveTo>
                    <a:lnTo>
                      <a:pt x="293043" y="368993"/>
                    </a:lnTo>
                    <a:cubicBezTo>
                      <a:pt x="298549" y="391467"/>
                      <a:pt x="318753" y="407242"/>
                      <a:pt x="341895" y="407093"/>
                    </a:cubicBezTo>
                    <a:lnTo>
                      <a:pt x="355625" y="407093"/>
                    </a:lnTo>
                    <a:lnTo>
                      <a:pt x="373037" y="576905"/>
                    </a:lnTo>
                    <a:cubicBezTo>
                      <a:pt x="296279" y="569315"/>
                      <a:pt x="227191" y="527084"/>
                      <a:pt x="185404" y="462233"/>
                    </a:cubicBezTo>
                    <a:close/>
                    <a:moveTo>
                      <a:pt x="501183" y="298225"/>
                    </a:moveTo>
                    <a:lnTo>
                      <a:pt x="488980" y="362705"/>
                    </a:lnTo>
                    <a:cubicBezTo>
                      <a:pt x="486040" y="379151"/>
                      <a:pt x="471678" y="391057"/>
                      <a:pt x="454972" y="390907"/>
                    </a:cubicBezTo>
                    <a:lnTo>
                      <a:pt x="341901" y="390907"/>
                    </a:lnTo>
                    <a:cubicBezTo>
                      <a:pt x="325232" y="391056"/>
                      <a:pt x="310871" y="379187"/>
                      <a:pt x="307894" y="362816"/>
                    </a:cubicBezTo>
                    <a:lnTo>
                      <a:pt x="295691" y="298337"/>
                    </a:lnTo>
                    <a:lnTo>
                      <a:pt x="295691" y="298300"/>
                    </a:lnTo>
                    <a:cubicBezTo>
                      <a:pt x="293495" y="288179"/>
                      <a:pt x="296212" y="277575"/>
                      <a:pt x="303058" y="269725"/>
                    </a:cubicBezTo>
                    <a:cubicBezTo>
                      <a:pt x="309494" y="261651"/>
                      <a:pt x="319354" y="257037"/>
                      <a:pt x="329698" y="257260"/>
                    </a:cubicBezTo>
                    <a:lnTo>
                      <a:pt x="467249" y="257260"/>
                    </a:lnTo>
                    <a:cubicBezTo>
                      <a:pt x="477555" y="257260"/>
                      <a:pt x="487341" y="261837"/>
                      <a:pt x="493889" y="269799"/>
                    </a:cubicBezTo>
                    <a:cubicBezTo>
                      <a:pt x="500475" y="277724"/>
                      <a:pt x="503116" y="288216"/>
                      <a:pt x="501144" y="298300"/>
                    </a:cubicBezTo>
                    <a:close/>
                    <a:moveTo>
                      <a:pt x="398494" y="631600"/>
                    </a:moveTo>
                    <a:cubicBezTo>
                      <a:pt x="314629" y="631489"/>
                      <a:pt x="234445" y="597258"/>
                      <a:pt x="176371" y="536834"/>
                    </a:cubicBezTo>
                    <a:lnTo>
                      <a:pt x="182287" y="486084"/>
                    </a:lnTo>
                    <a:lnTo>
                      <a:pt x="182287" y="486047"/>
                    </a:lnTo>
                    <a:cubicBezTo>
                      <a:pt x="229763" y="549745"/>
                      <a:pt x="302988" y="589145"/>
                      <a:pt x="382312" y="593689"/>
                    </a:cubicBezTo>
                    <a:lnTo>
                      <a:pt x="398497" y="593689"/>
                    </a:lnTo>
                    <a:cubicBezTo>
                      <a:pt x="403929" y="593689"/>
                      <a:pt x="408877" y="593689"/>
                      <a:pt x="414123" y="593131"/>
                    </a:cubicBezTo>
                    <a:lnTo>
                      <a:pt x="415165" y="593131"/>
                    </a:lnTo>
                    <a:cubicBezTo>
                      <a:pt x="500444" y="587810"/>
                      <a:pt x="578167" y="542455"/>
                      <a:pt x="624715" y="470830"/>
                    </a:cubicBezTo>
                    <a:lnTo>
                      <a:pt x="631003" y="524631"/>
                    </a:lnTo>
                    <a:cubicBezTo>
                      <a:pt x="572774" y="592496"/>
                      <a:pt x="487909" y="631673"/>
                      <a:pt x="398498" y="631901"/>
                    </a:cubicBezTo>
                    <a:close/>
                    <a:moveTo>
                      <a:pt x="612806" y="242418"/>
                    </a:moveTo>
                    <a:cubicBezTo>
                      <a:pt x="610388" y="243200"/>
                      <a:pt x="608490" y="245060"/>
                      <a:pt x="607635" y="247441"/>
                    </a:cubicBezTo>
                    <a:lnTo>
                      <a:pt x="596472" y="279551"/>
                    </a:lnTo>
                    <a:lnTo>
                      <a:pt x="596510" y="279551"/>
                    </a:lnTo>
                    <a:cubicBezTo>
                      <a:pt x="594500" y="284797"/>
                      <a:pt x="593459" y="290341"/>
                      <a:pt x="593347" y="295923"/>
                    </a:cubicBezTo>
                    <a:lnTo>
                      <a:pt x="517891" y="288221"/>
                    </a:lnTo>
                    <a:lnTo>
                      <a:pt x="517928" y="288221"/>
                    </a:lnTo>
                    <a:cubicBezTo>
                      <a:pt x="516216" y="261469"/>
                      <a:pt x="494041" y="240633"/>
                      <a:pt x="467252" y="240596"/>
                    </a:cubicBezTo>
                    <a:lnTo>
                      <a:pt x="329702" y="240596"/>
                    </a:lnTo>
                    <a:cubicBezTo>
                      <a:pt x="302875" y="240596"/>
                      <a:pt x="280663" y="261432"/>
                      <a:pt x="278952" y="288221"/>
                    </a:cubicBezTo>
                    <a:lnTo>
                      <a:pt x="215626" y="294695"/>
                    </a:lnTo>
                    <a:cubicBezTo>
                      <a:pt x="215365" y="289523"/>
                      <a:pt x="214286" y="284426"/>
                      <a:pt x="212463" y="279552"/>
                    </a:cubicBezTo>
                    <a:lnTo>
                      <a:pt x="201301" y="247442"/>
                    </a:lnTo>
                    <a:lnTo>
                      <a:pt x="201338" y="247442"/>
                    </a:lnTo>
                    <a:cubicBezTo>
                      <a:pt x="200482" y="245061"/>
                      <a:pt x="198584" y="243201"/>
                      <a:pt x="196166" y="242419"/>
                    </a:cubicBezTo>
                    <a:cubicBezTo>
                      <a:pt x="193785" y="241638"/>
                      <a:pt x="191180" y="242010"/>
                      <a:pt x="189134" y="243461"/>
                    </a:cubicBezTo>
                    <a:lnTo>
                      <a:pt x="160559" y="262511"/>
                    </a:lnTo>
                    <a:lnTo>
                      <a:pt x="155499" y="248038"/>
                    </a:lnTo>
                    <a:cubicBezTo>
                      <a:pt x="177525" y="177159"/>
                      <a:pt x="229429" y="119450"/>
                      <a:pt x="297555" y="90056"/>
                    </a:cubicBezTo>
                    <a:cubicBezTo>
                      <a:pt x="365717" y="60700"/>
                      <a:pt x="443297" y="62560"/>
                      <a:pt x="509972" y="95191"/>
                    </a:cubicBezTo>
                    <a:cubicBezTo>
                      <a:pt x="576609" y="127859"/>
                      <a:pt x="625653" y="187985"/>
                      <a:pt x="644255" y="259830"/>
                    </a:cubicBezTo>
                    <a:lnTo>
                      <a:pt x="619773" y="243050"/>
                    </a:lnTo>
                    <a:lnTo>
                      <a:pt x="619773" y="243087"/>
                    </a:lnTo>
                    <a:cubicBezTo>
                      <a:pt x="617615" y="241934"/>
                      <a:pt x="615048" y="241785"/>
                      <a:pt x="612815" y="242678"/>
                    </a:cubicBezTo>
                    <a:close/>
                    <a:moveTo>
                      <a:pt x="398494" y="298341"/>
                    </a:moveTo>
                    <a:lnTo>
                      <a:pt x="398494" y="298303"/>
                    </a:lnTo>
                    <a:cubicBezTo>
                      <a:pt x="388374" y="298303"/>
                      <a:pt x="379258" y="304405"/>
                      <a:pt x="375351" y="313707"/>
                    </a:cubicBezTo>
                    <a:cubicBezTo>
                      <a:pt x="371482" y="323046"/>
                      <a:pt x="373565" y="333799"/>
                      <a:pt x="380672" y="340980"/>
                    </a:cubicBezTo>
                    <a:cubicBezTo>
                      <a:pt x="387778" y="348161"/>
                      <a:pt x="398494" y="350394"/>
                      <a:pt x="407870" y="346598"/>
                    </a:cubicBezTo>
                    <a:cubicBezTo>
                      <a:pt x="417246" y="342803"/>
                      <a:pt x="423423" y="333762"/>
                      <a:pt x="423534" y="323641"/>
                    </a:cubicBezTo>
                    <a:cubicBezTo>
                      <a:pt x="423534" y="317018"/>
                      <a:pt x="420892" y="310656"/>
                      <a:pt x="416204" y="305930"/>
                    </a:cubicBezTo>
                    <a:cubicBezTo>
                      <a:pt x="411516" y="301242"/>
                      <a:pt x="405116" y="298601"/>
                      <a:pt x="398494" y="298601"/>
                    </a:cubicBezTo>
                    <a:close/>
                    <a:moveTo>
                      <a:pt x="398494" y="332236"/>
                    </a:moveTo>
                    <a:cubicBezTo>
                      <a:pt x="394885" y="332236"/>
                      <a:pt x="391685" y="330078"/>
                      <a:pt x="390308" y="326767"/>
                    </a:cubicBezTo>
                    <a:cubicBezTo>
                      <a:pt x="388932" y="323455"/>
                      <a:pt x="389676" y="319660"/>
                      <a:pt x="392206" y="317093"/>
                    </a:cubicBezTo>
                    <a:cubicBezTo>
                      <a:pt x="394736" y="314563"/>
                      <a:pt x="398568" y="313819"/>
                      <a:pt x="401880" y="315196"/>
                    </a:cubicBezTo>
                    <a:cubicBezTo>
                      <a:pt x="405191" y="316572"/>
                      <a:pt x="407349" y="319772"/>
                      <a:pt x="407349" y="323381"/>
                    </a:cubicBezTo>
                    <a:cubicBezTo>
                      <a:pt x="407423" y="325763"/>
                      <a:pt x="406530" y="328107"/>
                      <a:pt x="404856" y="329818"/>
                    </a:cubicBezTo>
                    <a:cubicBezTo>
                      <a:pt x="403182" y="331530"/>
                      <a:pt x="400875" y="332534"/>
                      <a:pt x="398494" y="332534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44" name="Agrupar 143">
              <a:extLst>
                <a:ext uri="{FF2B5EF4-FFF2-40B4-BE49-F238E27FC236}">
                  <a16:creationId xmlns:a16="http://schemas.microsoft.com/office/drawing/2014/main" id="{32B2E028-43CA-832C-3570-FDF10F092443}"/>
                </a:ext>
              </a:extLst>
            </p:cNvPr>
            <p:cNvGrpSpPr/>
            <p:nvPr/>
          </p:nvGrpSpPr>
          <p:grpSpPr>
            <a:xfrm>
              <a:off x="7589915" y="3789042"/>
              <a:ext cx="1161234" cy="983994"/>
              <a:chOff x="4644395" y="4380295"/>
              <a:chExt cx="1260000" cy="1080000"/>
            </a:xfrm>
          </p:grpSpPr>
          <p:sp>
            <p:nvSpPr>
              <p:cNvPr id="139" name="Retângulo: Cantos Arredondados 138">
                <a:extLst>
                  <a:ext uri="{FF2B5EF4-FFF2-40B4-BE49-F238E27FC236}">
                    <a16:creationId xmlns:a16="http://schemas.microsoft.com/office/drawing/2014/main" id="{EF791354-C1D4-6EA5-9FC8-7838C23F51A4}"/>
                  </a:ext>
                </a:extLst>
              </p:cNvPr>
              <p:cNvSpPr/>
              <p:nvPr/>
            </p:nvSpPr>
            <p:spPr>
              <a:xfrm>
                <a:off x="4644395" y="4380295"/>
                <a:ext cx="1260000" cy="1080000"/>
              </a:xfrm>
              <a:prstGeom prst="roundRect">
                <a:avLst>
                  <a:gd name="adj" fmla="val 7329"/>
                </a:avLst>
              </a:prstGeom>
              <a:solidFill>
                <a:srgbClr val="123458">
                  <a:alpha val="87000"/>
                </a:srgbClr>
              </a:solidFill>
              <a:ln w="76200">
                <a:noFill/>
              </a:ln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grpSp>
            <p:nvGrpSpPr>
              <p:cNvPr id="88" name="Gráfico 15">
                <a:extLst>
                  <a:ext uri="{FF2B5EF4-FFF2-40B4-BE49-F238E27FC236}">
                    <a16:creationId xmlns:a16="http://schemas.microsoft.com/office/drawing/2014/main" id="{47B97643-C484-6E06-C2A7-788CBE337ACE}"/>
                  </a:ext>
                </a:extLst>
              </p:cNvPr>
              <p:cNvGrpSpPr/>
              <p:nvPr/>
            </p:nvGrpSpPr>
            <p:grpSpPr>
              <a:xfrm>
                <a:off x="4898682" y="4582765"/>
                <a:ext cx="751426" cy="675060"/>
                <a:chOff x="595799" y="3396756"/>
                <a:chExt cx="952499" cy="952511"/>
              </a:xfrm>
              <a:solidFill>
                <a:schemeClr val="bg1"/>
              </a:solidFill>
            </p:grpSpPr>
            <p:sp>
              <p:nvSpPr>
                <p:cNvPr id="89" name="Forma Livre: Forma 88">
                  <a:extLst>
                    <a:ext uri="{FF2B5EF4-FFF2-40B4-BE49-F238E27FC236}">
                      <a16:creationId xmlns:a16="http://schemas.microsoft.com/office/drawing/2014/main" id="{879D4779-AB8C-B990-C9F7-8E32B02F1905}"/>
                    </a:ext>
                  </a:extLst>
                </p:cNvPr>
                <p:cNvSpPr/>
                <p:nvPr/>
              </p:nvSpPr>
              <p:spPr>
                <a:xfrm>
                  <a:off x="595799" y="3843251"/>
                  <a:ext cx="952499" cy="506015"/>
                </a:xfrm>
                <a:custGeom>
                  <a:avLst/>
                  <a:gdLst>
                    <a:gd name="csX0" fmla="*/ 744140 w 952499"/>
                    <a:gd name="csY0" fmla="*/ 74405 h 506015"/>
                    <a:gd name="csX1" fmla="*/ 353243 w 952499"/>
                    <a:gd name="csY1" fmla="*/ 74405 h 506015"/>
                    <a:gd name="csX2" fmla="*/ 267891 w 952499"/>
                    <a:gd name="csY2" fmla="*/ 29756 h 506015"/>
                    <a:gd name="csX3" fmla="*/ 163706 w 952499"/>
                    <a:gd name="csY3" fmla="*/ 133941 h 506015"/>
                    <a:gd name="csX4" fmla="*/ 267891 w 952499"/>
                    <a:gd name="csY4" fmla="*/ 238125 h 506015"/>
                    <a:gd name="csX5" fmla="*/ 342305 w 952499"/>
                    <a:gd name="csY5" fmla="*/ 206722 h 506015"/>
                    <a:gd name="csX6" fmla="*/ 342305 w 952499"/>
                    <a:gd name="csY6" fmla="*/ 267891 h 506015"/>
                    <a:gd name="csX7" fmla="*/ 133945 w 952499"/>
                    <a:gd name="csY7" fmla="*/ 267891 h 506015"/>
                    <a:gd name="csX8" fmla="*/ 133945 w 952499"/>
                    <a:gd name="csY8" fmla="*/ 89297 h 506015"/>
                    <a:gd name="csX9" fmla="*/ 44648 w 952499"/>
                    <a:gd name="csY9" fmla="*/ 0 h 506015"/>
                    <a:gd name="csX10" fmla="*/ 14883 w 952499"/>
                    <a:gd name="csY10" fmla="*/ 0 h 506015"/>
                    <a:gd name="csX11" fmla="*/ 0 w 952499"/>
                    <a:gd name="csY11" fmla="*/ 14883 h 506015"/>
                    <a:gd name="csX12" fmla="*/ 0 w 952499"/>
                    <a:gd name="csY12" fmla="*/ 491133 h 506015"/>
                    <a:gd name="csX13" fmla="*/ 14883 w 952499"/>
                    <a:gd name="csY13" fmla="*/ 506016 h 506015"/>
                    <a:gd name="csX14" fmla="*/ 937617 w 952499"/>
                    <a:gd name="csY14" fmla="*/ 506016 h 506015"/>
                    <a:gd name="csX15" fmla="*/ 952500 w 952499"/>
                    <a:gd name="csY15" fmla="*/ 491133 h 506015"/>
                    <a:gd name="csX16" fmla="*/ 952500 w 952499"/>
                    <a:gd name="csY16" fmla="*/ 282773 h 506015"/>
                    <a:gd name="csX17" fmla="*/ 744141 w 952499"/>
                    <a:gd name="csY17" fmla="*/ 74414 h 506015"/>
                    <a:gd name="csX18" fmla="*/ 372074 w 952499"/>
                    <a:gd name="csY18" fmla="*/ 104170 h 506015"/>
                    <a:gd name="csX19" fmla="*/ 744140 w 952499"/>
                    <a:gd name="csY19" fmla="*/ 104170 h 506015"/>
                    <a:gd name="csX20" fmla="*/ 921990 w 952499"/>
                    <a:gd name="csY20" fmla="*/ 267886 h 506015"/>
                    <a:gd name="csX21" fmla="*/ 372074 w 952499"/>
                    <a:gd name="csY21" fmla="*/ 267886 h 506015"/>
                    <a:gd name="csX22" fmla="*/ 267890 w 952499"/>
                    <a:gd name="csY22" fmla="*/ 208355 h 506015"/>
                    <a:gd name="csX23" fmla="*/ 193476 w 952499"/>
                    <a:gd name="csY23" fmla="*/ 133941 h 506015"/>
                    <a:gd name="csX24" fmla="*/ 267890 w 952499"/>
                    <a:gd name="csY24" fmla="*/ 59526 h 506015"/>
                    <a:gd name="csX25" fmla="*/ 342304 w 952499"/>
                    <a:gd name="csY25" fmla="*/ 133941 h 506015"/>
                    <a:gd name="csX26" fmla="*/ 267890 w 952499"/>
                    <a:gd name="csY26" fmla="*/ 208355 h 506015"/>
                    <a:gd name="csX27" fmla="*/ 922733 w 952499"/>
                    <a:gd name="csY27" fmla="*/ 357183 h 506015"/>
                    <a:gd name="csX28" fmla="*/ 327421 w 952499"/>
                    <a:gd name="csY28" fmla="*/ 357183 h 506015"/>
                    <a:gd name="csX29" fmla="*/ 312538 w 952499"/>
                    <a:gd name="csY29" fmla="*/ 372066 h 506015"/>
                    <a:gd name="csX30" fmla="*/ 327421 w 952499"/>
                    <a:gd name="csY30" fmla="*/ 386948 h 506015"/>
                    <a:gd name="csX31" fmla="*/ 922733 w 952499"/>
                    <a:gd name="csY31" fmla="*/ 386948 h 506015"/>
                    <a:gd name="csX32" fmla="*/ 922733 w 952499"/>
                    <a:gd name="csY32" fmla="*/ 476245 h 506015"/>
                    <a:gd name="csX33" fmla="*/ 29765 w 952499"/>
                    <a:gd name="csY33" fmla="*/ 476245 h 506015"/>
                    <a:gd name="csX34" fmla="*/ 29765 w 952499"/>
                    <a:gd name="csY34" fmla="*/ 386948 h 506015"/>
                    <a:gd name="csX35" fmla="*/ 208358 w 952499"/>
                    <a:gd name="csY35" fmla="*/ 386948 h 506015"/>
                    <a:gd name="csX36" fmla="*/ 223241 w 952499"/>
                    <a:gd name="csY36" fmla="*/ 372066 h 506015"/>
                    <a:gd name="csX37" fmla="*/ 208358 w 952499"/>
                    <a:gd name="csY37" fmla="*/ 357183 h 506015"/>
                    <a:gd name="csX38" fmla="*/ 29765 w 952499"/>
                    <a:gd name="csY38" fmla="*/ 357183 h 506015"/>
                    <a:gd name="csX39" fmla="*/ 29765 w 952499"/>
                    <a:gd name="csY39" fmla="*/ 29761 h 506015"/>
                    <a:gd name="csX40" fmla="*/ 44647 w 952499"/>
                    <a:gd name="csY40" fmla="*/ 29761 h 506015"/>
                    <a:gd name="csX41" fmla="*/ 104179 w 952499"/>
                    <a:gd name="csY41" fmla="*/ 89292 h 506015"/>
                    <a:gd name="csX42" fmla="*/ 104179 w 952499"/>
                    <a:gd name="csY42" fmla="*/ 282764 h 506015"/>
                    <a:gd name="csX43" fmla="*/ 119062 w 952499"/>
                    <a:gd name="csY43" fmla="*/ 297647 h 506015"/>
                    <a:gd name="csX44" fmla="*/ 922733 w 952499"/>
                    <a:gd name="csY44" fmla="*/ 297647 h 50601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  <a:cxn ang="0">
                      <a:pos x="csX41" y="csY41"/>
                    </a:cxn>
                    <a:cxn ang="0">
                      <a:pos x="csX42" y="csY42"/>
                    </a:cxn>
                    <a:cxn ang="0">
                      <a:pos x="csX43" y="csY43"/>
                    </a:cxn>
                    <a:cxn ang="0">
                      <a:pos x="csX44" y="csY44"/>
                    </a:cxn>
                  </a:cxnLst>
                  <a:rect l="l" t="t" r="r" b="b"/>
                  <a:pathLst>
                    <a:path w="952499" h="506015">
                      <a:moveTo>
                        <a:pt x="744140" y="74405"/>
                      </a:moveTo>
                      <a:lnTo>
                        <a:pt x="353243" y="74405"/>
                      </a:lnTo>
                      <a:cubicBezTo>
                        <a:pt x="334379" y="47467"/>
                        <a:pt x="303200" y="29756"/>
                        <a:pt x="267891" y="29756"/>
                      </a:cubicBezTo>
                      <a:cubicBezTo>
                        <a:pt x="210443" y="29756"/>
                        <a:pt x="163706" y="76488"/>
                        <a:pt x="163706" y="133941"/>
                      </a:cubicBezTo>
                      <a:cubicBezTo>
                        <a:pt x="163706" y="191393"/>
                        <a:pt x="210438" y="238125"/>
                        <a:pt x="267891" y="238125"/>
                      </a:cubicBezTo>
                      <a:cubicBezTo>
                        <a:pt x="297024" y="238125"/>
                        <a:pt x="323366" y="226070"/>
                        <a:pt x="342305" y="206722"/>
                      </a:cubicBezTo>
                      <a:lnTo>
                        <a:pt x="342305" y="267891"/>
                      </a:lnTo>
                      <a:lnTo>
                        <a:pt x="133945" y="267891"/>
                      </a:lnTo>
                      <a:lnTo>
                        <a:pt x="133945" y="89297"/>
                      </a:lnTo>
                      <a:cubicBezTo>
                        <a:pt x="133945" y="40035"/>
                        <a:pt x="93911" y="0"/>
                        <a:pt x="44648" y="0"/>
                      </a:cubicBezTo>
                      <a:lnTo>
                        <a:pt x="14883" y="0"/>
                      </a:lnTo>
                      <a:cubicBezTo>
                        <a:pt x="6660" y="0"/>
                        <a:pt x="0" y="6660"/>
                        <a:pt x="0" y="14883"/>
                      </a:cubicBezTo>
                      <a:lnTo>
                        <a:pt x="0" y="491133"/>
                      </a:lnTo>
                      <a:cubicBezTo>
                        <a:pt x="0" y="499356"/>
                        <a:pt x="6660" y="506016"/>
                        <a:pt x="14883" y="506016"/>
                      </a:cubicBezTo>
                      <a:lnTo>
                        <a:pt x="937617" y="506016"/>
                      </a:lnTo>
                      <a:cubicBezTo>
                        <a:pt x="945840" y="506016"/>
                        <a:pt x="952500" y="499356"/>
                        <a:pt x="952500" y="491133"/>
                      </a:cubicBezTo>
                      <a:lnTo>
                        <a:pt x="952500" y="282773"/>
                      </a:lnTo>
                      <a:cubicBezTo>
                        <a:pt x="952500" y="167883"/>
                        <a:pt x="859036" y="74414"/>
                        <a:pt x="744141" y="74414"/>
                      </a:cubicBezTo>
                      <a:close/>
                      <a:moveTo>
                        <a:pt x="372074" y="104170"/>
                      </a:moveTo>
                      <a:lnTo>
                        <a:pt x="744140" y="104170"/>
                      </a:lnTo>
                      <a:cubicBezTo>
                        <a:pt x="837604" y="104170"/>
                        <a:pt x="914361" y="176352"/>
                        <a:pt x="921990" y="267886"/>
                      </a:cubicBezTo>
                      <a:lnTo>
                        <a:pt x="372074" y="267886"/>
                      </a:lnTo>
                      <a:close/>
                      <a:moveTo>
                        <a:pt x="267890" y="208355"/>
                      </a:moveTo>
                      <a:cubicBezTo>
                        <a:pt x="226850" y="208355"/>
                        <a:pt x="193476" y="174980"/>
                        <a:pt x="193476" y="133941"/>
                      </a:cubicBezTo>
                      <a:cubicBezTo>
                        <a:pt x="193476" y="92901"/>
                        <a:pt x="226850" y="59526"/>
                        <a:pt x="267890" y="59526"/>
                      </a:cubicBezTo>
                      <a:cubicBezTo>
                        <a:pt x="308929" y="59526"/>
                        <a:pt x="342304" y="92901"/>
                        <a:pt x="342304" y="133941"/>
                      </a:cubicBezTo>
                      <a:cubicBezTo>
                        <a:pt x="342304" y="174980"/>
                        <a:pt x="308929" y="208355"/>
                        <a:pt x="267890" y="208355"/>
                      </a:cubicBezTo>
                      <a:close/>
                      <a:moveTo>
                        <a:pt x="922733" y="357183"/>
                      </a:moveTo>
                      <a:lnTo>
                        <a:pt x="327421" y="357183"/>
                      </a:lnTo>
                      <a:cubicBezTo>
                        <a:pt x="319198" y="357183"/>
                        <a:pt x="312538" y="363843"/>
                        <a:pt x="312538" y="372066"/>
                      </a:cubicBezTo>
                      <a:cubicBezTo>
                        <a:pt x="312538" y="380288"/>
                        <a:pt x="319198" y="386948"/>
                        <a:pt x="327421" y="386948"/>
                      </a:cubicBezTo>
                      <a:lnTo>
                        <a:pt x="922733" y="386948"/>
                      </a:lnTo>
                      <a:lnTo>
                        <a:pt x="922733" y="476245"/>
                      </a:lnTo>
                      <a:lnTo>
                        <a:pt x="29765" y="476245"/>
                      </a:lnTo>
                      <a:lnTo>
                        <a:pt x="29765" y="386948"/>
                      </a:lnTo>
                      <a:lnTo>
                        <a:pt x="208358" y="386948"/>
                      </a:lnTo>
                      <a:cubicBezTo>
                        <a:pt x="216581" y="386948"/>
                        <a:pt x="223241" y="380288"/>
                        <a:pt x="223241" y="372066"/>
                      </a:cubicBezTo>
                      <a:cubicBezTo>
                        <a:pt x="223241" y="363843"/>
                        <a:pt x="216581" y="357183"/>
                        <a:pt x="208358" y="357183"/>
                      </a:cubicBezTo>
                      <a:lnTo>
                        <a:pt x="29765" y="357183"/>
                      </a:lnTo>
                      <a:lnTo>
                        <a:pt x="29765" y="29761"/>
                      </a:lnTo>
                      <a:lnTo>
                        <a:pt x="44647" y="29761"/>
                      </a:lnTo>
                      <a:cubicBezTo>
                        <a:pt x="77464" y="29761"/>
                        <a:pt x="104179" y="56476"/>
                        <a:pt x="104179" y="89292"/>
                      </a:cubicBezTo>
                      <a:lnTo>
                        <a:pt x="104179" y="282764"/>
                      </a:lnTo>
                      <a:cubicBezTo>
                        <a:pt x="104179" y="290987"/>
                        <a:pt x="110839" y="297647"/>
                        <a:pt x="119062" y="297647"/>
                      </a:cubicBezTo>
                      <a:lnTo>
                        <a:pt x="922733" y="297647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90" name="Forma Livre: Forma 89">
                  <a:extLst>
                    <a:ext uri="{FF2B5EF4-FFF2-40B4-BE49-F238E27FC236}">
                      <a16:creationId xmlns:a16="http://schemas.microsoft.com/office/drawing/2014/main" id="{6EA26DC0-0A3D-F35A-424A-45FE180503A0}"/>
                    </a:ext>
                  </a:extLst>
                </p:cNvPr>
                <p:cNvSpPr/>
                <p:nvPr/>
              </p:nvSpPr>
              <p:spPr>
                <a:xfrm>
                  <a:off x="1042301" y="3441441"/>
                  <a:ext cx="412462" cy="416342"/>
                </a:xfrm>
                <a:custGeom>
                  <a:avLst/>
                  <a:gdLst>
                    <a:gd name="csX0" fmla="*/ 58104 w 412462"/>
                    <a:gd name="csY0" fmla="*/ 265283 h 416342"/>
                    <a:gd name="csX1" fmla="*/ 26292 w 412462"/>
                    <a:gd name="csY1" fmla="*/ 238196 h 416342"/>
                    <a:gd name="csX2" fmla="*/ 8396 w 412462"/>
                    <a:gd name="csY2" fmla="*/ 234326 h 416342"/>
                    <a:gd name="csX3" fmla="*/ 322 w 412462"/>
                    <a:gd name="csY3" fmla="*/ 250772 h 416342"/>
                    <a:gd name="csX4" fmla="*/ 98286 w 412462"/>
                    <a:gd name="csY4" fmla="*/ 387656 h 416342"/>
                    <a:gd name="csX5" fmla="*/ 203547 w 412462"/>
                    <a:gd name="csY5" fmla="*/ 416343 h 416342"/>
                    <a:gd name="csX6" fmla="*/ 383589 w 412462"/>
                    <a:gd name="csY6" fmla="*/ 313758 h 416342"/>
                    <a:gd name="csX7" fmla="*/ 405727 w 412462"/>
                    <a:gd name="csY7" fmla="*/ 155929 h 416342"/>
                    <a:gd name="csX8" fmla="*/ 309695 w 412462"/>
                    <a:gd name="csY8" fmla="*/ 28608 h 416342"/>
                    <a:gd name="csX9" fmla="*/ 142484 w 412462"/>
                    <a:gd name="csY9" fmla="*/ 9373 h 416342"/>
                    <a:gd name="csX10" fmla="*/ 132066 w 412462"/>
                    <a:gd name="csY10" fmla="*/ 24441 h 416342"/>
                    <a:gd name="csX11" fmla="*/ 144158 w 412462"/>
                    <a:gd name="csY11" fmla="*/ 38208 h 416342"/>
                    <a:gd name="csX12" fmla="*/ 183263 w 412462"/>
                    <a:gd name="csY12" fmla="*/ 52792 h 416342"/>
                    <a:gd name="csX13" fmla="*/ 240040 w 412462"/>
                    <a:gd name="csY13" fmla="*/ 128099 h 416342"/>
                    <a:gd name="csX14" fmla="*/ 226943 w 412462"/>
                    <a:gd name="csY14" fmla="*/ 221526 h 416342"/>
                    <a:gd name="csX15" fmla="*/ 58132 w 412462"/>
                    <a:gd name="csY15" fmla="*/ 265244 h 416342"/>
                    <a:gd name="csX16" fmla="*/ 202617 w 412462"/>
                    <a:gd name="csY16" fmla="*/ 29797 h 416342"/>
                    <a:gd name="csX17" fmla="*/ 294555 w 412462"/>
                    <a:gd name="csY17" fmla="*/ 54316 h 416342"/>
                    <a:gd name="csX18" fmla="*/ 376857 w 412462"/>
                    <a:gd name="csY18" fmla="*/ 163406 h 416342"/>
                    <a:gd name="csX19" fmla="*/ 357881 w 412462"/>
                    <a:gd name="csY19" fmla="*/ 298689 h 416342"/>
                    <a:gd name="csX20" fmla="*/ 113317 w 412462"/>
                    <a:gd name="csY20" fmla="*/ 362052 h 416342"/>
                    <a:gd name="csX21" fmla="*/ 47163 w 412462"/>
                    <a:gd name="csY21" fmla="*/ 293331 h 416342"/>
                    <a:gd name="csX22" fmla="*/ 252513 w 412462"/>
                    <a:gd name="csY22" fmla="*/ 236702 h 416342"/>
                    <a:gd name="csX23" fmla="*/ 268809 w 412462"/>
                    <a:gd name="csY23" fmla="*/ 120688 h 416342"/>
                    <a:gd name="csX24" fmla="*/ 202581 w 412462"/>
                    <a:gd name="csY24" fmla="*/ 29791 h 41634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</a:cxnLst>
                  <a:rect l="l" t="t" r="r" b="b"/>
                  <a:pathLst>
                    <a:path w="412462" h="416342">
                      <a:moveTo>
                        <a:pt x="58104" y="265283"/>
                      </a:moveTo>
                      <a:cubicBezTo>
                        <a:pt x="46123" y="258251"/>
                        <a:pt x="35445" y="249135"/>
                        <a:pt x="26292" y="238196"/>
                      </a:cubicBezTo>
                      <a:cubicBezTo>
                        <a:pt x="21902" y="232987"/>
                        <a:pt x="14534" y="231350"/>
                        <a:pt x="8396" y="234326"/>
                      </a:cubicBezTo>
                      <a:cubicBezTo>
                        <a:pt x="2256" y="237303"/>
                        <a:pt x="-1092" y="244074"/>
                        <a:pt x="322" y="250772"/>
                      </a:cubicBezTo>
                      <a:cubicBezTo>
                        <a:pt x="12265" y="308145"/>
                        <a:pt x="47984" y="358043"/>
                        <a:pt x="98286" y="387656"/>
                      </a:cubicBezTo>
                      <a:cubicBezTo>
                        <a:pt x="131364" y="407116"/>
                        <a:pt x="167678" y="416343"/>
                        <a:pt x="203547" y="416343"/>
                      </a:cubicBezTo>
                      <a:cubicBezTo>
                        <a:pt x="275022" y="416343"/>
                        <a:pt x="344707" y="379619"/>
                        <a:pt x="383589" y="313758"/>
                      </a:cubicBezTo>
                      <a:cubicBezTo>
                        <a:pt x="411791" y="265836"/>
                        <a:pt x="419680" y="209802"/>
                        <a:pt x="405727" y="155929"/>
                      </a:cubicBezTo>
                      <a:cubicBezTo>
                        <a:pt x="391773" y="102056"/>
                        <a:pt x="357655" y="56850"/>
                        <a:pt x="309695" y="28608"/>
                      </a:cubicBezTo>
                      <a:cubicBezTo>
                        <a:pt x="259317" y="-1009"/>
                        <a:pt x="198367" y="-8004"/>
                        <a:pt x="142484" y="9373"/>
                      </a:cubicBezTo>
                      <a:cubicBezTo>
                        <a:pt x="135973" y="11419"/>
                        <a:pt x="131657" y="17633"/>
                        <a:pt x="132066" y="24441"/>
                      </a:cubicBezTo>
                      <a:cubicBezTo>
                        <a:pt x="132475" y="31287"/>
                        <a:pt x="137461" y="36943"/>
                        <a:pt x="144158" y="38208"/>
                      </a:cubicBezTo>
                      <a:cubicBezTo>
                        <a:pt x="158073" y="40849"/>
                        <a:pt x="171245" y="45761"/>
                        <a:pt x="183263" y="52792"/>
                      </a:cubicBezTo>
                      <a:cubicBezTo>
                        <a:pt x="211652" y="69461"/>
                        <a:pt x="231818" y="96250"/>
                        <a:pt x="240040" y="128099"/>
                      </a:cubicBezTo>
                      <a:cubicBezTo>
                        <a:pt x="248300" y="159986"/>
                        <a:pt x="243612" y="193174"/>
                        <a:pt x="226943" y="221526"/>
                      </a:cubicBezTo>
                      <a:cubicBezTo>
                        <a:pt x="192378" y="280126"/>
                        <a:pt x="116625" y="299698"/>
                        <a:pt x="58132" y="265244"/>
                      </a:cubicBezTo>
                      <a:close/>
                      <a:moveTo>
                        <a:pt x="202617" y="29797"/>
                      </a:moveTo>
                      <a:cubicBezTo>
                        <a:pt x="234094" y="29797"/>
                        <a:pt x="266985" y="38094"/>
                        <a:pt x="294555" y="54316"/>
                      </a:cubicBezTo>
                      <a:cubicBezTo>
                        <a:pt x="335669" y="78501"/>
                        <a:pt x="364913" y="117233"/>
                        <a:pt x="376857" y="163406"/>
                      </a:cubicBezTo>
                      <a:cubicBezTo>
                        <a:pt x="388800" y="209578"/>
                        <a:pt x="382066" y="257614"/>
                        <a:pt x="357881" y="298689"/>
                      </a:cubicBezTo>
                      <a:cubicBezTo>
                        <a:pt x="307875" y="383484"/>
                        <a:pt x="198185" y="411875"/>
                        <a:pt x="113317" y="362052"/>
                      </a:cubicBezTo>
                      <a:cubicBezTo>
                        <a:pt x="85226" y="345532"/>
                        <a:pt x="62456" y="321608"/>
                        <a:pt x="47163" y="293331"/>
                      </a:cubicBezTo>
                      <a:cubicBezTo>
                        <a:pt x="119159" y="332771"/>
                        <a:pt x="210431" y="308029"/>
                        <a:pt x="252513" y="236702"/>
                      </a:cubicBezTo>
                      <a:cubicBezTo>
                        <a:pt x="273237" y="201468"/>
                        <a:pt x="279042" y="160242"/>
                        <a:pt x="268809" y="120688"/>
                      </a:cubicBezTo>
                      <a:cubicBezTo>
                        <a:pt x="258987" y="82737"/>
                        <a:pt x="235583" y="50664"/>
                        <a:pt x="202581" y="2979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91" name="Forma Livre: Forma 90">
                  <a:extLst>
                    <a:ext uri="{FF2B5EF4-FFF2-40B4-BE49-F238E27FC236}">
                      <a16:creationId xmlns:a16="http://schemas.microsoft.com/office/drawing/2014/main" id="{D27F266D-7E46-6E29-2911-49382B111221}"/>
                    </a:ext>
                  </a:extLst>
                </p:cNvPr>
                <p:cNvSpPr/>
                <p:nvPr/>
              </p:nvSpPr>
              <p:spPr>
                <a:xfrm>
                  <a:off x="863655" y="3396756"/>
                  <a:ext cx="238236" cy="267889"/>
                </a:xfrm>
                <a:custGeom>
                  <a:avLst/>
                  <a:gdLst>
                    <a:gd name="csX0" fmla="*/ 7702 w 238236"/>
                    <a:gd name="csY0" fmla="*/ 146968 h 267889"/>
                    <a:gd name="csX1" fmla="*/ 70395 w 238236"/>
                    <a:gd name="csY1" fmla="*/ 181793 h 267889"/>
                    <a:gd name="csX2" fmla="*/ 105593 w 238236"/>
                    <a:gd name="csY2" fmla="*/ 259183 h 267889"/>
                    <a:gd name="csX3" fmla="*/ 119137 w 238236"/>
                    <a:gd name="csY3" fmla="*/ 267890 h 267889"/>
                    <a:gd name="csX4" fmla="*/ 132680 w 238236"/>
                    <a:gd name="csY4" fmla="*/ 259183 h 267889"/>
                    <a:gd name="csX5" fmla="*/ 167878 w 238236"/>
                    <a:gd name="csY5" fmla="*/ 181793 h 267889"/>
                    <a:gd name="csX6" fmla="*/ 230572 w 238236"/>
                    <a:gd name="csY6" fmla="*/ 146968 h 267889"/>
                    <a:gd name="csX7" fmla="*/ 238236 w 238236"/>
                    <a:gd name="csY7" fmla="*/ 133945 h 267889"/>
                    <a:gd name="csX8" fmla="*/ 230572 w 238236"/>
                    <a:gd name="csY8" fmla="*/ 120922 h 267889"/>
                    <a:gd name="csX9" fmla="*/ 167878 w 238236"/>
                    <a:gd name="csY9" fmla="*/ 86097 h 267889"/>
                    <a:gd name="csX10" fmla="*/ 132643 w 238236"/>
                    <a:gd name="csY10" fmla="*/ 8706 h 267889"/>
                    <a:gd name="csX11" fmla="*/ 119100 w 238236"/>
                    <a:gd name="csY11" fmla="*/ 0 h 267889"/>
                    <a:gd name="csX12" fmla="*/ 105556 w 238236"/>
                    <a:gd name="csY12" fmla="*/ 8706 h 267889"/>
                    <a:gd name="csX13" fmla="*/ 70358 w 238236"/>
                    <a:gd name="csY13" fmla="*/ 86097 h 267889"/>
                    <a:gd name="csX14" fmla="*/ 7665 w 238236"/>
                    <a:gd name="csY14" fmla="*/ 120922 h 267889"/>
                    <a:gd name="csX15" fmla="*/ 0 w 238236"/>
                    <a:gd name="csY15" fmla="*/ 133945 h 267889"/>
                    <a:gd name="csX16" fmla="*/ 7665 w 238236"/>
                    <a:gd name="csY16" fmla="*/ 146968 h 267889"/>
                    <a:gd name="csX17" fmla="*/ 89148 w 238236"/>
                    <a:gd name="csY17" fmla="*/ 109761 h 267889"/>
                    <a:gd name="csX18" fmla="*/ 95473 w 238236"/>
                    <a:gd name="csY18" fmla="*/ 102915 h 267889"/>
                    <a:gd name="csX19" fmla="*/ 119137 w 238236"/>
                    <a:gd name="csY19" fmla="*/ 50863 h 267889"/>
                    <a:gd name="csX20" fmla="*/ 142801 w 238236"/>
                    <a:gd name="csY20" fmla="*/ 102915 h 267889"/>
                    <a:gd name="csX21" fmla="*/ 149126 w 238236"/>
                    <a:gd name="csY21" fmla="*/ 109761 h 267889"/>
                    <a:gd name="csX22" fmla="*/ 192696 w 238236"/>
                    <a:gd name="csY22" fmla="*/ 133946 h 267889"/>
                    <a:gd name="csX23" fmla="*/ 149126 w 238236"/>
                    <a:gd name="csY23" fmla="*/ 158131 h 267889"/>
                    <a:gd name="csX24" fmla="*/ 142801 w 238236"/>
                    <a:gd name="csY24" fmla="*/ 164977 h 267889"/>
                    <a:gd name="csX25" fmla="*/ 119137 w 238236"/>
                    <a:gd name="csY25" fmla="*/ 217029 h 267889"/>
                    <a:gd name="csX26" fmla="*/ 95473 w 238236"/>
                    <a:gd name="csY26" fmla="*/ 164977 h 267889"/>
                    <a:gd name="csX27" fmla="*/ 89148 w 238236"/>
                    <a:gd name="csY27" fmla="*/ 158131 h 267889"/>
                    <a:gd name="csX28" fmla="*/ 45579 w 238236"/>
                    <a:gd name="csY28" fmla="*/ 133946 h 26788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238236" h="267889">
                      <a:moveTo>
                        <a:pt x="7702" y="146968"/>
                      </a:moveTo>
                      <a:lnTo>
                        <a:pt x="70395" y="181793"/>
                      </a:lnTo>
                      <a:lnTo>
                        <a:pt x="105593" y="259183"/>
                      </a:lnTo>
                      <a:cubicBezTo>
                        <a:pt x="108012" y="264467"/>
                        <a:pt x="113295" y="267890"/>
                        <a:pt x="119137" y="267890"/>
                      </a:cubicBezTo>
                      <a:cubicBezTo>
                        <a:pt x="124978" y="267890"/>
                        <a:pt x="130262" y="264467"/>
                        <a:pt x="132680" y="259183"/>
                      </a:cubicBezTo>
                      <a:lnTo>
                        <a:pt x="167878" y="181793"/>
                      </a:lnTo>
                      <a:lnTo>
                        <a:pt x="230572" y="146968"/>
                      </a:lnTo>
                      <a:cubicBezTo>
                        <a:pt x="235297" y="144363"/>
                        <a:pt x="238236" y="139377"/>
                        <a:pt x="238236" y="133945"/>
                      </a:cubicBezTo>
                      <a:cubicBezTo>
                        <a:pt x="238236" y="128550"/>
                        <a:pt x="235297" y="123565"/>
                        <a:pt x="230572" y="120922"/>
                      </a:cubicBezTo>
                      <a:lnTo>
                        <a:pt x="167878" y="86097"/>
                      </a:lnTo>
                      <a:lnTo>
                        <a:pt x="132643" y="8706"/>
                      </a:lnTo>
                      <a:cubicBezTo>
                        <a:pt x="130225" y="3423"/>
                        <a:pt x="124941" y="0"/>
                        <a:pt x="119100" y="0"/>
                      </a:cubicBezTo>
                      <a:cubicBezTo>
                        <a:pt x="113258" y="0"/>
                        <a:pt x="107974" y="3423"/>
                        <a:pt x="105556" y="8706"/>
                      </a:cubicBezTo>
                      <a:lnTo>
                        <a:pt x="70358" y="86097"/>
                      </a:lnTo>
                      <a:lnTo>
                        <a:pt x="7665" y="120922"/>
                      </a:lnTo>
                      <a:cubicBezTo>
                        <a:pt x="2939" y="123527"/>
                        <a:pt x="0" y="128513"/>
                        <a:pt x="0" y="133945"/>
                      </a:cubicBezTo>
                      <a:cubicBezTo>
                        <a:pt x="0" y="139340"/>
                        <a:pt x="2939" y="144325"/>
                        <a:pt x="7665" y="146968"/>
                      </a:cubicBezTo>
                      <a:close/>
                      <a:moveTo>
                        <a:pt x="89148" y="109761"/>
                      </a:moveTo>
                      <a:cubicBezTo>
                        <a:pt x="91939" y="108198"/>
                        <a:pt x="94134" y="105817"/>
                        <a:pt x="95473" y="102915"/>
                      </a:cubicBezTo>
                      <a:lnTo>
                        <a:pt x="119137" y="50863"/>
                      </a:lnTo>
                      <a:lnTo>
                        <a:pt x="142801" y="102915"/>
                      </a:lnTo>
                      <a:cubicBezTo>
                        <a:pt x="144103" y="105817"/>
                        <a:pt x="146336" y="108198"/>
                        <a:pt x="149126" y="109761"/>
                      </a:cubicBezTo>
                      <a:lnTo>
                        <a:pt x="192696" y="133946"/>
                      </a:lnTo>
                      <a:lnTo>
                        <a:pt x="149126" y="158131"/>
                      </a:lnTo>
                      <a:cubicBezTo>
                        <a:pt x="146336" y="159693"/>
                        <a:pt x="144141" y="162075"/>
                        <a:pt x="142801" y="164977"/>
                      </a:cubicBezTo>
                      <a:lnTo>
                        <a:pt x="119137" y="217029"/>
                      </a:lnTo>
                      <a:lnTo>
                        <a:pt x="95473" y="164977"/>
                      </a:lnTo>
                      <a:cubicBezTo>
                        <a:pt x="94171" y="162075"/>
                        <a:pt x="91939" y="159693"/>
                        <a:pt x="89148" y="158131"/>
                      </a:cubicBezTo>
                      <a:lnTo>
                        <a:pt x="45579" y="13394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92" name="Forma Livre: Forma 91">
                  <a:extLst>
                    <a:ext uri="{FF2B5EF4-FFF2-40B4-BE49-F238E27FC236}">
                      <a16:creationId xmlns:a16="http://schemas.microsoft.com/office/drawing/2014/main" id="{854FD2EC-C517-D2FB-5702-4D240BCA1E34}"/>
                    </a:ext>
                  </a:extLst>
                </p:cNvPr>
                <p:cNvSpPr/>
                <p:nvPr/>
              </p:nvSpPr>
              <p:spPr>
                <a:xfrm>
                  <a:off x="714858" y="3590230"/>
                  <a:ext cx="208358" cy="238124"/>
                </a:xfrm>
                <a:custGeom>
                  <a:avLst/>
                  <a:gdLst>
                    <a:gd name="csX0" fmla="*/ 8223 w 208358"/>
                    <a:gd name="csY0" fmla="*/ 132382 h 238124"/>
                    <a:gd name="csX1" fmla="*/ 62694 w 208358"/>
                    <a:gd name="csY1" fmla="*/ 159618 h 238124"/>
                    <a:gd name="csX2" fmla="*/ 90339 w 208358"/>
                    <a:gd name="csY2" fmla="*/ 228748 h 238124"/>
                    <a:gd name="csX3" fmla="*/ 104180 w 208358"/>
                    <a:gd name="csY3" fmla="*/ 238125 h 238124"/>
                    <a:gd name="csX4" fmla="*/ 118020 w 208358"/>
                    <a:gd name="csY4" fmla="*/ 228748 h 238124"/>
                    <a:gd name="csX5" fmla="*/ 145665 w 208358"/>
                    <a:gd name="csY5" fmla="*/ 159618 h 238124"/>
                    <a:gd name="csX6" fmla="*/ 200136 w 208358"/>
                    <a:gd name="csY6" fmla="*/ 132382 h 238124"/>
                    <a:gd name="csX7" fmla="*/ 208359 w 208358"/>
                    <a:gd name="csY7" fmla="*/ 119062 h 238124"/>
                    <a:gd name="csX8" fmla="*/ 200136 w 208358"/>
                    <a:gd name="csY8" fmla="*/ 105743 h 238124"/>
                    <a:gd name="csX9" fmla="*/ 145665 w 208358"/>
                    <a:gd name="csY9" fmla="*/ 78507 h 238124"/>
                    <a:gd name="csX10" fmla="*/ 118020 w 208358"/>
                    <a:gd name="csY10" fmla="*/ 9376 h 238124"/>
                    <a:gd name="csX11" fmla="*/ 104180 w 208358"/>
                    <a:gd name="csY11" fmla="*/ 0 h 238124"/>
                    <a:gd name="csX12" fmla="*/ 90339 w 208358"/>
                    <a:gd name="csY12" fmla="*/ 9376 h 238124"/>
                    <a:gd name="csX13" fmla="*/ 62694 w 208358"/>
                    <a:gd name="csY13" fmla="*/ 78507 h 238124"/>
                    <a:gd name="csX14" fmla="*/ 8223 w 208358"/>
                    <a:gd name="csY14" fmla="*/ 105743 h 238124"/>
                    <a:gd name="csX15" fmla="*/ 0 w 208358"/>
                    <a:gd name="csY15" fmla="*/ 119062 h 238124"/>
                    <a:gd name="csX16" fmla="*/ 8223 w 208358"/>
                    <a:gd name="csY16" fmla="*/ 132382 h 238124"/>
                    <a:gd name="csX17" fmla="*/ 81074 w 208358"/>
                    <a:gd name="csY17" fmla="*/ 102616 h 238124"/>
                    <a:gd name="csX18" fmla="*/ 88218 w 208358"/>
                    <a:gd name="csY18" fmla="*/ 94840 h 238124"/>
                    <a:gd name="csX19" fmla="*/ 104142 w 208358"/>
                    <a:gd name="csY19" fmla="*/ 54954 h 238124"/>
                    <a:gd name="csX20" fmla="*/ 120067 w 208358"/>
                    <a:gd name="csY20" fmla="*/ 94840 h 238124"/>
                    <a:gd name="csX21" fmla="*/ 127211 w 208358"/>
                    <a:gd name="csY21" fmla="*/ 102616 h 238124"/>
                    <a:gd name="csX22" fmla="*/ 160102 w 208358"/>
                    <a:gd name="csY22" fmla="*/ 119062 h 238124"/>
                    <a:gd name="csX23" fmla="*/ 127211 w 208358"/>
                    <a:gd name="csY23" fmla="*/ 135508 h 238124"/>
                    <a:gd name="csX24" fmla="*/ 120067 w 208358"/>
                    <a:gd name="csY24" fmla="*/ 143284 h 238124"/>
                    <a:gd name="csX25" fmla="*/ 104142 w 208358"/>
                    <a:gd name="csY25" fmla="*/ 183170 h 238124"/>
                    <a:gd name="csX26" fmla="*/ 88218 w 208358"/>
                    <a:gd name="csY26" fmla="*/ 143284 h 238124"/>
                    <a:gd name="csX27" fmla="*/ 81074 w 208358"/>
                    <a:gd name="csY27" fmla="*/ 135508 h 238124"/>
                    <a:gd name="csX28" fmla="*/ 48183 w 208358"/>
                    <a:gd name="csY28" fmla="*/ 119062 h 23812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</a:cxnLst>
                  <a:rect l="l" t="t" r="r" b="b"/>
                  <a:pathLst>
                    <a:path w="208358" h="238124">
                      <a:moveTo>
                        <a:pt x="8223" y="132382"/>
                      </a:moveTo>
                      <a:lnTo>
                        <a:pt x="62694" y="159618"/>
                      </a:lnTo>
                      <a:lnTo>
                        <a:pt x="90339" y="228748"/>
                      </a:lnTo>
                      <a:cubicBezTo>
                        <a:pt x="92608" y="234404"/>
                        <a:pt x="98078" y="238125"/>
                        <a:pt x="104180" y="238125"/>
                      </a:cubicBezTo>
                      <a:cubicBezTo>
                        <a:pt x="110281" y="238125"/>
                        <a:pt x="115713" y="234404"/>
                        <a:pt x="118020" y="228748"/>
                      </a:cubicBezTo>
                      <a:lnTo>
                        <a:pt x="145665" y="159618"/>
                      </a:lnTo>
                      <a:lnTo>
                        <a:pt x="200136" y="132382"/>
                      </a:lnTo>
                      <a:cubicBezTo>
                        <a:pt x="205196" y="129852"/>
                        <a:pt x="208359" y="124717"/>
                        <a:pt x="208359" y="119062"/>
                      </a:cubicBezTo>
                      <a:cubicBezTo>
                        <a:pt x="208359" y="113407"/>
                        <a:pt x="205159" y="108272"/>
                        <a:pt x="200136" y="105743"/>
                      </a:cubicBezTo>
                      <a:lnTo>
                        <a:pt x="145665" y="78507"/>
                      </a:lnTo>
                      <a:lnTo>
                        <a:pt x="118020" y="9376"/>
                      </a:lnTo>
                      <a:cubicBezTo>
                        <a:pt x="115751" y="3721"/>
                        <a:pt x="110281" y="0"/>
                        <a:pt x="104180" y="0"/>
                      </a:cubicBezTo>
                      <a:cubicBezTo>
                        <a:pt x="98078" y="0"/>
                        <a:pt x="92646" y="3721"/>
                        <a:pt x="90339" y="9376"/>
                      </a:cubicBezTo>
                      <a:lnTo>
                        <a:pt x="62694" y="78507"/>
                      </a:lnTo>
                      <a:lnTo>
                        <a:pt x="8223" y="105743"/>
                      </a:lnTo>
                      <a:cubicBezTo>
                        <a:pt x="3163" y="108273"/>
                        <a:pt x="0" y="113407"/>
                        <a:pt x="0" y="119062"/>
                      </a:cubicBezTo>
                      <a:cubicBezTo>
                        <a:pt x="0" y="124717"/>
                        <a:pt x="3200" y="129852"/>
                        <a:pt x="8223" y="132382"/>
                      </a:cubicBezTo>
                      <a:close/>
                      <a:moveTo>
                        <a:pt x="81074" y="102616"/>
                      </a:moveTo>
                      <a:cubicBezTo>
                        <a:pt x="84348" y="100979"/>
                        <a:pt x="86878" y="98226"/>
                        <a:pt x="88218" y="94840"/>
                      </a:cubicBezTo>
                      <a:lnTo>
                        <a:pt x="104142" y="54954"/>
                      </a:lnTo>
                      <a:lnTo>
                        <a:pt x="120067" y="94840"/>
                      </a:lnTo>
                      <a:cubicBezTo>
                        <a:pt x="121407" y="98226"/>
                        <a:pt x="123974" y="101017"/>
                        <a:pt x="127211" y="102616"/>
                      </a:cubicBezTo>
                      <a:lnTo>
                        <a:pt x="160102" y="119062"/>
                      </a:lnTo>
                      <a:lnTo>
                        <a:pt x="127211" y="135508"/>
                      </a:lnTo>
                      <a:cubicBezTo>
                        <a:pt x="123937" y="137145"/>
                        <a:pt x="121407" y="139899"/>
                        <a:pt x="120067" y="143284"/>
                      </a:cubicBezTo>
                      <a:lnTo>
                        <a:pt x="104142" y="183170"/>
                      </a:lnTo>
                      <a:lnTo>
                        <a:pt x="88218" y="143284"/>
                      </a:lnTo>
                      <a:cubicBezTo>
                        <a:pt x="86878" y="139899"/>
                        <a:pt x="84311" y="137108"/>
                        <a:pt x="81074" y="135508"/>
                      </a:cubicBezTo>
                      <a:lnTo>
                        <a:pt x="48183" y="11906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93" name="Forma Livre: Forma 92">
                  <a:extLst>
                    <a:ext uri="{FF2B5EF4-FFF2-40B4-BE49-F238E27FC236}">
                      <a16:creationId xmlns:a16="http://schemas.microsoft.com/office/drawing/2014/main" id="{ECB28E42-DD68-314B-9F94-F12011E843D3}"/>
                    </a:ext>
                  </a:extLst>
                </p:cNvPr>
                <p:cNvSpPr/>
                <p:nvPr/>
              </p:nvSpPr>
              <p:spPr>
                <a:xfrm>
                  <a:off x="848811" y="4200439"/>
                  <a:ext cx="29765" cy="29746"/>
                </a:xfrm>
                <a:custGeom>
                  <a:avLst/>
                  <a:gdLst>
                    <a:gd name="csX0" fmla="*/ 29766 w 29765"/>
                    <a:gd name="csY0" fmla="*/ 14873 h 29746"/>
                    <a:gd name="csX1" fmla="*/ 0 w 29765"/>
                    <a:gd name="csY1" fmla="*/ 14873 h 29746"/>
                    <a:gd name="csX2" fmla="*/ 29766 w 29765"/>
                    <a:gd name="csY2" fmla="*/ 14873 h 2974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29765" h="29746">
                      <a:moveTo>
                        <a:pt x="29766" y="14873"/>
                      </a:moveTo>
                      <a:cubicBezTo>
                        <a:pt x="29766" y="34704"/>
                        <a:pt x="0" y="34704"/>
                        <a:pt x="0" y="14873"/>
                      </a:cubicBezTo>
                      <a:cubicBezTo>
                        <a:pt x="0" y="-4958"/>
                        <a:pt x="29766" y="-4958"/>
                        <a:pt x="29766" y="14873"/>
                      </a:cubicBezTo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grpSp>
          <p:nvGrpSpPr>
            <p:cNvPr id="146" name="Agrupar 145">
              <a:extLst>
                <a:ext uri="{FF2B5EF4-FFF2-40B4-BE49-F238E27FC236}">
                  <a16:creationId xmlns:a16="http://schemas.microsoft.com/office/drawing/2014/main" id="{9F2B3E7E-4FF5-4DE0-3E6D-8A382AF4817A}"/>
                </a:ext>
              </a:extLst>
            </p:cNvPr>
            <p:cNvGrpSpPr/>
            <p:nvPr/>
          </p:nvGrpSpPr>
          <p:grpSpPr>
            <a:xfrm>
              <a:off x="7589915" y="5204196"/>
              <a:ext cx="1161234" cy="983994"/>
              <a:chOff x="2998745" y="3217530"/>
              <a:chExt cx="1260000" cy="1080000"/>
            </a:xfrm>
          </p:grpSpPr>
          <p:sp>
            <p:nvSpPr>
              <p:cNvPr id="137" name="Retângulo: Cantos Arredondados 136">
                <a:extLst>
                  <a:ext uri="{FF2B5EF4-FFF2-40B4-BE49-F238E27FC236}">
                    <a16:creationId xmlns:a16="http://schemas.microsoft.com/office/drawing/2014/main" id="{518BE272-CFFA-2FE9-6521-087AA161BF2F}"/>
                  </a:ext>
                </a:extLst>
              </p:cNvPr>
              <p:cNvSpPr/>
              <p:nvPr/>
            </p:nvSpPr>
            <p:spPr>
              <a:xfrm>
                <a:off x="2998745" y="3217530"/>
                <a:ext cx="1260000" cy="1080000"/>
              </a:xfrm>
              <a:prstGeom prst="roundRect">
                <a:avLst>
                  <a:gd name="adj" fmla="val 7329"/>
                </a:avLst>
              </a:prstGeom>
              <a:solidFill>
                <a:srgbClr val="123458">
                  <a:alpha val="87000"/>
                </a:srgbClr>
              </a:solidFill>
              <a:ln w="76200">
                <a:noFill/>
              </a:ln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grpSp>
            <p:nvGrpSpPr>
              <p:cNvPr id="129" name="Agrupar 128">
                <a:extLst>
                  <a:ext uri="{FF2B5EF4-FFF2-40B4-BE49-F238E27FC236}">
                    <a16:creationId xmlns:a16="http://schemas.microsoft.com/office/drawing/2014/main" id="{9323AB8C-65AC-D610-8017-7E30C615BF47}"/>
                  </a:ext>
                </a:extLst>
              </p:cNvPr>
              <p:cNvGrpSpPr/>
              <p:nvPr/>
            </p:nvGrpSpPr>
            <p:grpSpPr>
              <a:xfrm>
                <a:off x="3257397" y="3452354"/>
                <a:ext cx="742697" cy="610352"/>
                <a:chOff x="2574333" y="3469303"/>
                <a:chExt cx="867639" cy="807283"/>
              </a:xfrm>
              <a:solidFill>
                <a:schemeClr val="bg1"/>
              </a:solidFill>
            </p:grpSpPr>
            <p:sp>
              <p:nvSpPr>
                <p:cNvPr id="103" name="Forma Livre: Forma 102">
                  <a:extLst>
                    <a:ext uri="{FF2B5EF4-FFF2-40B4-BE49-F238E27FC236}">
                      <a16:creationId xmlns:a16="http://schemas.microsoft.com/office/drawing/2014/main" id="{1597EBCB-E498-EA1A-F05F-5F2A0E63E070}"/>
                    </a:ext>
                  </a:extLst>
                </p:cNvPr>
                <p:cNvSpPr/>
                <p:nvPr/>
              </p:nvSpPr>
              <p:spPr>
                <a:xfrm>
                  <a:off x="2574493" y="3518278"/>
                  <a:ext cx="867479" cy="436058"/>
                </a:xfrm>
                <a:custGeom>
                  <a:avLst/>
                  <a:gdLst>
                    <a:gd name="csX0" fmla="*/ 856220 w 867479"/>
                    <a:gd name="csY0" fmla="*/ 436058 h 436058"/>
                    <a:gd name="csX1" fmla="*/ 844499 w 867479"/>
                    <a:gd name="csY1" fmla="*/ 426905 h 436058"/>
                    <a:gd name="csX2" fmla="*/ 433772 w 867479"/>
                    <a:gd name="csY2" fmla="*/ 23321 h 436058"/>
                    <a:gd name="csX3" fmla="*/ 23044 w 867479"/>
                    <a:gd name="csY3" fmla="*/ 426905 h 436058"/>
                    <a:gd name="csX4" fmla="*/ 9315 w 867479"/>
                    <a:gd name="csY4" fmla="*/ 435574 h 436058"/>
                    <a:gd name="csX5" fmla="*/ 162 w 867479"/>
                    <a:gd name="csY5" fmla="*/ 422329 h 436058"/>
                    <a:gd name="csX6" fmla="*/ 167411 w 867479"/>
                    <a:gd name="csY6" fmla="*/ 106185 h 436058"/>
                    <a:gd name="csX7" fmla="*/ 433740 w 867479"/>
                    <a:gd name="csY7" fmla="*/ 0 h 436058"/>
                    <a:gd name="csX8" fmla="*/ 700068 w 867479"/>
                    <a:gd name="csY8" fmla="*/ 106185 h 436058"/>
                    <a:gd name="csX9" fmla="*/ 867318 w 867479"/>
                    <a:gd name="csY9" fmla="*/ 422329 h 436058"/>
                    <a:gd name="csX10" fmla="*/ 858165 w 867479"/>
                    <a:gd name="csY10" fmla="*/ 435574 h 436058"/>
                    <a:gd name="csX11" fmla="*/ 856156 w 867479"/>
                    <a:gd name="csY11" fmla="*/ 436058 h 43605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</a:cxnLst>
                  <a:rect l="l" t="t" r="r" b="b"/>
                  <a:pathLst>
                    <a:path w="867479" h="436058">
                      <a:moveTo>
                        <a:pt x="856220" y="436058"/>
                      </a:moveTo>
                      <a:cubicBezTo>
                        <a:pt x="850602" y="436058"/>
                        <a:pt x="845541" y="431965"/>
                        <a:pt x="844499" y="426905"/>
                      </a:cubicBezTo>
                      <a:cubicBezTo>
                        <a:pt x="794679" y="181341"/>
                        <a:pt x="633540" y="23321"/>
                        <a:pt x="433772" y="23321"/>
                      </a:cubicBezTo>
                      <a:cubicBezTo>
                        <a:pt x="234042" y="23359"/>
                        <a:pt x="72860" y="181379"/>
                        <a:pt x="23044" y="426905"/>
                      </a:cubicBezTo>
                      <a:cubicBezTo>
                        <a:pt x="21519" y="433007"/>
                        <a:pt x="15417" y="437100"/>
                        <a:pt x="9315" y="435574"/>
                      </a:cubicBezTo>
                      <a:cubicBezTo>
                        <a:pt x="3213" y="434533"/>
                        <a:pt x="-880" y="428431"/>
                        <a:pt x="162" y="422329"/>
                      </a:cubicBezTo>
                      <a:cubicBezTo>
                        <a:pt x="27100" y="290693"/>
                        <a:pt x="84548" y="181337"/>
                        <a:pt x="167411" y="106185"/>
                      </a:cubicBezTo>
                      <a:cubicBezTo>
                        <a:pt x="242644" y="37612"/>
                        <a:pt x="337147" y="0"/>
                        <a:pt x="433740" y="0"/>
                      </a:cubicBezTo>
                      <a:cubicBezTo>
                        <a:pt x="530333" y="0"/>
                        <a:pt x="624907" y="37616"/>
                        <a:pt x="700068" y="106185"/>
                      </a:cubicBezTo>
                      <a:cubicBezTo>
                        <a:pt x="782928" y="181417"/>
                        <a:pt x="840372" y="290693"/>
                        <a:pt x="867318" y="422329"/>
                      </a:cubicBezTo>
                      <a:cubicBezTo>
                        <a:pt x="868360" y="428431"/>
                        <a:pt x="864267" y="434532"/>
                        <a:pt x="858165" y="435574"/>
                      </a:cubicBezTo>
                      <a:cubicBezTo>
                        <a:pt x="857681" y="436058"/>
                        <a:pt x="856639" y="436058"/>
                        <a:pt x="856156" y="436058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04" name="Forma Livre: Forma 103">
                  <a:extLst>
                    <a:ext uri="{FF2B5EF4-FFF2-40B4-BE49-F238E27FC236}">
                      <a16:creationId xmlns:a16="http://schemas.microsoft.com/office/drawing/2014/main" id="{65316A1D-9843-F90E-8A20-93E5CFE9C02B}"/>
                    </a:ext>
                  </a:extLst>
                </p:cNvPr>
                <p:cNvSpPr/>
                <p:nvPr/>
              </p:nvSpPr>
              <p:spPr>
                <a:xfrm>
                  <a:off x="2856112" y="3518156"/>
                  <a:ext cx="304127" cy="436212"/>
                </a:xfrm>
                <a:custGeom>
                  <a:avLst/>
                  <a:gdLst>
                    <a:gd name="csX0" fmla="*/ 292936 w 304127"/>
                    <a:gd name="csY0" fmla="*/ 436180 h 436212"/>
                    <a:gd name="csX1" fmla="*/ 281216 w 304127"/>
                    <a:gd name="csY1" fmla="*/ 425502 h 436212"/>
                    <a:gd name="csX2" fmla="*/ 152066 w 304127"/>
                    <a:gd name="csY2" fmla="*/ 23442 h 436212"/>
                    <a:gd name="csX3" fmla="*/ 22917 w 304127"/>
                    <a:gd name="csY3" fmla="*/ 425502 h 436212"/>
                    <a:gd name="csX4" fmla="*/ 10713 w 304127"/>
                    <a:gd name="csY4" fmla="*/ 436180 h 436212"/>
                    <a:gd name="csX5" fmla="*/ 35 w 304127"/>
                    <a:gd name="csY5" fmla="*/ 423977 h 436212"/>
                    <a:gd name="csX6" fmla="*/ 152064 w 304127"/>
                    <a:gd name="csY6" fmla="*/ 0 h 436212"/>
                    <a:gd name="csX7" fmla="*/ 304092 w 304127"/>
                    <a:gd name="csY7" fmla="*/ 423977 h 436212"/>
                    <a:gd name="csX8" fmla="*/ 293414 w 304127"/>
                    <a:gd name="csY8" fmla="*/ 436180 h 43621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</a:cxnLst>
                  <a:rect l="l" t="t" r="r" b="b"/>
                  <a:pathLst>
                    <a:path w="304127" h="436212">
                      <a:moveTo>
                        <a:pt x="292936" y="436180"/>
                      </a:moveTo>
                      <a:cubicBezTo>
                        <a:pt x="286835" y="436180"/>
                        <a:pt x="281774" y="431604"/>
                        <a:pt x="281216" y="425502"/>
                      </a:cubicBezTo>
                      <a:cubicBezTo>
                        <a:pt x="261422" y="148981"/>
                        <a:pt x="200365" y="23442"/>
                        <a:pt x="152066" y="23442"/>
                      </a:cubicBezTo>
                      <a:cubicBezTo>
                        <a:pt x="103772" y="23442"/>
                        <a:pt x="42824" y="148981"/>
                        <a:pt x="22917" y="425502"/>
                      </a:cubicBezTo>
                      <a:cubicBezTo>
                        <a:pt x="22433" y="431604"/>
                        <a:pt x="16815" y="436664"/>
                        <a:pt x="10713" y="436180"/>
                      </a:cubicBezTo>
                      <a:cubicBezTo>
                        <a:pt x="4128" y="435697"/>
                        <a:pt x="-449" y="430078"/>
                        <a:pt x="35" y="423977"/>
                      </a:cubicBezTo>
                      <a:cubicBezTo>
                        <a:pt x="18341" y="162230"/>
                        <a:pt x="76793" y="0"/>
                        <a:pt x="152064" y="0"/>
                      </a:cubicBezTo>
                      <a:cubicBezTo>
                        <a:pt x="227296" y="0"/>
                        <a:pt x="285785" y="162116"/>
                        <a:pt x="304092" y="423977"/>
                      </a:cubicBezTo>
                      <a:cubicBezTo>
                        <a:pt x="304576" y="430079"/>
                        <a:pt x="299999" y="435697"/>
                        <a:pt x="293414" y="43618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05" name="Forma Livre: Forma 104">
                  <a:extLst>
                    <a:ext uri="{FF2B5EF4-FFF2-40B4-BE49-F238E27FC236}">
                      <a16:creationId xmlns:a16="http://schemas.microsoft.com/office/drawing/2014/main" id="{6B467786-5F15-42C4-5CBB-A7C26C848AE7}"/>
                    </a:ext>
                  </a:extLst>
                </p:cNvPr>
                <p:cNvSpPr/>
                <p:nvPr/>
              </p:nvSpPr>
              <p:spPr>
                <a:xfrm>
                  <a:off x="2574333" y="3800788"/>
                  <a:ext cx="867536" cy="153697"/>
                </a:xfrm>
                <a:custGeom>
                  <a:avLst/>
                  <a:gdLst>
                    <a:gd name="csX0" fmla="*/ 856379 w 867536"/>
                    <a:gd name="csY0" fmla="*/ 153549 h 153697"/>
                    <a:gd name="csX1" fmla="*/ 844658 w 867536"/>
                    <a:gd name="csY1" fmla="*/ 143912 h 153697"/>
                    <a:gd name="csX2" fmla="*/ 715509 w 867536"/>
                    <a:gd name="csY2" fmla="*/ 23440 h 153697"/>
                    <a:gd name="csX3" fmla="*/ 585883 w 867536"/>
                    <a:gd name="csY3" fmla="*/ 143912 h 153697"/>
                    <a:gd name="csX4" fmla="*/ 574721 w 867536"/>
                    <a:gd name="csY4" fmla="*/ 153549 h 153697"/>
                    <a:gd name="csX5" fmla="*/ 563000 w 867536"/>
                    <a:gd name="csY5" fmla="*/ 143912 h 153697"/>
                    <a:gd name="csX6" fmla="*/ 433851 w 867536"/>
                    <a:gd name="csY6" fmla="*/ 23440 h 153697"/>
                    <a:gd name="csX7" fmla="*/ 304701 w 867536"/>
                    <a:gd name="csY7" fmla="*/ 143912 h 153697"/>
                    <a:gd name="csX8" fmla="*/ 292981 w 867536"/>
                    <a:gd name="csY8" fmla="*/ 153549 h 153697"/>
                    <a:gd name="csX9" fmla="*/ 281819 w 867536"/>
                    <a:gd name="csY9" fmla="*/ 143912 h 153697"/>
                    <a:gd name="csX10" fmla="*/ 152193 w 867536"/>
                    <a:gd name="csY10" fmla="*/ 23440 h 153697"/>
                    <a:gd name="csX11" fmla="*/ 23043 w 867536"/>
                    <a:gd name="csY11" fmla="*/ 143912 h 153697"/>
                    <a:gd name="csX12" fmla="*/ 9798 w 867536"/>
                    <a:gd name="csY12" fmla="*/ 153549 h 153697"/>
                    <a:gd name="csX13" fmla="*/ 161 w 867536"/>
                    <a:gd name="csY13" fmla="*/ 140303 h 153697"/>
                    <a:gd name="csX14" fmla="*/ 152190 w 867536"/>
                    <a:gd name="csY14" fmla="*/ 0 h 153697"/>
                    <a:gd name="csX15" fmla="*/ 292979 w 867536"/>
                    <a:gd name="csY15" fmla="*/ 98117 h 153697"/>
                    <a:gd name="csX16" fmla="*/ 433768 w 867536"/>
                    <a:gd name="csY16" fmla="*/ 0 h 153697"/>
                    <a:gd name="csX17" fmla="*/ 574557 w 867536"/>
                    <a:gd name="csY17" fmla="*/ 98117 h 153697"/>
                    <a:gd name="csX18" fmla="*/ 715346 w 867536"/>
                    <a:gd name="csY18" fmla="*/ 0 h 153697"/>
                    <a:gd name="csX19" fmla="*/ 867375 w 867536"/>
                    <a:gd name="csY19" fmla="*/ 140303 h 153697"/>
                    <a:gd name="csX20" fmla="*/ 857738 w 867536"/>
                    <a:gd name="csY20" fmla="*/ 153549 h 153697"/>
                    <a:gd name="csX21" fmla="*/ 856213 w 867536"/>
                    <a:gd name="csY21" fmla="*/ 153549 h 15369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867536" h="153697">
                      <a:moveTo>
                        <a:pt x="856379" y="153549"/>
                      </a:moveTo>
                      <a:cubicBezTo>
                        <a:pt x="850761" y="153549"/>
                        <a:pt x="845701" y="149456"/>
                        <a:pt x="844658" y="143912"/>
                      </a:cubicBezTo>
                      <a:cubicBezTo>
                        <a:pt x="831413" y="60569"/>
                        <a:pt x="769872" y="23440"/>
                        <a:pt x="715509" y="23440"/>
                      </a:cubicBezTo>
                      <a:cubicBezTo>
                        <a:pt x="661113" y="23440"/>
                        <a:pt x="599571" y="60572"/>
                        <a:pt x="585883" y="143912"/>
                      </a:cubicBezTo>
                      <a:cubicBezTo>
                        <a:pt x="584841" y="149531"/>
                        <a:pt x="580265" y="153549"/>
                        <a:pt x="574721" y="153549"/>
                      </a:cubicBezTo>
                      <a:cubicBezTo>
                        <a:pt x="569214" y="153549"/>
                        <a:pt x="564042" y="149456"/>
                        <a:pt x="563000" y="143912"/>
                      </a:cubicBezTo>
                      <a:cubicBezTo>
                        <a:pt x="549755" y="60569"/>
                        <a:pt x="488809" y="23440"/>
                        <a:pt x="433851" y="23440"/>
                      </a:cubicBezTo>
                      <a:cubicBezTo>
                        <a:pt x="378896" y="23440"/>
                        <a:pt x="317913" y="60572"/>
                        <a:pt x="304701" y="143912"/>
                      </a:cubicBezTo>
                      <a:cubicBezTo>
                        <a:pt x="303660" y="149531"/>
                        <a:pt x="298600" y="153549"/>
                        <a:pt x="292981" y="153549"/>
                      </a:cubicBezTo>
                      <a:cubicBezTo>
                        <a:pt x="287362" y="153549"/>
                        <a:pt x="282786" y="149456"/>
                        <a:pt x="281819" y="143912"/>
                      </a:cubicBezTo>
                      <a:cubicBezTo>
                        <a:pt x="268089" y="60569"/>
                        <a:pt x="207032" y="23440"/>
                        <a:pt x="152193" y="23440"/>
                      </a:cubicBezTo>
                      <a:cubicBezTo>
                        <a:pt x="97313" y="23440"/>
                        <a:pt x="36255" y="60572"/>
                        <a:pt x="23043" y="143912"/>
                      </a:cubicBezTo>
                      <a:cubicBezTo>
                        <a:pt x="22002" y="150014"/>
                        <a:pt x="15900" y="154591"/>
                        <a:pt x="9798" y="153549"/>
                      </a:cubicBezTo>
                      <a:cubicBezTo>
                        <a:pt x="3212" y="152507"/>
                        <a:pt x="-881" y="146405"/>
                        <a:pt x="161" y="140303"/>
                      </a:cubicBezTo>
                      <a:cubicBezTo>
                        <a:pt x="15862" y="43234"/>
                        <a:pt x="87598" y="0"/>
                        <a:pt x="152190" y="0"/>
                      </a:cubicBezTo>
                      <a:cubicBezTo>
                        <a:pt x="206586" y="0"/>
                        <a:pt x="266004" y="31068"/>
                        <a:pt x="292979" y="98117"/>
                      </a:cubicBezTo>
                      <a:cubicBezTo>
                        <a:pt x="319917" y="31070"/>
                        <a:pt x="379374" y="0"/>
                        <a:pt x="433768" y="0"/>
                      </a:cubicBezTo>
                      <a:cubicBezTo>
                        <a:pt x="488162" y="0"/>
                        <a:pt x="547582" y="31068"/>
                        <a:pt x="574557" y="98117"/>
                      </a:cubicBezTo>
                      <a:cubicBezTo>
                        <a:pt x="601495" y="31070"/>
                        <a:pt x="660952" y="0"/>
                        <a:pt x="715346" y="0"/>
                      </a:cubicBezTo>
                      <a:cubicBezTo>
                        <a:pt x="779937" y="0"/>
                        <a:pt x="851563" y="43235"/>
                        <a:pt x="867375" y="140303"/>
                      </a:cubicBezTo>
                      <a:cubicBezTo>
                        <a:pt x="868417" y="146405"/>
                        <a:pt x="864324" y="152507"/>
                        <a:pt x="857738" y="153549"/>
                      </a:cubicBezTo>
                      <a:lnTo>
                        <a:pt x="856213" y="15354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06" name="Forma Livre: Forma 105">
                  <a:extLst>
                    <a:ext uri="{FF2B5EF4-FFF2-40B4-BE49-F238E27FC236}">
                      <a16:creationId xmlns:a16="http://schemas.microsoft.com/office/drawing/2014/main" id="{6DFC4E2A-A0FF-DEA4-7FA4-592265E6701C}"/>
                    </a:ext>
                  </a:extLst>
                </p:cNvPr>
                <p:cNvSpPr/>
                <p:nvPr/>
              </p:nvSpPr>
              <p:spPr>
                <a:xfrm>
                  <a:off x="2996539" y="3469303"/>
                  <a:ext cx="23441" cy="72219"/>
                </a:xfrm>
                <a:custGeom>
                  <a:avLst/>
                  <a:gdLst>
                    <a:gd name="csX0" fmla="*/ 11721 w 23441"/>
                    <a:gd name="csY0" fmla="*/ 72220 h 72219"/>
                    <a:gd name="csX1" fmla="*/ 0 w 23441"/>
                    <a:gd name="csY1" fmla="*/ 60499 h 72219"/>
                    <a:gd name="csX2" fmla="*/ 0 w 23441"/>
                    <a:gd name="csY2" fmla="*/ 11721 h 72219"/>
                    <a:gd name="csX3" fmla="*/ 11721 w 23441"/>
                    <a:gd name="csY3" fmla="*/ 0 h 72219"/>
                    <a:gd name="csX4" fmla="*/ 23441 w 23441"/>
                    <a:gd name="csY4" fmla="*/ 11721 h 72219"/>
                    <a:gd name="csX5" fmla="*/ 23441 w 23441"/>
                    <a:gd name="csY5" fmla="*/ 60499 h 72219"/>
                    <a:gd name="csX6" fmla="*/ 11721 w 23441"/>
                    <a:gd name="csY6" fmla="*/ 72220 h 7221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23441" h="72219">
                      <a:moveTo>
                        <a:pt x="11721" y="72220"/>
                      </a:moveTo>
                      <a:cubicBezTo>
                        <a:pt x="5135" y="72220"/>
                        <a:pt x="0" y="66601"/>
                        <a:pt x="0" y="60499"/>
                      </a:cubicBezTo>
                      <a:lnTo>
                        <a:pt x="0" y="11721"/>
                      </a:lnTo>
                      <a:cubicBezTo>
                        <a:pt x="0" y="5135"/>
                        <a:pt x="5060" y="0"/>
                        <a:pt x="11721" y="0"/>
                      </a:cubicBezTo>
                      <a:cubicBezTo>
                        <a:pt x="18381" y="0"/>
                        <a:pt x="23441" y="5060"/>
                        <a:pt x="23441" y="11721"/>
                      </a:cubicBezTo>
                      <a:lnTo>
                        <a:pt x="23441" y="60499"/>
                      </a:lnTo>
                      <a:cubicBezTo>
                        <a:pt x="23441" y="66601"/>
                        <a:pt x="18381" y="72220"/>
                        <a:pt x="11721" y="7222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07" name="Forma Livre: Forma 106">
                  <a:extLst>
                    <a:ext uri="{FF2B5EF4-FFF2-40B4-BE49-F238E27FC236}">
                      <a16:creationId xmlns:a16="http://schemas.microsoft.com/office/drawing/2014/main" id="{5644C004-0D20-226A-2362-B31CADF51B69}"/>
                    </a:ext>
                  </a:extLst>
                </p:cNvPr>
                <p:cNvSpPr/>
                <p:nvPr/>
              </p:nvSpPr>
              <p:spPr>
                <a:xfrm>
                  <a:off x="2767753" y="3800751"/>
                  <a:ext cx="252260" cy="475835"/>
                </a:xfrm>
                <a:custGeom>
                  <a:avLst/>
                  <a:gdLst>
                    <a:gd name="csX0" fmla="*/ 126092 w 252260"/>
                    <a:gd name="csY0" fmla="*/ 475836 h 475835"/>
                    <a:gd name="csX1" fmla="*/ 0 w 252260"/>
                    <a:gd name="csY1" fmla="*/ 349744 h 475835"/>
                    <a:gd name="csX2" fmla="*/ 11721 w 252260"/>
                    <a:gd name="csY2" fmla="*/ 338581 h 475835"/>
                    <a:gd name="csX3" fmla="*/ 23441 w 252260"/>
                    <a:gd name="csY3" fmla="*/ 349744 h 475835"/>
                    <a:gd name="csX4" fmla="*/ 126130 w 252260"/>
                    <a:gd name="csY4" fmla="*/ 452880 h 475835"/>
                    <a:gd name="csX5" fmla="*/ 228819 w 252260"/>
                    <a:gd name="csY5" fmla="*/ 349744 h 475835"/>
                    <a:gd name="csX6" fmla="*/ 228819 w 252260"/>
                    <a:gd name="csY6" fmla="*/ 11721 h 475835"/>
                    <a:gd name="csX7" fmla="*/ 240540 w 252260"/>
                    <a:gd name="csY7" fmla="*/ 0 h 475835"/>
                    <a:gd name="csX8" fmla="*/ 252260 w 252260"/>
                    <a:gd name="csY8" fmla="*/ 11721 h 475835"/>
                    <a:gd name="csX9" fmla="*/ 252260 w 252260"/>
                    <a:gd name="csY9" fmla="*/ 349744 h 475835"/>
                    <a:gd name="csX10" fmla="*/ 126168 w 252260"/>
                    <a:gd name="csY10" fmla="*/ 475836 h 47583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</a:cxnLst>
                  <a:rect l="l" t="t" r="r" b="b"/>
                  <a:pathLst>
                    <a:path w="252260" h="475835">
                      <a:moveTo>
                        <a:pt x="126092" y="475836"/>
                      </a:moveTo>
                      <a:cubicBezTo>
                        <a:pt x="56478" y="475836"/>
                        <a:pt x="0" y="419430"/>
                        <a:pt x="0" y="349744"/>
                      </a:cubicBezTo>
                      <a:cubicBezTo>
                        <a:pt x="0" y="343642"/>
                        <a:pt x="5060" y="338581"/>
                        <a:pt x="11721" y="338581"/>
                      </a:cubicBezTo>
                      <a:cubicBezTo>
                        <a:pt x="17822" y="338581"/>
                        <a:pt x="23441" y="343642"/>
                        <a:pt x="23441" y="349744"/>
                      </a:cubicBezTo>
                      <a:cubicBezTo>
                        <a:pt x="23441" y="406708"/>
                        <a:pt x="69169" y="452880"/>
                        <a:pt x="126130" y="452880"/>
                      </a:cubicBezTo>
                      <a:cubicBezTo>
                        <a:pt x="183094" y="452880"/>
                        <a:pt x="228819" y="406595"/>
                        <a:pt x="228819" y="349744"/>
                      </a:cubicBezTo>
                      <a:lnTo>
                        <a:pt x="228819" y="11721"/>
                      </a:lnTo>
                      <a:cubicBezTo>
                        <a:pt x="228819" y="5135"/>
                        <a:pt x="233879" y="0"/>
                        <a:pt x="240540" y="0"/>
                      </a:cubicBezTo>
                      <a:cubicBezTo>
                        <a:pt x="247200" y="0"/>
                        <a:pt x="252260" y="5060"/>
                        <a:pt x="252260" y="11721"/>
                      </a:cubicBezTo>
                      <a:lnTo>
                        <a:pt x="252260" y="349744"/>
                      </a:lnTo>
                      <a:cubicBezTo>
                        <a:pt x="252260" y="419358"/>
                        <a:pt x="195854" y="475836"/>
                        <a:pt x="126168" y="47583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08" name="Forma Livre: Forma 107">
                  <a:extLst>
                    <a:ext uri="{FF2B5EF4-FFF2-40B4-BE49-F238E27FC236}">
                      <a16:creationId xmlns:a16="http://schemas.microsoft.com/office/drawing/2014/main" id="{1E9A28E4-F217-647B-493C-C16722FA887F}"/>
                    </a:ext>
                  </a:extLst>
                </p:cNvPr>
                <p:cNvSpPr/>
                <p:nvPr/>
              </p:nvSpPr>
              <p:spPr>
                <a:xfrm>
                  <a:off x="3074407" y="3926393"/>
                  <a:ext cx="350350" cy="350193"/>
                </a:xfrm>
                <a:custGeom>
                  <a:avLst/>
                  <a:gdLst>
                    <a:gd name="csX0" fmla="*/ 199695 w 350350"/>
                    <a:gd name="csY0" fmla="*/ 350194 h 350193"/>
                    <a:gd name="csX1" fmla="*/ 150358 w 350350"/>
                    <a:gd name="csY1" fmla="*/ 350194 h 350193"/>
                    <a:gd name="csX2" fmla="*/ 139196 w 350350"/>
                    <a:gd name="csY2" fmla="*/ 339999 h 350193"/>
                    <a:gd name="csX3" fmla="*/ 135661 w 350350"/>
                    <a:gd name="csY3" fmla="*/ 305434 h 350193"/>
                    <a:gd name="csX4" fmla="*/ 75162 w 350350"/>
                    <a:gd name="csY4" fmla="*/ 272394 h 350193"/>
                    <a:gd name="csX5" fmla="*/ 40597 w 350350"/>
                    <a:gd name="csY5" fmla="*/ 287165 h 350193"/>
                    <a:gd name="csX6" fmla="*/ 26421 w 350350"/>
                    <a:gd name="csY6" fmla="*/ 282588 h 350193"/>
                    <a:gd name="csX7" fmla="*/ 2050 w 350350"/>
                    <a:gd name="csY7" fmla="*/ 242962 h 350193"/>
                    <a:gd name="csX8" fmla="*/ 5101 w 350350"/>
                    <a:gd name="csY8" fmla="*/ 227261 h 350193"/>
                    <a:gd name="csX9" fmla="*/ 35574 w 350350"/>
                    <a:gd name="csY9" fmla="*/ 207468 h 350193"/>
                    <a:gd name="csX10" fmla="*/ 31481 w 350350"/>
                    <a:gd name="csY10" fmla="*/ 174874 h 350193"/>
                    <a:gd name="csX11" fmla="*/ 35574 w 350350"/>
                    <a:gd name="csY11" fmla="*/ 142876 h 350193"/>
                    <a:gd name="csX12" fmla="*/ 5101 w 350350"/>
                    <a:gd name="csY12" fmla="*/ 122598 h 350193"/>
                    <a:gd name="csX13" fmla="*/ 1566 w 350350"/>
                    <a:gd name="csY13" fmla="*/ 107343 h 350193"/>
                    <a:gd name="csX14" fmla="*/ 26532 w 350350"/>
                    <a:gd name="csY14" fmla="*/ 67159 h 350193"/>
                    <a:gd name="csX15" fmla="*/ 40709 w 350350"/>
                    <a:gd name="csY15" fmla="*/ 62582 h 350193"/>
                    <a:gd name="csX16" fmla="*/ 75274 w 350350"/>
                    <a:gd name="csY16" fmla="*/ 77353 h 350193"/>
                    <a:gd name="csX17" fmla="*/ 135773 w 350350"/>
                    <a:gd name="csY17" fmla="*/ 44760 h 350193"/>
                    <a:gd name="csX18" fmla="*/ 139307 w 350350"/>
                    <a:gd name="csY18" fmla="*/ 10195 h 350193"/>
                    <a:gd name="csX19" fmla="*/ 150470 w 350350"/>
                    <a:gd name="csY19" fmla="*/ 0 h 350193"/>
                    <a:gd name="csX20" fmla="*/ 199806 w 350350"/>
                    <a:gd name="csY20" fmla="*/ 0 h 350193"/>
                    <a:gd name="csX21" fmla="*/ 211527 w 350350"/>
                    <a:gd name="csY21" fmla="*/ 10195 h 350193"/>
                    <a:gd name="csX22" fmla="*/ 215062 w 350350"/>
                    <a:gd name="csY22" fmla="*/ 44760 h 350193"/>
                    <a:gd name="csX23" fmla="*/ 275077 w 350350"/>
                    <a:gd name="csY23" fmla="*/ 77353 h 350193"/>
                    <a:gd name="csX24" fmla="*/ 309642 w 350350"/>
                    <a:gd name="csY24" fmla="*/ 62582 h 350193"/>
                    <a:gd name="csX25" fmla="*/ 324413 w 350350"/>
                    <a:gd name="csY25" fmla="*/ 67159 h 350193"/>
                    <a:gd name="csX26" fmla="*/ 348784 w 350350"/>
                    <a:gd name="csY26" fmla="*/ 107343 h 350193"/>
                    <a:gd name="csX27" fmla="*/ 345249 w 350350"/>
                    <a:gd name="csY27" fmla="*/ 122598 h 350193"/>
                    <a:gd name="csX28" fmla="*/ 315261 w 350350"/>
                    <a:gd name="csY28" fmla="*/ 142876 h 350193"/>
                    <a:gd name="csX29" fmla="*/ 319354 w 350350"/>
                    <a:gd name="csY29" fmla="*/ 174874 h 350193"/>
                    <a:gd name="csX30" fmla="*/ 315261 w 350350"/>
                    <a:gd name="csY30" fmla="*/ 207468 h 350193"/>
                    <a:gd name="csX31" fmla="*/ 345249 w 350350"/>
                    <a:gd name="csY31" fmla="*/ 227261 h 350193"/>
                    <a:gd name="csX32" fmla="*/ 348784 w 350350"/>
                    <a:gd name="csY32" fmla="*/ 242962 h 350193"/>
                    <a:gd name="csX33" fmla="*/ 324413 w 350350"/>
                    <a:gd name="csY33" fmla="*/ 282588 h 350193"/>
                    <a:gd name="csX34" fmla="*/ 309642 w 350350"/>
                    <a:gd name="csY34" fmla="*/ 287165 h 350193"/>
                    <a:gd name="csX35" fmla="*/ 275077 w 350350"/>
                    <a:gd name="csY35" fmla="*/ 272394 h 350193"/>
                    <a:gd name="csX36" fmla="*/ 215062 w 350350"/>
                    <a:gd name="csY36" fmla="*/ 305434 h 350193"/>
                    <a:gd name="csX37" fmla="*/ 211527 w 350350"/>
                    <a:gd name="csY37" fmla="*/ 339999 h 350193"/>
                    <a:gd name="csX38" fmla="*/ 199806 w 350350"/>
                    <a:gd name="csY38" fmla="*/ 350194 h 350193"/>
                    <a:gd name="csX39" fmla="*/ 161111 w 350350"/>
                    <a:gd name="csY39" fmla="*/ 327312 h 350193"/>
                    <a:gd name="csX40" fmla="*/ 189575 w 350350"/>
                    <a:gd name="csY40" fmla="*/ 327312 h 350193"/>
                    <a:gd name="csX41" fmla="*/ 192625 w 350350"/>
                    <a:gd name="csY41" fmla="*/ 294718 h 350193"/>
                    <a:gd name="csX42" fmla="*/ 201778 w 350350"/>
                    <a:gd name="csY42" fmla="*/ 284524 h 350193"/>
                    <a:gd name="csX43" fmla="*/ 264249 w 350350"/>
                    <a:gd name="csY43" fmla="*/ 251000 h 350193"/>
                    <a:gd name="csX44" fmla="*/ 276899 w 350350"/>
                    <a:gd name="csY44" fmla="*/ 248433 h 350193"/>
                    <a:gd name="csX45" fmla="*/ 309493 w 350350"/>
                    <a:gd name="csY45" fmla="*/ 262162 h 350193"/>
                    <a:gd name="csX46" fmla="*/ 323222 w 350350"/>
                    <a:gd name="csY46" fmla="*/ 240359 h 350193"/>
                    <a:gd name="csX47" fmla="*/ 295205 w 350350"/>
                    <a:gd name="csY47" fmla="*/ 221606 h 350193"/>
                    <a:gd name="csX48" fmla="*/ 290629 w 350350"/>
                    <a:gd name="csY48" fmla="*/ 208360 h 350193"/>
                    <a:gd name="csX49" fmla="*/ 295689 w 350350"/>
                    <a:gd name="csY49" fmla="*/ 174837 h 350193"/>
                    <a:gd name="csX50" fmla="*/ 290629 w 350350"/>
                    <a:gd name="csY50" fmla="*/ 141797 h 350193"/>
                    <a:gd name="csX51" fmla="*/ 295205 w 350350"/>
                    <a:gd name="csY51" fmla="*/ 128551 h 350193"/>
                    <a:gd name="csX52" fmla="*/ 323222 w 350350"/>
                    <a:gd name="csY52" fmla="*/ 109799 h 350193"/>
                    <a:gd name="csX53" fmla="*/ 309493 w 350350"/>
                    <a:gd name="csY53" fmla="*/ 87995 h 350193"/>
                    <a:gd name="csX54" fmla="*/ 276899 w 350350"/>
                    <a:gd name="csY54" fmla="*/ 101724 h 350193"/>
                    <a:gd name="csX55" fmla="*/ 264249 w 350350"/>
                    <a:gd name="csY55" fmla="*/ 99157 h 350193"/>
                    <a:gd name="csX56" fmla="*/ 201778 w 350350"/>
                    <a:gd name="csY56" fmla="*/ 65076 h 350193"/>
                    <a:gd name="csX57" fmla="*/ 192625 w 350350"/>
                    <a:gd name="csY57" fmla="*/ 55439 h 350193"/>
                    <a:gd name="csX58" fmla="*/ 189575 w 350350"/>
                    <a:gd name="csY58" fmla="*/ 22846 h 350193"/>
                    <a:gd name="csX59" fmla="*/ 161111 w 350350"/>
                    <a:gd name="csY59" fmla="*/ 22846 h 350193"/>
                    <a:gd name="csX60" fmla="*/ 157576 w 350350"/>
                    <a:gd name="csY60" fmla="*/ 55439 h 350193"/>
                    <a:gd name="csX61" fmla="*/ 148423 w 350350"/>
                    <a:gd name="csY61" fmla="*/ 65076 h 350193"/>
                    <a:gd name="csX62" fmla="*/ 85953 w 350350"/>
                    <a:gd name="csY62" fmla="*/ 99157 h 350193"/>
                    <a:gd name="csX63" fmla="*/ 73303 w 350350"/>
                    <a:gd name="csY63" fmla="*/ 101724 h 350193"/>
                    <a:gd name="csX64" fmla="*/ 40709 w 350350"/>
                    <a:gd name="csY64" fmla="*/ 87995 h 350193"/>
                    <a:gd name="csX65" fmla="*/ 27463 w 350350"/>
                    <a:gd name="csY65" fmla="*/ 109799 h 350193"/>
                    <a:gd name="csX66" fmla="*/ 55480 w 350350"/>
                    <a:gd name="csY66" fmla="*/ 128551 h 350193"/>
                    <a:gd name="csX67" fmla="*/ 60057 w 350350"/>
                    <a:gd name="csY67" fmla="*/ 141797 h 350193"/>
                    <a:gd name="csX68" fmla="*/ 54439 w 350350"/>
                    <a:gd name="csY68" fmla="*/ 174837 h 350193"/>
                    <a:gd name="csX69" fmla="*/ 60057 w 350350"/>
                    <a:gd name="csY69" fmla="*/ 208360 h 350193"/>
                    <a:gd name="csX70" fmla="*/ 55480 w 350350"/>
                    <a:gd name="csY70" fmla="*/ 221606 h 350193"/>
                    <a:gd name="csX71" fmla="*/ 27463 w 350350"/>
                    <a:gd name="csY71" fmla="*/ 240359 h 350193"/>
                    <a:gd name="csX72" fmla="*/ 40709 w 350350"/>
                    <a:gd name="csY72" fmla="*/ 262162 h 350193"/>
                    <a:gd name="csX73" fmla="*/ 73303 w 350350"/>
                    <a:gd name="csY73" fmla="*/ 248433 h 350193"/>
                    <a:gd name="csX74" fmla="*/ 85953 w 350350"/>
                    <a:gd name="csY74" fmla="*/ 251000 h 350193"/>
                    <a:gd name="csX75" fmla="*/ 148423 w 350350"/>
                    <a:gd name="csY75" fmla="*/ 284524 h 350193"/>
                    <a:gd name="csX76" fmla="*/ 157576 w 350350"/>
                    <a:gd name="csY76" fmla="*/ 294718 h 35019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  <a:cxn ang="0">
                      <a:pos x="csX41" y="csY41"/>
                    </a:cxn>
                    <a:cxn ang="0">
                      <a:pos x="csX42" y="csY42"/>
                    </a:cxn>
                    <a:cxn ang="0">
                      <a:pos x="csX43" y="csY43"/>
                    </a:cxn>
                    <a:cxn ang="0">
                      <a:pos x="csX44" y="csY44"/>
                    </a:cxn>
                    <a:cxn ang="0">
                      <a:pos x="csX45" y="csY45"/>
                    </a:cxn>
                    <a:cxn ang="0">
                      <a:pos x="csX46" y="csY46"/>
                    </a:cxn>
                    <a:cxn ang="0">
                      <a:pos x="csX47" y="csY47"/>
                    </a:cxn>
                    <a:cxn ang="0">
                      <a:pos x="csX48" y="csY48"/>
                    </a:cxn>
                    <a:cxn ang="0">
                      <a:pos x="csX49" y="csY49"/>
                    </a:cxn>
                    <a:cxn ang="0">
                      <a:pos x="csX50" y="csY50"/>
                    </a:cxn>
                    <a:cxn ang="0">
                      <a:pos x="csX51" y="csY51"/>
                    </a:cxn>
                    <a:cxn ang="0">
                      <a:pos x="csX52" y="csY52"/>
                    </a:cxn>
                    <a:cxn ang="0">
                      <a:pos x="csX53" y="csY53"/>
                    </a:cxn>
                    <a:cxn ang="0">
                      <a:pos x="csX54" y="csY54"/>
                    </a:cxn>
                    <a:cxn ang="0">
                      <a:pos x="csX55" y="csY55"/>
                    </a:cxn>
                    <a:cxn ang="0">
                      <a:pos x="csX56" y="csY56"/>
                    </a:cxn>
                    <a:cxn ang="0">
                      <a:pos x="csX57" y="csY57"/>
                    </a:cxn>
                    <a:cxn ang="0">
                      <a:pos x="csX58" y="csY58"/>
                    </a:cxn>
                    <a:cxn ang="0">
                      <a:pos x="csX59" y="csY59"/>
                    </a:cxn>
                    <a:cxn ang="0">
                      <a:pos x="csX60" y="csY60"/>
                    </a:cxn>
                    <a:cxn ang="0">
                      <a:pos x="csX61" y="csY61"/>
                    </a:cxn>
                    <a:cxn ang="0">
                      <a:pos x="csX62" y="csY62"/>
                    </a:cxn>
                    <a:cxn ang="0">
                      <a:pos x="csX63" y="csY63"/>
                    </a:cxn>
                    <a:cxn ang="0">
                      <a:pos x="csX64" y="csY64"/>
                    </a:cxn>
                    <a:cxn ang="0">
                      <a:pos x="csX65" y="csY65"/>
                    </a:cxn>
                    <a:cxn ang="0">
                      <a:pos x="csX66" y="csY66"/>
                    </a:cxn>
                    <a:cxn ang="0">
                      <a:pos x="csX67" y="csY67"/>
                    </a:cxn>
                    <a:cxn ang="0">
                      <a:pos x="csX68" y="csY68"/>
                    </a:cxn>
                    <a:cxn ang="0">
                      <a:pos x="csX69" y="csY69"/>
                    </a:cxn>
                    <a:cxn ang="0">
                      <a:pos x="csX70" y="csY70"/>
                    </a:cxn>
                    <a:cxn ang="0">
                      <a:pos x="csX71" y="csY71"/>
                    </a:cxn>
                    <a:cxn ang="0">
                      <a:pos x="csX72" y="csY72"/>
                    </a:cxn>
                    <a:cxn ang="0">
                      <a:pos x="csX73" y="csY73"/>
                    </a:cxn>
                    <a:cxn ang="0">
                      <a:pos x="csX74" y="csY74"/>
                    </a:cxn>
                    <a:cxn ang="0">
                      <a:pos x="csX75" y="csY75"/>
                    </a:cxn>
                    <a:cxn ang="0">
                      <a:pos x="csX76" y="csY76"/>
                    </a:cxn>
                  </a:cxnLst>
                  <a:rect l="l" t="t" r="r" b="b"/>
                  <a:pathLst>
                    <a:path w="350350" h="350193">
                      <a:moveTo>
                        <a:pt x="199695" y="350194"/>
                      </a:moveTo>
                      <a:lnTo>
                        <a:pt x="150358" y="350194"/>
                      </a:lnTo>
                      <a:cubicBezTo>
                        <a:pt x="144740" y="350194"/>
                        <a:pt x="139680" y="345617"/>
                        <a:pt x="139196" y="339999"/>
                      </a:cubicBezTo>
                      <a:lnTo>
                        <a:pt x="135661" y="305434"/>
                      </a:lnTo>
                      <a:cubicBezTo>
                        <a:pt x="112816" y="299332"/>
                        <a:pt x="92426" y="288207"/>
                        <a:pt x="75162" y="272394"/>
                      </a:cubicBezTo>
                      <a:lnTo>
                        <a:pt x="40597" y="287165"/>
                      </a:lnTo>
                      <a:cubicBezTo>
                        <a:pt x="35537" y="289732"/>
                        <a:pt x="29435" y="287649"/>
                        <a:pt x="26421" y="282588"/>
                      </a:cubicBezTo>
                      <a:lnTo>
                        <a:pt x="2050" y="242962"/>
                      </a:lnTo>
                      <a:cubicBezTo>
                        <a:pt x="-1484" y="237902"/>
                        <a:pt x="41" y="230759"/>
                        <a:pt x="5101" y="227261"/>
                      </a:cubicBezTo>
                      <a:lnTo>
                        <a:pt x="35574" y="207468"/>
                      </a:lnTo>
                      <a:cubicBezTo>
                        <a:pt x="32523" y="196789"/>
                        <a:pt x="31481" y="186148"/>
                        <a:pt x="31481" y="174874"/>
                      </a:cubicBezTo>
                      <a:cubicBezTo>
                        <a:pt x="31481" y="163637"/>
                        <a:pt x="32523" y="153554"/>
                        <a:pt x="35574" y="142876"/>
                      </a:cubicBezTo>
                      <a:lnTo>
                        <a:pt x="5101" y="122598"/>
                      </a:lnTo>
                      <a:cubicBezTo>
                        <a:pt x="41" y="119547"/>
                        <a:pt x="-1485" y="112403"/>
                        <a:pt x="1566" y="107343"/>
                      </a:cubicBezTo>
                      <a:lnTo>
                        <a:pt x="26532" y="67159"/>
                      </a:lnTo>
                      <a:cubicBezTo>
                        <a:pt x="29583" y="62582"/>
                        <a:pt x="35685" y="60573"/>
                        <a:pt x="40709" y="62582"/>
                      </a:cubicBezTo>
                      <a:lnTo>
                        <a:pt x="75274" y="77353"/>
                      </a:lnTo>
                      <a:cubicBezTo>
                        <a:pt x="92501" y="62098"/>
                        <a:pt x="112890" y="50863"/>
                        <a:pt x="135773" y="44760"/>
                      </a:cubicBezTo>
                      <a:lnTo>
                        <a:pt x="139307" y="10195"/>
                      </a:lnTo>
                      <a:cubicBezTo>
                        <a:pt x="139791" y="4093"/>
                        <a:pt x="144926" y="0"/>
                        <a:pt x="150470" y="0"/>
                      </a:cubicBezTo>
                      <a:lnTo>
                        <a:pt x="199806" y="0"/>
                      </a:lnTo>
                      <a:cubicBezTo>
                        <a:pt x="205908" y="0"/>
                        <a:pt x="210485" y="4093"/>
                        <a:pt x="211527" y="10195"/>
                      </a:cubicBezTo>
                      <a:lnTo>
                        <a:pt x="215062" y="44760"/>
                      </a:lnTo>
                      <a:cubicBezTo>
                        <a:pt x="237461" y="50862"/>
                        <a:pt x="258296" y="61987"/>
                        <a:pt x="275077" y="77353"/>
                      </a:cubicBezTo>
                      <a:lnTo>
                        <a:pt x="309642" y="62582"/>
                      </a:lnTo>
                      <a:cubicBezTo>
                        <a:pt x="315260" y="60573"/>
                        <a:pt x="321362" y="62582"/>
                        <a:pt x="324413" y="67159"/>
                      </a:cubicBezTo>
                      <a:lnTo>
                        <a:pt x="348784" y="107343"/>
                      </a:lnTo>
                      <a:cubicBezTo>
                        <a:pt x="351835" y="112403"/>
                        <a:pt x="350310" y="119546"/>
                        <a:pt x="345249" y="122598"/>
                      </a:cubicBezTo>
                      <a:lnTo>
                        <a:pt x="315261" y="142876"/>
                      </a:lnTo>
                      <a:cubicBezTo>
                        <a:pt x="317828" y="153554"/>
                        <a:pt x="319354" y="164195"/>
                        <a:pt x="319354" y="174874"/>
                      </a:cubicBezTo>
                      <a:cubicBezTo>
                        <a:pt x="319354" y="185552"/>
                        <a:pt x="317828" y="196678"/>
                        <a:pt x="315261" y="207468"/>
                      </a:cubicBezTo>
                      <a:lnTo>
                        <a:pt x="345249" y="227261"/>
                      </a:lnTo>
                      <a:cubicBezTo>
                        <a:pt x="350310" y="230796"/>
                        <a:pt x="351835" y="237940"/>
                        <a:pt x="348784" y="242962"/>
                      </a:cubicBezTo>
                      <a:lnTo>
                        <a:pt x="324413" y="282588"/>
                      </a:lnTo>
                      <a:cubicBezTo>
                        <a:pt x="321362" y="287649"/>
                        <a:pt x="315260" y="289732"/>
                        <a:pt x="309642" y="287165"/>
                      </a:cubicBezTo>
                      <a:lnTo>
                        <a:pt x="275077" y="272394"/>
                      </a:lnTo>
                      <a:cubicBezTo>
                        <a:pt x="258296" y="288095"/>
                        <a:pt x="237461" y="299331"/>
                        <a:pt x="215062" y="305434"/>
                      </a:cubicBezTo>
                      <a:lnTo>
                        <a:pt x="211527" y="339999"/>
                      </a:lnTo>
                      <a:cubicBezTo>
                        <a:pt x="210485" y="345617"/>
                        <a:pt x="205909" y="350194"/>
                        <a:pt x="199806" y="350194"/>
                      </a:cubicBezTo>
                      <a:close/>
                      <a:moveTo>
                        <a:pt x="161111" y="327312"/>
                      </a:moveTo>
                      <a:lnTo>
                        <a:pt x="189575" y="327312"/>
                      </a:lnTo>
                      <a:lnTo>
                        <a:pt x="192625" y="294718"/>
                      </a:lnTo>
                      <a:cubicBezTo>
                        <a:pt x="193109" y="289658"/>
                        <a:pt x="196718" y="285565"/>
                        <a:pt x="201778" y="284524"/>
                      </a:cubicBezTo>
                      <a:cubicBezTo>
                        <a:pt x="226149" y="279463"/>
                        <a:pt x="247506" y="267743"/>
                        <a:pt x="264249" y="251000"/>
                      </a:cubicBezTo>
                      <a:cubicBezTo>
                        <a:pt x="267784" y="247466"/>
                        <a:pt x="272918" y="246424"/>
                        <a:pt x="276899" y="248433"/>
                      </a:cubicBezTo>
                      <a:lnTo>
                        <a:pt x="309493" y="262162"/>
                      </a:lnTo>
                      <a:lnTo>
                        <a:pt x="323222" y="240359"/>
                      </a:lnTo>
                      <a:lnTo>
                        <a:pt x="295205" y="221606"/>
                      </a:lnTo>
                      <a:cubicBezTo>
                        <a:pt x="290629" y="218555"/>
                        <a:pt x="289103" y="213495"/>
                        <a:pt x="290629" y="208360"/>
                      </a:cubicBezTo>
                      <a:cubicBezTo>
                        <a:pt x="294163" y="197682"/>
                        <a:pt x="295689" y="186557"/>
                        <a:pt x="295689" y="174837"/>
                      </a:cubicBezTo>
                      <a:cubicBezTo>
                        <a:pt x="295689" y="163117"/>
                        <a:pt x="294163" y="152438"/>
                        <a:pt x="290629" y="141797"/>
                      </a:cubicBezTo>
                      <a:cubicBezTo>
                        <a:pt x="289103" y="136737"/>
                        <a:pt x="290629" y="131118"/>
                        <a:pt x="295205" y="128551"/>
                      </a:cubicBezTo>
                      <a:lnTo>
                        <a:pt x="323222" y="109799"/>
                      </a:lnTo>
                      <a:lnTo>
                        <a:pt x="309493" y="87995"/>
                      </a:lnTo>
                      <a:lnTo>
                        <a:pt x="276899" y="101724"/>
                      </a:lnTo>
                      <a:cubicBezTo>
                        <a:pt x="272806" y="103733"/>
                        <a:pt x="267746" y="102766"/>
                        <a:pt x="264249" y="99157"/>
                      </a:cubicBezTo>
                      <a:cubicBezTo>
                        <a:pt x="247469" y="81930"/>
                        <a:pt x="226149" y="70210"/>
                        <a:pt x="201778" y="65076"/>
                      </a:cubicBezTo>
                      <a:cubicBezTo>
                        <a:pt x="196718" y="64034"/>
                        <a:pt x="193109" y="60015"/>
                        <a:pt x="192625" y="55439"/>
                      </a:cubicBezTo>
                      <a:lnTo>
                        <a:pt x="189575" y="22846"/>
                      </a:lnTo>
                      <a:lnTo>
                        <a:pt x="161111" y="22846"/>
                      </a:lnTo>
                      <a:lnTo>
                        <a:pt x="157576" y="55439"/>
                      </a:lnTo>
                      <a:cubicBezTo>
                        <a:pt x="157093" y="60016"/>
                        <a:pt x="153483" y="64108"/>
                        <a:pt x="148423" y="65076"/>
                      </a:cubicBezTo>
                      <a:cubicBezTo>
                        <a:pt x="124499" y="70136"/>
                        <a:pt x="102696" y="81856"/>
                        <a:pt x="85953" y="99157"/>
                      </a:cubicBezTo>
                      <a:cubicBezTo>
                        <a:pt x="82902" y="102692"/>
                        <a:pt x="77842" y="103733"/>
                        <a:pt x="73303" y="101724"/>
                      </a:cubicBezTo>
                      <a:lnTo>
                        <a:pt x="40709" y="87995"/>
                      </a:lnTo>
                      <a:lnTo>
                        <a:pt x="27463" y="109799"/>
                      </a:lnTo>
                      <a:lnTo>
                        <a:pt x="55480" y="128551"/>
                      </a:lnTo>
                      <a:cubicBezTo>
                        <a:pt x="59573" y="131119"/>
                        <a:pt x="61582" y="136663"/>
                        <a:pt x="60057" y="141797"/>
                      </a:cubicBezTo>
                      <a:cubicBezTo>
                        <a:pt x="56522" y="152475"/>
                        <a:pt x="54439" y="163601"/>
                        <a:pt x="54439" y="174837"/>
                      </a:cubicBezTo>
                      <a:cubicBezTo>
                        <a:pt x="54439" y="186074"/>
                        <a:pt x="56448" y="197682"/>
                        <a:pt x="60057" y="208360"/>
                      </a:cubicBezTo>
                      <a:cubicBezTo>
                        <a:pt x="61582" y="213421"/>
                        <a:pt x="59573" y="218555"/>
                        <a:pt x="55480" y="221606"/>
                      </a:cubicBezTo>
                      <a:lnTo>
                        <a:pt x="27463" y="240359"/>
                      </a:lnTo>
                      <a:lnTo>
                        <a:pt x="40709" y="262162"/>
                      </a:lnTo>
                      <a:lnTo>
                        <a:pt x="73303" y="248433"/>
                      </a:lnTo>
                      <a:cubicBezTo>
                        <a:pt x="77879" y="246424"/>
                        <a:pt x="82939" y="247391"/>
                        <a:pt x="85953" y="251000"/>
                      </a:cubicBezTo>
                      <a:cubicBezTo>
                        <a:pt x="102733" y="267781"/>
                        <a:pt x="124611" y="279464"/>
                        <a:pt x="148423" y="284524"/>
                      </a:cubicBezTo>
                      <a:cubicBezTo>
                        <a:pt x="153483" y="285565"/>
                        <a:pt x="157093" y="289584"/>
                        <a:pt x="157576" y="294718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09" name="Forma Livre: Forma 108">
                  <a:extLst>
                    <a:ext uri="{FF2B5EF4-FFF2-40B4-BE49-F238E27FC236}">
                      <a16:creationId xmlns:a16="http://schemas.microsoft.com/office/drawing/2014/main" id="{48C9768A-CF9A-FF02-B151-9F5F5018C776}"/>
                    </a:ext>
                  </a:extLst>
                </p:cNvPr>
                <p:cNvSpPr/>
                <p:nvPr/>
              </p:nvSpPr>
              <p:spPr>
                <a:xfrm>
                  <a:off x="3166394" y="4018371"/>
                  <a:ext cx="166203" cy="166203"/>
                </a:xfrm>
                <a:custGeom>
                  <a:avLst/>
                  <a:gdLst>
                    <a:gd name="csX0" fmla="*/ 83344 w 166203"/>
                    <a:gd name="csY0" fmla="*/ 166204 h 166203"/>
                    <a:gd name="csX1" fmla="*/ 0 w 166203"/>
                    <a:gd name="csY1" fmla="*/ 82860 h 166203"/>
                    <a:gd name="csX2" fmla="*/ 83344 w 166203"/>
                    <a:gd name="csY2" fmla="*/ 0 h 166203"/>
                    <a:gd name="csX3" fmla="*/ 166204 w 166203"/>
                    <a:gd name="csY3" fmla="*/ 82860 h 166203"/>
                    <a:gd name="csX4" fmla="*/ 83344 w 166203"/>
                    <a:gd name="csY4" fmla="*/ 166204 h 166203"/>
                    <a:gd name="csX5" fmla="*/ 83344 w 166203"/>
                    <a:gd name="csY5" fmla="*/ 22843 h 166203"/>
                    <a:gd name="csX6" fmla="*/ 22845 w 166203"/>
                    <a:gd name="csY6" fmla="*/ 82858 h 166203"/>
                    <a:gd name="csX7" fmla="*/ 83344 w 166203"/>
                    <a:gd name="csY7" fmla="*/ 143357 h 166203"/>
                    <a:gd name="csX8" fmla="*/ 143359 w 166203"/>
                    <a:gd name="csY8" fmla="*/ 82858 h 166203"/>
                    <a:gd name="csX9" fmla="*/ 83344 w 166203"/>
                    <a:gd name="csY9" fmla="*/ 22843 h 16620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</a:cxnLst>
                  <a:rect l="l" t="t" r="r" b="b"/>
                  <a:pathLst>
                    <a:path w="166203" h="166203">
                      <a:moveTo>
                        <a:pt x="83344" y="166204"/>
                      </a:moveTo>
                      <a:cubicBezTo>
                        <a:pt x="37058" y="166204"/>
                        <a:pt x="0" y="129071"/>
                        <a:pt x="0" y="82860"/>
                      </a:cubicBezTo>
                      <a:cubicBezTo>
                        <a:pt x="0" y="36648"/>
                        <a:pt x="37132" y="0"/>
                        <a:pt x="83344" y="0"/>
                      </a:cubicBezTo>
                      <a:cubicBezTo>
                        <a:pt x="129555" y="0"/>
                        <a:pt x="166204" y="37132"/>
                        <a:pt x="166204" y="82860"/>
                      </a:cubicBezTo>
                      <a:cubicBezTo>
                        <a:pt x="166204" y="128588"/>
                        <a:pt x="129071" y="166204"/>
                        <a:pt x="83344" y="166204"/>
                      </a:cubicBezTo>
                      <a:close/>
                      <a:moveTo>
                        <a:pt x="83344" y="22843"/>
                      </a:moveTo>
                      <a:cubicBezTo>
                        <a:pt x="49821" y="22843"/>
                        <a:pt x="22845" y="49780"/>
                        <a:pt x="22845" y="82858"/>
                      </a:cubicBezTo>
                      <a:cubicBezTo>
                        <a:pt x="22845" y="115898"/>
                        <a:pt x="49782" y="143357"/>
                        <a:pt x="83344" y="143357"/>
                      </a:cubicBezTo>
                      <a:cubicBezTo>
                        <a:pt x="116867" y="143357"/>
                        <a:pt x="143359" y="116419"/>
                        <a:pt x="143359" y="82858"/>
                      </a:cubicBezTo>
                      <a:cubicBezTo>
                        <a:pt x="143359" y="49335"/>
                        <a:pt x="116421" y="22843"/>
                        <a:pt x="83344" y="2284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sp>
          <p:nvSpPr>
            <p:cNvPr id="153" name="CaixaDeTexto 152">
              <a:extLst>
                <a:ext uri="{FF2B5EF4-FFF2-40B4-BE49-F238E27FC236}">
                  <a16:creationId xmlns:a16="http://schemas.microsoft.com/office/drawing/2014/main" id="{4D36E345-EC04-F50B-B036-C6BD43BBDC3B}"/>
                </a:ext>
              </a:extLst>
            </p:cNvPr>
            <p:cNvSpPr txBox="1"/>
            <p:nvPr/>
          </p:nvSpPr>
          <p:spPr>
            <a:xfrm>
              <a:off x="8922572" y="3922503"/>
              <a:ext cx="2911991" cy="7200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000" b="1" noProof="0" dirty="0"/>
                <a:t>pernoite em local não autorizado</a:t>
              </a:r>
              <a:endParaRPr lang="pt-BR" sz="1600" b="1" dirty="0"/>
            </a:p>
          </p:txBody>
        </p:sp>
        <p:sp>
          <p:nvSpPr>
            <p:cNvPr id="155" name="CaixaDeTexto 154">
              <a:extLst>
                <a:ext uri="{FF2B5EF4-FFF2-40B4-BE49-F238E27FC236}">
                  <a16:creationId xmlns:a16="http://schemas.microsoft.com/office/drawing/2014/main" id="{D9ABB76F-1D84-E346-2801-6D92ACBDEDF0}"/>
                </a:ext>
              </a:extLst>
            </p:cNvPr>
            <p:cNvSpPr txBox="1"/>
            <p:nvPr/>
          </p:nvSpPr>
          <p:spPr>
            <a:xfrm>
              <a:off x="8861931" y="2537205"/>
              <a:ext cx="291199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000" b="1" noProof="0" dirty="0"/>
                <a:t>utilização de motorista não cadastrado</a:t>
              </a:r>
              <a:endParaRPr lang="pt-BR" sz="1600" b="1" dirty="0"/>
            </a:p>
          </p:txBody>
        </p:sp>
        <p:sp>
          <p:nvSpPr>
            <p:cNvPr id="161" name="CaixaDeTexto 160">
              <a:extLst>
                <a:ext uri="{FF2B5EF4-FFF2-40B4-BE49-F238E27FC236}">
                  <a16:creationId xmlns:a16="http://schemas.microsoft.com/office/drawing/2014/main" id="{34E32336-43BD-1D59-BB6B-E9947D49815E}"/>
                </a:ext>
              </a:extLst>
            </p:cNvPr>
            <p:cNvSpPr txBox="1"/>
            <p:nvPr/>
          </p:nvSpPr>
          <p:spPr>
            <a:xfrm>
              <a:off x="8922572" y="5336192"/>
              <a:ext cx="2911991" cy="7200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000" b="1" noProof="0" dirty="0"/>
                <a:t>descumprimento de PGR</a:t>
              </a:r>
              <a:endParaRPr lang="pt-BR" sz="1600" b="1" dirty="0"/>
            </a:p>
          </p:txBody>
        </p:sp>
      </p:grpSp>
      <p:grpSp>
        <p:nvGrpSpPr>
          <p:cNvPr id="186" name="Agrupar 185">
            <a:extLst>
              <a:ext uri="{FF2B5EF4-FFF2-40B4-BE49-F238E27FC236}">
                <a16:creationId xmlns:a16="http://schemas.microsoft.com/office/drawing/2014/main" id="{D2386AE4-845E-14F8-2A70-5FA7D41C85C8}"/>
              </a:ext>
            </a:extLst>
          </p:cNvPr>
          <p:cNvGrpSpPr/>
          <p:nvPr/>
        </p:nvGrpSpPr>
        <p:grpSpPr>
          <a:xfrm>
            <a:off x="434054" y="2530882"/>
            <a:ext cx="4110915" cy="3815287"/>
            <a:chOff x="352203" y="2373886"/>
            <a:chExt cx="4110915" cy="3815287"/>
          </a:xfrm>
        </p:grpSpPr>
        <p:sp>
          <p:nvSpPr>
            <p:cNvPr id="167" name="Retângulo: Cantos Arredondados 166">
              <a:extLst>
                <a:ext uri="{FF2B5EF4-FFF2-40B4-BE49-F238E27FC236}">
                  <a16:creationId xmlns:a16="http://schemas.microsoft.com/office/drawing/2014/main" id="{26564D6A-2671-97A5-A5E9-E4DB553F867F}"/>
                </a:ext>
              </a:extLst>
            </p:cNvPr>
            <p:cNvSpPr/>
            <p:nvPr/>
          </p:nvSpPr>
          <p:spPr>
            <a:xfrm>
              <a:off x="352203" y="5205178"/>
              <a:ext cx="3240442" cy="983995"/>
            </a:xfrm>
            <a:prstGeom prst="roundRect">
              <a:avLst>
                <a:gd name="adj" fmla="val 7329"/>
              </a:avLst>
            </a:prstGeom>
            <a:solidFill>
              <a:schemeClr val="bg1"/>
            </a:solidFill>
            <a:ln w="762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166" name="Retângulo: Cantos Arredondados 165">
              <a:extLst>
                <a:ext uri="{FF2B5EF4-FFF2-40B4-BE49-F238E27FC236}">
                  <a16:creationId xmlns:a16="http://schemas.microsoft.com/office/drawing/2014/main" id="{F9AA4447-4132-3CCD-8B10-E9844B064EAA}"/>
                </a:ext>
              </a:extLst>
            </p:cNvPr>
            <p:cNvSpPr/>
            <p:nvPr/>
          </p:nvSpPr>
          <p:spPr>
            <a:xfrm>
              <a:off x="411310" y="3789532"/>
              <a:ext cx="3240442" cy="983995"/>
            </a:xfrm>
            <a:prstGeom prst="roundRect">
              <a:avLst>
                <a:gd name="adj" fmla="val 7329"/>
              </a:avLst>
            </a:prstGeom>
            <a:solidFill>
              <a:schemeClr val="bg1"/>
            </a:solidFill>
            <a:ln w="762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165" name="Retângulo: Cantos Arredondados 164">
              <a:extLst>
                <a:ext uri="{FF2B5EF4-FFF2-40B4-BE49-F238E27FC236}">
                  <a16:creationId xmlns:a16="http://schemas.microsoft.com/office/drawing/2014/main" id="{3C019953-7769-9862-4CBE-C9BC0F11E5AE}"/>
                </a:ext>
              </a:extLst>
            </p:cNvPr>
            <p:cNvSpPr/>
            <p:nvPr/>
          </p:nvSpPr>
          <p:spPr>
            <a:xfrm>
              <a:off x="470417" y="2373886"/>
              <a:ext cx="3240442" cy="983995"/>
            </a:xfrm>
            <a:prstGeom prst="roundRect">
              <a:avLst>
                <a:gd name="adj" fmla="val 7329"/>
              </a:avLst>
            </a:prstGeom>
            <a:solidFill>
              <a:schemeClr val="bg1"/>
            </a:solidFill>
            <a:ln w="762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grpSp>
          <p:nvGrpSpPr>
            <p:cNvPr id="142" name="Agrupar 141">
              <a:extLst>
                <a:ext uri="{FF2B5EF4-FFF2-40B4-BE49-F238E27FC236}">
                  <a16:creationId xmlns:a16="http://schemas.microsoft.com/office/drawing/2014/main" id="{C7197177-A75D-1B7C-63D8-22840F5152A2}"/>
                </a:ext>
              </a:extLst>
            </p:cNvPr>
            <p:cNvGrpSpPr/>
            <p:nvPr/>
          </p:nvGrpSpPr>
          <p:grpSpPr>
            <a:xfrm>
              <a:off x="3301884" y="3789042"/>
              <a:ext cx="1161234" cy="983994"/>
              <a:chOff x="2998745" y="1935267"/>
              <a:chExt cx="1260000" cy="1080000"/>
            </a:xfrm>
          </p:grpSpPr>
          <p:sp>
            <p:nvSpPr>
              <p:cNvPr id="134" name="Retângulo: Cantos Arredondados 133">
                <a:extLst>
                  <a:ext uri="{FF2B5EF4-FFF2-40B4-BE49-F238E27FC236}">
                    <a16:creationId xmlns:a16="http://schemas.microsoft.com/office/drawing/2014/main" id="{B4679C51-93CC-09DB-4F9E-F3B596AD4400}"/>
                  </a:ext>
                </a:extLst>
              </p:cNvPr>
              <p:cNvSpPr/>
              <p:nvPr/>
            </p:nvSpPr>
            <p:spPr>
              <a:xfrm>
                <a:off x="2998745" y="1935267"/>
                <a:ext cx="1260000" cy="1080000"/>
              </a:xfrm>
              <a:prstGeom prst="roundRect">
                <a:avLst>
                  <a:gd name="adj" fmla="val 7329"/>
                </a:avLst>
              </a:prstGeom>
              <a:solidFill>
                <a:srgbClr val="123458">
                  <a:alpha val="87000"/>
                </a:srgbClr>
              </a:solidFill>
              <a:ln w="76200">
                <a:noFill/>
              </a:ln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sp>
            <p:nvSpPr>
              <p:cNvPr id="80" name="Forma Livre: Forma 79">
                <a:extLst>
                  <a:ext uri="{FF2B5EF4-FFF2-40B4-BE49-F238E27FC236}">
                    <a16:creationId xmlns:a16="http://schemas.microsoft.com/office/drawing/2014/main" id="{BCAC5F39-31E4-107E-B483-3B3BF1F5F39D}"/>
                  </a:ext>
                </a:extLst>
              </p:cNvPr>
              <p:cNvSpPr/>
              <p:nvPr/>
            </p:nvSpPr>
            <p:spPr>
              <a:xfrm>
                <a:off x="3296522" y="2180675"/>
                <a:ext cx="664446" cy="528225"/>
              </a:xfrm>
              <a:custGeom>
                <a:avLst/>
                <a:gdLst>
                  <a:gd name="csX0" fmla="*/ 385286 w 857250"/>
                  <a:gd name="csY0" fmla="*/ 81024 h 700365"/>
                  <a:gd name="csX1" fmla="*/ 298799 w 857250"/>
                  <a:gd name="csY1" fmla="*/ 167702 h 700365"/>
                  <a:gd name="csX2" fmla="*/ 385477 w 857250"/>
                  <a:gd name="csY2" fmla="*/ 254189 h 700365"/>
                  <a:gd name="csX3" fmla="*/ 471964 w 857250"/>
                  <a:gd name="csY3" fmla="*/ 167606 h 700365"/>
                  <a:gd name="csX4" fmla="*/ 385286 w 857250"/>
                  <a:gd name="csY4" fmla="*/ 81024 h 700365"/>
                  <a:gd name="csX5" fmla="*/ 385286 w 857250"/>
                  <a:gd name="csY5" fmla="*/ 219518 h 700365"/>
                  <a:gd name="csX6" fmla="*/ 333470 w 857250"/>
                  <a:gd name="csY6" fmla="*/ 167511 h 700365"/>
                  <a:gd name="csX7" fmla="*/ 385477 w 857250"/>
                  <a:gd name="csY7" fmla="*/ 115695 h 700365"/>
                  <a:gd name="csX8" fmla="*/ 437293 w 857250"/>
                  <a:gd name="csY8" fmla="*/ 167606 h 700365"/>
                  <a:gd name="csX9" fmla="*/ 385286 w 857250"/>
                  <a:gd name="csY9" fmla="*/ 219518 h 700365"/>
                  <a:gd name="csX10" fmla="*/ 737140 w 857250"/>
                  <a:gd name="csY10" fmla="*/ 270000 h 700365"/>
                  <a:gd name="csX11" fmla="*/ 554165 w 857250"/>
                  <a:gd name="csY11" fmla="*/ 270000 h 700365"/>
                  <a:gd name="csX12" fmla="*/ 554165 w 857250"/>
                  <a:gd name="csY12" fmla="*/ 174750 h 700365"/>
                  <a:gd name="csX13" fmla="*/ 554165 w 857250"/>
                  <a:gd name="csY13" fmla="*/ 174750 h 700365"/>
                  <a:gd name="csX14" fmla="*/ 554165 w 857250"/>
                  <a:gd name="csY14" fmla="*/ 167606 h 700365"/>
                  <a:gd name="csX15" fmla="*/ 384209 w 857250"/>
                  <a:gd name="csY15" fmla="*/ 4 h 700365"/>
                  <a:gd name="csX16" fmla="*/ 216979 w 857250"/>
                  <a:gd name="csY16" fmla="*/ 157510 h 700365"/>
                  <a:gd name="csX17" fmla="*/ 0 w 857250"/>
                  <a:gd name="csY17" fmla="*/ 157510 h 700365"/>
                  <a:gd name="csX18" fmla="*/ 0 w 857250"/>
                  <a:gd name="csY18" fmla="*/ 625092 h 700365"/>
                  <a:gd name="csX19" fmla="*/ 132207 w 857250"/>
                  <a:gd name="csY19" fmla="*/ 625092 h 700365"/>
                  <a:gd name="csX20" fmla="*/ 240612 w 857250"/>
                  <a:gd name="csY20" fmla="*/ 698519 h 700365"/>
                  <a:gd name="csX21" fmla="*/ 314039 w 857250"/>
                  <a:gd name="csY21" fmla="*/ 625092 h 700365"/>
                  <a:gd name="csX22" fmla="*/ 562451 w 857250"/>
                  <a:gd name="csY22" fmla="*/ 625092 h 700365"/>
                  <a:gd name="csX23" fmla="*/ 670551 w 857250"/>
                  <a:gd name="csY23" fmla="*/ 698730 h 700365"/>
                  <a:gd name="csX24" fmla="*/ 744188 w 857250"/>
                  <a:gd name="csY24" fmla="*/ 625092 h 700365"/>
                  <a:gd name="csX25" fmla="*/ 857250 w 857250"/>
                  <a:gd name="csY25" fmla="*/ 625092 h 700365"/>
                  <a:gd name="csX26" fmla="*/ 857250 w 857250"/>
                  <a:gd name="csY26" fmla="*/ 460119 h 700365"/>
                  <a:gd name="csX27" fmla="*/ 132207 w 857250"/>
                  <a:gd name="csY27" fmla="*/ 590421 h 700365"/>
                  <a:gd name="csX28" fmla="*/ 34671 w 857250"/>
                  <a:gd name="csY28" fmla="*/ 590421 h 700365"/>
                  <a:gd name="csX29" fmla="*/ 34671 w 857250"/>
                  <a:gd name="csY29" fmla="*/ 549559 h 700365"/>
                  <a:gd name="csX30" fmla="*/ 151067 w 857250"/>
                  <a:gd name="csY30" fmla="*/ 549559 h 700365"/>
                  <a:gd name="csX31" fmla="*/ 132207 w 857250"/>
                  <a:gd name="csY31" fmla="*/ 590421 h 700365"/>
                  <a:gd name="csX32" fmla="*/ 223171 w 857250"/>
                  <a:gd name="csY32" fmla="*/ 665669 h 700365"/>
                  <a:gd name="csX33" fmla="*/ 165259 w 857250"/>
                  <a:gd name="csY33" fmla="*/ 607757 h 700365"/>
                  <a:gd name="csX34" fmla="*/ 223171 w 857250"/>
                  <a:gd name="csY34" fmla="*/ 549845 h 700365"/>
                  <a:gd name="csX35" fmla="*/ 281083 w 857250"/>
                  <a:gd name="csY35" fmla="*/ 607757 h 700365"/>
                  <a:gd name="csX36" fmla="*/ 223171 w 857250"/>
                  <a:gd name="csY36" fmla="*/ 665669 h 700365"/>
                  <a:gd name="csX37" fmla="*/ 519589 w 857250"/>
                  <a:gd name="csY37" fmla="*/ 590421 h 700365"/>
                  <a:gd name="csX38" fmla="*/ 314325 w 857250"/>
                  <a:gd name="csY38" fmla="*/ 590421 h 700365"/>
                  <a:gd name="csX39" fmla="*/ 295275 w 857250"/>
                  <a:gd name="csY39" fmla="*/ 549559 h 700365"/>
                  <a:gd name="csX40" fmla="*/ 519589 w 857250"/>
                  <a:gd name="csY40" fmla="*/ 549559 h 700365"/>
                  <a:gd name="csX41" fmla="*/ 519589 w 857250"/>
                  <a:gd name="csY41" fmla="*/ 515174 h 700365"/>
                  <a:gd name="csX42" fmla="*/ 34671 w 857250"/>
                  <a:gd name="csY42" fmla="*/ 515174 h 700365"/>
                  <a:gd name="csX43" fmla="*/ 34671 w 857250"/>
                  <a:gd name="csY43" fmla="*/ 192086 h 700365"/>
                  <a:gd name="csX44" fmla="*/ 217742 w 857250"/>
                  <a:gd name="csY44" fmla="*/ 192086 h 700365"/>
                  <a:gd name="csX45" fmla="*/ 229172 w 857250"/>
                  <a:gd name="csY45" fmla="*/ 249902 h 700365"/>
                  <a:gd name="csX46" fmla="*/ 99441 w 857250"/>
                  <a:gd name="csY46" fmla="*/ 249902 h 700365"/>
                  <a:gd name="csX47" fmla="*/ 99441 w 857250"/>
                  <a:gd name="csY47" fmla="*/ 284478 h 700365"/>
                  <a:gd name="csX48" fmla="*/ 241459 w 857250"/>
                  <a:gd name="csY48" fmla="*/ 284478 h 700365"/>
                  <a:gd name="csX49" fmla="*/ 263081 w 857250"/>
                  <a:gd name="csY49" fmla="*/ 329436 h 700365"/>
                  <a:gd name="csX50" fmla="*/ 99441 w 857250"/>
                  <a:gd name="csY50" fmla="*/ 329436 h 700365"/>
                  <a:gd name="csX51" fmla="*/ 99441 w 857250"/>
                  <a:gd name="csY51" fmla="*/ 364107 h 700365"/>
                  <a:gd name="csX52" fmla="*/ 284131 w 857250"/>
                  <a:gd name="csY52" fmla="*/ 364107 h 700365"/>
                  <a:gd name="csX53" fmla="*/ 316897 w 857250"/>
                  <a:gd name="csY53" fmla="*/ 408970 h 700365"/>
                  <a:gd name="csX54" fmla="*/ 99441 w 857250"/>
                  <a:gd name="csY54" fmla="*/ 408970 h 700365"/>
                  <a:gd name="csX55" fmla="*/ 99441 w 857250"/>
                  <a:gd name="csY55" fmla="*/ 443641 h 700365"/>
                  <a:gd name="csX56" fmla="*/ 347091 w 857250"/>
                  <a:gd name="csY56" fmla="*/ 443641 h 700365"/>
                  <a:gd name="csX57" fmla="*/ 374047 w 857250"/>
                  <a:gd name="csY57" fmla="*/ 470597 h 700365"/>
                  <a:gd name="csX58" fmla="*/ 385572 w 857250"/>
                  <a:gd name="csY58" fmla="*/ 480979 h 700365"/>
                  <a:gd name="csX59" fmla="*/ 397193 w 857250"/>
                  <a:gd name="csY59" fmla="*/ 470597 h 700365"/>
                  <a:gd name="csX60" fmla="*/ 519589 w 857250"/>
                  <a:gd name="csY60" fmla="*/ 306290 h 700365"/>
                  <a:gd name="csX61" fmla="*/ 385286 w 857250"/>
                  <a:gd name="csY61" fmla="*/ 433544 h 700365"/>
                  <a:gd name="csX62" fmla="*/ 363569 w 857250"/>
                  <a:gd name="csY62" fmla="*/ 410208 h 700365"/>
                  <a:gd name="csX63" fmla="*/ 363569 w 857250"/>
                  <a:gd name="csY63" fmla="*/ 408970 h 700365"/>
                  <a:gd name="csX64" fmla="*/ 362522 w 857250"/>
                  <a:gd name="csY64" fmla="*/ 408970 h 700365"/>
                  <a:gd name="csX65" fmla="*/ 251079 w 857250"/>
                  <a:gd name="csY65" fmla="*/ 167606 h 700365"/>
                  <a:gd name="csX66" fmla="*/ 388910 w 857250"/>
                  <a:gd name="csY66" fmla="*/ 36928 h 700365"/>
                  <a:gd name="csX67" fmla="*/ 519589 w 857250"/>
                  <a:gd name="csY67" fmla="*/ 167606 h 700365"/>
                  <a:gd name="csX68" fmla="*/ 385286 w 857250"/>
                  <a:gd name="csY68" fmla="*/ 433544 h 700365"/>
                  <a:gd name="csX69" fmla="*/ 757714 w 857250"/>
                  <a:gd name="csY69" fmla="*/ 367536 h 700365"/>
                  <a:gd name="csX70" fmla="*/ 795814 w 857250"/>
                  <a:gd name="csY70" fmla="*/ 427353 h 700365"/>
                  <a:gd name="csX71" fmla="*/ 679323 w 857250"/>
                  <a:gd name="csY71" fmla="*/ 427353 h 700365"/>
                  <a:gd name="csX72" fmla="*/ 679323 w 857250"/>
                  <a:gd name="csY72" fmla="*/ 367536 h 700365"/>
                  <a:gd name="csX73" fmla="*/ 652939 w 857250"/>
                  <a:gd name="csY73" fmla="*/ 665669 h 700365"/>
                  <a:gd name="csX74" fmla="*/ 595027 w 857250"/>
                  <a:gd name="csY74" fmla="*/ 607757 h 700365"/>
                  <a:gd name="csX75" fmla="*/ 652939 w 857250"/>
                  <a:gd name="csY75" fmla="*/ 549845 h 700365"/>
                  <a:gd name="csX76" fmla="*/ 710851 w 857250"/>
                  <a:gd name="csY76" fmla="*/ 607757 h 700365"/>
                  <a:gd name="csX77" fmla="*/ 653320 w 857250"/>
                  <a:gd name="csY77" fmla="*/ 665669 h 700365"/>
                  <a:gd name="csX78" fmla="*/ 822198 w 857250"/>
                  <a:gd name="csY78" fmla="*/ 590421 h 700365"/>
                  <a:gd name="csX79" fmla="*/ 744188 w 857250"/>
                  <a:gd name="csY79" fmla="*/ 590421 h 700365"/>
                  <a:gd name="csX80" fmla="*/ 636089 w 857250"/>
                  <a:gd name="csY80" fmla="*/ 516783 h 700365"/>
                  <a:gd name="csX81" fmla="*/ 562451 w 857250"/>
                  <a:gd name="csY81" fmla="*/ 590421 h 700365"/>
                  <a:gd name="csX82" fmla="*/ 554165 w 857250"/>
                  <a:gd name="csY82" fmla="*/ 590421 h 700365"/>
                  <a:gd name="csX83" fmla="*/ 554165 w 857250"/>
                  <a:gd name="csY83" fmla="*/ 304671 h 700365"/>
                  <a:gd name="csX84" fmla="*/ 717995 w 857250"/>
                  <a:gd name="csY84" fmla="*/ 304671 h 700365"/>
                  <a:gd name="csX85" fmla="*/ 735806 w 857250"/>
                  <a:gd name="csY85" fmla="*/ 333246 h 700365"/>
                  <a:gd name="csX86" fmla="*/ 644652 w 857250"/>
                  <a:gd name="csY86" fmla="*/ 333246 h 700365"/>
                  <a:gd name="csX87" fmla="*/ 644652 w 857250"/>
                  <a:gd name="csY87" fmla="*/ 462024 h 700365"/>
                  <a:gd name="csX88" fmla="*/ 817055 w 857250"/>
                  <a:gd name="csY88" fmla="*/ 462024 h 700365"/>
                  <a:gd name="csX89" fmla="*/ 817055 w 857250"/>
                  <a:gd name="csY89" fmla="*/ 461262 h 700365"/>
                  <a:gd name="csX90" fmla="*/ 822579 w 857250"/>
                  <a:gd name="csY90" fmla="*/ 470120 h 7003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</a:cxnLst>
                <a:rect l="l" t="t" r="r" b="b"/>
                <a:pathLst>
                  <a:path w="857250" h="700365">
                    <a:moveTo>
                      <a:pt x="385286" y="81024"/>
                    </a:moveTo>
                    <a:cubicBezTo>
                      <a:pt x="337468" y="81077"/>
                      <a:pt x="298747" y="119884"/>
                      <a:pt x="298799" y="167702"/>
                    </a:cubicBezTo>
                    <a:cubicBezTo>
                      <a:pt x="298852" y="215520"/>
                      <a:pt x="337659" y="254241"/>
                      <a:pt x="385477" y="254189"/>
                    </a:cubicBezTo>
                    <a:cubicBezTo>
                      <a:pt x="433258" y="254136"/>
                      <a:pt x="471964" y="215387"/>
                      <a:pt x="471964" y="167606"/>
                    </a:cubicBezTo>
                    <a:cubicBezTo>
                      <a:pt x="471911" y="119773"/>
                      <a:pt x="433120" y="81024"/>
                      <a:pt x="385286" y="81024"/>
                    </a:cubicBezTo>
                    <a:close/>
                    <a:moveTo>
                      <a:pt x="385286" y="219518"/>
                    </a:moveTo>
                    <a:cubicBezTo>
                      <a:pt x="356617" y="219465"/>
                      <a:pt x="333418" y="196181"/>
                      <a:pt x="333470" y="167511"/>
                    </a:cubicBezTo>
                    <a:cubicBezTo>
                      <a:pt x="333523" y="138841"/>
                      <a:pt x="356807" y="115643"/>
                      <a:pt x="385477" y="115695"/>
                    </a:cubicBezTo>
                    <a:cubicBezTo>
                      <a:pt x="414109" y="115748"/>
                      <a:pt x="437293" y="138974"/>
                      <a:pt x="437293" y="167606"/>
                    </a:cubicBezTo>
                    <a:cubicBezTo>
                      <a:pt x="437240" y="196292"/>
                      <a:pt x="413972" y="219518"/>
                      <a:pt x="385286" y="219518"/>
                    </a:cubicBezTo>
                    <a:close/>
                    <a:moveTo>
                      <a:pt x="737140" y="270000"/>
                    </a:moveTo>
                    <a:lnTo>
                      <a:pt x="554165" y="270000"/>
                    </a:lnTo>
                    <a:lnTo>
                      <a:pt x="554165" y="174750"/>
                    </a:lnTo>
                    <a:lnTo>
                      <a:pt x="554165" y="174750"/>
                    </a:lnTo>
                    <a:cubicBezTo>
                      <a:pt x="554165" y="172369"/>
                      <a:pt x="554165" y="169988"/>
                      <a:pt x="554165" y="167606"/>
                    </a:cubicBezTo>
                    <a:cubicBezTo>
                      <a:pt x="553515" y="74392"/>
                      <a:pt x="477423" y="-646"/>
                      <a:pt x="384209" y="4"/>
                    </a:cubicBezTo>
                    <a:cubicBezTo>
                      <a:pt x="295824" y="620"/>
                      <a:pt x="222883" y="69320"/>
                      <a:pt x="216979" y="157510"/>
                    </a:cubicBezTo>
                    <a:lnTo>
                      <a:pt x="0" y="157510"/>
                    </a:lnTo>
                    <a:lnTo>
                      <a:pt x="0" y="625092"/>
                    </a:lnTo>
                    <a:lnTo>
                      <a:pt x="132207" y="625092"/>
                    </a:lnTo>
                    <a:cubicBezTo>
                      <a:pt x="141866" y="675304"/>
                      <a:pt x="190401" y="708178"/>
                      <a:pt x="240612" y="698519"/>
                    </a:cubicBezTo>
                    <a:cubicBezTo>
                      <a:pt x="277802" y="691365"/>
                      <a:pt x="306885" y="662282"/>
                      <a:pt x="314039" y="625092"/>
                    </a:cubicBezTo>
                    <a:lnTo>
                      <a:pt x="562451" y="625092"/>
                    </a:lnTo>
                    <a:cubicBezTo>
                      <a:pt x="571968" y="675277"/>
                      <a:pt x="620365" y="708246"/>
                      <a:pt x="670551" y="698730"/>
                    </a:cubicBezTo>
                    <a:cubicBezTo>
                      <a:pt x="707896" y="691648"/>
                      <a:pt x="737107" y="662438"/>
                      <a:pt x="744188" y="625092"/>
                    </a:cubicBezTo>
                    <a:lnTo>
                      <a:pt x="857250" y="625092"/>
                    </a:lnTo>
                    <a:lnTo>
                      <a:pt x="857250" y="460119"/>
                    </a:lnTo>
                    <a:close/>
                    <a:moveTo>
                      <a:pt x="132207" y="590421"/>
                    </a:moveTo>
                    <a:lnTo>
                      <a:pt x="34671" y="590421"/>
                    </a:lnTo>
                    <a:lnTo>
                      <a:pt x="34671" y="549559"/>
                    </a:lnTo>
                    <a:lnTo>
                      <a:pt x="151067" y="549559"/>
                    </a:lnTo>
                    <a:cubicBezTo>
                      <a:pt x="141515" y="561421"/>
                      <a:pt x="135037" y="575457"/>
                      <a:pt x="132207" y="590421"/>
                    </a:cubicBezTo>
                    <a:close/>
                    <a:moveTo>
                      <a:pt x="223171" y="665669"/>
                    </a:moveTo>
                    <a:cubicBezTo>
                      <a:pt x="191187" y="665669"/>
                      <a:pt x="165259" y="639741"/>
                      <a:pt x="165259" y="607757"/>
                    </a:cubicBezTo>
                    <a:cubicBezTo>
                      <a:pt x="165259" y="575773"/>
                      <a:pt x="191187" y="549845"/>
                      <a:pt x="223171" y="549845"/>
                    </a:cubicBezTo>
                    <a:cubicBezTo>
                      <a:pt x="255155" y="549845"/>
                      <a:pt x="281083" y="575773"/>
                      <a:pt x="281083" y="607757"/>
                    </a:cubicBezTo>
                    <a:cubicBezTo>
                      <a:pt x="281030" y="639719"/>
                      <a:pt x="255133" y="665616"/>
                      <a:pt x="223171" y="665669"/>
                    </a:cubicBezTo>
                    <a:close/>
                    <a:moveTo>
                      <a:pt x="519589" y="590421"/>
                    </a:moveTo>
                    <a:lnTo>
                      <a:pt x="314325" y="590421"/>
                    </a:lnTo>
                    <a:cubicBezTo>
                      <a:pt x="311439" y="575439"/>
                      <a:pt x="304895" y="561402"/>
                      <a:pt x="295275" y="549559"/>
                    </a:cubicBezTo>
                    <a:lnTo>
                      <a:pt x="519589" y="549559"/>
                    </a:lnTo>
                    <a:close/>
                    <a:moveTo>
                      <a:pt x="519589" y="515174"/>
                    </a:moveTo>
                    <a:lnTo>
                      <a:pt x="34671" y="515174"/>
                    </a:lnTo>
                    <a:lnTo>
                      <a:pt x="34671" y="192086"/>
                    </a:lnTo>
                    <a:lnTo>
                      <a:pt x="217742" y="192086"/>
                    </a:lnTo>
                    <a:cubicBezTo>
                      <a:pt x="219600" y="211693"/>
                      <a:pt x="223429" y="231063"/>
                      <a:pt x="229172" y="249902"/>
                    </a:cubicBezTo>
                    <a:lnTo>
                      <a:pt x="99441" y="249902"/>
                    </a:lnTo>
                    <a:lnTo>
                      <a:pt x="99441" y="284478"/>
                    </a:lnTo>
                    <a:lnTo>
                      <a:pt x="241459" y="284478"/>
                    </a:lnTo>
                    <a:cubicBezTo>
                      <a:pt x="247801" y="299865"/>
                      <a:pt x="255020" y="314876"/>
                      <a:pt x="263081" y="329436"/>
                    </a:cubicBezTo>
                    <a:lnTo>
                      <a:pt x="99441" y="329436"/>
                    </a:lnTo>
                    <a:lnTo>
                      <a:pt x="99441" y="364107"/>
                    </a:lnTo>
                    <a:lnTo>
                      <a:pt x="284131" y="364107"/>
                    </a:lnTo>
                    <a:cubicBezTo>
                      <a:pt x="295085" y="380681"/>
                      <a:pt x="306229" y="395730"/>
                      <a:pt x="316897" y="408970"/>
                    </a:cubicBezTo>
                    <a:lnTo>
                      <a:pt x="99441" y="408970"/>
                    </a:lnTo>
                    <a:lnTo>
                      <a:pt x="99441" y="443641"/>
                    </a:lnTo>
                    <a:lnTo>
                      <a:pt x="347091" y="443641"/>
                    </a:lnTo>
                    <a:cubicBezTo>
                      <a:pt x="361950" y="459548"/>
                      <a:pt x="372428" y="469168"/>
                      <a:pt x="374047" y="470597"/>
                    </a:cubicBezTo>
                    <a:lnTo>
                      <a:pt x="385572" y="480979"/>
                    </a:lnTo>
                    <a:lnTo>
                      <a:pt x="397193" y="470597"/>
                    </a:lnTo>
                    <a:cubicBezTo>
                      <a:pt x="447287" y="423408"/>
                      <a:pt x="488713" y="367796"/>
                      <a:pt x="519589" y="306290"/>
                    </a:cubicBezTo>
                    <a:close/>
                    <a:moveTo>
                      <a:pt x="385286" y="433544"/>
                    </a:moveTo>
                    <a:cubicBezTo>
                      <a:pt x="379667" y="427734"/>
                      <a:pt x="372142" y="419828"/>
                      <a:pt x="363569" y="410208"/>
                    </a:cubicBezTo>
                    <a:lnTo>
                      <a:pt x="363569" y="408970"/>
                    </a:lnTo>
                    <a:lnTo>
                      <a:pt x="362522" y="408970"/>
                    </a:lnTo>
                    <a:cubicBezTo>
                      <a:pt x="319373" y="359916"/>
                      <a:pt x="251079" y="266666"/>
                      <a:pt x="251079" y="167606"/>
                    </a:cubicBezTo>
                    <a:cubicBezTo>
                      <a:pt x="253054" y="93459"/>
                      <a:pt x="314763" y="34953"/>
                      <a:pt x="388910" y="36928"/>
                    </a:cubicBezTo>
                    <a:cubicBezTo>
                      <a:pt x="460280" y="38829"/>
                      <a:pt x="517688" y="96237"/>
                      <a:pt x="519589" y="167606"/>
                    </a:cubicBezTo>
                    <a:cubicBezTo>
                      <a:pt x="519589" y="287336"/>
                      <a:pt x="419862" y="398588"/>
                      <a:pt x="385286" y="433544"/>
                    </a:cubicBezTo>
                    <a:close/>
                    <a:moveTo>
                      <a:pt x="757714" y="367536"/>
                    </a:moveTo>
                    <a:lnTo>
                      <a:pt x="795814" y="427353"/>
                    </a:lnTo>
                    <a:lnTo>
                      <a:pt x="679323" y="427353"/>
                    </a:lnTo>
                    <a:lnTo>
                      <a:pt x="679323" y="367536"/>
                    </a:lnTo>
                    <a:close/>
                    <a:moveTo>
                      <a:pt x="652939" y="665669"/>
                    </a:moveTo>
                    <a:cubicBezTo>
                      <a:pt x="620955" y="665669"/>
                      <a:pt x="595027" y="639741"/>
                      <a:pt x="595027" y="607757"/>
                    </a:cubicBezTo>
                    <a:cubicBezTo>
                      <a:pt x="595027" y="575773"/>
                      <a:pt x="620955" y="549845"/>
                      <a:pt x="652939" y="549845"/>
                    </a:cubicBezTo>
                    <a:cubicBezTo>
                      <a:pt x="684923" y="549845"/>
                      <a:pt x="710851" y="575773"/>
                      <a:pt x="710851" y="607757"/>
                    </a:cubicBezTo>
                    <a:cubicBezTo>
                      <a:pt x="710800" y="639571"/>
                      <a:pt x="685133" y="665407"/>
                      <a:pt x="653320" y="665669"/>
                    </a:cubicBezTo>
                    <a:close/>
                    <a:moveTo>
                      <a:pt x="822198" y="590421"/>
                    </a:moveTo>
                    <a:lnTo>
                      <a:pt x="744188" y="590421"/>
                    </a:lnTo>
                    <a:cubicBezTo>
                      <a:pt x="734672" y="540236"/>
                      <a:pt x="686274" y="507267"/>
                      <a:pt x="636089" y="516783"/>
                    </a:cubicBezTo>
                    <a:cubicBezTo>
                      <a:pt x="598743" y="523865"/>
                      <a:pt x="569533" y="553075"/>
                      <a:pt x="562451" y="590421"/>
                    </a:cubicBezTo>
                    <a:lnTo>
                      <a:pt x="554165" y="590421"/>
                    </a:lnTo>
                    <a:lnTo>
                      <a:pt x="554165" y="304671"/>
                    </a:lnTo>
                    <a:lnTo>
                      <a:pt x="717995" y="304671"/>
                    </a:lnTo>
                    <a:lnTo>
                      <a:pt x="735806" y="333246"/>
                    </a:lnTo>
                    <a:lnTo>
                      <a:pt x="644652" y="333246"/>
                    </a:lnTo>
                    <a:lnTo>
                      <a:pt x="644652" y="462024"/>
                    </a:lnTo>
                    <a:lnTo>
                      <a:pt x="817055" y="462024"/>
                    </a:lnTo>
                    <a:lnTo>
                      <a:pt x="817055" y="461262"/>
                    </a:lnTo>
                    <a:lnTo>
                      <a:pt x="822579" y="47012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43" name="Agrupar 142">
              <a:extLst>
                <a:ext uri="{FF2B5EF4-FFF2-40B4-BE49-F238E27FC236}">
                  <a16:creationId xmlns:a16="http://schemas.microsoft.com/office/drawing/2014/main" id="{27A0E99F-D38D-FBFB-3A37-2E46627D8301}"/>
                </a:ext>
              </a:extLst>
            </p:cNvPr>
            <p:cNvGrpSpPr/>
            <p:nvPr/>
          </p:nvGrpSpPr>
          <p:grpSpPr>
            <a:xfrm>
              <a:off x="3301884" y="2373887"/>
              <a:ext cx="1161234" cy="983994"/>
              <a:chOff x="4628292" y="3259669"/>
              <a:chExt cx="1260000" cy="1080000"/>
            </a:xfrm>
          </p:grpSpPr>
          <p:sp>
            <p:nvSpPr>
              <p:cNvPr id="138" name="Retângulo: Cantos Arredondados 137">
                <a:extLst>
                  <a:ext uri="{FF2B5EF4-FFF2-40B4-BE49-F238E27FC236}">
                    <a16:creationId xmlns:a16="http://schemas.microsoft.com/office/drawing/2014/main" id="{A663ADCE-9376-489C-E05B-61264881D469}"/>
                  </a:ext>
                </a:extLst>
              </p:cNvPr>
              <p:cNvSpPr/>
              <p:nvPr/>
            </p:nvSpPr>
            <p:spPr>
              <a:xfrm>
                <a:off x="4628292" y="3259669"/>
                <a:ext cx="1260000" cy="1080000"/>
              </a:xfrm>
              <a:prstGeom prst="roundRect">
                <a:avLst>
                  <a:gd name="adj" fmla="val 7329"/>
                </a:avLst>
              </a:prstGeom>
              <a:solidFill>
                <a:srgbClr val="123458">
                  <a:alpha val="87000"/>
                </a:srgbClr>
              </a:solidFill>
              <a:ln w="76200">
                <a:noFill/>
              </a:ln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grpSp>
            <p:nvGrpSpPr>
              <p:cNvPr id="97" name="Gráfico 18">
                <a:extLst>
                  <a:ext uri="{FF2B5EF4-FFF2-40B4-BE49-F238E27FC236}">
                    <a16:creationId xmlns:a16="http://schemas.microsoft.com/office/drawing/2014/main" id="{AC0ED28E-B47C-A6F1-DFC0-18B9477B46AB}"/>
                  </a:ext>
                </a:extLst>
              </p:cNvPr>
              <p:cNvGrpSpPr/>
              <p:nvPr/>
            </p:nvGrpSpPr>
            <p:grpSpPr>
              <a:xfrm>
                <a:off x="4948741" y="3401196"/>
                <a:ext cx="619103" cy="796947"/>
                <a:chOff x="1839399" y="2216496"/>
                <a:chExt cx="656049" cy="874732"/>
              </a:xfrm>
              <a:solidFill>
                <a:schemeClr val="bg1"/>
              </a:solidFill>
            </p:grpSpPr>
            <p:sp>
              <p:nvSpPr>
                <p:cNvPr id="98" name="Forma Livre: Forma 97">
                  <a:extLst>
                    <a:ext uri="{FF2B5EF4-FFF2-40B4-BE49-F238E27FC236}">
                      <a16:creationId xmlns:a16="http://schemas.microsoft.com/office/drawing/2014/main" id="{16B02FC2-C5E8-907A-3C13-4111DF486C7F}"/>
                    </a:ext>
                  </a:extLst>
                </p:cNvPr>
                <p:cNvSpPr/>
                <p:nvPr/>
              </p:nvSpPr>
              <p:spPr>
                <a:xfrm>
                  <a:off x="1839399" y="2216496"/>
                  <a:ext cx="218683" cy="497285"/>
                </a:xfrm>
                <a:custGeom>
                  <a:avLst/>
                  <a:gdLst>
                    <a:gd name="csX0" fmla="*/ 54671 w 218683"/>
                    <a:gd name="csY0" fmla="*/ 203539 h 497285"/>
                    <a:gd name="csX1" fmla="*/ 54671 w 218683"/>
                    <a:gd name="csY1" fmla="*/ 497285 h 497285"/>
                    <a:gd name="csX2" fmla="*/ 164012 w 218683"/>
                    <a:gd name="csY2" fmla="*/ 402322 h 497285"/>
                    <a:gd name="csX3" fmla="*/ 164012 w 218683"/>
                    <a:gd name="csY3" fmla="*/ 203539 h 497285"/>
                    <a:gd name="csX4" fmla="*/ 218683 w 218683"/>
                    <a:gd name="csY4" fmla="*/ 109342 h 497285"/>
                    <a:gd name="csX5" fmla="*/ 109342 w 218683"/>
                    <a:gd name="csY5" fmla="*/ 0 h 497285"/>
                    <a:gd name="csX6" fmla="*/ 0 w 218683"/>
                    <a:gd name="csY6" fmla="*/ 109342 h 497285"/>
                    <a:gd name="csX7" fmla="*/ 54671 w 218683"/>
                    <a:gd name="csY7" fmla="*/ 203539 h 497285"/>
                    <a:gd name="csX8" fmla="*/ 109342 w 218683"/>
                    <a:gd name="csY8" fmla="*/ 54671 h 497285"/>
                    <a:gd name="csX9" fmla="*/ 164012 w 218683"/>
                    <a:gd name="csY9" fmla="*/ 109342 h 497285"/>
                    <a:gd name="csX10" fmla="*/ 109342 w 218683"/>
                    <a:gd name="csY10" fmla="*/ 164012 h 497285"/>
                    <a:gd name="csX11" fmla="*/ 54671 w 218683"/>
                    <a:gd name="csY11" fmla="*/ 109342 h 497285"/>
                    <a:gd name="csX12" fmla="*/ 109342 w 218683"/>
                    <a:gd name="csY12" fmla="*/ 54671 h 49728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218683" h="497285">
                      <a:moveTo>
                        <a:pt x="54671" y="203539"/>
                      </a:moveTo>
                      <a:lnTo>
                        <a:pt x="54671" y="497285"/>
                      </a:lnTo>
                      <a:cubicBezTo>
                        <a:pt x="84302" y="459125"/>
                        <a:pt x="123009" y="428291"/>
                        <a:pt x="164012" y="402322"/>
                      </a:cubicBezTo>
                      <a:lnTo>
                        <a:pt x="164012" y="203539"/>
                      </a:lnTo>
                      <a:cubicBezTo>
                        <a:pt x="196541" y="184568"/>
                        <a:pt x="218683" y="149689"/>
                        <a:pt x="218683" y="109342"/>
                      </a:cubicBezTo>
                      <a:cubicBezTo>
                        <a:pt x="218683" y="48985"/>
                        <a:pt x="169753" y="0"/>
                        <a:pt x="109342" y="0"/>
                      </a:cubicBezTo>
                      <a:cubicBezTo>
                        <a:pt x="48930" y="0"/>
                        <a:pt x="0" y="48985"/>
                        <a:pt x="0" y="109342"/>
                      </a:cubicBezTo>
                      <a:cubicBezTo>
                        <a:pt x="0" y="149689"/>
                        <a:pt x="22142" y="184568"/>
                        <a:pt x="54671" y="203539"/>
                      </a:cubicBezTo>
                      <a:close/>
                      <a:moveTo>
                        <a:pt x="109342" y="54671"/>
                      </a:moveTo>
                      <a:cubicBezTo>
                        <a:pt x="139465" y="54671"/>
                        <a:pt x="164012" y="79218"/>
                        <a:pt x="164012" y="109342"/>
                      </a:cubicBezTo>
                      <a:cubicBezTo>
                        <a:pt x="164012" y="139465"/>
                        <a:pt x="139465" y="164012"/>
                        <a:pt x="109342" y="164012"/>
                      </a:cubicBezTo>
                      <a:cubicBezTo>
                        <a:pt x="79218" y="164012"/>
                        <a:pt x="54671" y="139465"/>
                        <a:pt x="54671" y="109342"/>
                      </a:cubicBezTo>
                      <a:cubicBezTo>
                        <a:pt x="54671" y="79218"/>
                        <a:pt x="79218" y="54671"/>
                        <a:pt x="109342" y="54671"/>
                      </a:cubicBezTo>
                      <a:close/>
                    </a:path>
                  </a:pathLst>
                </a:custGeom>
                <a:grpFill/>
                <a:ln w="54173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99" name="Forma Livre: Forma 98">
                  <a:extLst>
                    <a:ext uri="{FF2B5EF4-FFF2-40B4-BE49-F238E27FC236}">
                      <a16:creationId xmlns:a16="http://schemas.microsoft.com/office/drawing/2014/main" id="{54240C6A-F481-85EA-AC61-38DFAE0BD07F}"/>
                    </a:ext>
                  </a:extLst>
                </p:cNvPr>
                <p:cNvSpPr/>
                <p:nvPr/>
              </p:nvSpPr>
              <p:spPr>
                <a:xfrm>
                  <a:off x="1839399" y="2216496"/>
                  <a:ext cx="656049" cy="874732"/>
                </a:xfrm>
                <a:custGeom>
                  <a:avLst/>
                  <a:gdLst>
                    <a:gd name="csX0" fmla="*/ 546708 w 656049"/>
                    <a:gd name="csY0" fmla="*/ 0 h 874732"/>
                    <a:gd name="csX1" fmla="*/ 437366 w 656049"/>
                    <a:gd name="csY1" fmla="*/ 109342 h 874732"/>
                    <a:gd name="csX2" fmla="*/ 492037 w 656049"/>
                    <a:gd name="csY2" fmla="*/ 203539 h 874732"/>
                    <a:gd name="csX3" fmla="*/ 492037 w 656049"/>
                    <a:gd name="csY3" fmla="*/ 218683 h 874732"/>
                    <a:gd name="csX4" fmla="*/ 303587 w 656049"/>
                    <a:gd name="csY4" fmla="*/ 388436 h 874732"/>
                    <a:gd name="csX5" fmla="*/ 54671 w 656049"/>
                    <a:gd name="csY5" fmla="*/ 656049 h 874732"/>
                    <a:gd name="csX6" fmla="*/ 54671 w 656049"/>
                    <a:gd name="csY6" fmla="*/ 671193 h 874732"/>
                    <a:gd name="csX7" fmla="*/ 0 w 656049"/>
                    <a:gd name="csY7" fmla="*/ 765391 h 874732"/>
                    <a:gd name="csX8" fmla="*/ 109342 w 656049"/>
                    <a:gd name="csY8" fmla="*/ 874732 h 874732"/>
                    <a:gd name="csX9" fmla="*/ 218683 w 656049"/>
                    <a:gd name="csY9" fmla="*/ 765391 h 874732"/>
                    <a:gd name="csX10" fmla="*/ 164012 w 656049"/>
                    <a:gd name="csY10" fmla="*/ 671193 h 874732"/>
                    <a:gd name="csX11" fmla="*/ 164012 w 656049"/>
                    <a:gd name="csY11" fmla="*/ 656049 h 874732"/>
                    <a:gd name="csX12" fmla="*/ 352462 w 656049"/>
                    <a:gd name="csY12" fmla="*/ 486296 h 874732"/>
                    <a:gd name="csX13" fmla="*/ 601378 w 656049"/>
                    <a:gd name="csY13" fmla="*/ 218683 h 874732"/>
                    <a:gd name="csX14" fmla="*/ 601378 w 656049"/>
                    <a:gd name="csY14" fmla="*/ 203539 h 874732"/>
                    <a:gd name="csX15" fmla="*/ 656049 w 656049"/>
                    <a:gd name="csY15" fmla="*/ 109342 h 874732"/>
                    <a:gd name="csX16" fmla="*/ 546708 w 656049"/>
                    <a:gd name="csY16" fmla="*/ 0 h 874732"/>
                    <a:gd name="csX17" fmla="*/ 109342 w 656049"/>
                    <a:gd name="csY17" fmla="*/ 820061 h 874732"/>
                    <a:gd name="csX18" fmla="*/ 54671 w 656049"/>
                    <a:gd name="csY18" fmla="*/ 765391 h 874732"/>
                    <a:gd name="csX19" fmla="*/ 109342 w 656049"/>
                    <a:gd name="csY19" fmla="*/ 710720 h 874732"/>
                    <a:gd name="csX20" fmla="*/ 164012 w 656049"/>
                    <a:gd name="csY20" fmla="*/ 765391 h 874732"/>
                    <a:gd name="csX21" fmla="*/ 109342 w 656049"/>
                    <a:gd name="csY21" fmla="*/ 820061 h 874732"/>
                    <a:gd name="csX22" fmla="*/ 546708 w 656049"/>
                    <a:gd name="csY22" fmla="*/ 164012 h 874732"/>
                    <a:gd name="csX23" fmla="*/ 492037 w 656049"/>
                    <a:gd name="csY23" fmla="*/ 109342 h 874732"/>
                    <a:gd name="csX24" fmla="*/ 546708 w 656049"/>
                    <a:gd name="csY24" fmla="*/ 54671 h 874732"/>
                    <a:gd name="csX25" fmla="*/ 601378 w 656049"/>
                    <a:gd name="csY25" fmla="*/ 109342 h 874732"/>
                    <a:gd name="csX26" fmla="*/ 546708 w 656049"/>
                    <a:gd name="csY26" fmla="*/ 164012 h 87473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</a:cxnLst>
                  <a:rect l="l" t="t" r="r" b="b"/>
                  <a:pathLst>
                    <a:path w="656049" h="874732">
                      <a:moveTo>
                        <a:pt x="546708" y="0"/>
                      </a:moveTo>
                      <a:cubicBezTo>
                        <a:pt x="486296" y="0"/>
                        <a:pt x="437366" y="48985"/>
                        <a:pt x="437366" y="109342"/>
                      </a:cubicBezTo>
                      <a:cubicBezTo>
                        <a:pt x="437366" y="149689"/>
                        <a:pt x="459453" y="184568"/>
                        <a:pt x="492037" y="203539"/>
                      </a:cubicBezTo>
                      <a:lnTo>
                        <a:pt x="492037" y="218683"/>
                      </a:lnTo>
                      <a:cubicBezTo>
                        <a:pt x="492037" y="289154"/>
                        <a:pt x="420801" y="329829"/>
                        <a:pt x="303587" y="388436"/>
                      </a:cubicBezTo>
                      <a:cubicBezTo>
                        <a:pt x="186919" y="446769"/>
                        <a:pt x="54671" y="512921"/>
                        <a:pt x="54671" y="656049"/>
                      </a:cubicBezTo>
                      <a:lnTo>
                        <a:pt x="54671" y="671193"/>
                      </a:lnTo>
                      <a:cubicBezTo>
                        <a:pt x="22142" y="690164"/>
                        <a:pt x="0" y="725044"/>
                        <a:pt x="0" y="765391"/>
                      </a:cubicBezTo>
                      <a:cubicBezTo>
                        <a:pt x="0" y="825747"/>
                        <a:pt x="48930" y="874732"/>
                        <a:pt x="109342" y="874732"/>
                      </a:cubicBezTo>
                      <a:cubicBezTo>
                        <a:pt x="169753" y="874732"/>
                        <a:pt x="218683" y="825747"/>
                        <a:pt x="218683" y="765391"/>
                      </a:cubicBezTo>
                      <a:cubicBezTo>
                        <a:pt x="218683" y="725044"/>
                        <a:pt x="196541" y="690164"/>
                        <a:pt x="164012" y="671193"/>
                      </a:cubicBezTo>
                      <a:lnTo>
                        <a:pt x="164012" y="656049"/>
                      </a:lnTo>
                      <a:cubicBezTo>
                        <a:pt x="164012" y="585578"/>
                        <a:pt x="235194" y="544903"/>
                        <a:pt x="352462" y="486296"/>
                      </a:cubicBezTo>
                      <a:cubicBezTo>
                        <a:pt x="469130" y="427963"/>
                        <a:pt x="601378" y="361811"/>
                        <a:pt x="601378" y="218683"/>
                      </a:cubicBezTo>
                      <a:lnTo>
                        <a:pt x="601378" y="203539"/>
                      </a:lnTo>
                      <a:cubicBezTo>
                        <a:pt x="633962" y="184568"/>
                        <a:pt x="656049" y="149689"/>
                        <a:pt x="656049" y="109342"/>
                      </a:cubicBezTo>
                      <a:cubicBezTo>
                        <a:pt x="656049" y="48985"/>
                        <a:pt x="607119" y="0"/>
                        <a:pt x="546708" y="0"/>
                      </a:cubicBezTo>
                      <a:close/>
                      <a:moveTo>
                        <a:pt x="109342" y="820061"/>
                      </a:moveTo>
                      <a:cubicBezTo>
                        <a:pt x="79218" y="820061"/>
                        <a:pt x="54671" y="795514"/>
                        <a:pt x="54671" y="765391"/>
                      </a:cubicBezTo>
                      <a:cubicBezTo>
                        <a:pt x="54671" y="735267"/>
                        <a:pt x="79218" y="710720"/>
                        <a:pt x="109342" y="710720"/>
                      </a:cubicBezTo>
                      <a:cubicBezTo>
                        <a:pt x="139465" y="710720"/>
                        <a:pt x="164012" y="735267"/>
                        <a:pt x="164012" y="765391"/>
                      </a:cubicBezTo>
                      <a:cubicBezTo>
                        <a:pt x="164012" y="795514"/>
                        <a:pt x="139465" y="820061"/>
                        <a:pt x="109342" y="820061"/>
                      </a:cubicBezTo>
                      <a:close/>
                      <a:moveTo>
                        <a:pt x="546708" y="164012"/>
                      </a:moveTo>
                      <a:cubicBezTo>
                        <a:pt x="516584" y="164012"/>
                        <a:pt x="492037" y="139465"/>
                        <a:pt x="492037" y="109342"/>
                      </a:cubicBezTo>
                      <a:cubicBezTo>
                        <a:pt x="492037" y="79218"/>
                        <a:pt x="516584" y="54671"/>
                        <a:pt x="546708" y="54671"/>
                      </a:cubicBezTo>
                      <a:cubicBezTo>
                        <a:pt x="576831" y="54671"/>
                        <a:pt x="601378" y="79218"/>
                        <a:pt x="601378" y="109342"/>
                      </a:cubicBezTo>
                      <a:cubicBezTo>
                        <a:pt x="601378" y="139465"/>
                        <a:pt x="576831" y="164012"/>
                        <a:pt x="546708" y="164012"/>
                      </a:cubicBezTo>
                      <a:close/>
                    </a:path>
                  </a:pathLst>
                </a:custGeom>
                <a:grpFill/>
                <a:ln w="54173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grpSp>
          <p:nvGrpSpPr>
            <p:cNvPr id="145" name="Agrupar 144">
              <a:extLst>
                <a:ext uri="{FF2B5EF4-FFF2-40B4-BE49-F238E27FC236}">
                  <a16:creationId xmlns:a16="http://schemas.microsoft.com/office/drawing/2014/main" id="{7AEB3CB0-3CCC-4B1B-54A0-140BB97A53DC}"/>
                </a:ext>
              </a:extLst>
            </p:cNvPr>
            <p:cNvGrpSpPr/>
            <p:nvPr/>
          </p:nvGrpSpPr>
          <p:grpSpPr>
            <a:xfrm>
              <a:off x="3301884" y="5204196"/>
              <a:ext cx="1161234" cy="983994"/>
              <a:chOff x="3137786" y="4398137"/>
              <a:chExt cx="1260000" cy="1080000"/>
            </a:xfrm>
          </p:grpSpPr>
          <p:sp>
            <p:nvSpPr>
              <p:cNvPr id="140" name="Retângulo: Cantos Arredondados 139">
                <a:extLst>
                  <a:ext uri="{FF2B5EF4-FFF2-40B4-BE49-F238E27FC236}">
                    <a16:creationId xmlns:a16="http://schemas.microsoft.com/office/drawing/2014/main" id="{6A45B179-3171-572B-1D73-545545DA2341}"/>
                  </a:ext>
                </a:extLst>
              </p:cNvPr>
              <p:cNvSpPr/>
              <p:nvPr/>
            </p:nvSpPr>
            <p:spPr>
              <a:xfrm>
                <a:off x="3137786" y="4398137"/>
                <a:ext cx="1260000" cy="1080000"/>
              </a:xfrm>
              <a:prstGeom prst="roundRect">
                <a:avLst>
                  <a:gd name="adj" fmla="val 7329"/>
                </a:avLst>
              </a:prstGeom>
              <a:solidFill>
                <a:srgbClr val="123458">
                  <a:alpha val="87000"/>
                </a:srgbClr>
              </a:solidFill>
              <a:ln w="76200">
                <a:noFill/>
              </a:ln>
              <a:effectLst>
                <a:outerShdw blurRad="635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grpSp>
            <p:nvGrpSpPr>
              <p:cNvPr id="113" name="Gráfico 37">
                <a:extLst>
                  <a:ext uri="{FF2B5EF4-FFF2-40B4-BE49-F238E27FC236}">
                    <a16:creationId xmlns:a16="http://schemas.microsoft.com/office/drawing/2014/main" id="{A4112557-CA6D-F8D6-A90F-1C4ACB8478D3}"/>
                  </a:ext>
                </a:extLst>
              </p:cNvPr>
              <p:cNvGrpSpPr/>
              <p:nvPr/>
            </p:nvGrpSpPr>
            <p:grpSpPr>
              <a:xfrm>
                <a:off x="3512779" y="4632961"/>
                <a:ext cx="510015" cy="610352"/>
                <a:chOff x="808398" y="5177761"/>
                <a:chExt cx="505968" cy="674624"/>
              </a:xfrm>
              <a:solidFill>
                <a:schemeClr val="bg1"/>
              </a:solidFill>
            </p:grpSpPr>
            <p:sp>
              <p:nvSpPr>
                <p:cNvPr id="114" name="Forma Livre: Forma 113">
                  <a:extLst>
                    <a:ext uri="{FF2B5EF4-FFF2-40B4-BE49-F238E27FC236}">
                      <a16:creationId xmlns:a16="http://schemas.microsoft.com/office/drawing/2014/main" id="{281E911F-445C-3569-F832-7F3AAB4DB656}"/>
                    </a:ext>
                  </a:extLst>
                </p:cNvPr>
                <p:cNvSpPr/>
                <p:nvPr/>
              </p:nvSpPr>
              <p:spPr>
                <a:xfrm>
                  <a:off x="862631" y="5501506"/>
                  <a:ext cx="154488" cy="147953"/>
                </a:xfrm>
                <a:custGeom>
                  <a:avLst/>
                  <a:gdLst>
                    <a:gd name="csX0" fmla="*/ 124278 w 154488"/>
                    <a:gd name="csY0" fmla="*/ 14199 h 147953"/>
                    <a:gd name="csX1" fmla="*/ 107929 w 154488"/>
                    <a:gd name="csY1" fmla="*/ 0 h 147953"/>
                    <a:gd name="csX2" fmla="*/ 94173 w 154488"/>
                    <a:gd name="csY2" fmla="*/ 16718 h 147953"/>
                    <a:gd name="csX3" fmla="*/ 60980 w 154488"/>
                    <a:gd name="csY3" fmla="*/ 57058 h 147953"/>
                    <a:gd name="csX4" fmla="*/ 57332 w 154488"/>
                    <a:gd name="csY4" fmla="*/ 53517 h 147953"/>
                    <a:gd name="csX5" fmla="*/ 41806 w 154488"/>
                    <a:gd name="csY5" fmla="*/ 38411 h 147953"/>
                    <a:gd name="csX6" fmla="*/ 27133 w 154488"/>
                    <a:gd name="csY6" fmla="*/ 54339 h 147953"/>
                    <a:gd name="csX7" fmla="*/ 13904 w 154488"/>
                    <a:gd name="csY7" fmla="*/ 68696 h 147953"/>
                    <a:gd name="csX8" fmla="*/ 0 w 154488"/>
                    <a:gd name="csY8" fmla="*/ 83790 h 147953"/>
                    <a:gd name="csX9" fmla="*/ 14715 w 154488"/>
                    <a:gd name="csY9" fmla="*/ 98095 h 147953"/>
                    <a:gd name="csX10" fmla="*/ 49564 w 154488"/>
                    <a:gd name="csY10" fmla="*/ 131984 h 147953"/>
                    <a:gd name="csX11" fmla="*/ 65987 w 154488"/>
                    <a:gd name="csY11" fmla="*/ 147953 h 147953"/>
                    <a:gd name="csX12" fmla="*/ 80544 w 154488"/>
                    <a:gd name="csY12" fmla="*/ 130266 h 147953"/>
                    <a:gd name="csX13" fmla="*/ 141439 w 154488"/>
                    <a:gd name="csY13" fmla="*/ 56268 h 147953"/>
                    <a:gd name="csX14" fmla="*/ 154489 w 154488"/>
                    <a:gd name="csY14" fmla="*/ 40414 h 147953"/>
                    <a:gd name="csX15" fmla="*/ 138994 w 154488"/>
                    <a:gd name="csY15" fmla="*/ 26953 h 147953"/>
                    <a:gd name="csX16" fmla="*/ 124278 w 154488"/>
                    <a:gd name="csY16" fmla="*/ 14199 h 147953"/>
                    <a:gd name="csX17" fmla="*/ 64247 w 154488"/>
                    <a:gd name="csY17" fmla="*/ 116868 h 147953"/>
                    <a:gd name="csX18" fmla="*/ 29399 w 154488"/>
                    <a:gd name="csY18" fmla="*/ 82979 h 147953"/>
                    <a:gd name="csX19" fmla="*/ 42628 w 154488"/>
                    <a:gd name="csY19" fmla="*/ 68622 h 147953"/>
                    <a:gd name="csX20" fmla="*/ 62698 w 154488"/>
                    <a:gd name="csY20" fmla="*/ 88144 h 147953"/>
                    <a:gd name="csX21" fmla="*/ 110449 w 154488"/>
                    <a:gd name="csY21" fmla="*/ 30116 h 147953"/>
                    <a:gd name="csX22" fmla="*/ 125143 w 154488"/>
                    <a:gd name="csY22" fmla="*/ 42881 h 147953"/>
                    <a:gd name="csX23" fmla="*/ 64247 w 154488"/>
                    <a:gd name="csY23" fmla="*/ 116868 h 14795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154488" h="147953">
                      <a:moveTo>
                        <a:pt x="124278" y="14199"/>
                      </a:moveTo>
                      <a:lnTo>
                        <a:pt x="107929" y="0"/>
                      </a:lnTo>
                      <a:lnTo>
                        <a:pt x="94173" y="16718"/>
                      </a:lnTo>
                      <a:lnTo>
                        <a:pt x="60980" y="57058"/>
                      </a:lnTo>
                      <a:lnTo>
                        <a:pt x="57332" y="53517"/>
                      </a:lnTo>
                      <a:lnTo>
                        <a:pt x="41806" y="38411"/>
                      </a:lnTo>
                      <a:lnTo>
                        <a:pt x="27133" y="54339"/>
                      </a:lnTo>
                      <a:lnTo>
                        <a:pt x="13904" y="68696"/>
                      </a:lnTo>
                      <a:lnTo>
                        <a:pt x="0" y="83790"/>
                      </a:lnTo>
                      <a:lnTo>
                        <a:pt x="14715" y="98095"/>
                      </a:lnTo>
                      <a:lnTo>
                        <a:pt x="49564" y="131984"/>
                      </a:lnTo>
                      <a:lnTo>
                        <a:pt x="65987" y="147953"/>
                      </a:lnTo>
                      <a:lnTo>
                        <a:pt x="80544" y="130266"/>
                      </a:lnTo>
                      <a:lnTo>
                        <a:pt x="141439" y="56268"/>
                      </a:lnTo>
                      <a:lnTo>
                        <a:pt x="154489" y="40414"/>
                      </a:lnTo>
                      <a:lnTo>
                        <a:pt x="138994" y="26953"/>
                      </a:lnTo>
                      <a:lnTo>
                        <a:pt x="124278" y="14199"/>
                      </a:lnTo>
                      <a:close/>
                      <a:moveTo>
                        <a:pt x="64247" y="116868"/>
                      </a:moveTo>
                      <a:lnTo>
                        <a:pt x="29399" y="82979"/>
                      </a:lnTo>
                      <a:lnTo>
                        <a:pt x="42628" y="68622"/>
                      </a:lnTo>
                      <a:lnTo>
                        <a:pt x="62698" y="88144"/>
                      </a:lnTo>
                      <a:lnTo>
                        <a:pt x="110449" y="30116"/>
                      </a:lnTo>
                      <a:lnTo>
                        <a:pt x="125143" y="42881"/>
                      </a:lnTo>
                      <a:lnTo>
                        <a:pt x="64247" y="116868"/>
                      </a:lnTo>
                      <a:close/>
                    </a:path>
                  </a:pathLst>
                </a:custGeom>
                <a:grpFill/>
                <a:ln w="10418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5" name="Forma Livre: Forma 114">
                  <a:extLst>
                    <a:ext uri="{FF2B5EF4-FFF2-40B4-BE49-F238E27FC236}">
                      <a16:creationId xmlns:a16="http://schemas.microsoft.com/office/drawing/2014/main" id="{07C213B8-0867-D164-6FCC-CE5D38BE3184}"/>
                    </a:ext>
                  </a:extLst>
                </p:cNvPr>
                <p:cNvSpPr/>
                <p:nvPr/>
              </p:nvSpPr>
              <p:spPr>
                <a:xfrm>
                  <a:off x="862631" y="5370861"/>
                  <a:ext cx="154478" cy="147953"/>
                </a:xfrm>
                <a:custGeom>
                  <a:avLst/>
                  <a:gdLst>
                    <a:gd name="csX0" fmla="*/ 124278 w 154478"/>
                    <a:gd name="csY0" fmla="*/ 14199 h 147953"/>
                    <a:gd name="csX1" fmla="*/ 107929 w 154478"/>
                    <a:gd name="csY1" fmla="*/ 0 h 147953"/>
                    <a:gd name="csX2" fmla="*/ 94173 w 154478"/>
                    <a:gd name="csY2" fmla="*/ 16718 h 147953"/>
                    <a:gd name="csX3" fmla="*/ 60980 w 154478"/>
                    <a:gd name="csY3" fmla="*/ 57058 h 147953"/>
                    <a:gd name="csX4" fmla="*/ 57332 w 154478"/>
                    <a:gd name="csY4" fmla="*/ 53517 h 147953"/>
                    <a:gd name="csX5" fmla="*/ 41806 w 154478"/>
                    <a:gd name="csY5" fmla="*/ 38411 h 147953"/>
                    <a:gd name="csX6" fmla="*/ 27133 w 154478"/>
                    <a:gd name="csY6" fmla="*/ 54339 h 147953"/>
                    <a:gd name="csX7" fmla="*/ 13904 w 154478"/>
                    <a:gd name="csY7" fmla="*/ 68696 h 147953"/>
                    <a:gd name="csX8" fmla="*/ 0 w 154478"/>
                    <a:gd name="csY8" fmla="*/ 83790 h 147953"/>
                    <a:gd name="csX9" fmla="*/ 14715 w 154478"/>
                    <a:gd name="csY9" fmla="*/ 98095 h 147953"/>
                    <a:gd name="csX10" fmla="*/ 49564 w 154478"/>
                    <a:gd name="csY10" fmla="*/ 131984 h 147953"/>
                    <a:gd name="csX11" fmla="*/ 65987 w 154478"/>
                    <a:gd name="csY11" fmla="*/ 147953 h 147953"/>
                    <a:gd name="csX12" fmla="*/ 80544 w 154478"/>
                    <a:gd name="csY12" fmla="*/ 130266 h 147953"/>
                    <a:gd name="csX13" fmla="*/ 141439 w 154478"/>
                    <a:gd name="csY13" fmla="*/ 56268 h 147953"/>
                    <a:gd name="csX14" fmla="*/ 154478 w 154478"/>
                    <a:gd name="csY14" fmla="*/ 40414 h 147953"/>
                    <a:gd name="csX15" fmla="*/ 138983 w 154478"/>
                    <a:gd name="csY15" fmla="*/ 26953 h 147953"/>
                    <a:gd name="csX16" fmla="*/ 124278 w 154478"/>
                    <a:gd name="csY16" fmla="*/ 14199 h 147953"/>
                    <a:gd name="csX17" fmla="*/ 64247 w 154478"/>
                    <a:gd name="csY17" fmla="*/ 116879 h 147953"/>
                    <a:gd name="csX18" fmla="*/ 29399 w 154478"/>
                    <a:gd name="csY18" fmla="*/ 82989 h 147953"/>
                    <a:gd name="csX19" fmla="*/ 42628 w 154478"/>
                    <a:gd name="csY19" fmla="*/ 68632 h 147953"/>
                    <a:gd name="csX20" fmla="*/ 62698 w 154478"/>
                    <a:gd name="csY20" fmla="*/ 88154 h 147953"/>
                    <a:gd name="csX21" fmla="*/ 110449 w 154478"/>
                    <a:gd name="csY21" fmla="*/ 30126 h 147953"/>
                    <a:gd name="csX22" fmla="*/ 125143 w 154478"/>
                    <a:gd name="csY22" fmla="*/ 42891 h 147953"/>
                    <a:gd name="csX23" fmla="*/ 64247 w 154478"/>
                    <a:gd name="csY23" fmla="*/ 116879 h 14795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154478" h="147953">
                      <a:moveTo>
                        <a:pt x="124278" y="14199"/>
                      </a:moveTo>
                      <a:lnTo>
                        <a:pt x="107929" y="0"/>
                      </a:lnTo>
                      <a:lnTo>
                        <a:pt x="94173" y="16718"/>
                      </a:lnTo>
                      <a:lnTo>
                        <a:pt x="60980" y="57058"/>
                      </a:lnTo>
                      <a:lnTo>
                        <a:pt x="57332" y="53517"/>
                      </a:lnTo>
                      <a:lnTo>
                        <a:pt x="41806" y="38411"/>
                      </a:lnTo>
                      <a:lnTo>
                        <a:pt x="27133" y="54339"/>
                      </a:lnTo>
                      <a:lnTo>
                        <a:pt x="13904" y="68696"/>
                      </a:lnTo>
                      <a:lnTo>
                        <a:pt x="0" y="83790"/>
                      </a:lnTo>
                      <a:lnTo>
                        <a:pt x="14715" y="98095"/>
                      </a:lnTo>
                      <a:lnTo>
                        <a:pt x="49564" y="131984"/>
                      </a:lnTo>
                      <a:lnTo>
                        <a:pt x="65987" y="147953"/>
                      </a:lnTo>
                      <a:lnTo>
                        <a:pt x="80544" y="130266"/>
                      </a:lnTo>
                      <a:lnTo>
                        <a:pt x="141439" y="56268"/>
                      </a:lnTo>
                      <a:lnTo>
                        <a:pt x="154478" y="40414"/>
                      </a:lnTo>
                      <a:lnTo>
                        <a:pt x="138983" y="26953"/>
                      </a:lnTo>
                      <a:lnTo>
                        <a:pt x="124278" y="14199"/>
                      </a:lnTo>
                      <a:close/>
                      <a:moveTo>
                        <a:pt x="64247" y="116879"/>
                      </a:moveTo>
                      <a:lnTo>
                        <a:pt x="29399" y="82989"/>
                      </a:lnTo>
                      <a:lnTo>
                        <a:pt x="42628" y="68632"/>
                      </a:lnTo>
                      <a:lnTo>
                        <a:pt x="62698" y="88154"/>
                      </a:lnTo>
                      <a:lnTo>
                        <a:pt x="110449" y="30126"/>
                      </a:lnTo>
                      <a:lnTo>
                        <a:pt x="125143" y="42891"/>
                      </a:lnTo>
                      <a:lnTo>
                        <a:pt x="64247" y="116879"/>
                      </a:lnTo>
                      <a:close/>
                    </a:path>
                  </a:pathLst>
                </a:custGeom>
                <a:grpFill/>
                <a:ln w="10418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6" name="Forma Livre: Forma 115">
                  <a:extLst>
                    <a:ext uri="{FF2B5EF4-FFF2-40B4-BE49-F238E27FC236}">
                      <a16:creationId xmlns:a16="http://schemas.microsoft.com/office/drawing/2014/main" id="{F8FFCE81-E060-DCE9-2BAE-05B7F42754DA}"/>
                    </a:ext>
                  </a:extLst>
                </p:cNvPr>
                <p:cNvSpPr/>
                <p:nvPr/>
              </p:nvSpPr>
              <p:spPr>
                <a:xfrm>
                  <a:off x="862631" y="5629537"/>
                  <a:ext cx="154488" cy="147953"/>
                </a:xfrm>
                <a:custGeom>
                  <a:avLst/>
                  <a:gdLst>
                    <a:gd name="csX0" fmla="*/ 124278 w 154488"/>
                    <a:gd name="csY0" fmla="*/ 14199 h 147953"/>
                    <a:gd name="csX1" fmla="*/ 107929 w 154488"/>
                    <a:gd name="csY1" fmla="*/ 0 h 147953"/>
                    <a:gd name="csX2" fmla="*/ 94173 w 154488"/>
                    <a:gd name="csY2" fmla="*/ 16718 h 147953"/>
                    <a:gd name="csX3" fmla="*/ 60980 w 154488"/>
                    <a:gd name="csY3" fmla="*/ 57058 h 147953"/>
                    <a:gd name="csX4" fmla="*/ 57332 w 154488"/>
                    <a:gd name="csY4" fmla="*/ 53517 h 147953"/>
                    <a:gd name="csX5" fmla="*/ 41806 w 154488"/>
                    <a:gd name="csY5" fmla="*/ 38411 h 147953"/>
                    <a:gd name="csX6" fmla="*/ 27133 w 154488"/>
                    <a:gd name="csY6" fmla="*/ 54339 h 147953"/>
                    <a:gd name="csX7" fmla="*/ 13904 w 154488"/>
                    <a:gd name="csY7" fmla="*/ 68696 h 147953"/>
                    <a:gd name="csX8" fmla="*/ 0 w 154488"/>
                    <a:gd name="csY8" fmla="*/ 83790 h 147953"/>
                    <a:gd name="csX9" fmla="*/ 14715 w 154488"/>
                    <a:gd name="csY9" fmla="*/ 98095 h 147953"/>
                    <a:gd name="csX10" fmla="*/ 49564 w 154488"/>
                    <a:gd name="csY10" fmla="*/ 131984 h 147953"/>
                    <a:gd name="csX11" fmla="*/ 65987 w 154488"/>
                    <a:gd name="csY11" fmla="*/ 147953 h 147953"/>
                    <a:gd name="csX12" fmla="*/ 80544 w 154488"/>
                    <a:gd name="csY12" fmla="*/ 130266 h 147953"/>
                    <a:gd name="csX13" fmla="*/ 141439 w 154488"/>
                    <a:gd name="csY13" fmla="*/ 56268 h 147953"/>
                    <a:gd name="csX14" fmla="*/ 154489 w 154488"/>
                    <a:gd name="csY14" fmla="*/ 40414 h 147953"/>
                    <a:gd name="csX15" fmla="*/ 138994 w 154488"/>
                    <a:gd name="csY15" fmla="*/ 26953 h 147953"/>
                    <a:gd name="csX16" fmla="*/ 124278 w 154488"/>
                    <a:gd name="csY16" fmla="*/ 14199 h 147953"/>
                    <a:gd name="csX17" fmla="*/ 64247 w 154488"/>
                    <a:gd name="csY17" fmla="*/ 116868 h 147953"/>
                    <a:gd name="csX18" fmla="*/ 29399 w 154488"/>
                    <a:gd name="csY18" fmla="*/ 82979 h 147953"/>
                    <a:gd name="csX19" fmla="*/ 42628 w 154488"/>
                    <a:gd name="csY19" fmla="*/ 68622 h 147953"/>
                    <a:gd name="csX20" fmla="*/ 62698 w 154488"/>
                    <a:gd name="csY20" fmla="*/ 88144 h 147953"/>
                    <a:gd name="csX21" fmla="*/ 110449 w 154488"/>
                    <a:gd name="csY21" fmla="*/ 30116 h 147953"/>
                    <a:gd name="csX22" fmla="*/ 125143 w 154488"/>
                    <a:gd name="csY22" fmla="*/ 42881 h 147953"/>
                    <a:gd name="csX23" fmla="*/ 64247 w 154488"/>
                    <a:gd name="csY23" fmla="*/ 116868 h 14795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154488" h="147953">
                      <a:moveTo>
                        <a:pt x="124278" y="14199"/>
                      </a:moveTo>
                      <a:lnTo>
                        <a:pt x="107929" y="0"/>
                      </a:lnTo>
                      <a:lnTo>
                        <a:pt x="94173" y="16718"/>
                      </a:lnTo>
                      <a:lnTo>
                        <a:pt x="60980" y="57058"/>
                      </a:lnTo>
                      <a:lnTo>
                        <a:pt x="57332" y="53517"/>
                      </a:lnTo>
                      <a:lnTo>
                        <a:pt x="41806" y="38411"/>
                      </a:lnTo>
                      <a:lnTo>
                        <a:pt x="27133" y="54339"/>
                      </a:lnTo>
                      <a:lnTo>
                        <a:pt x="13904" y="68696"/>
                      </a:lnTo>
                      <a:lnTo>
                        <a:pt x="0" y="83790"/>
                      </a:lnTo>
                      <a:lnTo>
                        <a:pt x="14715" y="98095"/>
                      </a:lnTo>
                      <a:lnTo>
                        <a:pt x="49564" y="131984"/>
                      </a:lnTo>
                      <a:lnTo>
                        <a:pt x="65987" y="147953"/>
                      </a:lnTo>
                      <a:lnTo>
                        <a:pt x="80544" y="130266"/>
                      </a:lnTo>
                      <a:lnTo>
                        <a:pt x="141439" y="56268"/>
                      </a:lnTo>
                      <a:lnTo>
                        <a:pt x="154489" y="40414"/>
                      </a:lnTo>
                      <a:lnTo>
                        <a:pt x="138994" y="26953"/>
                      </a:lnTo>
                      <a:lnTo>
                        <a:pt x="124278" y="14199"/>
                      </a:lnTo>
                      <a:close/>
                      <a:moveTo>
                        <a:pt x="64247" y="116868"/>
                      </a:moveTo>
                      <a:lnTo>
                        <a:pt x="29399" y="82979"/>
                      </a:lnTo>
                      <a:lnTo>
                        <a:pt x="42628" y="68622"/>
                      </a:lnTo>
                      <a:lnTo>
                        <a:pt x="62698" y="88144"/>
                      </a:lnTo>
                      <a:lnTo>
                        <a:pt x="110449" y="30116"/>
                      </a:lnTo>
                      <a:lnTo>
                        <a:pt x="125143" y="42881"/>
                      </a:lnTo>
                      <a:lnTo>
                        <a:pt x="64247" y="116868"/>
                      </a:lnTo>
                      <a:close/>
                    </a:path>
                  </a:pathLst>
                </a:custGeom>
                <a:grpFill/>
                <a:ln w="10418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7" name="Retângulo 116">
                  <a:extLst>
                    <a:ext uri="{FF2B5EF4-FFF2-40B4-BE49-F238E27FC236}">
                      <a16:creationId xmlns:a16="http://schemas.microsoft.com/office/drawing/2014/main" id="{BDB27E55-5426-C107-D82A-4CC731142697}"/>
                    </a:ext>
                  </a:extLst>
                </p:cNvPr>
                <p:cNvSpPr/>
                <p:nvPr/>
              </p:nvSpPr>
              <p:spPr>
                <a:xfrm>
                  <a:off x="1025268" y="5545641"/>
                  <a:ext cx="220180" cy="21082"/>
                </a:xfrm>
                <a:prstGeom prst="rect">
                  <a:avLst/>
                </a:prstGeom>
                <a:grpFill/>
                <a:ln w="10418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8" name="Retângulo 117">
                  <a:extLst>
                    <a:ext uri="{FF2B5EF4-FFF2-40B4-BE49-F238E27FC236}">
                      <a16:creationId xmlns:a16="http://schemas.microsoft.com/office/drawing/2014/main" id="{AEB3CE1A-D43B-D170-953D-CECBC3942298}"/>
                    </a:ext>
                  </a:extLst>
                </p:cNvPr>
                <p:cNvSpPr/>
                <p:nvPr/>
              </p:nvSpPr>
              <p:spPr>
                <a:xfrm>
                  <a:off x="1025268" y="5582630"/>
                  <a:ext cx="220180" cy="21082"/>
                </a:xfrm>
                <a:prstGeom prst="rect">
                  <a:avLst/>
                </a:prstGeom>
                <a:grpFill/>
                <a:ln w="10418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" name="Retângulo 118">
                  <a:extLst>
                    <a:ext uri="{FF2B5EF4-FFF2-40B4-BE49-F238E27FC236}">
                      <a16:creationId xmlns:a16="http://schemas.microsoft.com/office/drawing/2014/main" id="{E36E1BB9-1013-66A3-937A-662811E51F50}"/>
                    </a:ext>
                  </a:extLst>
                </p:cNvPr>
                <p:cNvSpPr/>
                <p:nvPr/>
              </p:nvSpPr>
              <p:spPr>
                <a:xfrm>
                  <a:off x="1025268" y="5416251"/>
                  <a:ext cx="220180" cy="21082"/>
                </a:xfrm>
                <a:prstGeom prst="rect">
                  <a:avLst/>
                </a:prstGeom>
                <a:grpFill/>
                <a:ln w="10418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" name="Retângulo 119">
                  <a:extLst>
                    <a:ext uri="{FF2B5EF4-FFF2-40B4-BE49-F238E27FC236}">
                      <a16:creationId xmlns:a16="http://schemas.microsoft.com/office/drawing/2014/main" id="{A339350A-3AB1-CFE1-1D79-05036D61C78C}"/>
                    </a:ext>
                  </a:extLst>
                </p:cNvPr>
                <p:cNvSpPr/>
                <p:nvPr/>
              </p:nvSpPr>
              <p:spPr>
                <a:xfrm>
                  <a:off x="1025268" y="5453228"/>
                  <a:ext cx="220180" cy="21082"/>
                </a:xfrm>
                <a:prstGeom prst="rect">
                  <a:avLst/>
                </a:prstGeom>
                <a:grpFill/>
                <a:ln w="10418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1" name="Forma Livre: Forma 120">
                  <a:extLst>
                    <a:ext uri="{FF2B5EF4-FFF2-40B4-BE49-F238E27FC236}">
                      <a16:creationId xmlns:a16="http://schemas.microsoft.com/office/drawing/2014/main" id="{5849329A-8232-215A-B9B4-3FDEDBFB7B23}"/>
                    </a:ext>
                  </a:extLst>
                </p:cNvPr>
                <p:cNvSpPr/>
                <p:nvPr/>
              </p:nvSpPr>
              <p:spPr>
                <a:xfrm>
                  <a:off x="862631" y="5242387"/>
                  <a:ext cx="154478" cy="147953"/>
                </a:xfrm>
                <a:custGeom>
                  <a:avLst/>
                  <a:gdLst>
                    <a:gd name="csX0" fmla="*/ 124278 w 154478"/>
                    <a:gd name="csY0" fmla="*/ 14199 h 147953"/>
                    <a:gd name="csX1" fmla="*/ 107929 w 154478"/>
                    <a:gd name="csY1" fmla="*/ 0 h 147953"/>
                    <a:gd name="csX2" fmla="*/ 94173 w 154478"/>
                    <a:gd name="csY2" fmla="*/ 16718 h 147953"/>
                    <a:gd name="csX3" fmla="*/ 60980 w 154478"/>
                    <a:gd name="csY3" fmla="*/ 57058 h 147953"/>
                    <a:gd name="csX4" fmla="*/ 57332 w 154478"/>
                    <a:gd name="csY4" fmla="*/ 53517 h 147953"/>
                    <a:gd name="csX5" fmla="*/ 41806 w 154478"/>
                    <a:gd name="csY5" fmla="*/ 38411 h 147953"/>
                    <a:gd name="csX6" fmla="*/ 27133 w 154478"/>
                    <a:gd name="csY6" fmla="*/ 54339 h 147953"/>
                    <a:gd name="csX7" fmla="*/ 13904 w 154478"/>
                    <a:gd name="csY7" fmla="*/ 68696 h 147953"/>
                    <a:gd name="csX8" fmla="*/ 0 w 154478"/>
                    <a:gd name="csY8" fmla="*/ 83790 h 147953"/>
                    <a:gd name="csX9" fmla="*/ 14715 w 154478"/>
                    <a:gd name="csY9" fmla="*/ 98095 h 147953"/>
                    <a:gd name="csX10" fmla="*/ 49564 w 154478"/>
                    <a:gd name="csY10" fmla="*/ 131984 h 147953"/>
                    <a:gd name="csX11" fmla="*/ 65987 w 154478"/>
                    <a:gd name="csY11" fmla="*/ 147953 h 147953"/>
                    <a:gd name="csX12" fmla="*/ 80544 w 154478"/>
                    <a:gd name="csY12" fmla="*/ 130266 h 147953"/>
                    <a:gd name="csX13" fmla="*/ 141439 w 154478"/>
                    <a:gd name="csY13" fmla="*/ 56268 h 147953"/>
                    <a:gd name="csX14" fmla="*/ 154478 w 154478"/>
                    <a:gd name="csY14" fmla="*/ 40414 h 147953"/>
                    <a:gd name="csX15" fmla="*/ 138983 w 154478"/>
                    <a:gd name="csY15" fmla="*/ 26953 h 147953"/>
                    <a:gd name="csX16" fmla="*/ 124278 w 154478"/>
                    <a:gd name="csY16" fmla="*/ 14199 h 147953"/>
                    <a:gd name="csX17" fmla="*/ 64247 w 154478"/>
                    <a:gd name="csY17" fmla="*/ 116879 h 147953"/>
                    <a:gd name="csX18" fmla="*/ 29399 w 154478"/>
                    <a:gd name="csY18" fmla="*/ 82989 h 147953"/>
                    <a:gd name="csX19" fmla="*/ 42628 w 154478"/>
                    <a:gd name="csY19" fmla="*/ 68632 h 147953"/>
                    <a:gd name="csX20" fmla="*/ 62698 w 154478"/>
                    <a:gd name="csY20" fmla="*/ 88154 h 147953"/>
                    <a:gd name="csX21" fmla="*/ 110449 w 154478"/>
                    <a:gd name="csY21" fmla="*/ 30126 h 147953"/>
                    <a:gd name="csX22" fmla="*/ 125143 w 154478"/>
                    <a:gd name="csY22" fmla="*/ 42891 h 147953"/>
                    <a:gd name="csX23" fmla="*/ 64247 w 154478"/>
                    <a:gd name="csY23" fmla="*/ 116879 h 14795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</a:cxnLst>
                  <a:rect l="l" t="t" r="r" b="b"/>
                  <a:pathLst>
                    <a:path w="154478" h="147953">
                      <a:moveTo>
                        <a:pt x="124278" y="14199"/>
                      </a:moveTo>
                      <a:lnTo>
                        <a:pt x="107929" y="0"/>
                      </a:lnTo>
                      <a:lnTo>
                        <a:pt x="94173" y="16718"/>
                      </a:lnTo>
                      <a:lnTo>
                        <a:pt x="60980" y="57058"/>
                      </a:lnTo>
                      <a:lnTo>
                        <a:pt x="57332" y="53517"/>
                      </a:lnTo>
                      <a:lnTo>
                        <a:pt x="41806" y="38411"/>
                      </a:lnTo>
                      <a:lnTo>
                        <a:pt x="27133" y="54339"/>
                      </a:lnTo>
                      <a:lnTo>
                        <a:pt x="13904" y="68696"/>
                      </a:lnTo>
                      <a:lnTo>
                        <a:pt x="0" y="83790"/>
                      </a:lnTo>
                      <a:lnTo>
                        <a:pt x="14715" y="98095"/>
                      </a:lnTo>
                      <a:lnTo>
                        <a:pt x="49564" y="131984"/>
                      </a:lnTo>
                      <a:lnTo>
                        <a:pt x="65987" y="147953"/>
                      </a:lnTo>
                      <a:lnTo>
                        <a:pt x="80544" y="130266"/>
                      </a:lnTo>
                      <a:lnTo>
                        <a:pt x="141439" y="56268"/>
                      </a:lnTo>
                      <a:lnTo>
                        <a:pt x="154478" y="40414"/>
                      </a:lnTo>
                      <a:lnTo>
                        <a:pt x="138983" y="26953"/>
                      </a:lnTo>
                      <a:lnTo>
                        <a:pt x="124278" y="14199"/>
                      </a:lnTo>
                      <a:close/>
                      <a:moveTo>
                        <a:pt x="64247" y="116879"/>
                      </a:moveTo>
                      <a:lnTo>
                        <a:pt x="29399" y="82989"/>
                      </a:lnTo>
                      <a:lnTo>
                        <a:pt x="42628" y="68632"/>
                      </a:lnTo>
                      <a:lnTo>
                        <a:pt x="62698" y="88154"/>
                      </a:lnTo>
                      <a:lnTo>
                        <a:pt x="110449" y="30126"/>
                      </a:lnTo>
                      <a:lnTo>
                        <a:pt x="125143" y="42891"/>
                      </a:lnTo>
                      <a:lnTo>
                        <a:pt x="64247" y="116879"/>
                      </a:lnTo>
                      <a:close/>
                    </a:path>
                  </a:pathLst>
                </a:custGeom>
                <a:grpFill/>
                <a:ln w="10418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2" name="Retângulo 121">
                  <a:extLst>
                    <a:ext uri="{FF2B5EF4-FFF2-40B4-BE49-F238E27FC236}">
                      <a16:creationId xmlns:a16="http://schemas.microsoft.com/office/drawing/2014/main" id="{8FA93161-69CD-3500-0FF6-17EBE020F4E7}"/>
                    </a:ext>
                  </a:extLst>
                </p:cNvPr>
                <p:cNvSpPr/>
                <p:nvPr/>
              </p:nvSpPr>
              <p:spPr>
                <a:xfrm>
                  <a:off x="1025268" y="5286860"/>
                  <a:ext cx="220180" cy="21082"/>
                </a:xfrm>
                <a:prstGeom prst="rect">
                  <a:avLst/>
                </a:prstGeom>
                <a:grpFill/>
                <a:ln w="10418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3" name="Retângulo 122">
                  <a:extLst>
                    <a:ext uri="{FF2B5EF4-FFF2-40B4-BE49-F238E27FC236}">
                      <a16:creationId xmlns:a16="http://schemas.microsoft.com/office/drawing/2014/main" id="{7AA4C4EB-C4CE-BCD0-25F6-1197ACE26E8E}"/>
                    </a:ext>
                  </a:extLst>
                </p:cNvPr>
                <p:cNvSpPr/>
                <p:nvPr/>
              </p:nvSpPr>
              <p:spPr>
                <a:xfrm>
                  <a:off x="1025268" y="5323838"/>
                  <a:ext cx="220180" cy="21082"/>
                </a:xfrm>
                <a:prstGeom prst="rect">
                  <a:avLst/>
                </a:prstGeom>
                <a:grpFill/>
                <a:ln w="10418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4" name="Retângulo 123">
                  <a:extLst>
                    <a:ext uri="{FF2B5EF4-FFF2-40B4-BE49-F238E27FC236}">
                      <a16:creationId xmlns:a16="http://schemas.microsoft.com/office/drawing/2014/main" id="{278200AA-CACE-DD78-172E-C07E7E7B11F7}"/>
                    </a:ext>
                  </a:extLst>
                </p:cNvPr>
                <p:cNvSpPr/>
                <p:nvPr/>
              </p:nvSpPr>
              <p:spPr>
                <a:xfrm>
                  <a:off x="1025268" y="5675032"/>
                  <a:ext cx="220180" cy="21082"/>
                </a:xfrm>
                <a:prstGeom prst="rect">
                  <a:avLst/>
                </a:prstGeom>
                <a:grpFill/>
                <a:ln w="10418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5" name="Retângulo 124">
                  <a:extLst>
                    <a:ext uri="{FF2B5EF4-FFF2-40B4-BE49-F238E27FC236}">
                      <a16:creationId xmlns:a16="http://schemas.microsoft.com/office/drawing/2014/main" id="{8D9A4786-4D22-6E14-EC35-BCA6AA74CCB2}"/>
                    </a:ext>
                  </a:extLst>
                </p:cNvPr>
                <p:cNvSpPr/>
                <p:nvPr/>
              </p:nvSpPr>
              <p:spPr>
                <a:xfrm>
                  <a:off x="1025268" y="5712010"/>
                  <a:ext cx="220180" cy="21082"/>
                </a:xfrm>
                <a:prstGeom prst="rect">
                  <a:avLst/>
                </a:prstGeom>
                <a:grpFill/>
                <a:ln w="10418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6" name="Forma Livre: Forma 125">
                  <a:extLst>
                    <a:ext uri="{FF2B5EF4-FFF2-40B4-BE49-F238E27FC236}">
                      <a16:creationId xmlns:a16="http://schemas.microsoft.com/office/drawing/2014/main" id="{F80DE76C-D6E8-D465-ECF0-C279D1807F58}"/>
                    </a:ext>
                  </a:extLst>
                </p:cNvPr>
                <p:cNvSpPr/>
                <p:nvPr/>
              </p:nvSpPr>
              <p:spPr>
                <a:xfrm>
                  <a:off x="808398" y="5177761"/>
                  <a:ext cx="505968" cy="674624"/>
                </a:xfrm>
                <a:custGeom>
                  <a:avLst/>
                  <a:gdLst>
                    <a:gd name="csX0" fmla="*/ 53411 w 505968"/>
                    <a:gd name="csY0" fmla="*/ 0 h 674624"/>
                    <a:gd name="csX1" fmla="*/ 0 w 505968"/>
                    <a:gd name="csY1" fmla="*/ 53411 h 674624"/>
                    <a:gd name="csX2" fmla="*/ 0 w 505968"/>
                    <a:gd name="csY2" fmla="*/ 621223 h 674624"/>
                    <a:gd name="csX3" fmla="*/ 53411 w 505968"/>
                    <a:gd name="csY3" fmla="*/ 674624 h 674624"/>
                    <a:gd name="csX4" fmla="*/ 452567 w 505968"/>
                    <a:gd name="csY4" fmla="*/ 674624 h 674624"/>
                    <a:gd name="csX5" fmla="*/ 505968 w 505968"/>
                    <a:gd name="csY5" fmla="*/ 621213 h 674624"/>
                    <a:gd name="csX6" fmla="*/ 505968 w 505968"/>
                    <a:gd name="csY6" fmla="*/ 53411 h 674624"/>
                    <a:gd name="csX7" fmla="*/ 452557 w 505968"/>
                    <a:gd name="csY7" fmla="*/ 0 h 674624"/>
                    <a:gd name="csX8" fmla="*/ 53411 w 505968"/>
                    <a:gd name="csY8" fmla="*/ 0 h 674624"/>
                    <a:gd name="csX9" fmla="*/ 484886 w 505968"/>
                    <a:gd name="csY9" fmla="*/ 612485 h 674624"/>
                    <a:gd name="csX10" fmla="*/ 443829 w 505968"/>
                    <a:gd name="csY10" fmla="*/ 653542 h 674624"/>
                    <a:gd name="csX11" fmla="*/ 62139 w 505968"/>
                    <a:gd name="csY11" fmla="*/ 653542 h 674624"/>
                    <a:gd name="csX12" fmla="*/ 21082 w 505968"/>
                    <a:gd name="csY12" fmla="*/ 612485 h 674624"/>
                    <a:gd name="csX13" fmla="*/ 21082 w 505968"/>
                    <a:gd name="csY13" fmla="*/ 62139 h 674624"/>
                    <a:gd name="csX14" fmla="*/ 62139 w 505968"/>
                    <a:gd name="csY14" fmla="*/ 21082 h 674624"/>
                    <a:gd name="csX15" fmla="*/ 443829 w 505968"/>
                    <a:gd name="csY15" fmla="*/ 21082 h 674624"/>
                    <a:gd name="csX16" fmla="*/ 484886 w 505968"/>
                    <a:gd name="csY16" fmla="*/ 62139 h 674624"/>
                    <a:gd name="csX17" fmla="*/ 484886 w 505968"/>
                    <a:gd name="csY17" fmla="*/ 612485 h 67462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</a:cxnLst>
                  <a:rect l="l" t="t" r="r" b="b"/>
                  <a:pathLst>
                    <a:path w="505968" h="674624">
                      <a:moveTo>
                        <a:pt x="53411" y="0"/>
                      </a:moveTo>
                      <a:lnTo>
                        <a:pt x="0" y="53411"/>
                      </a:lnTo>
                      <a:lnTo>
                        <a:pt x="0" y="621223"/>
                      </a:lnTo>
                      <a:lnTo>
                        <a:pt x="53411" y="674624"/>
                      </a:lnTo>
                      <a:lnTo>
                        <a:pt x="452567" y="674624"/>
                      </a:lnTo>
                      <a:lnTo>
                        <a:pt x="505968" y="621213"/>
                      </a:lnTo>
                      <a:lnTo>
                        <a:pt x="505968" y="53411"/>
                      </a:lnTo>
                      <a:lnTo>
                        <a:pt x="452557" y="0"/>
                      </a:lnTo>
                      <a:lnTo>
                        <a:pt x="53411" y="0"/>
                      </a:lnTo>
                      <a:close/>
                      <a:moveTo>
                        <a:pt x="484886" y="612485"/>
                      </a:moveTo>
                      <a:lnTo>
                        <a:pt x="443829" y="653542"/>
                      </a:lnTo>
                      <a:lnTo>
                        <a:pt x="62139" y="653542"/>
                      </a:lnTo>
                      <a:lnTo>
                        <a:pt x="21082" y="612485"/>
                      </a:lnTo>
                      <a:lnTo>
                        <a:pt x="21082" y="62139"/>
                      </a:lnTo>
                      <a:lnTo>
                        <a:pt x="62139" y="21082"/>
                      </a:lnTo>
                      <a:lnTo>
                        <a:pt x="443829" y="21082"/>
                      </a:lnTo>
                      <a:lnTo>
                        <a:pt x="484886" y="62139"/>
                      </a:lnTo>
                      <a:lnTo>
                        <a:pt x="484886" y="612485"/>
                      </a:lnTo>
                      <a:close/>
                    </a:path>
                  </a:pathLst>
                </a:custGeom>
                <a:grpFill/>
                <a:ln w="10418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sp>
          <p:nvSpPr>
            <p:cNvPr id="151" name="CaixaDeTexto 150">
              <a:extLst>
                <a:ext uri="{FF2B5EF4-FFF2-40B4-BE49-F238E27FC236}">
                  <a16:creationId xmlns:a16="http://schemas.microsoft.com/office/drawing/2014/main" id="{DD580030-090C-C080-108B-DCC4C0033F1E}"/>
                </a:ext>
              </a:extLst>
            </p:cNvPr>
            <p:cNvSpPr txBox="1"/>
            <p:nvPr/>
          </p:nvSpPr>
          <p:spPr>
            <a:xfrm>
              <a:off x="647918" y="2660016"/>
              <a:ext cx="2520000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pt-BR" sz="2200" b="1" noProof="0" dirty="0"/>
                <a:t>desvio de rota</a:t>
              </a:r>
              <a:endParaRPr lang="pt-BR" sz="2200" b="1" dirty="0"/>
            </a:p>
          </p:txBody>
        </p:sp>
        <p:sp>
          <p:nvSpPr>
            <p:cNvPr id="157" name="CaixaDeTexto 156">
              <a:extLst>
                <a:ext uri="{FF2B5EF4-FFF2-40B4-BE49-F238E27FC236}">
                  <a16:creationId xmlns:a16="http://schemas.microsoft.com/office/drawing/2014/main" id="{4E80A2C3-2EF7-53E9-D0F0-917ACD4F408B}"/>
                </a:ext>
              </a:extLst>
            </p:cNvPr>
            <p:cNvSpPr txBox="1"/>
            <p:nvPr/>
          </p:nvSpPr>
          <p:spPr>
            <a:xfrm>
              <a:off x="647918" y="3891558"/>
              <a:ext cx="2520000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pt-BR" sz="2200" b="1" noProof="0" dirty="0"/>
                <a:t>rastreador desligado</a:t>
              </a:r>
              <a:endParaRPr lang="pt-BR" sz="2200" b="1" dirty="0"/>
            </a:p>
          </p:txBody>
        </p:sp>
        <p:sp>
          <p:nvSpPr>
            <p:cNvPr id="163" name="CaixaDeTexto 162">
              <a:extLst>
                <a:ext uri="{FF2B5EF4-FFF2-40B4-BE49-F238E27FC236}">
                  <a16:creationId xmlns:a16="http://schemas.microsoft.com/office/drawing/2014/main" id="{C6BA5B4B-6670-8FA9-DF11-CAAB319465F6}"/>
                </a:ext>
              </a:extLst>
            </p:cNvPr>
            <p:cNvSpPr txBox="1"/>
            <p:nvPr/>
          </p:nvSpPr>
          <p:spPr>
            <a:xfrm>
              <a:off x="647918" y="5311762"/>
              <a:ext cx="2520000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pt-BR" sz="2200" b="1" noProof="0" dirty="0"/>
                <a:t>subcontratação irregular</a:t>
              </a:r>
              <a:endParaRPr lang="pt-BR" sz="2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882831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C3D077-09F9-293E-79FC-2191F9143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2CB7CD61-6113-0F9F-1B80-9F5EEF7F8C6B}"/>
              </a:ext>
            </a:extLst>
          </p:cNvPr>
          <p:cNvSpPr/>
          <p:nvPr/>
        </p:nvSpPr>
        <p:spPr>
          <a:xfrm rot="1535603">
            <a:off x="-1710852" y="-241252"/>
            <a:ext cx="2495698" cy="2360712"/>
          </a:xfrm>
          <a:prstGeom prst="roundRect">
            <a:avLst>
              <a:gd name="adj" fmla="val 14309"/>
            </a:avLst>
          </a:prstGeom>
          <a:solidFill>
            <a:schemeClr val="bg1">
              <a:alpha val="74000"/>
            </a:schemeClr>
          </a:solidFill>
          <a:ln w="76200"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>
              <a:gradFill>
                <a:gsLst>
                  <a:gs pos="0">
                    <a:srgbClr val="1B3B6B">
                      <a:alpha val="77000"/>
                    </a:srgbClr>
                  </a:gs>
                  <a:gs pos="100000">
                    <a:srgbClr val="1D4F87"/>
                  </a:gs>
                </a:gsLst>
                <a:lin ang="2400000" scaled="0"/>
              </a:gra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1D13D16-66D5-120A-B38F-3E3196935F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6" t="15856" r="48702" b="-229"/>
          <a:stretch>
            <a:fillRect/>
          </a:stretch>
        </p:blipFill>
        <p:spPr>
          <a:xfrm>
            <a:off x="6920351" y="222357"/>
            <a:ext cx="5265432" cy="6413286"/>
          </a:xfrm>
          <a:prstGeom prst="roundRect">
            <a:avLst>
              <a:gd name="adj" fmla="val 10128"/>
            </a:avLst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B8657ADE-C299-4B59-3CA8-209D8ECDC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490" y="1729345"/>
            <a:ext cx="5896463" cy="1169930"/>
          </a:xfrm>
          <a:noFill/>
        </p:spPr>
        <p:txBody>
          <a:bodyPr vert="horz" lIns="91440" tIns="45720" rIns="91440" bIns="45720" rtlCol="0" anchor="t" anchorCtr="0">
            <a:noAutofit/>
          </a:bodyPr>
          <a:lstStyle/>
          <a:p>
            <a:pPr>
              <a:lnSpc>
                <a:spcPct val="95000"/>
              </a:lnSpc>
              <a:spcAft>
                <a:spcPts val="1200"/>
              </a:spcAft>
            </a:pPr>
            <a:r>
              <a:rPr lang="pt-BR" sz="2400" noProof="0" dirty="0">
                <a:solidFill>
                  <a:srgbClr val="1B3B6B"/>
                </a:solidFill>
              </a:rPr>
              <a:t>A Lei 14.599 </a:t>
            </a:r>
            <a:r>
              <a:rPr lang="pt-BR" sz="3200" b="1" noProof="0" dirty="0">
                <a:solidFill>
                  <a:srgbClr val="1B3B6B"/>
                </a:solidFill>
              </a:rPr>
              <a:t>fortaleceu a lógica de profissionalização</a:t>
            </a:r>
            <a:r>
              <a:rPr lang="pt-BR" sz="2800" noProof="0" dirty="0">
                <a:solidFill>
                  <a:srgbClr val="1B3B6B"/>
                </a:solidFill>
              </a:rPr>
              <a:t> </a:t>
            </a:r>
            <a:r>
              <a:rPr lang="pt-BR" sz="2400" noProof="0" dirty="0">
                <a:solidFill>
                  <a:srgbClr val="1B3B6B"/>
                </a:solidFill>
              </a:rPr>
              <a:t>do transporte. 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56E8E52A-9985-93D0-CCC2-91808A07B485}"/>
              </a:ext>
            </a:extLst>
          </p:cNvPr>
          <p:cNvSpPr txBox="1">
            <a:spLocks/>
          </p:cNvSpPr>
          <p:nvPr/>
        </p:nvSpPr>
        <p:spPr>
          <a:xfrm>
            <a:off x="719490" y="501069"/>
            <a:ext cx="6807745" cy="101409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  <a:spcAft>
                <a:spcPts val="1200"/>
              </a:spcAft>
            </a:pPr>
            <a:r>
              <a:rPr lang="pt-BR" sz="4000" b="1" dirty="0">
                <a:solidFill>
                  <a:srgbClr val="0E3F56"/>
                </a:solidFill>
              </a:rPr>
              <a:t>Gerenciamento de risco deixa de ser cláusula acessória</a:t>
            </a:r>
            <a:endParaRPr lang="pt-BR" sz="4000" dirty="0">
              <a:solidFill>
                <a:srgbClr val="0E3F56"/>
              </a:solidFill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7D72EA8C-F9BC-2391-B558-BCECBB57B3B7}"/>
              </a:ext>
            </a:extLst>
          </p:cNvPr>
          <p:cNvGrpSpPr/>
          <p:nvPr/>
        </p:nvGrpSpPr>
        <p:grpSpPr>
          <a:xfrm>
            <a:off x="719490" y="2956094"/>
            <a:ext cx="5409542" cy="3596291"/>
            <a:chOff x="6618683" y="2002155"/>
            <a:chExt cx="5409542" cy="3596291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EBB3CDA3-CA95-C235-139C-0CE9655B65FB}"/>
                </a:ext>
              </a:extLst>
            </p:cNvPr>
            <p:cNvSpPr/>
            <p:nvPr/>
          </p:nvSpPr>
          <p:spPr>
            <a:xfrm>
              <a:off x="6618683" y="2002155"/>
              <a:ext cx="5409542" cy="3596291"/>
            </a:xfrm>
            <a:prstGeom prst="roundRect">
              <a:avLst>
                <a:gd name="adj" fmla="val 6027"/>
              </a:avLst>
            </a:prstGeom>
            <a:gradFill flip="none" rotWithShape="1">
              <a:gsLst>
                <a:gs pos="13000">
                  <a:srgbClr val="1B3B6B">
                    <a:alpha val="86000"/>
                  </a:srgbClr>
                </a:gs>
                <a:gs pos="81000">
                  <a:srgbClr val="1D4F87">
                    <a:alpha val="84000"/>
                  </a:srgbClr>
                </a:gs>
              </a:gsLst>
              <a:lin ang="0" scaled="1"/>
              <a:tileRect/>
            </a:gradFill>
            <a:ln w="76200">
              <a:noFill/>
            </a:ln>
            <a:effectLst>
              <a:outerShdw blurRad="635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gradFill>
                  <a:gsLst>
                    <a:gs pos="0">
                      <a:srgbClr val="1B3B6B">
                        <a:alpha val="77000"/>
                      </a:srgbClr>
                    </a:gs>
                    <a:gs pos="100000">
                      <a:srgbClr val="1D4F87"/>
                    </a:gs>
                  </a:gsLst>
                  <a:lin ang="2400000" scaled="0"/>
                </a:gradFill>
              </a:endParaRPr>
            </a:p>
          </p:txBody>
        </p:sp>
        <p:sp>
          <p:nvSpPr>
            <p:cNvPr id="17" name="Título 1">
              <a:extLst>
                <a:ext uri="{FF2B5EF4-FFF2-40B4-BE49-F238E27FC236}">
                  <a16:creationId xmlns:a16="http://schemas.microsoft.com/office/drawing/2014/main" id="{1A962E79-377D-C9F4-B594-D518CB2809FD}"/>
                </a:ext>
              </a:extLst>
            </p:cNvPr>
            <p:cNvSpPr txBox="1">
              <a:spLocks/>
            </p:cNvSpPr>
            <p:nvPr/>
          </p:nvSpPr>
          <p:spPr>
            <a:xfrm>
              <a:off x="8024234" y="2262261"/>
              <a:ext cx="3913770" cy="3219483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14000"/>
                </a:lnSpc>
                <a:spcAft>
                  <a:spcPts val="1200"/>
                </a:spcAft>
              </a:pPr>
              <a:r>
                <a:rPr lang="pt-BR" sz="2000" dirty="0">
                  <a:solidFill>
                    <a:schemeClr val="bg1"/>
                  </a:solidFill>
                </a:rPr>
                <a:t>ANTT passou a integrar sistemas de fiscalização</a:t>
              </a:r>
            </a:p>
            <a:p>
              <a:pPr>
                <a:lnSpc>
                  <a:spcPct val="114000"/>
                </a:lnSpc>
                <a:spcAft>
                  <a:spcPts val="1200"/>
                </a:spcAft>
              </a:pPr>
              <a:br>
                <a:rPr lang="pt-BR" sz="1200" dirty="0">
                  <a:solidFill>
                    <a:schemeClr val="bg1"/>
                  </a:solidFill>
                </a:rPr>
              </a:br>
              <a:r>
                <a:rPr lang="pt-BR" sz="2000" dirty="0">
                  <a:solidFill>
                    <a:schemeClr val="bg1"/>
                  </a:solidFill>
                </a:rPr>
                <a:t>Seguros obrigatórios passaram a ser objeto de verificação eletrônica</a:t>
              </a:r>
            </a:p>
            <a:p>
              <a:pPr>
                <a:lnSpc>
                  <a:spcPct val="114000"/>
                </a:lnSpc>
                <a:spcAft>
                  <a:spcPts val="1200"/>
                </a:spcAft>
              </a:pPr>
              <a:br>
                <a:rPr lang="pt-BR" sz="1200" dirty="0">
                  <a:solidFill>
                    <a:schemeClr val="bg1"/>
                  </a:solidFill>
                </a:rPr>
              </a:br>
              <a:r>
                <a:rPr lang="pt-BR" sz="2000" dirty="0">
                  <a:solidFill>
                    <a:schemeClr val="bg1"/>
                  </a:solidFill>
                </a:rPr>
                <a:t>A contratação dos seguros tornou-se elemento da própria regularidade operacional do transportador.</a:t>
              </a:r>
            </a:p>
          </p:txBody>
        </p:sp>
        <p:sp>
          <p:nvSpPr>
            <p:cNvPr id="64" name="Retângulo: Cantos Arredondados 63">
              <a:extLst>
                <a:ext uri="{FF2B5EF4-FFF2-40B4-BE49-F238E27FC236}">
                  <a16:creationId xmlns:a16="http://schemas.microsoft.com/office/drawing/2014/main" id="{820E270E-7776-3CE3-0F9B-909AFFC084C9}"/>
                </a:ext>
              </a:extLst>
            </p:cNvPr>
            <p:cNvSpPr/>
            <p:nvPr/>
          </p:nvSpPr>
          <p:spPr>
            <a:xfrm>
              <a:off x="6923081" y="2220127"/>
              <a:ext cx="1040281" cy="884300"/>
            </a:xfrm>
            <a:prstGeom prst="roundRect">
              <a:avLst>
                <a:gd name="adj" fmla="val 1191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36" name="Gráfico 19">
              <a:extLst>
                <a:ext uri="{FF2B5EF4-FFF2-40B4-BE49-F238E27FC236}">
                  <a16:creationId xmlns:a16="http://schemas.microsoft.com/office/drawing/2014/main" id="{216A8D4B-95F4-64D0-0306-6AEBC606499A}"/>
                </a:ext>
              </a:extLst>
            </p:cNvPr>
            <p:cNvGrpSpPr/>
            <p:nvPr/>
          </p:nvGrpSpPr>
          <p:grpSpPr>
            <a:xfrm>
              <a:off x="7094072" y="2331179"/>
              <a:ext cx="698298" cy="662197"/>
              <a:chOff x="9304265" y="528807"/>
              <a:chExt cx="1525619" cy="1275873"/>
            </a:xfrm>
            <a:solidFill>
              <a:srgbClr val="1B3B6B"/>
            </a:solidFill>
          </p:grpSpPr>
          <p:sp>
            <p:nvSpPr>
              <p:cNvPr id="37" name="Forma Livre: Forma 36">
                <a:extLst>
                  <a:ext uri="{FF2B5EF4-FFF2-40B4-BE49-F238E27FC236}">
                    <a16:creationId xmlns:a16="http://schemas.microsoft.com/office/drawing/2014/main" id="{F7834368-6EC2-BA3A-3A65-F9D5C9B747C8}"/>
                  </a:ext>
                </a:extLst>
              </p:cNvPr>
              <p:cNvSpPr/>
              <p:nvPr/>
            </p:nvSpPr>
            <p:spPr>
              <a:xfrm>
                <a:off x="9862095" y="888185"/>
                <a:ext cx="513160" cy="408527"/>
              </a:xfrm>
              <a:custGeom>
                <a:avLst/>
                <a:gdLst>
                  <a:gd name="csX0" fmla="*/ 255224 w 513160"/>
                  <a:gd name="csY0" fmla="*/ 345758 h 408527"/>
                  <a:gd name="csX1" fmla="*/ 193311 w 513160"/>
                  <a:gd name="csY1" fmla="*/ 408527 h 408527"/>
                  <a:gd name="csX2" fmla="*/ 183501 w 513160"/>
                  <a:gd name="csY2" fmla="*/ 396716 h 408527"/>
                  <a:gd name="csX3" fmla="*/ 176357 w 513160"/>
                  <a:gd name="csY3" fmla="*/ 377857 h 408527"/>
                  <a:gd name="csX4" fmla="*/ 172452 w 513160"/>
                  <a:gd name="csY4" fmla="*/ 383096 h 408527"/>
                  <a:gd name="csX5" fmla="*/ 169594 w 513160"/>
                  <a:gd name="csY5" fmla="*/ 389001 h 408527"/>
                  <a:gd name="csX6" fmla="*/ 164927 w 513160"/>
                  <a:gd name="csY6" fmla="*/ 366903 h 408527"/>
                  <a:gd name="csX7" fmla="*/ 159879 w 513160"/>
                  <a:gd name="csY7" fmla="*/ 358235 h 408527"/>
                  <a:gd name="csX8" fmla="*/ 155116 w 513160"/>
                  <a:gd name="csY8" fmla="*/ 348710 h 408527"/>
                  <a:gd name="csX9" fmla="*/ 151306 w 513160"/>
                  <a:gd name="csY9" fmla="*/ 338614 h 408527"/>
                  <a:gd name="csX10" fmla="*/ 142543 w 513160"/>
                  <a:gd name="csY10" fmla="*/ 328232 h 408527"/>
                  <a:gd name="csX11" fmla="*/ 132351 w 513160"/>
                  <a:gd name="csY11" fmla="*/ 313944 h 408527"/>
                  <a:gd name="csX12" fmla="*/ 126827 w 513160"/>
                  <a:gd name="csY12" fmla="*/ 300419 h 408527"/>
                  <a:gd name="csX13" fmla="*/ 121779 w 513160"/>
                  <a:gd name="csY13" fmla="*/ 291560 h 408527"/>
                  <a:gd name="csX14" fmla="*/ 117016 w 513160"/>
                  <a:gd name="csY14" fmla="*/ 282035 h 408527"/>
                  <a:gd name="csX15" fmla="*/ 111968 w 513160"/>
                  <a:gd name="csY15" fmla="*/ 272701 h 408527"/>
                  <a:gd name="csX16" fmla="*/ 102633 w 513160"/>
                  <a:gd name="csY16" fmla="*/ 271844 h 408527"/>
                  <a:gd name="csX17" fmla="*/ 79773 w 513160"/>
                  <a:gd name="csY17" fmla="*/ 227267 h 408527"/>
                  <a:gd name="csX18" fmla="*/ 76249 w 513160"/>
                  <a:gd name="csY18" fmla="*/ 222695 h 408527"/>
                  <a:gd name="csX19" fmla="*/ 48627 w 513160"/>
                  <a:gd name="csY19" fmla="*/ 180785 h 408527"/>
                  <a:gd name="csX20" fmla="*/ 47579 w 513160"/>
                  <a:gd name="csY20" fmla="*/ 176117 h 408527"/>
                  <a:gd name="csX21" fmla="*/ 24433 w 513160"/>
                  <a:gd name="csY21" fmla="*/ 130873 h 408527"/>
                  <a:gd name="csX22" fmla="*/ 21766 w 513160"/>
                  <a:gd name="csY22" fmla="*/ 120110 h 408527"/>
                  <a:gd name="csX23" fmla="*/ 17004 w 513160"/>
                  <a:gd name="csY23" fmla="*/ 110585 h 408527"/>
                  <a:gd name="csX24" fmla="*/ 12241 w 513160"/>
                  <a:gd name="csY24" fmla="*/ 101060 h 408527"/>
                  <a:gd name="csX25" fmla="*/ 8241 w 513160"/>
                  <a:gd name="csY25" fmla="*/ 91059 h 408527"/>
                  <a:gd name="csX26" fmla="*/ 335 w 513160"/>
                  <a:gd name="csY26" fmla="*/ 80867 h 408527"/>
                  <a:gd name="csX27" fmla="*/ 92346 w 513160"/>
                  <a:gd name="csY27" fmla="*/ 53054 h 408527"/>
                  <a:gd name="csX28" fmla="*/ 305802 w 513160"/>
                  <a:gd name="csY28" fmla="*/ 25337 h 408527"/>
                  <a:gd name="csX29" fmla="*/ 471441 w 513160"/>
                  <a:gd name="csY29" fmla="*/ 4477 h 408527"/>
                  <a:gd name="csX30" fmla="*/ 513161 w 513160"/>
                  <a:gd name="csY30" fmla="*/ 0 h 408527"/>
                  <a:gd name="csX31" fmla="*/ 489158 w 513160"/>
                  <a:gd name="csY31" fmla="*/ 32004 h 408527"/>
                  <a:gd name="csX32" fmla="*/ 416292 w 513160"/>
                  <a:gd name="csY32" fmla="*/ 128969 h 408527"/>
                  <a:gd name="csX33" fmla="*/ 373810 w 513160"/>
                  <a:gd name="csY33" fmla="*/ 204311 h 408527"/>
                  <a:gd name="csX34" fmla="*/ 369714 w 513160"/>
                  <a:gd name="csY34" fmla="*/ 208121 h 408527"/>
                  <a:gd name="csX35" fmla="*/ 316470 w 513160"/>
                  <a:gd name="csY35" fmla="*/ 280130 h 408527"/>
                  <a:gd name="csX36" fmla="*/ 312183 w 513160"/>
                  <a:gd name="csY36" fmla="*/ 285655 h 408527"/>
                  <a:gd name="csX37" fmla="*/ 255224 w 513160"/>
                  <a:gd name="csY37" fmla="*/ 345758 h 40852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</a:cxnLst>
                <a:rect l="l" t="t" r="r" b="b"/>
                <a:pathLst>
                  <a:path w="513160" h="408527">
                    <a:moveTo>
                      <a:pt x="255224" y="345758"/>
                    </a:moveTo>
                    <a:cubicBezTo>
                      <a:pt x="229030" y="380238"/>
                      <a:pt x="201122" y="408527"/>
                      <a:pt x="193311" y="408527"/>
                    </a:cubicBezTo>
                    <a:cubicBezTo>
                      <a:pt x="185406" y="408527"/>
                      <a:pt x="181024" y="403193"/>
                      <a:pt x="183501" y="396716"/>
                    </a:cubicBezTo>
                    <a:cubicBezTo>
                      <a:pt x="185977" y="390335"/>
                      <a:pt x="182834" y="381762"/>
                      <a:pt x="176357" y="377857"/>
                    </a:cubicBezTo>
                    <a:cubicBezTo>
                      <a:pt x="168451" y="372904"/>
                      <a:pt x="167213" y="374618"/>
                      <a:pt x="172452" y="383096"/>
                    </a:cubicBezTo>
                    <a:cubicBezTo>
                      <a:pt x="177405" y="391192"/>
                      <a:pt x="176452" y="393287"/>
                      <a:pt x="169594" y="389001"/>
                    </a:cubicBezTo>
                    <a:cubicBezTo>
                      <a:pt x="163784" y="385382"/>
                      <a:pt x="161688" y="375475"/>
                      <a:pt x="164927" y="366903"/>
                    </a:cubicBezTo>
                    <a:cubicBezTo>
                      <a:pt x="168927" y="356616"/>
                      <a:pt x="167213" y="353663"/>
                      <a:pt x="159879" y="358235"/>
                    </a:cubicBezTo>
                    <a:cubicBezTo>
                      <a:pt x="152449" y="362807"/>
                      <a:pt x="150925" y="359664"/>
                      <a:pt x="155116" y="348710"/>
                    </a:cubicBezTo>
                    <a:cubicBezTo>
                      <a:pt x="159117" y="338423"/>
                      <a:pt x="157688" y="334613"/>
                      <a:pt x="151306" y="338614"/>
                    </a:cubicBezTo>
                    <a:cubicBezTo>
                      <a:pt x="145591" y="342138"/>
                      <a:pt x="141781" y="337661"/>
                      <a:pt x="142543" y="328232"/>
                    </a:cubicBezTo>
                    <a:cubicBezTo>
                      <a:pt x="143305" y="319088"/>
                      <a:pt x="138638" y="312706"/>
                      <a:pt x="132351" y="313944"/>
                    </a:cubicBezTo>
                    <a:cubicBezTo>
                      <a:pt x="125208" y="315278"/>
                      <a:pt x="123112" y="310134"/>
                      <a:pt x="126827" y="300419"/>
                    </a:cubicBezTo>
                    <a:cubicBezTo>
                      <a:pt x="130827" y="289941"/>
                      <a:pt x="129113" y="286988"/>
                      <a:pt x="121779" y="291560"/>
                    </a:cubicBezTo>
                    <a:cubicBezTo>
                      <a:pt x="114349" y="296132"/>
                      <a:pt x="112825" y="292989"/>
                      <a:pt x="117016" y="282035"/>
                    </a:cubicBezTo>
                    <a:cubicBezTo>
                      <a:pt x="121302" y="270796"/>
                      <a:pt x="119778" y="267843"/>
                      <a:pt x="111968" y="272701"/>
                    </a:cubicBezTo>
                    <a:cubicBezTo>
                      <a:pt x="105681" y="276606"/>
                      <a:pt x="101490" y="276225"/>
                      <a:pt x="102633" y="271844"/>
                    </a:cubicBezTo>
                    <a:cubicBezTo>
                      <a:pt x="107110" y="255270"/>
                      <a:pt x="89679" y="221171"/>
                      <a:pt x="79773" y="227267"/>
                    </a:cubicBezTo>
                    <a:cubicBezTo>
                      <a:pt x="73677" y="231077"/>
                      <a:pt x="72249" y="229171"/>
                      <a:pt x="76249" y="222695"/>
                    </a:cubicBezTo>
                    <a:cubicBezTo>
                      <a:pt x="84631" y="209169"/>
                      <a:pt x="59485" y="170974"/>
                      <a:pt x="48627" y="180785"/>
                    </a:cubicBezTo>
                    <a:cubicBezTo>
                      <a:pt x="44340" y="184690"/>
                      <a:pt x="43864" y="182594"/>
                      <a:pt x="47579" y="176117"/>
                    </a:cubicBezTo>
                    <a:cubicBezTo>
                      <a:pt x="55961" y="161449"/>
                      <a:pt x="36530" y="123444"/>
                      <a:pt x="24433" y="130873"/>
                    </a:cubicBezTo>
                    <a:cubicBezTo>
                      <a:pt x="19385" y="134017"/>
                      <a:pt x="18242" y="129350"/>
                      <a:pt x="21766" y="120110"/>
                    </a:cubicBezTo>
                    <a:cubicBezTo>
                      <a:pt x="26052" y="109061"/>
                      <a:pt x="24433" y="106013"/>
                      <a:pt x="17004" y="110585"/>
                    </a:cubicBezTo>
                    <a:cubicBezTo>
                      <a:pt x="9574" y="115157"/>
                      <a:pt x="8050" y="112014"/>
                      <a:pt x="12241" y="101060"/>
                    </a:cubicBezTo>
                    <a:cubicBezTo>
                      <a:pt x="16242" y="90583"/>
                      <a:pt x="14813" y="86963"/>
                      <a:pt x="8241" y="91059"/>
                    </a:cubicBezTo>
                    <a:cubicBezTo>
                      <a:pt x="2145" y="94869"/>
                      <a:pt x="-1094" y="90678"/>
                      <a:pt x="335" y="80867"/>
                    </a:cubicBezTo>
                    <a:cubicBezTo>
                      <a:pt x="2335" y="67532"/>
                      <a:pt x="19766" y="62198"/>
                      <a:pt x="92346" y="53054"/>
                    </a:cubicBezTo>
                    <a:cubicBezTo>
                      <a:pt x="141686" y="46863"/>
                      <a:pt x="237698" y="34385"/>
                      <a:pt x="305802" y="25337"/>
                    </a:cubicBezTo>
                    <a:cubicBezTo>
                      <a:pt x="373905" y="16383"/>
                      <a:pt x="448391" y="6953"/>
                      <a:pt x="471441" y="4477"/>
                    </a:cubicBezTo>
                    <a:lnTo>
                      <a:pt x="513161" y="0"/>
                    </a:lnTo>
                    <a:lnTo>
                      <a:pt x="489158" y="32004"/>
                    </a:lnTo>
                    <a:cubicBezTo>
                      <a:pt x="475918" y="49625"/>
                      <a:pt x="443152" y="93250"/>
                      <a:pt x="416292" y="128969"/>
                    </a:cubicBezTo>
                    <a:cubicBezTo>
                      <a:pt x="389431" y="164687"/>
                      <a:pt x="370286" y="198596"/>
                      <a:pt x="373810" y="204311"/>
                    </a:cubicBezTo>
                    <a:cubicBezTo>
                      <a:pt x="377525" y="210217"/>
                      <a:pt x="375715" y="211836"/>
                      <a:pt x="369714" y="208121"/>
                    </a:cubicBezTo>
                    <a:cubicBezTo>
                      <a:pt x="357808" y="200787"/>
                      <a:pt x="308564" y="267367"/>
                      <a:pt x="316470" y="280130"/>
                    </a:cubicBezTo>
                    <a:cubicBezTo>
                      <a:pt x="319232" y="284607"/>
                      <a:pt x="317327" y="287179"/>
                      <a:pt x="312183" y="285655"/>
                    </a:cubicBezTo>
                    <a:cubicBezTo>
                      <a:pt x="307135" y="284226"/>
                      <a:pt x="281513" y="311277"/>
                      <a:pt x="255224" y="34575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8" name="Forma Livre: Forma 37">
                <a:extLst>
                  <a:ext uri="{FF2B5EF4-FFF2-40B4-BE49-F238E27FC236}">
                    <a16:creationId xmlns:a16="http://schemas.microsoft.com/office/drawing/2014/main" id="{FD96D797-5F78-4BAF-73AD-613C10F18DCB}"/>
                  </a:ext>
                </a:extLst>
              </p:cNvPr>
              <p:cNvSpPr/>
              <p:nvPr/>
            </p:nvSpPr>
            <p:spPr>
              <a:xfrm>
                <a:off x="9304265" y="887518"/>
                <a:ext cx="1525619" cy="917162"/>
              </a:xfrm>
              <a:custGeom>
                <a:avLst/>
                <a:gdLst>
                  <a:gd name="csX0" fmla="*/ 152876 w 1525619"/>
                  <a:gd name="csY0" fmla="*/ 879062 h 917162"/>
                  <a:gd name="csX1" fmla="*/ 131445 w 1525619"/>
                  <a:gd name="csY1" fmla="*/ 917162 h 917162"/>
                  <a:gd name="csX2" fmla="*/ 0 w 1525619"/>
                  <a:gd name="csY2" fmla="*/ 917162 h 917162"/>
                  <a:gd name="csX3" fmla="*/ 27051 w 1525619"/>
                  <a:gd name="csY3" fmla="*/ 871252 h 917162"/>
                  <a:gd name="csX4" fmla="*/ 144494 w 1525619"/>
                  <a:gd name="csY4" fmla="*/ 671608 h 917162"/>
                  <a:gd name="csX5" fmla="*/ 234982 w 1525619"/>
                  <a:gd name="csY5" fmla="*/ 517684 h 917162"/>
                  <a:gd name="csX6" fmla="*/ 368618 w 1525619"/>
                  <a:gd name="csY6" fmla="*/ 517112 h 917162"/>
                  <a:gd name="csX7" fmla="*/ 424910 w 1525619"/>
                  <a:gd name="csY7" fmla="*/ 636175 h 917162"/>
                  <a:gd name="csX8" fmla="*/ 431197 w 1525619"/>
                  <a:gd name="csY8" fmla="*/ 517112 h 917162"/>
                  <a:gd name="csX9" fmla="*/ 532448 w 1525619"/>
                  <a:gd name="csY9" fmla="*/ 517112 h 917162"/>
                  <a:gd name="csX10" fmla="*/ 629888 w 1525619"/>
                  <a:gd name="csY10" fmla="*/ 621887 h 917162"/>
                  <a:gd name="csX11" fmla="*/ 733520 w 1525619"/>
                  <a:gd name="csY11" fmla="*/ 726662 h 917162"/>
                  <a:gd name="csX12" fmla="*/ 736854 w 1525619"/>
                  <a:gd name="csY12" fmla="*/ 621887 h 917162"/>
                  <a:gd name="csX13" fmla="*/ 733901 w 1525619"/>
                  <a:gd name="csY13" fmla="*/ 517112 h 917162"/>
                  <a:gd name="csX14" fmla="*/ 952881 w 1525619"/>
                  <a:gd name="csY14" fmla="*/ 517112 h 917162"/>
                  <a:gd name="csX15" fmla="*/ 1177957 w 1525619"/>
                  <a:gd name="csY15" fmla="*/ 536162 h 917162"/>
                  <a:gd name="csX16" fmla="*/ 1206532 w 1525619"/>
                  <a:gd name="csY16" fmla="*/ 536162 h 917162"/>
                  <a:gd name="csX17" fmla="*/ 1344359 w 1525619"/>
                  <a:gd name="csY17" fmla="*/ 517112 h 917162"/>
                  <a:gd name="csX18" fmla="*/ 1476185 w 1525619"/>
                  <a:gd name="csY18" fmla="*/ 517112 h 917162"/>
                  <a:gd name="csX19" fmla="*/ 1500854 w 1525619"/>
                  <a:gd name="csY19" fmla="*/ 559308 h 917162"/>
                  <a:gd name="csX20" fmla="*/ 1525619 w 1525619"/>
                  <a:gd name="csY20" fmla="*/ 611696 h 917162"/>
                  <a:gd name="csX21" fmla="*/ 1454182 w 1525619"/>
                  <a:gd name="csY21" fmla="*/ 621887 h 917162"/>
                  <a:gd name="csX22" fmla="*/ 1382744 w 1525619"/>
                  <a:gd name="csY22" fmla="*/ 621887 h 917162"/>
                  <a:gd name="csX23" fmla="*/ 1382744 w 1525619"/>
                  <a:gd name="csY23" fmla="*/ 917162 h 917162"/>
                  <a:gd name="csX24" fmla="*/ 1268444 w 1525619"/>
                  <a:gd name="csY24" fmla="*/ 917162 h 917162"/>
                  <a:gd name="csX25" fmla="*/ 1268444 w 1525619"/>
                  <a:gd name="csY25" fmla="*/ 621887 h 917162"/>
                  <a:gd name="csX26" fmla="*/ 1116044 w 1525619"/>
                  <a:gd name="csY26" fmla="*/ 621887 h 917162"/>
                  <a:gd name="csX27" fmla="*/ 1116044 w 1525619"/>
                  <a:gd name="csY27" fmla="*/ 917162 h 917162"/>
                  <a:gd name="csX28" fmla="*/ 1001744 w 1525619"/>
                  <a:gd name="csY28" fmla="*/ 917162 h 917162"/>
                  <a:gd name="csX29" fmla="*/ 1001744 w 1525619"/>
                  <a:gd name="csY29" fmla="*/ 621887 h 917162"/>
                  <a:gd name="csX30" fmla="*/ 953643 w 1525619"/>
                  <a:gd name="csY30" fmla="*/ 621887 h 917162"/>
                  <a:gd name="csX31" fmla="*/ 882206 w 1525619"/>
                  <a:gd name="csY31" fmla="*/ 596646 h 917162"/>
                  <a:gd name="csX32" fmla="*/ 858869 w 1525619"/>
                  <a:gd name="csY32" fmla="*/ 571500 h 917162"/>
                  <a:gd name="csX33" fmla="*/ 858869 w 1525619"/>
                  <a:gd name="csY33" fmla="*/ 917162 h 917162"/>
                  <a:gd name="csX34" fmla="*/ 804101 w 1525619"/>
                  <a:gd name="csY34" fmla="*/ 917067 h 917162"/>
                  <a:gd name="csX35" fmla="*/ 749332 w 1525619"/>
                  <a:gd name="csY35" fmla="*/ 916877 h 917162"/>
                  <a:gd name="csX36" fmla="*/ 654082 w 1525619"/>
                  <a:gd name="csY36" fmla="*/ 812387 h 917162"/>
                  <a:gd name="csX37" fmla="*/ 551688 w 1525619"/>
                  <a:gd name="csY37" fmla="*/ 707707 h 917162"/>
                  <a:gd name="csX38" fmla="*/ 544544 w 1525619"/>
                  <a:gd name="csY38" fmla="*/ 812387 h 917162"/>
                  <a:gd name="csX39" fmla="*/ 544544 w 1525619"/>
                  <a:gd name="csY39" fmla="*/ 917162 h 917162"/>
                  <a:gd name="csX40" fmla="*/ 422815 w 1525619"/>
                  <a:gd name="csY40" fmla="*/ 917162 h 917162"/>
                  <a:gd name="csX41" fmla="*/ 407575 w 1525619"/>
                  <a:gd name="csY41" fmla="*/ 879062 h 917162"/>
                  <a:gd name="csX42" fmla="*/ 392335 w 1525619"/>
                  <a:gd name="csY42" fmla="*/ 840962 h 917162"/>
                  <a:gd name="csX43" fmla="*/ 174308 w 1525619"/>
                  <a:gd name="csY43" fmla="*/ 840962 h 917162"/>
                  <a:gd name="csX44" fmla="*/ 761714 w 1525619"/>
                  <a:gd name="csY44" fmla="*/ 433769 h 917162"/>
                  <a:gd name="csX45" fmla="*/ 536448 w 1525619"/>
                  <a:gd name="csY45" fmla="*/ 450437 h 917162"/>
                  <a:gd name="csX46" fmla="*/ 296894 w 1525619"/>
                  <a:gd name="csY46" fmla="*/ 446437 h 917162"/>
                  <a:gd name="csX47" fmla="*/ 343567 w 1525619"/>
                  <a:gd name="csY47" fmla="*/ 363093 h 917162"/>
                  <a:gd name="csX48" fmla="*/ 458534 w 1525619"/>
                  <a:gd name="csY48" fmla="*/ 167069 h 917162"/>
                  <a:gd name="csX49" fmla="*/ 530543 w 1525619"/>
                  <a:gd name="csY49" fmla="*/ 50387 h 917162"/>
                  <a:gd name="csX50" fmla="*/ 560165 w 1525619"/>
                  <a:gd name="csY50" fmla="*/ 95631 h 917162"/>
                  <a:gd name="csX51" fmla="*/ 567881 w 1525619"/>
                  <a:gd name="csY51" fmla="*/ 109156 h 917162"/>
                  <a:gd name="csX52" fmla="*/ 570262 w 1525619"/>
                  <a:gd name="csY52" fmla="*/ 113252 h 917162"/>
                  <a:gd name="csX53" fmla="*/ 577882 w 1525619"/>
                  <a:gd name="csY53" fmla="*/ 126492 h 917162"/>
                  <a:gd name="csX54" fmla="*/ 581120 w 1525619"/>
                  <a:gd name="csY54" fmla="*/ 132207 h 917162"/>
                  <a:gd name="csX55" fmla="*/ 606076 w 1525619"/>
                  <a:gd name="csY55" fmla="*/ 175355 h 917162"/>
                  <a:gd name="csX56" fmla="*/ 605409 w 1525619"/>
                  <a:gd name="csY56" fmla="*/ 176784 h 917162"/>
                  <a:gd name="csX57" fmla="*/ 606457 w 1525619"/>
                  <a:gd name="csY57" fmla="*/ 181451 h 917162"/>
                  <a:gd name="csX58" fmla="*/ 608838 w 1525619"/>
                  <a:gd name="csY58" fmla="*/ 180023 h 917162"/>
                  <a:gd name="csX59" fmla="*/ 634079 w 1525619"/>
                  <a:gd name="csY59" fmla="*/ 223361 h 917162"/>
                  <a:gd name="csX60" fmla="*/ 636937 w 1525619"/>
                  <a:gd name="csY60" fmla="*/ 228314 h 917162"/>
                  <a:gd name="csX61" fmla="*/ 661035 w 1525619"/>
                  <a:gd name="csY61" fmla="*/ 269462 h 917162"/>
                  <a:gd name="csX62" fmla="*/ 660464 w 1525619"/>
                  <a:gd name="csY62" fmla="*/ 272510 h 917162"/>
                  <a:gd name="csX63" fmla="*/ 664750 w 1525619"/>
                  <a:gd name="csY63" fmla="*/ 275749 h 917162"/>
                  <a:gd name="csX64" fmla="*/ 672846 w 1525619"/>
                  <a:gd name="csY64" fmla="*/ 289274 h 917162"/>
                  <a:gd name="csX65" fmla="*/ 675608 w 1525619"/>
                  <a:gd name="csY65" fmla="*/ 294132 h 917162"/>
                  <a:gd name="csX66" fmla="*/ 683038 w 1525619"/>
                  <a:gd name="csY66" fmla="*/ 306610 h 917162"/>
                  <a:gd name="csX67" fmla="*/ 687896 w 1525619"/>
                  <a:gd name="csY67" fmla="*/ 314801 h 917162"/>
                  <a:gd name="csX68" fmla="*/ 701421 w 1525619"/>
                  <a:gd name="csY68" fmla="*/ 337375 h 917162"/>
                  <a:gd name="csX69" fmla="*/ 702278 w 1525619"/>
                  <a:gd name="csY69" fmla="*/ 338804 h 917162"/>
                  <a:gd name="csX70" fmla="*/ 711422 w 1525619"/>
                  <a:gd name="csY70" fmla="*/ 353949 h 917162"/>
                  <a:gd name="csX71" fmla="*/ 715137 w 1525619"/>
                  <a:gd name="csY71" fmla="*/ 360236 h 917162"/>
                  <a:gd name="csX72" fmla="*/ 721709 w 1525619"/>
                  <a:gd name="csY72" fmla="*/ 371094 h 917162"/>
                  <a:gd name="csX73" fmla="*/ 727424 w 1525619"/>
                  <a:gd name="csY73" fmla="*/ 389668 h 917162"/>
                  <a:gd name="csX74" fmla="*/ 733330 w 1525619"/>
                  <a:gd name="csY74" fmla="*/ 390049 h 917162"/>
                  <a:gd name="csX75" fmla="*/ 740759 w 1525619"/>
                  <a:gd name="csY75" fmla="*/ 402050 h 917162"/>
                  <a:gd name="csX76" fmla="*/ 743903 w 1525619"/>
                  <a:gd name="csY76" fmla="*/ 407194 h 917162"/>
                  <a:gd name="csX77" fmla="*/ 761714 w 1525619"/>
                  <a:gd name="csY77" fmla="*/ 433769 h 917162"/>
                  <a:gd name="csX78" fmla="*/ 246316 w 1525619"/>
                  <a:gd name="csY78" fmla="*/ 717137 h 917162"/>
                  <a:gd name="csX79" fmla="*/ 219551 w 1525619"/>
                  <a:gd name="csY79" fmla="*/ 764762 h 917162"/>
                  <a:gd name="csX80" fmla="*/ 287846 w 1525619"/>
                  <a:gd name="csY80" fmla="*/ 764762 h 917162"/>
                  <a:gd name="csX81" fmla="*/ 291370 w 1525619"/>
                  <a:gd name="csY81" fmla="*/ 764762 h 917162"/>
                  <a:gd name="csX82" fmla="*/ 349472 w 1525619"/>
                  <a:gd name="csY82" fmla="*/ 756190 h 917162"/>
                  <a:gd name="csX83" fmla="*/ 326422 w 1525619"/>
                  <a:gd name="csY83" fmla="*/ 678752 h 917162"/>
                  <a:gd name="csX84" fmla="*/ 324612 w 1525619"/>
                  <a:gd name="csY84" fmla="*/ 674561 h 917162"/>
                  <a:gd name="csX85" fmla="*/ 288608 w 1525619"/>
                  <a:gd name="csY85" fmla="*/ 648843 h 917162"/>
                  <a:gd name="csX86" fmla="*/ 246316 w 1525619"/>
                  <a:gd name="csY86" fmla="*/ 717137 h 917162"/>
                  <a:gd name="csX87" fmla="*/ 564166 w 1525619"/>
                  <a:gd name="csY87" fmla="*/ 72104 h 917162"/>
                  <a:gd name="csX88" fmla="*/ 566452 w 1525619"/>
                  <a:gd name="csY88" fmla="*/ 64960 h 917162"/>
                  <a:gd name="csX89" fmla="*/ 668369 w 1525619"/>
                  <a:gd name="csY89" fmla="*/ 50959 h 917162"/>
                  <a:gd name="csX90" fmla="*/ 732663 w 1525619"/>
                  <a:gd name="csY90" fmla="*/ 43148 h 917162"/>
                  <a:gd name="csX91" fmla="*/ 650176 w 1525619"/>
                  <a:gd name="csY91" fmla="*/ 53721 h 917162"/>
                  <a:gd name="csX92" fmla="*/ 564166 w 1525619"/>
                  <a:gd name="csY92" fmla="*/ 72104 h 917162"/>
                  <a:gd name="csX93" fmla="*/ 813054 w 1525619"/>
                  <a:gd name="csY93" fmla="*/ 346424 h 917162"/>
                  <a:gd name="csX94" fmla="*/ 870014 w 1525619"/>
                  <a:gd name="csY94" fmla="*/ 286321 h 917162"/>
                  <a:gd name="csX95" fmla="*/ 811911 w 1525619"/>
                  <a:gd name="csY95" fmla="*/ 348044 h 917162"/>
                  <a:gd name="csX96" fmla="*/ 758952 w 1525619"/>
                  <a:gd name="csY96" fmla="*/ 412337 h 917162"/>
                  <a:gd name="csX97" fmla="*/ 754951 w 1525619"/>
                  <a:gd name="csY97" fmla="*/ 407956 h 917162"/>
                  <a:gd name="csX98" fmla="*/ 813054 w 1525619"/>
                  <a:gd name="csY98" fmla="*/ 346424 h 917162"/>
                  <a:gd name="csX99" fmla="*/ 994124 w 1525619"/>
                  <a:gd name="csY99" fmla="*/ 9335 h 917162"/>
                  <a:gd name="csX100" fmla="*/ 1024700 w 1525619"/>
                  <a:gd name="csY100" fmla="*/ 5525 h 917162"/>
                  <a:gd name="csX101" fmla="*/ 1071467 w 1525619"/>
                  <a:gd name="csY101" fmla="*/ 0 h 917162"/>
                  <a:gd name="csX102" fmla="*/ 1047179 w 1525619"/>
                  <a:gd name="csY102" fmla="*/ 32385 h 917162"/>
                  <a:gd name="csX103" fmla="*/ 974122 w 1525619"/>
                  <a:gd name="csY103" fmla="*/ 129635 h 917162"/>
                  <a:gd name="csX104" fmla="*/ 1046988 w 1525619"/>
                  <a:gd name="csY104" fmla="*/ 32671 h 917162"/>
                  <a:gd name="csX105" fmla="*/ 1070991 w 1525619"/>
                  <a:gd name="csY105" fmla="*/ 667 h 917162"/>
                  <a:gd name="csX106" fmla="*/ 1029272 w 1525619"/>
                  <a:gd name="csY106" fmla="*/ 5144 h 917162"/>
                  <a:gd name="csX107" fmla="*/ 994124 w 1525619"/>
                  <a:gd name="csY107" fmla="*/ 9335 h 917162"/>
                  <a:gd name="csX108" fmla="*/ 676561 w 1525619"/>
                  <a:gd name="csY108" fmla="*/ 277749 h 917162"/>
                  <a:gd name="csX109" fmla="*/ 672941 w 1525619"/>
                  <a:gd name="csY109" fmla="*/ 271653 h 917162"/>
                  <a:gd name="csX110" fmla="*/ 676561 w 1525619"/>
                  <a:gd name="csY110" fmla="*/ 277749 h 917162"/>
                  <a:gd name="csX111" fmla="*/ 714756 w 1525619"/>
                  <a:gd name="csY111" fmla="*/ 343471 h 917162"/>
                  <a:gd name="csX112" fmla="*/ 711613 w 1525619"/>
                  <a:gd name="csY112" fmla="*/ 338042 h 917162"/>
                  <a:gd name="csX113" fmla="*/ 714756 w 1525619"/>
                  <a:gd name="csY113" fmla="*/ 343471 h 917162"/>
                  <a:gd name="csX114" fmla="*/ 604266 w 1525619"/>
                  <a:gd name="csY114" fmla="*/ 152114 h 917162"/>
                  <a:gd name="csX115" fmla="*/ 595979 w 1525619"/>
                  <a:gd name="csY115" fmla="*/ 137255 h 917162"/>
                  <a:gd name="csX116" fmla="*/ 604266 w 1525619"/>
                  <a:gd name="csY116" fmla="*/ 152114 h 917162"/>
                  <a:gd name="csX117" fmla="*/ 683800 w 1525619"/>
                  <a:gd name="csY117" fmla="*/ 290227 h 917162"/>
                  <a:gd name="csX118" fmla="*/ 686562 w 1525619"/>
                  <a:gd name="csY118" fmla="*/ 294989 h 917162"/>
                  <a:gd name="csX119" fmla="*/ 683800 w 1525619"/>
                  <a:gd name="csY119" fmla="*/ 290227 h 917162"/>
                  <a:gd name="csX120" fmla="*/ 724757 w 1525619"/>
                  <a:gd name="csY120" fmla="*/ 360521 h 917162"/>
                  <a:gd name="csX121" fmla="*/ 722567 w 1525619"/>
                  <a:gd name="csY121" fmla="*/ 356807 h 917162"/>
                  <a:gd name="csX122" fmla="*/ 724757 w 1525619"/>
                  <a:gd name="csY122" fmla="*/ 360521 h 917162"/>
                  <a:gd name="csX123" fmla="*/ 741331 w 1525619"/>
                  <a:gd name="csY123" fmla="*/ 387477 h 917162"/>
                  <a:gd name="csX124" fmla="*/ 737045 w 1525619"/>
                  <a:gd name="csY124" fmla="*/ 380714 h 917162"/>
                  <a:gd name="csX125" fmla="*/ 741331 w 1525619"/>
                  <a:gd name="csY125" fmla="*/ 387477 h 917162"/>
                  <a:gd name="csX126" fmla="*/ 572357 w 1525619"/>
                  <a:gd name="csY126" fmla="*/ 92583 h 917162"/>
                  <a:gd name="csX127" fmla="*/ 571214 w 1525619"/>
                  <a:gd name="csY127" fmla="*/ 90297 h 917162"/>
                  <a:gd name="csX128" fmla="*/ 572357 w 1525619"/>
                  <a:gd name="csY128" fmla="*/ 92583 h 917162"/>
                  <a:gd name="csX129" fmla="*/ 581882 w 1525619"/>
                  <a:gd name="csY129" fmla="*/ 111443 h 917162"/>
                  <a:gd name="csX130" fmla="*/ 580835 w 1525619"/>
                  <a:gd name="csY130" fmla="*/ 109347 h 917162"/>
                  <a:gd name="csX131" fmla="*/ 581882 w 1525619"/>
                  <a:gd name="csY131" fmla="*/ 111443 h 9171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</a:cxnLst>
                <a:rect l="l" t="t" r="r" b="b"/>
                <a:pathLst>
                  <a:path w="1525619" h="917162">
                    <a:moveTo>
                      <a:pt x="152876" y="879062"/>
                    </a:moveTo>
                    <a:lnTo>
                      <a:pt x="131445" y="917162"/>
                    </a:lnTo>
                    <a:lnTo>
                      <a:pt x="0" y="917162"/>
                    </a:lnTo>
                    <a:lnTo>
                      <a:pt x="27051" y="871252"/>
                    </a:lnTo>
                    <a:cubicBezTo>
                      <a:pt x="41910" y="846106"/>
                      <a:pt x="94679" y="756190"/>
                      <a:pt x="144494" y="671608"/>
                    </a:cubicBezTo>
                    <a:lnTo>
                      <a:pt x="234982" y="517684"/>
                    </a:lnTo>
                    <a:lnTo>
                      <a:pt x="368618" y="517112"/>
                    </a:lnTo>
                    <a:lnTo>
                      <a:pt x="424910" y="636175"/>
                    </a:lnTo>
                    <a:lnTo>
                      <a:pt x="431197" y="517112"/>
                    </a:lnTo>
                    <a:lnTo>
                      <a:pt x="532448" y="517112"/>
                    </a:lnTo>
                    <a:lnTo>
                      <a:pt x="629888" y="621887"/>
                    </a:lnTo>
                    <a:cubicBezTo>
                      <a:pt x="683419" y="679514"/>
                      <a:pt x="730091" y="726662"/>
                      <a:pt x="733520" y="726662"/>
                    </a:cubicBezTo>
                    <a:cubicBezTo>
                      <a:pt x="736949" y="726662"/>
                      <a:pt x="738473" y="679514"/>
                      <a:pt x="736854" y="621887"/>
                    </a:cubicBezTo>
                    <a:lnTo>
                      <a:pt x="733901" y="517112"/>
                    </a:lnTo>
                    <a:lnTo>
                      <a:pt x="952881" y="517112"/>
                    </a:lnTo>
                    <a:cubicBezTo>
                      <a:pt x="1163574" y="517112"/>
                      <a:pt x="1172147" y="517874"/>
                      <a:pt x="1177957" y="536162"/>
                    </a:cubicBezTo>
                    <a:cubicBezTo>
                      <a:pt x="1185672" y="560546"/>
                      <a:pt x="1198817" y="560546"/>
                      <a:pt x="1206532" y="536162"/>
                    </a:cubicBezTo>
                    <a:cubicBezTo>
                      <a:pt x="1212152" y="518350"/>
                      <a:pt x="1220915" y="517112"/>
                      <a:pt x="1344359" y="517112"/>
                    </a:cubicBezTo>
                    <a:lnTo>
                      <a:pt x="1476185" y="517112"/>
                    </a:lnTo>
                    <a:lnTo>
                      <a:pt x="1500854" y="559308"/>
                    </a:lnTo>
                    <a:cubicBezTo>
                      <a:pt x="1514475" y="582454"/>
                      <a:pt x="1525619" y="606076"/>
                      <a:pt x="1525619" y="611696"/>
                    </a:cubicBezTo>
                    <a:cubicBezTo>
                      <a:pt x="1525619" y="618077"/>
                      <a:pt x="1498664" y="621887"/>
                      <a:pt x="1454182" y="621887"/>
                    </a:cubicBezTo>
                    <a:lnTo>
                      <a:pt x="1382744" y="621887"/>
                    </a:lnTo>
                    <a:lnTo>
                      <a:pt x="1382744" y="917162"/>
                    </a:lnTo>
                    <a:lnTo>
                      <a:pt x="1268444" y="917162"/>
                    </a:lnTo>
                    <a:lnTo>
                      <a:pt x="1268444" y="621887"/>
                    </a:lnTo>
                    <a:lnTo>
                      <a:pt x="1116044" y="621887"/>
                    </a:lnTo>
                    <a:lnTo>
                      <a:pt x="1116044" y="917162"/>
                    </a:lnTo>
                    <a:lnTo>
                      <a:pt x="1001744" y="917162"/>
                    </a:lnTo>
                    <a:lnTo>
                      <a:pt x="1001744" y="621887"/>
                    </a:lnTo>
                    <a:lnTo>
                      <a:pt x="953643" y="621887"/>
                    </a:lnTo>
                    <a:cubicBezTo>
                      <a:pt x="913924" y="621887"/>
                      <a:pt x="901541" y="617506"/>
                      <a:pt x="882206" y="596646"/>
                    </a:cubicBezTo>
                    <a:lnTo>
                      <a:pt x="858869" y="571500"/>
                    </a:lnTo>
                    <a:lnTo>
                      <a:pt x="858869" y="917162"/>
                    </a:lnTo>
                    <a:lnTo>
                      <a:pt x="804101" y="917067"/>
                    </a:lnTo>
                    <a:lnTo>
                      <a:pt x="749332" y="916877"/>
                    </a:lnTo>
                    <a:lnTo>
                      <a:pt x="654082" y="812387"/>
                    </a:lnTo>
                    <a:cubicBezTo>
                      <a:pt x="601694" y="754856"/>
                      <a:pt x="555593" y="707803"/>
                      <a:pt x="551688" y="707707"/>
                    </a:cubicBezTo>
                    <a:cubicBezTo>
                      <a:pt x="547783" y="707707"/>
                      <a:pt x="544544" y="754761"/>
                      <a:pt x="544544" y="812387"/>
                    </a:cubicBezTo>
                    <a:lnTo>
                      <a:pt x="544544" y="917162"/>
                    </a:lnTo>
                    <a:lnTo>
                      <a:pt x="422815" y="917162"/>
                    </a:lnTo>
                    <a:lnTo>
                      <a:pt x="407575" y="879062"/>
                    </a:lnTo>
                    <a:lnTo>
                      <a:pt x="392335" y="840962"/>
                    </a:lnTo>
                    <a:lnTo>
                      <a:pt x="174308" y="840962"/>
                    </a:lnTo>
                    <a:close/>
                    <a:moveTo>
                      <a:pt x="761714" y="433769"/>
                    </a:moveTo>
                    <a:cubicBezTo>
                      <a:pt x="775335" y="449580"/>
                      <a:pt x="763810" y="450437"/>
                      <a:pt x="536448" y="450437"/>
                    </a:cubicBezTo>
                    <a:cubicBezTo>
                      <a:pt x="404717" y="450437"/>
                      <a:pt x="296894" y="448628"/>
                      <a:pt x="296894" y="446437"/>
                    </a:cubicBezTo>
                    <a:cubicBezTo>
                      <a:pt x="296894" y="444151"/>
                      <a:pt x="317849" y="406718"/>
                      <a:pt x="343567" y="363093"/>
                    </a:cubicBezTo>
                    <a:cubicBezTo>
                      <a:pt x="369189" y="319469"/>
                      <a:pt x="421005" y="231267"/>
                      <a:pt x="458534" y="167069"/>
                    </a:cubicBezTo>
                    <a:cubicBezTo>
                      <a:pt x="496062" y="102870"/>
                      <a:pt x="528542" y="50387"/>
                      <a:pt x="530543" y="50387"/>
                    </a:cubicBezTo>
                    <a:cubicBezTo>
                      <a:pt x="532543" y="50387"/>
                      <a:pt x="545878" y="70771"/>
                      <a:pt x="560165" y="95631"/>
                    </a:cubicBezTo>
                    <a:cubicBezTo>
                      <a:pt x="562737" y="100108"/>
                      <a:pt x="565309" y="104680"/>
                      <a:pt x="567881" y="109156"/>
                    </a:cubicBezTo>
                    <a:cubicBezTo>
                      <a:pt x="567404" y="112204"/>
                      <a:pt x="568262" y="113538"/>
                      <a:pt x="570262" y="113252"/>
                    </a:cubicBezTo>
                    <a:cubicBezTo>
                      <a:pt x="572834" y="117634"/>
                      <a:pt x="575310" y="122111"/>
                      <a:pt x="577882" y="126492"/>
                    </a:cubicBezTo>
                    <a:cubicBezTo>
                      <a:pt x="576929" y="131254"/>
                      <a:pt x="578072" y="133445"/>
                      <a:pt x="581120" y="132207"/>
                    </a:cubicBezTo>
                    <a:cubicBezTo>
                      <a:pt x="589502" y="146685"/>
                      <a:pt x="597884" y="161163"/>
                      <a:pt x="606076" y="175355"/>
                    </a:cubicBezTo>
                    <a:cubicBezTo>
                      <a:pt x="605885" y="175831"/>
                      <a:pt x="605600" y="176308"/>
                      <a:pt x="605409" y="176784"/>
                    </a:cubicBezTo>
                    <a:cubicBezTo>
                      <a:pt x="601694" y="183261"/>
                      <a:pt x="602171" y="185356"/>
                      <a:pt x="606457" y="181451"/>
                    </a:cubicBezTo>
                    <a:cubicBezTo>
                      <a:pt x="607219" y="180785"/>
                      <a:pt x="607981" y="180308"/>
                      <a:pt x="608838" y="180023"/>
                    </a:cubicBezTo>
                    <a:cubicBezTo>
                      <a:pt x="617411" y="194786"/>
                      <a:pt x="625793" y="209264"/>
                      <a:pt x="634079" y="223361"/>
                    </a:cubicBezTo>
                    <a:cubicBezTo>
                      <a:pt x="630269" y="229648"/>
                      <a:pt x="631412" y="231553"/>
                      <a:pt x="636937" y="228314"/>
                    </a:cubicBezTo>
                    <a:cubicBezTo>
                      <a:pt x="645224" y="242506"/>
                      <a:pt x="653320" y="256223"/>
                      <a:pt x="661035" y="269462"/>
                    </a:cubicBezTo>
                    <a:cubicBezTo>
                      <a:pt x="660940" y="270510"/>
                      <a:pt x="660749" y="271558"/>
                      <a:pt x="660464" y="272510"/>
                    </a:cubicBezTo>
                    <a:cubicBezTo>
                      <a:pt x="659701" y="275558"/>
                      <a:pt x="661511" y="276701"/>
                      <a:pt x="664750" y="275749"/>
                    </a:cubicBezTo>
                    <a:cubicBezTo>
                      <a:pt x="667512" y="280321"/>
                      <a:pt x="670179" y="284798"/>
                      <a:pt x="672846" y="289274"/>
                    </a:cubicBezTo>
                    <a:cubicBezTo>
                      <a:pt x="671989" y="293180"/>
                      <a:pt x="672941" y="294799"/>
                      <a:pt x="675608" y="294132"/>
                    </a:cubicBezTo>
                    <a:cubicBezTo>
                      <a:pt x="678180" y="298323"/>
                      <a:pt x="680657" y="302514"/>
                      <a:pt x="683038" y="306610"/>
                    </a:cubicBezTo>
                    <a:cubicBezTo>
                      <a:pt x="682181" y="311848"/>
                      <a:pt x="683895" y="314801"/>
                      <a:pt x="687896" y="314801"/>
                    </a:cubicBezTo>
                    <a:cubicBezTo>
                      <a:pt x="692563" y="322612"/>
                      <a:pt x="697040" y="330137"/>
                      <a:pt x="701421" y="337375"/>
                    </a:cubicBezTo>
                    <a:cubicBezTo>
                      <a:pt x="701612" y="337947"/>
                      <a:pt x="701897" y="338423"/>
                      <a:pt x="702278" y="338804"/>
                    </a:cubicBezTo>
                    <a:cubicBezTo>
                      <a:pt x="705422" y="344043"/>
                      <a:pt x="708470" y="349091"/>
                      <a:pt x="711422" y="353949"/>
                    </a:cubicBezTo>
                    <a:cubicBezTo>
                      <a:pt x="709708" y="360045"/>
                      <a:pt x="710946" y="362141"/>
                      <a:pt x="715137" y="360236"/>
                    </a:cubicBezTo>
                    <a:cubicBezTo>
                      <a:pt x="717423" y="364046"/>
                      <a:pt x="719614" y="367665"/>
                      <a:pt x="721709" y="371094"/>
                    </a:cubicBezTo>
                    <a:cubicBezTo>
                      <a:pt x="720185" y="378714"/>
                      <a:pt x="722376" y="386620"/>
                      <a:pt x="727424" y="389668"/>
                    </a:cubicBezTo>
                    <a:cubicBezTo>
                      <a:pt x="731806" y="392430"/>
                      <a:pt x="733806" y="392525"/>
                      <a:pt x="733330" y="390049"/>
                    </a:cubicBezTo>
                    <a:cubicBezTo>
                      <a:pt x="735997" y="394335"/>
                      <a:pt x="738473" y="398336"/>
                      <a:pt x="740759" y="402050"/>
                    </a:cubicBezTo>
                    <a:cubicBezTo>
                      <a:pt x="741045" y="404146"/>
                      <a:pt x="742188" y="405860"/>
                      <a:pt x="743903" y="407194"/>
                    </a:cubicBezTo>
                    <a:cubicBezTo>
                      <a:pt x="752951" y="421481"/>
                      <a:pt x="759143" y="430816"/>
                      <a:pt x="761714" y="433769"/>
                    </a:cubicBezTo>
                    <a:close/>
                    <a:moveTo>
                      <a:pt x="246316" y="717137"/>
                    </a:moveTo>
                    <a:lnTo>
                      <a:pt x="219551" y="764762"/>
                    </a:lnTo>
                    <a:lnTo>
                      <a:pt x="287846" y="764762"/>
                    </a:lnTo>
                    <a:cubicBezTo>
                      <a:pt x="289084" y="764762"/>
                      <a:pt x="290227" y="764762"/>
                      <a:pt x="291370" y="764762"/>
                    </a:cubicBezTo>
                    <a:cubicBezTo>
                      <a:pt x="325279" y="764762"/>
                      <a:pt x="343472" y="764762"/>
                      <a:pt x="349472" y="756190"/>
                    </a:cubicBezTo>
                    <a:cubicBezTo>
                      <a:pt x="356330" y="746284"/>
                      <a:pt x="346901" y="724948"/>
                      <a:pt x="326422" y="678752"/>
                    </a:cubicBezTo>
                    <a:cubicBezTo>
                      <a:pt x="325850" y="677323"/>
                      <a:pt x="325279" y="675989"/>
                      <a:pt x="324612" y="674561"/>
                    </a:cubicBezTo>
                    <a:cubicBezTo>
                      <a:pt x="304324" y="628745"/>
                      <a:pt x="303943" y="628460"/>
                      <a:pt x="288608" y="648843"/>
                    </a:cubicBezTo>
                    <a:cubicBezTo>
                      <a:pt x="280035" y="660178"/>
                      <a:pt x="261080" y="690944"/>
                      <a:pt x="246316" y="717137"/>
                    </a:cubicBezTo>
                    <a:close/>
                    <a:moveTo>
                      <a:pt x="564166" y="72104"/>
                    </a:moveTo>
                    <a:cubicBezTo>
                      <a:pt x="563118" y="67437"/>
                      <a:pt x="564261" y="65627"/>
                      <a:pt x="566452" y="64960"/>
                    </a:cubicBezTo>
                    <a:cubicBezTo>
                      <a:pt x="572738" y="63056"/>
                      <a:pt x="618649" y="56674"/>
                      <a:pt x="668369" y="50959"/>
                    </a:cubicBezTo>
                    <a:cubicBezTo>
                      <a:pt x="685800" y="48863"/>
                      <a:pt x="708279" y="46196"/>
                      <a:pt x="732663" y="43148"/>
                    </a:cubicBezTo>
                    <a:cubicBezTo>
                      <a:pt x="700564" y="47339"/>
                      <a:pt x="671132" y="51054"/>
                      <a:pt x="650176" y="53721"/>
                    </a:cubicBezTo>
                    <a:cubicBezTo>
                      <a:pt x="597599" y="60389"/>
                      <a:pt x="573881" y="64960"/>
                      <a:pt x="564166" y="72104"/>
                    </a:cubicBezTo>
                    <a:close/>
                    <a:moveTo>
                      <a:pt x="813054" y="346424"/>
                    </a:moveTo>
                    <a:cubicBezTo>
                      <a:pt x="839343" y="311944"/>
                      <a:pt x="864965" y="284893"/>
                      <a:pt x="870014" y="286321"/>
                    </a:cubicBezTo>
                    <a:cubicBezTo>
                      <a:pt x="864965" y="284893"/>
                      <a:pt x="838772" y="312706"/>
                      <a:pt x="811911" y="348044"/>
                    </a:cubicBezTo>
                    <a:cubicBezTo>
                      <a:pt x="784955" y="383381"/>
                      <a:pt x="761143" y="412337"/>
                      <a:pt x="758952" y="412337"/>
                    </a:cubicBezTo>
                    <a:cubicBezTo>
                      <a:pt x="758476" y="412337"/>
                      <a:pt x="757047" y="410813"/>
                      <a:pt x="754951" y="407956"/>
                    </a:cubicBezTo>
                    <a:cubicBezTo>
                      <a:pt x="765810" y="402050"/>
                      <a:pt x="790099" y="376714"/>
                      <a:pt x="813054" y="346424"/>
                    </a:cubicBezTo>
                    <a:close/>
                    <a:moveTo>
                      <a:pt x="994124" y="9335"/>
                    </a:moveTo>
                    <a:cubicBezTo>
                      <a:pt x="1006983" y="7715"/>
                      <a:pt x="1017556" y="6382"/>
                      <a:pt x="1024700" y="5525"/>
                    </a:cubicBezTo>
                    <a:lnTo>
                      <a:pt x="1071467" y="0"/>
                    </a:lnTo>
                    <a:lnTo>
                      <a:pt x="1047179" y="32385"/>
                    </a:lnTo>
                    <a:cubicBezTo>
                      <a:pt x="1033843" y="50102"/>
                      <a:pt x="1000982" y="93917"/>
                      <a:pt x="974122" y="129635"/>
                    </a:cubicBezTo>
                    <a:cubicBezTo>
                      <a:pt x="1000982" y="93917"/>
                      <a:pt x="1033748" y="50292"/>
                      <a:pt x="1046988" y="32671"/>
                    </a:cubicBezTo>
                    <a:lnTo>
                      <a:pt x="1070991" y="667"/>
                    </a:lnTo>
                    <a:lnTo>
                      <a:pt x="1029272" y="5144"/>
                    </a:lnTo>
                    <a:cubicBezTo>
                      <a:pt x="1022033" y="5906"/>
                      <a:pt x="1009745" y="7429"/>
                      <a:pt x="994124" y="9335"/>
                    </a:cubicBezTo>
                    <a:close/>
                    <a:moveTo>
                      <a:pt x="676561" y="277749"/>
                    </a:moveTo>
                    <a:cubicBezTo>
                      <a:pt x="675323" y="275749"/>
                      <a:pt x="674180" y="273653"/>
                      <a:pt x="672941" y="271653"/>
                    </a:cubicBezTo>
                    <a:cubicBezTo>
                      <a:pt x="676942" y="270034"/>
                      <a:pt x="678085" y="272034"/>
                      <a:pt x="676561" y="277749"/>
                    </a:cubicBezTo>
                    <a:close/>
                    <a:moveTo>
                      <a:pt x="714756" y="343471"/>
                    </a:moveTo>
                    <a:lnTo>
                      <a:pt x="711613" y="338042"/>
                    </a:lnTo>
                    <a:cubicBezTo>
                      <a:pt x="714756" y="336899"/>
                      <a:pt x="715804" y="338804"/>
                      <a:pt x="714756" y="343471"/>
                    </a:cubicBezTo>
                    <a:close/>
                    <a:moveTo>
                      <a:pt x="604266" y="152114"/>
                    </a:moveTo>
                    <a:cubicBezTo>
                      <a:pt x="601313" y="146875"/>
                      <a:pt x="598551" y="141923"/>
                      <a:pt x="595979" y="137255"/>
                    </a:cubicBezTo>
                    <a:cubicBezTo>
                      <a:pt x="599218" y="141161"/>
                      <a:pt x="602171" y="146494"/>
                      <a:pt x="604266" y="152114"/>
                    </a:cubicBezTo>
                    <a:close/>
                    <a:moveTo>
                      <a:pt x="683800" y="290227"/>
                    </a:moveTo>
                    <a:cubicBezTo>
                      <a:pt x="686276" y="289655"/>
                      <a:pt x="687229" y="291275"/>
                      <a:pt x="686562" y="294989"/>
                    </a:cubicBezTo>
                    <a:cubicBezTo>
                      <a:pt x="685610" y="293370"/>
                      <a:pt x="684657" y="291846"/>
                      <a:pt x="683800" y="290227"/>
                    </a:cubicBezTo>
                    <a:close/>
                    <a:moveTo>
                      <a:pt x="724757" y="360521"/>
                    </a:moveTo>
                    <a:cubicBezTo>
                      <a:pt x="724091" y="359283"/>
                      <a:pt x="723329" y="358045"/>
                      <a:pt x="722567" y="356807"/>
                    </a:cubicBezTo>
                    <a:cubicBezTo>
                      <a:pt x="724376" y="356711"/>
                      <a:pt x="725138" y="357950"/>
                      <a:pt x="724757" y="360521"/>
                    </a:cubicBezTo>
                    <a:close/>
                    <a:moveTo>
                      <a:pt x="741331" y="387477"/>
                    </a:moveTo>
                    <a:cubicBezTo>
                      <a:pt x="739902" y="385382"/>
                      <a:pt x="738569" y="383096"/>
                      <a:pt x="737045" y="380714"/>
                    </a:cubicBezTo>
                    <a:cubicBezTo>
                      <a:pt x="738950" y="382619"/>
                      <a:pt x="740474" y="385000"/>
                      <a:pt x="741331" y="387477"/>
                    </a:cubicBezTo>
                    <a:close/>
                    <a:moveTo>
                      <a:pt x="572357" y="92583"/>
                    </a:moveTo>
                    <a:cubicBezTo>
                      <a:pt x="571881" y="91821"/>
                      <a:pt x="571595" y="91059"/>
                      <a:pt x="571214" y="90297"/>
                    </a:cubicBezTo>
                    <a:cubicBezTo>
                      <a:pt x="571881" y="90583"/>
                      <a:pt x="572262" y="91440"/>
                      <a:pt x="572357" y="92583"/>
                    </a:cubicBezTo>
                    <a:close/>
                    <a:moveTo>
                      <a:pt x="581882" y="111443"/>
                    </a:moveTo>
                    <a:cubicBezTo>
                      <a:pt x="581501" y="110681"/>
                      <a:pt x="581216" y="110014"/>
                      <a:pt x="580835" y="109347"/>
                    </a:cubicBezTo>
                    <a:cubicBezTo>
                      <a:pt x="581501" y="109633"/>
                      <a:pt x="581882" y="110300"/>
                      <a:pt x="581882" y="11144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dirty="0"/>
              </a:p>
            </p:txBody>
          </p:sp>
          <p:sp>
            <p:nvSpPr>
              <p:cNvPr id="39" name="Forma Livre: Forma 38">
                <a:extLst>
                  <a:ext uri="{FF2B5EF4-FFF2-40B4-BE49-F238E27FC236}">
                    <a16:creationId xmlns:a16="http://schemas.microsoft.com/office/drawing/2014/main" id="{F34E0A6A-9607-ADFC-6D9F-48C4793A21A6}"/>
                  </a:ext>
                </a:extLst>
              </p:cNvPr>
              <p:cNvSpPr/>
              <p:nvPr/>
            </p:nvSpPr>
            <p:spPr>
              <a:xfrm>
                <a:off x="9624115" y="528807"/>
                <a:ext cx="907621" cy="809148"/>
              </a:xfrm>
              <a:custGeom>
                <a:avLst/>
                <a:gdLst>
                  <a:gd name="csX0" fmla="*/ 441865 w 907621"/>
                  <a:gd name="csY0" fmla="*/ 792480 h 809148"/>
                  <a:gd name="csX1" fmla="*/ 439960 w 907621"/>
                  <a:gd name="csY1" fmla="*/ 790099 h 809148"/>
                  <a:gd name="csX2" fmla="*/ 440055 w 907621"/>
                  <a:gd name="csY2" fmla="*/ 790099 h 809148"/>
                  <a:gd name="csX3" fmla="*/ 550926 w 907621"/>
                  <a:gd name="csY3" fmla="*/ 645224 h 809148"/>
                  <a:gd name="csX4" fmla="*/ 554736 w 907621"/>
                  <a:gd name="csY4" fmla="*/ 640080 h 809148"/>
                  <a:gd name="csX5" fmla="*/ 568928 w 907621"/>
                  <a:gd name="csY5" fmla="*/ 621030 h 809148"/>
                  <a:gd name="csX6" fmla="*/ 608362 w 907621"/>
                  <a:gd name="csY6" fmla="*/ 567881 h 809148"/>
                  <a:gd name="csX7" fmla="*/ 611791 w 907621"/>
                  <a:gd name="csY7" fmla="*/ 563690 h 809148"/>
                  <a:gd name="csX8" fmla="*/ 611696 w 907621"/>
                  <a:gd name="csY8" fmla="*/ 563404 h 809148"/>
                  <a:gd name="csX9" fmla="*/ 698659 w 907621"/>
                  <a:gd name="csY9" fmla="*/ 447199 h 809148"/>
                  <a:gd name="csX10" fmla="*/ 711803 w 907621"/>
                  <a:gd name="csY10" fmla="*/ 456724 h 809148"/>
                  <a:gd name="csX11" fmla="*/ 907447 w 907621"/>
                  <a:gd name="csY11" fmla="*/ 796004 h 809148"/>
                  <a:gd name="csX12" fmla="*/ 444818 w 907621"/>
                  <a:gd name="csY12" fmla="*/ 809149 h 809148"/>
                  <a:gd name="csX13" fmla="*/ 317087 w 907621"/>
                  <a:gd name="csY13" fmla="*/ 808958 h 809148"/>
                  <a:gd name="csX14" fmla="*/ 441865 w 907621"/>
                  <a:gd name="csY14" fmla="*/ 792480 h 809148"/>
                  <a:gd name="csX15" fmla="*/ 0 w 907621"/>
                  <a:gd name="csY15" fmla="*/ 762667 h 809148"/>
                  <a:gd name="csX16" fmla="*/ 26384 w 907621"/>
                  <a:gd name="csY16" fmla="*/ 717042 h 809148"/>
                  <a:gd name="csX17" fmla="*/ 329946 w 907621"/>
                  <a:gd name="csY17" fmla="*/ 192596 h 809148"/>
                  <a:gd name="csX18" fmla="*/ 443770 w 907621"/>
                  <a:gd name="csY18" fmla="*/ 0 h 809148"/>
                  <a:gd name="csX19" fmla="*/ 650748 w 907621"/>
                  <a:gd name="csY19" fmla="*/ 357473 h 809148"/>
                  <a:gd name="csX20" fmla="*/ 327279 w 907621"/>
                  <a:gd name="csY20" fmla="*/ 400431 h 809148"/>
                  <a:gd name="csX21" fmla="*/ 215551 w 907621"/>
                  <a:gd name="csY21" fmla="*/ 412147 h 809148"/>
                  <a:gd name="csX22" fmla="*/ 232886 w 907621"/>
                  <a:gd name="csY22" fmla="*/ 441579 h 809148"/>
                  <a:gd name="csX23" fmla="*/ 248126 w 907621"/>
                  <a:gd name="csY23" fmla="*/ 467487 h 809148"/>
                  <a:gd name="csX24" fmla="*/ 248031 w 907621"/>
                  <a:gd name="csY24" fmla="*/ 467868 h 809148"/>
                  <a:gd name="csX25" fmla="*/ 240316 w 907621"/>
                  <a:gd name="csY25" fmla="*/ 454343 h 809148"/>
                  <a:gd name="csX26" fmla="*/ 210693 w 907621"/>
                  <a:gd name="csY26" fmla="*/ 409099 h 809148"/>
                  <a:gd name="csX27" fmla="*/ 138684 w 907621"/>
                  <a:gd name="csY27" fmla="*/ 525780 h 809148"/>
                  <a:gd name="csX28" fmla="*/ 23717 w 907621"/>
                  <a:gd name="csY28" fmla="*/ 721805 h 809148"/>
                  <a:gd name="csX29" fmla="*/ 0 w 907621"/>
                  <a:gd name="csY29" fmla="*/ 762667 h 809148"/>
                  <a:gd name="csX30" fmla="*/ 289655 w 907621"/>
                  <a:gd name="csY30" fmla="*/ 538639 h 809148"/>
                  <a:gd name="csX31" fmla="*/ 314611 w 907621"/>
                  <a:gd name="csY31" fmla="*/ 581406 h 809148"/>
                  <a:gd name="csX32" fmla="*/ 314230 w 907621"/>
                  <a:gd name="csY32" fmla="*/ 582073 h 809148"/>
                  <a:gd name="csX33" fmla="*/ 314230 w 907621"/>
                  <a:gd name="csY33" fmla="*/ 582073 h 809148"/>
                  <a:gd name="csX34" fmla="*/ 288989 w 907621"/>
                  <a:gd name="csY34" fmla="*/ 538734 h 809148"/>
                  <a:gd name="csX35" fmla="*/ 289655 w 907621"/>
                  <a:gd name="csY35" fmla="*/ 538639 h 809148"/>
                  <a:gd name="csX36" fmla="*/ 317659 w 907621"/>
                  <a:gd name="csY36" fmla="*/ 586740 h 809148"/>
                  <a:gd name="csX37" fmla="*/ 341281 w 907621"/>
                  <a:gd name="csY37" fmla="*/ 627126 h 809148"/>
                  <a:gd name="csX38" fmla="*/ 341186 w 907621"/>
                  <a:gd name="csY38" fmla="*/ 628174 h 809148"/>
                  <a:gd name="csX39" fmla="*/ 317087 w 907621"/>
                  <a:gd name="csY39" fmla="*/ 587026 h 809148"/>
                  <a:gd name="csX40" fmla="*/ 317659 w 907621"/>
                  <a:gd name="csY40" fmla="*/ 586740 h 809148"/>
                  <a:gd name="csX41" fmla="*/ 261652 w 907621"/>
                  <a:gd name="csY41" fmla="*/ 490728 h 809148"/>
                  <a:gd name="csX42" fmla="*/ 286512 w 907621"/>
                  <a:gd name="csY42" fmla="*/ 533305 h 809148"/>
                  <a:gd name="csX43" fmla="*/ 286226 w 907621"/>
                  <a:gd name="csY43" fmla="*/ 534067 h 809148"/>
                  <a:gd name="csX44" fmla="*/ 261271 w 907621"/>
                  <a:gd name="csY44" fmla="*/ 490918 h 809148"/>
                  <a:gd name="csX45" fmla="*/ 261652 w 907621"/>
                  <a:gd name="csY45" fmla="*/ 490728 h 809148"/>
                  <a:gd name="csX46" fmla="*/ 674275 w 907621"/>
                  <a:gd name="csY46" fmla="*/ 368046 h 809148"/>
                  <a:gd name="csX47" fmla="*/ 626650 w 907621"/>
                  <a:gd name="csY47" fmla="*/ 373951 h 809148"/>
                  <a:gd name="csX48" fmla="*/ 701612 w 907621"/>
                  <a:gd name="csY48" fmla="*/ 364617 h 809148"/>
                  <a:gd name="csX49" fmla="*/ 674275 w 907621"/>
                  <a:gd name="csY49" fmla="*/ 368046 h 809148"/>
                  <a:gd name="csX50" fmla="*/ 345472 w 907621"/>
                  <a:gd name="csY50" fmla="*/ 634270 h 809148"/>
                  <a:gd name="csX51" fmla="*/ 353092 w 907621"/>
                  <a:gd name="csY51" fmla="*/ 647319 h 809148"/>
                  <a:gd name="csX52" fmla="*/ 352997 w 907621"/>
                  <a:gd name="csY52" fmla="*/ 647986 h 809148"/>
                  <a:gd name="csX53" fmla="*/ 344900 w 907621"/>
                  <a:gd name="csY53" fmla="*/ 634460 h 809148"/>
                  <a:gd name="csX54" fmla="*/ 345472 w 907621"/>
                  <a:gd name="csY54" fmla="*/ 634270 h 809148"/>
                  <a:gd name="csX55" fmla="*/ 368427 w 907621"/>
                  <a:gd name="csY55" fmla="*/ 673513 h 809148"/>
                  <a:gd name="csX56" fmla="*/ 381095 w 907621"/>
                  <a:gd name="csY56" fmla="*/ 694944 h 809148"/>
                  <a:gd name="csX57" fmla="*/ 381572 w 907621"/>
                  <a:gd name="csY57" fmla="*/ 696087 h 809148"/>
                  <a:gd name="csX58" fmla="*/ 368046 w 907621"/>
                  <a:gd name="csY58" fmla="*/ 673513 h 809148"/>
                  <a:gd name="csX59" fmla="*/ 368427 w 907621"/>
                  <a:gd name="csY59" fmla="*/ 673513 h 809148"/>
                  <a:gd name="csX60" fmla="*/ 363284 w 907621"/>
                  <a:gd name="csY60" fmla="*/ 664750 h 809148"/>
                  <a:gd name="csX61" fmla="*/ 363188 w 907621"/>
                  <a:gd name="csY61" fmla="*/ 665321 h 809148"/>
                  <a:gd name="csX62" fmla="*/ 355759 w 907621"/>
                  <a:gd name="csY62" fmla="*/ 652844 h 809148"/>
                  <a:gd name="csX63" fmla="*/ 356235 w 907621"/>
                  <a:gd name="csY63" fmla="*/ 652653 h 809148"/>
                  <a:gd name="csX64" fmla="*/ 363284 w 907621"/>
                  <a:gd name="csY64" fmla="*/ 664750 h 809148"/>
                  <a:gd name="csX65" fmla="*/ 250698 w 907621"/>
                  <a:gd name="csY65" fmla="*/ 471868 h 809148"/>
                  <a:gd name="csX66" fmla="*/ 258128 w 907621"/>
                  <a:gd name="csY66" fmla="*/ 484632 h 809148"/>
                  <a:gd name="csX67" fmla="*/ 258032 w 907621"/>
                  <a:gd name="csY67" fmla="*/ 485204 h 809148"/>
                  <a:gd name="csX68" fmla="*/ 250412 w 907621"/>
                  <a:gd name="csY68" fmla="*/ 471964 h 809148"/>
                  <a:gd name="csX69" fmla="*/ 250698 w 907621"/>
                  <a:gd name="csY69" fmla="*/ 471868 h 809148"/>
                  <a:gd name="csX70" fmla="*/ 736092 w 907621"/>
                  <a:gd name="csY70" fmla="*/ 379381 h 809148"/>
                  <a:gd name="csX71" fmla="*/ 745331 w 907621"/>
                  <a:gd name="csY71" fmla="*/ 367093 h 809148"/>
                  <a:gd name="csX72" fmla="*/ 738188 w 907621"/>
                  <a:gd name="csY72" fmla="*/ 376809 h 809148"/>
                  <a:gd name="csX73" fmla="*/ 736092 w 907621"/>
                  <a:gd name="csY73" fmla="*/ 379381 h 809148"/>
                  <a:gd name="csX74" fmla="*/ 391573 w 907621"/>
                  <a:gd name="csY74" fmla="*/ 712565 h 809148"/>
                  <a:gd name="csX75" fmla="*/ 391573 w 907621"/>
                  <a:gd name="csY75" fmla="*/ 712661 h 809148"/>
                  <a:gd name="csX76" fmla="*/ 382429 w 907621"/>
                  <a:gd name="csY76" fmla="*/ 697516 h 809148"/>
                  <a:gd name="csX77" fmla="*/ 383095 w 907621"/>
                  <a:gd name="csY77" fmla="*/ 698183 h 809148"/>
                  <a:gd name="csX78" fmla="*/ 391573 w 907621"/>
                  <a:gd name="csY78" fmla="*/ 712565 h 809148"/>
                  <a:gd name="csX79" fmla="*/ 395383 w 907621"/>
                  <a:gd name="csY79" fmla="*/ 718947 h 809148"/>
                  <a:gd name="csX80" fmla="*/ 401955 w 907621"/>
                  <a:gd name="csY80" fmla="*/ 729806 h 809148"/>
                  <a:gd name="csX81" fmla="*/ 401860 w 907621"/>
                  <a:gd name="csY81" fmla="*/ 729806 h 809148"/>
                  <a:gd name="csX82" fmla="*/ 395288 w 907621"/>
                  <a:gd name="csY82" fmla="*/ 718947 h 809148"/>
                  <a:gd name="csX83" fmla="*/ 395383 w 907621"/>
                  <a:gd name="csY83" fmla="*/ 718947 h 809148"/>
                  <a:gd name="csX84" fmla="*/ 440245 w 907621"/>
                  <a:gd name="csY84" fmla="*/ 770382 h 809148"/>
                  <a:gd name="csX85" fmla="*/ 439388 w 907621"/>
                  <a:gd name="csY85" fmla="*/ 771049 h 809148"/>
                  <a:gd name="csX86" fmla="*/ 439198 w 907621"/>
                  <a:gd name="csY86" fmla="*/ 771049 h 809148"/>
                  <a:gd name="csX87" fmla="*/ 440245 w 907621"/>
                  <a:gd name="csY87" fmla="*/ 770382 h 8091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</a:cxnLst>
                <a:rect l="l" t="t" r="r" b="b"/>
                <a:pathLst>
                  <a:path w="907621" h="809148">
                    <a:moveTo>
                      <a:pt x="441865" y="792480"/>
                    </a:moveTo>
                    <a:cubicBezTo>
                      <a:pt x="441389" y="791909"/>
                      <a:pt x="440722" y="791147"/>
                      <a:pt x="439960" y="790099"/>
                    </a:cubicBezTo>
                    <a:lnTo>
                      <a:pt x="440055" y="790099"/>
                    </a:lnTo>
                    <a:cubicBezTo>
                      <a:pt x="441865" y="790099"/>
                      <a:pt x="490252" y="726853"/>
                      <a:pt x="550926" y="645224"/>
                    </a:cubicBezTo>
                    <a:cubicBezTo>
                      <a:pt x="555308" y="646176"/>
                      <a:pt x="556927" y="643985"/>
                      <a:pt x="554736" y="640080"/>
                    </a:cubicBezTo>
                    <a:cubicBezTo>
                      <a:pt x="559403" y="633889"/>
                      <a:pt x="564166" y="627507"/>
                      <a:pt x="568928" y="621030"/>
                    </a:cubicBezTo>
                    <a:cubicBezTo>
                      <a:pt x="582644" y="602552"/>
                      <a:pt x="595884" y="584740"/>
                      <a:pt x="608362" y="567881"/>
                    </a:cubicBezTo>
                    <a:cubicBezTo>
                      <a:pt x="613886" y="571119"/>
                      <a:pt x="615315" y="569405"/>
                      <a:pt x="611791" y="563690"/>
                    </a:cubicBezTo>
                    <a:cubicBezTo>
                      <a:pt x="611696" y="563594"/>
                      <a:pt x="611696" y="563499"/>
                      <a:pt x="611696" y="563404"/>
                    </a:cubicBezTo>
                    <a:cubicBezTo>
                      <a:pt x="660368" y="497776"/>
                      <a:pt x="696659" y="449294"/>
                      <a:pt x="698659" y="447199"/>
                    </a:cubicBezTo>
                    <a:cubicBezTo>
                      <a:pt x="701135" y="444532"/>
                      <a:pt x="707041" y="448913"/>
                      <a:pt x="711803" y="456724"/>
                    </a:cubicBezTo>
                    <a:cubicBezTo>
                      <a:pt x="753237" y="525018"/>
                      <a:pt x="903542" y="785622"/>
                      <a:pt x="907447" y="796004"/>
                    </a:cubicBezTo>
                    <a:cubicBezTo>
                      <a:pt x="911733" y="807053"/>
                      <a:pt x="839343" y="809149"/>
                      <a:pt x="444818" y="809149"/>
                    </a:cubicBezTo>
                    <a:cubicBezTo>
                      <a:pt x="400622" y="809149"/>
                      <a:pt x="357759" y="809054"/>
                      <a:pt x="317087" y="808958"/>
                    </a:cubicBezTo>
                    <a:cubicBezTo>
                      <a:pt x="447199" y="808387"/>
                      <a:pt x="453104" y="805529"/>
                      <a:pt x="441865" y="792480"/>
                    </a:cubicBezTo>
                    <a:close/>
                    <a:moveTo>
                      <a:pt x="0" y="762667"/>
                    </a:moveTo>
                    <a:cubicBezTo>
                      <a:pt x="7620" y="749237"/>
                      <a:pt x="16669" y="733520"/>
                      <a:pt x="26384" y="717042"/>
                    </a:cubicBezTo>
                    <a:cubicBezTo>
                      <a:pt x="175260" y="463677"/>
                      <a:pt x="230886" y="367474"/>
                      <a:pt x="329946" y="192596"/>
                    </a:cubicBezTo>
                    <a:cubicBezTo>
                      <a:pt x="389954" y="86582"/>
                      <a:pt x="441103" y="0"/>
                      <a:pt x="443770" y="0"/>
                    </a:cubicBezTo>
                    <a:cubicBezTo>
                      <a:pt x="449104" y="95"/>
                      <a:pt x="654177" y="354425"/>
                      <a:pt x="650748" y="357473"/>
                    </a:cubicBezTo>
                    <a:cubicBezTo>
                      <a:pt x="646748" y="361093"/>
                      <a:pt x="440436" y="388430"/>
                      <a:pt x="327279" y="400431"/>
                    </a:cubicBezTo>
                    <a:lnTo>
                      <a:pt x="215551" y="412147"/>
                    </a:lnTo>
                    <a:lnTo>
                      <a:pt x="232886" y="441579"/>
                    </a:lnTo>
                    <a:cubicBezTo>
                      <a:pt x="235458" y="445865"/>
                      <a:pt x="240697" y="454914"/>
                      <a:pt x="248126" y="467487"/>
                    </a:cubicBezTo>
                    <a:cubicBezTo>
                      <a:pt x="248031" y="467582"/>
                      <a:pt x="248031" y="467773"/>
                      <a:pt x="248031" y="467868"/>
                    </a:cubicBezTo>
                    <a:cubicBezTo>
                      <a:pt x="245459" y="463391"/>
                      <a:pt x="242888" y="458819"/>
                      <a:pt x="240316" y="454343"/>
                    </a:cubicBezTo>
                    <a:cubicBezTo>
                      <a:pt x="226028" y="429482"/>
                      <a:pt x="212693" y="409099"/>
                      <a:pt x="210693" y="409099"/>
                    </a:cubicBezTo>
                    <a:cubicBezTo>
                      <a:pt x="208693" y="409099"/>
                      <a:pt x="176213" y="461582"/>
                      <a:pt x="138684" y="525780"/>
                    </a:cubicBezTo>
                    <a:cubicBezTo>
                      <a:pt x="101155" y="589979"/>
                      <a:pt x="49340" y="678180"/>
                      <a:pt x="23717" y="721805"/>
                    </a:cubicBezTo>
                    <a:cubicBezTo>
                      <a:pt x="15050" y="736473"/>
                      <a:pt x="6953" y="750475"/>
                      <a:pt x="0" y="762667"/>
                    </a:cubicBezTo>
                    <a:close/>
                    <a:moveTo>
                      <a:pt x="289655" y="538639"/>
                    </a:moveTo>
                    <a:cubicBezTo>
                      <a:pt x="297561" y="552164"/>
                      <a:pt x="305943" y="566547"/>
                      <a:pt x="314611" y="581406"/>
                    </a:cubicBezTo>
                    <a:cubicBezTo>
                      <a:pt x="314516" y="581597"/>
                      <a:pt x="314420" y="581787"/>
                      <a:pt x="314230" y="582073"/>
                    </a:cubicBezTo>
                    <a:lnTo>
                      <a:pt x="314230" y="582073"/>
                    </a:lnTo>
                    <a:cubicBezTo>
                      <a:pt x="305943" y="567976"/>
                      <a:pt x="297561" y="553498"/>
                      <a:pt x="288989" y="538734"/>
                    </a:cubicBezTo>
                    <a:cubicBezTo>
                      <a:pt x="289179" y="538734"/>
                      <a:pt x="289465" y="538639"/>
                      <a:pt x="289655" y="538639"/>
                    </a:cubicBezTo>
                    <a:close/>
                    <a:moveTo>
                      <a:pt x="317659" y="586740"/>
                    </a:moveTo>
                    <a:cubicBezTo>
                      <a:pt x="325469" y="599980"/>
                      <a:pt x="333375" y="613505"/>
                      <a:pt x="341281" y="627126"/>
                    </a:cubicBezTo>
                    <a:cubicBezTo>
                      <a:pt x="341281" y="627507"/>
                      <a:pt x="341281" y="627793"/>
                      <a:pt x="341186" y="628174"/>
                    </a:cubicBezTo>
                    <a:cubicBezTo>
                      <a:pt x="333470" y="614934"/>
                      <a:pt x="325374" y="601218"/>
                      <a:pt x="317087" y="587026"/>
                    </a:cubicBezTo>
                    <a:cubicBezTo>
                      <a:pt x="317278" y="586931"/>
                      <a:pt x="317468" y="586835"/>
                      <a:pt x="317659" y="586740"/>
                    </a:cubicBezTo>
                    <a:close/>
                    <a:moveTo>
                      <a:pt x="261652" y="490728"/>
                    </a:moveTo>
                    <a:cubicBezTo>
                      <a:pt x="268986" y="503301"/>
                      <a:pt x="277463" y="517684"/>
                      <a:pt x="286512" y="533305"/>
                    </a:cubicBezTo>
                    <a:cubicBezTo>
                      <a:pt x="286417" y="533495"/>
                      <a:pt x="286322" y="533781"/>
                      <a:pt x="286226" y="534067"/>
                    </a:cubicBezTo>
                    <a:cubicBezTo>
                      <a:pt x="278035" y="519874"/>
                      <a:pt x="269653" y="505397"/>
                      <a:pt x="261271" y="490918"/>
                    </a:cubicBezTo>
                    <a:cubicBezTo>
                      <a:pt x="261461" y="490823"/>
                      <a:pt x="261557" y="490823"/>
                      <a:pt x="261652" y="490728"/>
                    </a:cubicBezTo>
                    <a:close/>
                    <a:moveTo>
                      <a:pt x="674275" y="368046"/>
                    </a:moveTo>
                    <a:cubicBezTo>
                      <a:pt x="660559" y="369665"/>
                      <a:pt x="644271" y="371761"/>
                      <a:pt x="626650" y="373951"/>
                    </a:cubicBezTo>
                    <a:cubicBezTo>
                      <a:pt x="659511" y="369665"/>
                      <a:pt x="683895" y="366522"/>
                      <a:pt x="701612" y="364617"/>
                    </a:cubicBezTo>
                    <a:cubicBezTo>
                      <a:pt x="694658" y="365474"/>
                      <a:pt x="685324" y="366617"/>
                      <a:pt x="674275" y="368046"/>
                    </a:cubicBezTo>
                    <a:close/>
                    <a:moveTo>
                      <a:pt x="345472" y="634270"/>
                    </a:moveTo>
                    <a:cubicBezTo>
                      <a:pt x="348043" y="638651"/>
                      <a:pt x="350615" y="643033"/>
                      <a:pt x="353092" y="647319"/>
                    </a:cubicBezTo>
                    <a:cubicBezTo>
                      <a:pt x="352997" y="647605"/>
                      <a:pt x="352997" y="647795"/>
                      <a:pt x="352997" y="647986"/>
                    </a:cubicBezTo>
                    <a:cubicBezTo>
                      <a:pt x="350330" y="643509"/>
                      <a:pt x="347663" y="639032"/>
                      <a:pt x="344900" y="634460"/>
                    </a:cubicBezTo>
                    <a:cubicBezTo>
                      <a:pt x="345091" y="634365"/>
                      <a:pt x="345281" y="634365"/>
                      <a:pt x="345472" y="634270"/>
                    </a:cubicBezTo>
                    <a:close/>
                    <a:moveTo>
                      <a:pt x="368427" y="673513"/>
                    </a:moveTo>
                    <a:cubicBezTo>
                      <a:pt x="372809" y="680847"/>
                      <a:pt x="376999" y="687991"/>
                      <a:pt x="381095" y="694944"/>
                    </a:cubicBezTo>
                    <a:cubicBezTo>
                      <a:pt x="381191" y="695325"/>
                      <a:pt x="381381" y="695706"/>
                      <a:pt x="381572" y="696087"/>
                    </a:cubicBezTo>
                    <a:cubicBezTo>
                      <a:pt x="377190" y="688848"/>
                      <a:pt x="372713" y="681323"/>
                      <a:pt x="368046" y="673513"/>
                    </a:cubicBezTo>
                    <a:cubicBezTo>
                      <a:pt x="368237" y="673513"/>
                      <a:pt x="368332" y="673513"/>
                      <a:pt x="368427" y="673513"/>
                    </a:cubicBezTo>
                    <a:close/>
                    <a:moveTo>
                      <a:pt x="363284" y="664750"/>
                    </a:moveTo>
                    <a:cubicBezTo>
                      <a:pt x="363284" y="664940"/>
                      <a:pt x="363188" y="665131"/>
                      <a:pt x="363188" y="665321"/>
                    </a:cubicBezTo>
                    <a:cubicBezTo>
                      <a:pt x="360807" y="661226"/>
                      <a:pt x="358331" y="657035"/>
                      <a:pt x="355759" y="652844"/>
                    </a:cubicBezTo>
                    <a:cubicBezTo>
                      <a:pt x="355949" y="652748"/>
                      <a:pt x="356045" y="652748"/>
                      <a:pt x="356235" y="652653"/>
                    </a:cubicBezTo>
                    <a:cubicBezTo>
                      <a:pt x="358616" y="656749"/>
                      <a:pt x="360997" y="660749"/>
                      <a:pt x="363284" y="664750"/>
                    </a:cubicBezTo>
                    <a:close/>
                    <a:moveTo>
                      <a:pt x="250698" y="471868"/>
                    </a:moveTo>
                    <a:cubicBezTo>
                      <a:pt x="252984" y="475869"/>
                      <a:pt x="255461" y="480155"/>
                      <a:pt x="258128" y="484632"/>
                    </a:cubicBezTo>
                    <a:cubicBezTo>
                      <a:pt x="258128" y="484822"/>
                      <a:pt x="258032" y="485013"/>
                      <a:pt x="258032" y="485204"/>
                    </a:cubicBezTo>
                    <a:cubicBezTo>
                      <a:pt x="255461" y="480822"/>
                      <a:pt x="252984" y="476345"/>
                      <a:pt x="250412" y="471964"/>
                    </a:cubicBezTo>
                    <a:cubicBezTo>
                      <a:pt x="250508" y="471964"/>
                      <a:pt x="250603" y="471964"/>
                      <a:pt x="250698" y="471868"/>
                    </a:cubicBezTo>
                    <a:close/>
                    <a:moveTo>
                      <a:pt x="736092" y="379381"/>
                    </a:moveTo>
                    <a:lnTo>
                      <a:pt x="745331" y="367093"/>
                    </a:lnTo>
                    <a:cubicBezTo>
                      <a:pt x="744474" y="369570"/>
                      <a:pt x="741617" y="372809"/>
                      <a:pt x="738188" y="376809"/>
                    </a:cubicBezTo>
                    <a:cubicBezTo>
                      <a:pt x="737711" y="377381"/>
                      <a:pt x="736949" y="378238"/>
                      <a:pt x="736092" y="379381"/>
                    </a:cubicBezTo>
                    <a:close/>
                    <a:moveTo>
                      <a:pt x="391573" y="712565"/>
                    </a:moveTo>
                    <a:cubicBezTo>
                      <a:pt x="391573" y="712565"/>
                      <a:pt x="391573" y="712661"/>
                      <a:pt x="391573" y="712661"/>
                    </a:cubicBezTo>
                    <a:cubicBezTo>
                      <a:pt x="388620" y="707803"/>
                      <a:pt x="385572" y="702755"/>
                      <a:pt x="382429" y="697516"/>
                    </a:cubicBezTo>
                    <a:cubicBezTo>
                      <a:pt x="382619" y="697802"/>
                      <a:pt x="382810" y="697992"/>
                      <a:pt x="383095" y="698183"/>
                    </a:cubicBezTo>
                    <a:cubicBezTo>
                      <a:pt x="385953" y="703136"/>
                      <a:pt x="388811" y="707898"/>
                      <a:pt x="391573" y="712565"/>
                    </a:cubicBezTo>
                    <a:close/>
                    <a:moveTo>
                      <a:pt x="395383" y="718947"/>
                    </a:moveTo>
                    <a:cubicBezTo>
                      <a:pt x="397669" y="722662"/>
                      <a:pt x="399860" y="726281"/>
                      <a:pt x="401955" y="729806"/>
                    </a:cubicBezTo>
                    <a:lnTo>
                      <a:pt x="401860" y="729806"/>
                    </a:lnTo>
                    <a:cubicBezTo>
                      <a:pt x="399764" y="726377"/>
                      <a:pt x="397574" y="722757"/>
                      <a:pt x="395288" y="718947"/>
                    </a:cubicBezTo>
                    <a:cubicBezTo>
                      <a:pt x="395383" y="718947"/>
                      <a:pt x="395383" y="718947"/>
                      <a:pt x="395383" y="718947"/>
                    </a:cubicBezTo>
                    <a:close/>
                    <a:moveTo>
                      <a:pt x="440245" y="770382"/>
                    </a:moveTo>
                    <a:cubicBezTo>
                      <a:pt x="439769" y="770858"/>
                      <a:pt x="439484" y="771049"/>
                      <a:pt x="439388" y="771049"/>
                    </a:cubicBezTo>
                    <a:cubicBezTo>
                      <a:pt x="439293" y="771049"/>
                      <a:pt x="439293" y="771049"/>
                      <a:pt x="439198" y="771049"/>
                    </a:cubicBezTo>
                    <a:cubicBezTo>
                      <a:pt x="439388" y="770954"/>
                      <a:pt x="439769" y="770763"/>
                      <a:pt x="440245" y="7703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69" name="Retângulo: Cantos Arredondados 68">
              <a:extLst>
                <a:ext uri="{FF2B5EF4-FFF2-40B4-BE49-F238E27FC236}">
                  <a16:creationId xmlns:a16="http://schemas.microsoft.com/office/drawing/2014/main" id="{6A8EDDBF-1DF1-CD36-35DC-79D9D8EE73ED}"/>
                </a:ext>
              </a:extLst>
            </p:cNvPr>
            <p:cNvSpPr/>
            <p:nvPr/>
          </p:nvSpPr>
          <p:spPr>
            <a:xfrm>
              <a:off x="6930111" y="4518576"/>
              <a:ext cx="1040281" cy="884300"/>
            </a:xfrm>
            <a:prstGeom prst="roundRect">
              <a:avLst>
                <a:gd name="adj" fmla="val 1191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42" name="Gráfico 21">
              <a:extLst>
                <a:ext uri="{FF2B5EF4-FFF2-40B4-BE49-F238E27FC236}">
                  <a16:creationId xmlns:a16="http://schemas.microsoft.com/office/drawing/2014/main" id="{101505EA-09E9-50AA-9B4E-02510D409A63}"/>
                </a:ext>
              </a:extLst>
            </p:cNvPr>
            <p:cNvGrpSpPr/>
            <p:nvPr/>
          </p:nvGrpSpPr>
          <p:grpSpPr>
            <a:xfrm>
              <a:off x="7138081" y="4666248"/>
              <a:ext cx="610266" cy="571514"/>
              <a:chOff x="9965167" y="779277"/>
              <a:chExt cx="610266" cy="571514"/>
            </a:xfrm>
            <a:solidFill>
              <a:srgbClr val="1B3B6B"/>
            </a:solidFill>
          </p:grpSpPr>
          <p:sp>
            <p:nvSpPr>
              <p:cNvPr id="43" name="Retângulo 42">
                <a:extLst>
                  <a:ext uri="{FF2B5EF4-FFF2-40B4-BE49-F238E27FC236}">
                    <a16:creationId xmlns:a16="http://schemas.microsoft.com/office/drawing/2014/main" id="{96A61C18-BE10-2954-F509-B48A04F731BE}"/>
                  </a:ext>
                </a:extLst>
              </p:cNvPr>
              <p:cNvSpPr/>
              <p:nvPr/>
            </p:nvSpPr>
            <p:spPr>
              <a:xfrm>
                <a:off x="10193767" y="1007882"/>
                <a:ext cx="114300" cy="19050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4" name="Retângulo 43">
                <a:extLst>
                  <a:ext uri="{FF2B5EF4-FFF2-40B4-BE49-F238E27FC236}">
                    <a16:creationId xmlns:a16="http://schemas.microsoft.com/office/drawing/2014/main" id="{0214BDB2-3160-A38C-F6CB-0317CF0D0CA3}"/>
                  </a:ext>
                </a:extLst>
              </p:cNvPr>
              <p:cNvSpPr/>
              <p:nvPr/>
            </p:nvSpPr>
            <p:spPr>
              <a:xfrm>
                <a:off x="10193767" y="1065032"/>
                <a:ext cx="114300" cy="19050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5" name="Retângulo 44">
                <a:extLst>
                  <a:ext uri="{FF2B5EF4-FFF2-40B4-BE49-F238E27FC236}">
                    <a16:creationId xmlns:a16="http://schemas.microsoft.com/office/drawing/2014/main" id="{71EC36C3-2F05-8376-ACB0-4619445D89EA}"/>
                  </a:ext>
                </a:extLst>
              </p:cNvPr>
              <p:cNvSpPr/>
              <p:nvPr/>
            </p:nvSpPr>
            <p:spPr>
              <a:xfrm>
                <a:off x="10327117" y="1065032"/>
                <a:ext cx="57150" cy="19050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6" name="Forma Livre: Forma 45">
                <a:extLst>
                  <a:ext uri="{FF2B5EF4-FFF2-40B4-BE49-F238E27FC236}">
                    <a16:creationId xmlns:a16="http://schemas.microsoft.com/office/drawing/2014/main" id="{61ECA129-1D0A-732F-5838-DC9BD94FEBAC}"/>
                  </a:ext>
                </a:extLst>
              </p:cNvPr>
              <p:cNvSpPr/>
              <p:nvPr/>
            </p:nvSpPr>
            <p:spPr>
              <a:xfrm>
                <a:off x="10308060" y="779277"/>
                <a:ext cx="266703" cy="304804"/>
              </a:xfrm>
              <a:custGeom>
                <a:avLst/>
                <a:gdLst>
                  <a:gd name="csX0" fmla="*/ 15856 w 266703"/>
                  <a:gd name="csY0" fmla="*/ 169083 h 304804"/>
                  <a:gd name="csX1" fmla="*/ 69215 w 266703"/>
                  <a:gd name="csY1" fmla="*/ 257704 h 304804"/>
                  <a:gd name="csX2" fmla="*/ 127527 w 266703"/>
                  <a:gd name="csY2" fmla="*/ 302814 h 304804"/>
                  <a:gd name="csX3" fmla="*/ 133356 w 266703"/>
                  <a:gd name="csY3" fmla="*/ 304805 h 304804"/>
                  <a:gd name="csX4" fmla="*/ 139129 w 266703"/>
                  <a:gd name="csY4" fmla="*/ 302852 h 304804"/>
                  <a:gd name="csX5" fmla="*/ 196650 w 266703"/>
                  <a:gd name="csY5" fmla="*/ 258932 h 304804"/>
                  <a:gd name="csX6" fmla="*/ 250723 w 266703"/>
                  <a:gd name="csY6" fmla="*/ 169778 h 304804"/>
                  <a:gd name="csX7" fmla="*/ 266564 w 266703"/>
                  <a:gd name="csY7" fmla="*/ 78396 h 304804"/>
                  <a:gd name="csX8" fmla="*/ 261725 w 266703"/>
                  <a:gd name="csY8" fmla="*/ 68394 h 304804"/>
                  <a:gd name="csX9" fmla="*/ 137900 w 266703"/>
                  <a:gd name="csY9" fmla="*/ 1157 h 304804"/>
                  <a:gd name="csX10" fmla="*/ 128803 w 266703"/>
                  <a:gd name="csY10" fmla="*/ 1157 h 304804"/>
                  <a:gd name="csX11" fmla="*/ 4978 w 266703"/>
                  <a:gd name="csY11" fmla="*/ 68394 h 304804"/>
                  <a:gd name="csX12" fmla="*/ 140 w 266703"/>
                  <a:gd name="csY12" fmla="*/ 78396 h 304804"/>
                  <a:gd name="csX13" fmla="*/ 15856 w 266703"/>
                  <a:gd name="csY13" fmla="*/ 169083 h 304804"/>
                  <a:gd name="csX14" fmla="*/ 133356 w 266703"/>
                  <a:gd name="csY14" fmla="*/ 20369 h 304804"/>
                  <a:gd name="csX15" fmla="*/ 246637 w 266703"/>
                  <a:gd name="csY15" fmla="*/ 81872 h 304804"/>
                  <a:gd name="csX16" fmla="*/ 231959 w 266703"/>
                  <a:gd name="csY16" fmla="*/ 166521 h 304804"/>
                  <a:gd name="csX17" fmla="*/ 185106 w 266703"/>
                  <a:gd name="csY17" fmla="*/ 243788 h 304804"/>
                  <a:gd name="csX18" fmla="*/ 133395 w 266703"/>
                  <a:gd name="csY18" fmla="*/ 283269 h 304804"/>
                  <a:gd name="csX19" fmla="*/ 80864 w 266703"/>
                  <a:gd name="csY19" fmla="*/ 242635 h 304804"/>
                  <a:gd name="csX20" fmla="*/ 34630 w 266703"/>
                  <a:gd name="csY20" fmla="*/ 165835 h 304804"/>
                  <a:gd name="csX21" fmla="*/ 20085 w 266703"/>
                  <a:gd name="csY21" fmla="*/ 81882 h 304804"/>
                  <a:gd name="csX22" fmla="*/ 133356 w 266703"/>
                  <a:gd name="csY22" fmla="*/ 20369 h 30480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266703" h="304804">
                    <a:moveTo>
                      <a:pt x="15856" y="169083"/>
                    </a:moveTo>
                    <a:cubicBezTo>
                      <a:pt x="21962" y="204335"/>
                      <a:pt x="40916" y="235815"/>
                      <a:pt x="69215" y="257704"/>
                    </a:cubicBezTo>
                    <a:lnTo>
                      <a:pt x="127527" y="302814"/>
                    </a:lnTo>
                    <a:cubicBezTo>
                      <a:pt x="129242" y="304148"/>
                      <a:pt x="131299" y="304805"/>
                      <a:pt x="133356" y="304805"/>
                    </a:cubicBezTo>
                    <a:cubicBezTo>
                      <a:pt x="135395" y="304805"/>
                      <a:pt x="137433" y="304157"/>
                      <a:pt x="139129" y="302852"/>
                    </a:cubicBezTo>
                    <a:lnTo>
                      <a:pt x="196650" y="258932"/>
                    </a:lnTo>
                    <a:cubicBezTo>
                      <a:pt x="225349" y="237015"/>
                      <a:pt x="244551" y="205354"/>
                      <a:pt x="250723" y="169778"/>
                    </a:cubicBezTo>
                    <a:lnTo>
                      <a:pt x="266564" y="78396"/>
                    </a:lnTo>
                    <a:cubicBezTo>
                      <a:pt x="267259" y="74366"/>
                      <a:pt x="265316" y="70347"/>
                      <a:pt x="261725" y="68394"/>
                    </a:cubicBezTo>
                    <a:lnTo>
                      <a:pt x="137900" y="1157"/>
                    </a:lnTo>
                    <a:cubicBezTo>
                      <a:pt x="135052" y="-386"/>
                      <a:pt x="131651" y="-386"/>
                      <a:pt x="128803" y="1157"/>
                    </a:cubicBezTo>
                    <a:lnTo>
                      <a:pt x="4978" y="68394"/>
                    </a:lnTo>
                    <a:cubicBezTo>
                      <a:pt x="1388" y="70347"/>
                      <a:pt x="-556" y="74366"/>
                      <a:pt x="140" y="78396"/>
                    </a:cubicBezTo>
                    <a:lnTo>
                      <a:pt x="15856" y="169083"/>
                    </a:lnTo>
                    <a:close/>
                    <a:moveTo>
                      <a:pt x="133356" y="20369"/>
                    </a:moveTo>
                    <a:lnTo>
                      <a:pt x="246637" y="81872"/>
                    </a:lnTo>
                    <a:lnTo>
                      <a:pt x="231959" y="166521"/>
                    </a:lnTo>
                    <a:cubicBezTo>
                      <a:pt x="226606" y="197363"/>
                      <a:pt x="209966" y="224804"/>
                      <a:pt x="185106" y="243788"/>
                    </a:cubicBezTo>
                    <a:lnTo>
                      <a:pt x="133395" y="283269"/>
                    </a:lnTo>
                    <a:lnTo>
                      <a:pt x="80864" y="242635"/>
                    </a:lnTo>
                    <a:cubicBezTo>
                      <a:pt x="56337" y="223661"/>
                      <a:pt x="39916" y="196391"/>
                      <a:pt x="34630" y="165835"/>
                    </a:cubicBezTo>
                    <a:lnTo>
                      <a:pt x="20085" y="81882"/>
                    </a:lnTo>
                    <a:lnTo>
                      <a:pt x="133356" y="2036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" name="Forma Livre: Forma 46">
                <a:extLst>
                  <a:ext uri="{FF2B5EF4-FFF2-40B4-BE49-F238E27FC236}">
                    <a16:creationId xmlns:a16="http://schemas.microsoft.com/office/drawing/2014/main" id="{BEE417D5-334C-5046-C001-AA414F73CFF9}"/>
                  </a:ext>
                </a:extLst>
              </p:cNvPr>
              <p:cNvSpPr/>
              <p:nvPr/>
            </p:nvSpPr>
            <p:spPr>
              <a:xfrm>
                <a:off x="10346141" y="854500"/>
                <a:ext cx="190503" cy="184699"/>
              </a:xfrm>
              <a:custGeom>
                <a:avLst/>
                <a:gdLst>
                  <a:gd name="csX0" fmla="*/ 11027 w 190503"/>
                  <a:gd name="csY0" fmla="*/ 88306 h 184699"/>
                  <a:gd name="csX1" fmla="*/ 49060 w 190503"/>
                  <a:gd name="csY1" fmla="*/ 151476 h 184699"/>
                  <a:gd name="csX2" fmla="*/ 89427 w 190503"/>
                  <a:gd name="csY2" fmla="*/ 182709 h 184699"/>
                  <a:gd name="csX3" fmla="*/ 95256 w 190503"/>
                  <a:gd name="csY3" fmla="*/ 184699 h 184699"/>
                  <a:gd name="csX4" fmla="*/ 101029 w 190503"/>
                  <a:gd name="csY4" fmla="*/ 182747 h 184699"/>
                  <a:gd name="csX5" fmla="*/ 140853 w 190503"/>
                  <a:gd name="csY5" fmla="*/ 152343 h 184699"/>
                  <a:gd name="csX6" fmla="*/ 179400 w 190503"/>
                  <a:gd name="csY6" fmla="*/ 88792 h 184699"/>
                  <a:gd name="csX7" fmla="*/ 190364 w 190503"/>
                  <a:gd name="csY7" fmla="*/ 25517 h 184699"/>
                  <a:gd name="csX8" fmla="*/ 185525 w 190503"/>
                  <a:gd name="csY8" fmla="*/ 15516 h 184699"/>
                  <a:gd name="csX9" fmla="*/ 156978 w 190503"/>
                  <a:gd name="csY9" fmla="*/ 19 h 184699"/>
                  <a:gd name="csX10" fmla="*/ 147882 w 190503"/>
                  <a:gd name="csY10" fmla="*/ 16764 h 184699"/>
                  <a:gd name="csX11" fmla="*/ 170428 w 190503"/>
                  <a:gd name="csY11" fmla="*/ 28994 h 184699"/>
                  <a:gd name="csX12" fmla="*/ 160626 w 190503"/>
                  <a:gd name="csY12" fmla="*/ 85535 h 184699"/>
                  <a:gd name="csX13" fmla="*/ 129299 w 190503"/>
                  <a:gd name="csY13" fmla="*/ 137198 h 184699"/>
                  <a:gd name="csX14" fmla="*/ 95295 w 190503"/>
                  <a:gd name="csY14" fmla="*/ 163163 h 184699"/>
                  <a:gd name="csX15" fmla="*/ 60709 w 190503"/>
                  <a:gd name="csY15" fmla="*/ 136408 h 184699"/>
                  <a:gd name="csX16" fmla="*/ 29791 w 190503"/>
                  <a:gd name="csY16" fmla="*/ 85049 h 184699"/>
                  <a:gd name="csX17" fmla="*/ 20076 w 190503"/>
                  <a:gd name="csY17" fmla="*/ 28994 h 184699"/>
                  <a:gd name="csX18" fmla="*/ 42650 w 190503"/>
                  <a:gd name="csY18" fmla="*/ 16745 h 184699"/>
                  <a:gd name="csX19" fmla="*/ 33573 w 190503"/>
                  <a:gd name="csY19" fmla="*/ 0 h 184699"/>
                  <a:gd name="csX20" fmla="*/ 4988 w 190503"/>
                  <a:gd name="csY20" fmla="*/ 15516 h 184699"/>
                  <a:gd name="csX21" fmla="*/ 140 w 190503"/>
                  <a:gd name="csY21" fmla="*/ 25517 h 184699"/>
                  <a:gd name="csX22" fmla="*/ 11027 w 190503"/>
                  <a:gd name="csY22" fmla="*/ 88306 h 18469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190503" h="184699">
                    <a:moveTo>
                      <a:pt x="11027" y="88306"/>
                    </a:moveTo>
                    <a:cubicBezTo>
                      <a:pt x="15380" y="113443"/>
                      <a:pt x="28886" y="135874"/>
                      <a:pt x="49060" y="151476"/>
                    </a:cubicBezTo>
                    <a:lnTo>
                      <a:pt x="89427" y="182709"/>
                    </a:lnTo>
                    <a:cubicBezTo>
                      <a:pt x="91151" y="184042"/>
                      <a:pt x="93199" y="184699"/>
                      <a:pt x="95256" y="184699"/>
                    </a:cubicBezTo>
                    <a:cubicBezTo>
                      <a:pt x="97295" y="184699"/>
                      <a:pt x="99333" y="184052"/>
                      <a:pt x="101029" y="182747"/>
                    </a:cubicBezTo>
                    <a:lnTo>
                      <a:pt x="140853" y="152343"/>
                    </a:lnTo>
                    <a:cubicBezTo>
                      <a:pt x="161312" y="136712"/>
                      <a:pt x="175000" y="114148"/>
                      <a:pt x="179400" y="88792"/>
                    </a:cubicBezTo>
                    <a:lnTo>
                      <a:pt x="190364" y="25517"/>
                    </a:lnTo>
                    <a:cubicBezTo>
                      <a:pt x="191059" y="21488"/>
                      <a:pt x="189116" y="17469"/>
                      <a:pt x="185525" y="15516"/>
                    </a:cubicBezTo>
                    <a:lnTo>
                      <a:pt x="156978" y="19"/>
                    </a:lnTo>
                    <a:lnTo>
                      <a:pt x="147882" y="16764"/>
                    </a:lnTo>
                    <a:lnTo>
                      <a:pt x="170428" y="28994"/>
                    </a:lnTo>
                    <a:lnTo>
                      <a:pt x="160626" y="85535"/>
                    </a:lnTo>
                    <a:cubicBezTo>
                      <a:pt x="157055" y="106147"/>
                      <a:pt x="145929" y="124501"/>
                      <a:pt x="129299" y="137198"/>
                    </a:cubicBezTo>
                    <a:lnTo>
                      <a:pt x="95295" y="163163"/>
                    </a:lnTo>
                    <a:lnTo>
                      <a:pt x="60709" y="136408"/>
                    </a:lnTo>
                    <a:cubicBezTo>
                      <a:pt x="44307" y="123720"/>
                      <a:pt x="33325" y="105489"/>
                      <a:pt x="29791" y="85049"/>
                    </a:cubicBezTo>
                    <a:lnTo>
                      <a:pt x="20076" y="28994"/>
                    </a:lnTo>
                    <a:lnTo>
                      <a:pt x="42650" y="16745"/>
                    </a:lnTo>
                    <a:lnTo>
                      <a:pt x="33573" y="0"/>
                    </a:lnTo>
                    <a:lnTo>
                      <a:pt x="4988" y="15516"/>
                    </a:lnTo>
                    <a:cubicBezTo>
                      <a:pt x="1388" y="17469"/>
                      <a:pt x="-556" y="21488"/>
                      <a:pt x="140" y="25517"/>
                    </a:cubicBezTo>
                    <a:lnTo>
                      <a:pt x="11027" y="883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8" name="Forma Livre: Forma 47">
                <a:extLst>
                  <a:ext uri="{FF2B5EF4-FFF2-40B4-BE49-F238E27FC236}">
                    <a16:creationId xmlns:a16="http://schemas.microsoft.com/office/drawing/2014/main" id="{6EECC801-34C8-4E36-9C58-F06DCC968C93}"/>
                  </a:ext>
                </a:extLst>
              </p:cNvPr>
              <p:cNvSpPr/>
              <p:nvPr/>
            </p:nvSpPr>
            <p:spPr>
              <a:xfrm>
                <a:off x="10398773" y="822320"/>
                <a:ext cx="85315" cy="38600"/>
              </a:xfrm>
              <a:custGeom>
                <a:avLst/>
                <a:gdLst>
                  <a:gd name="csX0" fmla="*/ 42634 w 85315"/>
                  <a:gd name="csY0" fmla="*/ 20360 h 38600"/>
                  <a:gd name="csX1" fmla="*/ 76219 w 85315"/>
                  <a:gd name="csY1" fmla="*/ 38600 h 38600"/>
                  <a:gd name="csX2" fmla="*/ 85315 w 85315"/>
                  <a:gd name="csY2" fmla="*/ 21855 h 38600"/>
                  <a:gd name="csX3" fmla="*/ 47187 w 85315"/>
                  <a:gd name="csY3" fmla="*/ 1157 h 38600"/>
                  <a:gd name="csX4" fmla="*/ 38090 w 85315"/>
                  <a:gd name="csY4" fmla="*/ 1157 h 38600"/>
                  <a:gd name="csX5" fmla="*/ 0 w 85315"/>
                  <a:gd name="csY5" fmla="*/ 21836 h 38600"/>
                  <a:gd name="csX6" fmla="*/ 9096 w 85315"/>
                  <a:gd name="csY6" fmla="*/ 38581 h 38600"/>
                  <a:gd name="csX7" fmla="*/ 42634 w 85315"/>
                  <a:gd name="csY7" fmla="*/ 20360 h 386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85315" h="38600">
                    <a:moveTo>
                      <a:pt x="42634" y="20360"/>
                    </a:moveTo>
                    <a:lnTo>
                      <a:pt x="76219" y="38600"/>
                    </a:lnTo>
                    <a:lnTo>
                      <a:pt x="85315" y="21855"/>
                    </a:lnTo>
                    <a:lnTo>
                      <a:pt x="47187" y="1157"/>
                    </a:lnTo>
                    <a:cubicBezTo>
                      <a:pt x="44339" y="-386"/>
                      <a:pt x="40938" y="-386"/>
                      <a:pt x="38090" y="1157"/>
                    </a:cubicBezTo>
                    <a:lnTo>
                      <a:pt x="0" y="21836"/>
                    </a:lnTo>
                    <a:lnTo>
                      <a:pt x="9096" y="38581"/>
                    </a:lnTo>
                    <a:lnTo>
                      <a:pt x="42634" y="2036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9" name="Forma Livre: Forma 48">
                <a:extLst>
                  <a:ext uri="{FF2B5EF4-FFF2-40B4-BE49-F238E27FC236}">
                    <a16:creationId xmlns:a16="http://schemas.microsoft.com/office/drawing/2014/main" id="{F4F04084-96E8-145E-8239-0CCBB93160F9}"/>
                  </a:ext>
                </a:extLst>
              </p:cNvPr>
              <p:cNvSpPr/>
              <p:nvPr/>
            </p:nvSpPr>
            <p:spPr>
              <a:xfrm>
                <a:off x="10406098" y="887476"/>
                <a:ext cx="90268" cy="72780"/>
              </a:xfrm>
              <a:custGeom>
                <a:avLst/>
                <a:gdLst>
                  <a:gd name="csX0" fmla="*/ 75619 w 90268"/>
                  <a:gd name="csY0" fmla="*/ 0 h 72780"/>
                  <a:gd name="csX1" fmla="*/ 34671 w 90268"/>
                  <a:gd name="csY1" fmla="*/ 49139 h 72780"/>
                  <a:gd name="csX2" fmla="*/ 13468 w 90268"/>
                  <a:gd name="csY2" fmla="*/ 27937 h 72780"/>
                  <a:gd name="csX3" fmla="*/ 0 w 90268"/>
                  <a:gd name="csY3" fmla="*/ 41405 h 72780"/>
                  <a:gd name="csX4" fmla="*/ 28575 w 90268"/>
                  <a:gd name="csY4" fmla="*/ 69980 h 72780"/>
                  <a:gd name="csX5" fmla="*/ 35319 w 90268"/>
                  <a:gd name="csY5" fmla="*/ 72781 h 72780"/>
                  <a:gd name="csX6" fmla="*/ 35747 w 90268"/>
                  <a:gd name="csY6" fmla="*/ 72771 h 72780"/>
                  <a:gd name="csX7" fmla="*/ 42643 w 90268"/>
                  <a:gd name="csY7" fmla="*/ 69361 h 72780"/>
                  <a:gd name="csX8" fmla="*/ 90268 w 90268"/>
                  <a:gd name="csY8" fmla="*/ 12211 h 72780"/>
                  <a:gd name="csX9" fmla="*/ 75619 w 90268"/>
                  <a:gd name="csY9" fmla="*/ 0 h 727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90268" h="72780">
                    <a:moveTo>
                      <a:pt x="75619" y="0"/>
                    </a:moveTo>
                    <a:lnTo>
                      <a:pt x="34671" y="49139"/>
                    </a:lnTo>
                    <a:lnTo>
                      <a:pt x="13468" y="27937"/>
                    </a:lnTo>
                    <a:lnTo>
                      <a:pt x="0" y="41405"/>
                    </a:lnTo>
                    <a:lnTo>
                      <a:pt x="28575" y="69980"/>
                    </a:lnTo>
                    <a:cubicBezTo>
                      <a:pt x="30366" y="71790"/>
                      <a:pt x="32795" y="72781"/>
                      <a:pt x="35319" y="72781"/>
                    </a:cubicBezTo>
                    <a:cubicBezTo>
                      <a:pt x="35462" y="72781"/>
                      <a:pt x="35604" y="72781"/>
                      <a:pt x="35747" y="72771"/>
                    </a:cubicBezTo>
                    <a:cubicBezTo>
                      <a:pt x="38424" y="72647"/>
                      <a:pt x="40919" y="71409"/>
                      <a:pt x="42643" y="69361"/>
                    </a:cubicBezTo>
                    <a:lnTo>
                      <a:pt x="90268" y="12211"/>
                    </a:lnTo>
                    <a:lnTo>
                      <a:pt x="75619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0" name="Retângulo 49">
                <a:extLst>
                  <a:ext uri="{FF2B5EF4-FFF2-40B4-BE49-F238E27FC236}">
                    <a16:creationId xmlns:a16="http://schemas.microsoft.com/office/drawing/2014/main" id="{9315F558-91EA-F1DB-53B2-FDDBA2CB0379}"/>
                  </a:ext>
                </a:extLst>
              </p:cNvPr>
              <p:cNvSpPr/>
              <p:nvPr/>
            </p:nvSpPr>
            <p:spPr>
              <a:xfrm>
                <a:off x="10431892" y="979307"/>
                <a:ext cx="19050" cy="19050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1" name="Retângulo 50">
                <a:extLst>
                  <a:ext uri="{FF2B5EF4-FFF2-40B4-BE49-F238E27FC236}">
                    <a16:creationId xmlns:a16="http://schemas.microsoft.com/office/drawing/2014/main" id="{82EE438E-6433-BF3B-13B5-AD0072359B3F}"/>
                  </a:ext>
                </a:extLst>
              </p:cNvPr>
              <p:cNvSpPr/>
              <p:nvPr/>
            </p:nvSpPr>
            <p:spPr>
              <a:xfrm>
                <a:off x="10431892" y="865007"/>
                <a:ext cx="19050" cy="19050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2" name="Forma Livre: Forma 51">
                <a:extLst>
                  <a:ext uri="{FF2B5EF4-FFF2-40B4-BE49-F238E27FC236}">
                    <a16:creationId xmlns:a16="http://schemas.microsoft.com/office/drawing/2014/main" id="{29DFC251-CE6F-78EC-C867-7F65EC9BEA48}"/>
                  </a:ext>
                </a:extLst>
              </p:cNvPr>
              <p:cNvSpPr/>
              <p:nvPr/>
            </p:nvSpPr>
            <p:spPr>
              <a:xfrm>
                <a:off x="9965167" y="854815"/>
                <a:ext cx="610266" cy="400716"/>
              </a:xfrm>
              <a:custGeom>
                <a:avLst/>
                <a:gdLst>
                  <a:gd name="csX0" fmla="*/ 610267 w 610266"/>
                  <a:gd name="csY0" fmla="*/ 153067 h 400716"/>
                  <a:gd name="csX1" fmla="*/ 589883 w 610266"/>
                  <a:gd name="csY1" fmla="*/ 153067 h 400716"/>
                  <a:gd name="csX2" fmla="*/ 589883 w 610266"/>
                  <a:gd name="csY2" fmla="*/ 257175 h 400716"/>
                  <a:gd name="csX3" fmla="*/ 210217 w 610266"/>
                  <a:gd name="csY3" fmla="*/ 257175 h 400716"/>
                  <a:gd name="csX4" fmla="*/ 210217 w 610266"/>
                  <a:gd name="csY4" fmla="*/ 29242 h 400716"/>
                  <a:gd name="csX5" fmla="*/ 219075 w 610266"/>
                  <a:gd name="csY5" fmla="*/ 20383 h 400716"/>
                  <a:gd name="csX6" fmla="*/ 323850 w 610266"/>
                  <a:gd name="csY6" fmla="*/ 20383 h 400716"/>
                  <a:gd name="csX7" fmla="*/ 323850 w 610266"/>
                  <a:gd name="csY7" fmla="*/ 0 h 400716"/>
                  <a:gd name="csX8" fmla="*/ 219075 w 610266"/>
                  <a:gd name="csY8" fmla="*/ 0 h 400716"/>
                  <a:gd name="csX9" fmla="*/ 189833 w 610266"/>
                  <a:gd name="csY9" fmla="*/ 29242 h 400716"/>
                  <a:gd name="csX10" fmla="*/ 189833 w 610266"/>
                  <a:gd name="csY10" fmla="*/ 76867 h 400716"/>
                  <a:gd name="csX11" fmla="*/ 70876 w 610266"/>
                  <a:gd name="csY11" fmla="*/ 76867 h 400716"/>
                  <a:gd name="csX12" fmla="*/ 43767 w 610266"/>
                  <a:gd name="csY12" fmla="*/ 96403 h 400716"/>
                  <a:gd name="csX13" fmla="*/ 29080 w 610266"/>
                  <a:gd name="csY13" fmla="*/ 140465 h 400716"/>
                  <a:gd name="csX14" fmla="*/ 28946 w 610266"/>
                  <a:gd name="csY14" fmla="*/ 140903 h 400716"/>
                  <a:gd name="csX15" fmla="*/ 28870 w 610266"/>
                  <a:gd name="csY15" fmla="*/ 141189 h 400716"/>
                  <a:gd name="csX16" fmla="*/ 28813 w 610266"/>
                  <a:gd name="csY16" fmla="*/ 141399 h 400716"/>
                  <a:gd name="csX17" fmla="*/ 238 w 610266"/>
                  <a:gd name="csY17" fmla="*/ 265224 h 400716"/>
                  <a:gd name="csX18" fmla="*/ 229 w 610266"/>
                  <a:gd name="csY18" fmla="*/ 265290 h 400716"/>
                  <a:gd name="csX19" fmla="*/ 152 w 610266"/>
                  <a:gd name="csY19" fmla="*/ 265652 h 400716"/>
                  <a:gd name="csX20" fmla="*/ 124 w 610266"/>
                  <a:gd name="csY20" fmla="*/ 265824 h 400716"/>
                  <a:gd name="csX21" fmla="*/ 86 w 610266"/>
                  <a:gd name="csY21" fmla="*/ 266119 h 400716"/>
                  <a:gd name="csX22" fmla="*/ 57 w 610266"/>
                  <a:gd name="csY22" fmla="*/ 266357 h 400716"/>
                  <a:gd name="csX23" fmla="*/ 38 w 610266"/>
                  <a:gd name="csY23" fmla="*/ 266567 h 400716"/>
                  <a:gd name="csX24" fmla="*/ 19 w 610266"/>
                  <a:gd name="csY24" fmla="*/ 266862 h 400716"/>
                  <a:gd name="csX25" fmla="*/ 19 w 610266"/>
                  <a:gd name="csY25" fmla="*/ 266938 h 400716"/>
                  <a:gd name="csX26" fmla="*/ 0 w 610266"/>
                  <a:gd name="csY26" fmla="*/ 267424 h 400716"/>
                  <a:gd name="csX27" fmla="*/ 0 w 610266"/>
                  <a:gd name="csY27" fmla="*/ 372142 h 400716"/>
                  <a:gd name="csX28" fmla="*/ 28575 w 610266"/>
                  <a:gd name="csY28" fmla="*/ 400717 h 400716"/>
                  <a:gd name="csX29" fmla="*/ 57150 w 610266"/>
                  <a:gd name="csY29" fmla="*/ 400717 h 400716"/>
                  <a:gd name="csX30" fmla="*/ 57150 w 610266"/>
                  <a:gd name="csY30" fmla="*/ 381667 h 400716"/>
                  <a:gd name="csX31" fmla="*/ 28575 w 610266"/>
                  <a:gd name="csY31" fmla="*/ 381667 h 400716"/>
                  <a:gd name="csX32" fmla="*/ 19050 w 610266"/>
                  <a:gd name="csY32" fmla="*/ 372142 h 400716"/>
                  <a:gd name="csX33" fmla="*/ 19050 w 610266"/>
                  <a:gd name="csY33" fmla="*/ 362502 h 400716"/>
                  <a:gd name="csX34" fmla="*/ 28575 w 610266"/>
                  <a:gd name="csY34" fmla="*/ 362502 h 400716"/>
                  <a:gd name="csX35" fmla="*/ 57036 w 610266"/>
                  <a:gd name="csY35" fmla="*/ 334042 h 400716"/>
                  <a:gd name="csX36" fmla="*/ 57036 w 610266"/>
                  <a:gd name="csY36" fmla="*/ 305467 h 400716"/>
                  <a:gd name="csX37" fmla="*/ 47625 w 610266"/>
                  <a:gd name="csY37" fmla="*/ 296056 h 400716"/>
                  <a:gd name="csX38" fmla="*/ 19050 w 610266"/>
                  <a:gd name="csY38" fmla="*/ 296056 h 400716"/>
                  <a:gd name="csX39" fmla="*/ 19050 w 610266"/>
                  <a:gd name="csY39" fmla="*/ 276892 h 400716"/>
                  <a:gd name="csX40" fmla="*/ 190500 w 610266"/>
                  <a:gd name="csY40" fmla="*/ 276892 h 400716"/>
                  <a:gd name="csX41" fmla="*/ 190500 w 610266"/>
                  <a:gd name="csY41" fmla="*/ 343567 h 400716"/>
                  <a:gd name="csX42" fmla="*/ 209550 w 610266"/>
                  <a:gd name="csY42" fmla="*/ 343567 h 400716"/>
                  <a:gd name="csX43" fmla="*/ 209550 w 610266"/>
                  <a:gd name="csY43" fmla="*/ 277559 h 400716"/>
                  <a:gd name="csX44" fmla="*/ 590664 w 610266"/>
                  <a:gd name="csY44" fmla="*/ 277559 h 400716"/>
                  <a:gd name="csX45" fmla="*/ 590664 w 610266"/>
                  <a:gd name="csY45" fmla="*/ 343672 h 400716"/>
                  <a:gd name="csX46" fmla="*/ 581025 w 610266"/>
                  <a:gd name="csY46" fmla="*/ 343672 h 400716"/>
                  <a:gd name="csX47" fmla="*/ 552564 w 610266"/>
                  <a:gd name="csY47" fmla="*/ 372132 h 400716"/>
                  <a:gd name="csX48" fmla="*/ 552564 w 610266"/>
                  <a:gd name="csY48" fmla="*/ 391182 h 400716"/>
                  <a:gd name="csX49" fmla="*/ 561975 w 610266"/>
                  <a:gd name="csY49" fmla="*/ 400593 h 400716"/>
                  <a:gd name="csX50" fmla="*/ 600075 w 610266"/>
                  <a:gd name="csY50" fmla="*/ 400593 h 400716"/>
                  <a:gd name="csX51" fmla="*/ 609486 w 610266"/>
                  <a:gd name="csY51" fmla="*/ 391182 h 400716"/>
                  <a:gd name="csX52" fmla="*/ 609486 w 610266"/>
                  <a:gd name="csY52" fmla="*/ 271291 h 400716"/>
                  <a:gd name="csX53" fmla="*/ 610267 w 610266"/>
                  <a:gd name="csY53" fmla="*/ 267367 h 400716"/>
                  <a:gd name="csX54" fmla="*/ 610267 w 610266"/>
                  <a:gd name="csY54" fmla="*/ 153067 h 400716"/>
                  <a:gd name="csX55" fmla="*/ 189833 w 610266"/>
                  <a:gd name="csY55" fmla="*/ 257842 h 400716"/>
                  <a:gd name="csX56" fmla="*/ 152295 w 610266"/>
                  <a:gd name="csY56" fmla="*/ 257842 h 400716"/>
                  <a:gd name="csX57" fmla="*/ 152295 w 610266"/>
                  <a:gd name="csY57" fmla="*/ 200692 h 400716"/>
                  <a:gd name="csX58" fmla="*/ 161935 w 610266"/>
                  <a:gd name="csY58" fmla="*/ 191052 h 400716"/>
                  <a:gd name="csX59" fmla="*/ 189843 w 610266"/>
                  <a:gd name="csY59" fmla="*/ 191052 h 400716"/>
                  <a:gd name="csX60" fmla="*/ 189843 w 610266"/>
                  <a:gd name="csY60" fmla="*/ 257842 h 400716"/>
                  <a:gd name="csX61" fmla="*/ 61836 w 610266"/>
                  <a:gd name="csY61" fmla="*/ 102432 h 400716"/>
                  <a:gd name="csX62" fmla="*/ 70876 w 610266"/>
                  <a:gd name="csY62" fmla="*/ 95917 h 400716"/>
                  <a:gd name="csX63" fmla="*/ 189833 w 610266"/>
                  <a:gd name="csY63" fmla="*/ 95917 h 400716"/>
                  <a:gd name="csX64" fmla="*/ 189833 w 610266"/>
                  <a:gd name="csY64" fmla="*/ 134017 h 400716"/>
                  <a:gd name="csX65" fmla="*/ 51321 w 610266"/>
                  <a:gd name="csY65" fmla="*/ 134017 h 400716"/>
                  <a:gd name="csX66" fmla="*/ 61836 w 610266"/>
                  <a:gd name="csY66" fmla="*/ 102432 h 400716"/>
                  <a:gd name="csX67" fmla="*/ 38214 w 610266"/>
                  <a:gd name="csY67" fmla="*/ 314877 h 400716"/>
                  <a:gd name="csX68" fmla="*/ 38214 w 610266"/>
                  <a:gd name="csY68" fmla="*/ 334042 h 400716"/>
                  <a:gd name="csX69" fmla="*/ 28575 w 610266"/>
                  <a:gd name="csY69" fmla="*/ 343681 h 400716"/>
                  <a:gd name="csX70" fmla="*/ 19050 w 610266"/>
                  <a:gd name="csY70" fmla="*/ 343681 h 400716"/>
                  <a:gd name="csX71" fmla="*/ 19050 w 610266"/>
                  <a:gd name="csY71" fmla="*/ 314887 h 400716"/>
                  <a:gd name="csX72" fmla="*/ 38214 w 610266"/>
                  <a:gd name="csY72" fmla="*/ 314887 h 400716"/>
                  <a:gd name="csX73" fmla="*/ 45682 w 610266"/>
                  <a:gd name="csY73" fmla="*/ 153067 h 400716"/>
                  <a:gd name="csX74" fmla="*/ 189833 w 610266"/>
                  <a:gd name="csY74" fmla="*/ 153067 h 400716"/>
                  <a:gd name="csX75" fmla="*/ 189833 w 610266"/>
                  <a:gd name="csY75" fmla="*/ 172231 h 400716"/>
                  <a:gd name="csX76" fmla="*/ 161925 w 610266"/>
                  <a:gd name="csY76" fmla="*/ 172231 h 400716"/>
                  <a:gd name="csX77" fmla="*/ 133464 w 610266"/>
                  <a:gd name="csY77" fmla="*/ 200692 h 400716"/>
                  <a:gd name="csX78" fmla="*/ 133464 w 610266"/>
                  <a:gd name="csY78" fmla="*/ 257842 h 400716"/>
                  <a:gd name="csX79" fmla="*/ 58865 w 610266"/>
                  <a:gd name="csY79" fmla="*/ 257842 h 400716"/>
                  <a:gd name="csX80" fmla="*/ 65208 w 610266"/>
                  <a:gd name="csY80" fmla="*/ 219742 h 400716"/>
                  <a:gd name="csX81" fmla="*/ 85725 w 610266"/>
                  <a:gd name="csY81" fmla="*/ 219742 h 400716"/>
                  <a:gd name="csX82" fmla="*/ 85725 w 610266"/>
                  <a:gd name="csY82" fmla="*/ 200692 h 400716"/>
                  <a:gd name="csX83" fmla="*/ 57150 w 610266"/>
                  <a:gd name="csY83" fmla="*/ 200692 h 400716"/>
                  <a:gd name="csX84" fmla="*/ 47758 w 610266"/>
                  <a:gd name="csY84" fmla="*/ 208655 h 400716"/>
                  <a:gd name="csX85" fmla="*/ 39557 w 610266"/>
                  <a:gd name="csY85" fmla="*/ 257842 h 400716"/>
                  <a:gd name="csX86" fmla="*/ 21498 w 610266"/>
                  <a:gd name="csY86" fmla="*/ 257842 h 400716"/>
                  <a:gd name="csX87" fmla="*/ 45682 w 610266"/>
                  <a:gd name="csY87" fmla="*/ 153067 h 400716"/>
                  <a:gd name="csX88" fmla="*/ 590664 w 610266"/>
                  <a:gd name="csY88" fmla="*/ 381781 h 400716"/>
                  <a:gd name="csX89" fmla="*/ 571395 w 610266"/>
                  <a:gd name="csY89" fmla="*/ 381781 h 400716"/>
                  <a:gd name="csX90" fmla="*/ 571395 w 610266"/>
                  <a:gd name="csY90" fmla="*/ 372142 h 400716"/>
                  <a:gd name="csX91" fmla="*/ 581035 w 610266"/>
                  <a:gd name="csY91" fmla="*/ 362502 h 400716"/>
                  <a:gd name="csX92" fmla="*/ 590674 w 610266"/>
                  <a:gd name="csY92" fmla="*/ 362502 h 400716"/>
                  <a:gd name="csX93" fmla="*/ 590674 w 610266"/>
                  <a:gd name="csY93" fmla="*/ 381781 h 40071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</a:cxnLst>
                <a:rect l="l" t="t" r="r" b="b"/>
                <a:pathLst>
                  <a:path w="610266" h="400716">
                    <a:moveTo>
                      <a:pt x="610267" y="153067"/>
                    </a:moveTo>
                    <a:lnTo>
                      <a:pt x="589883" y="153067"/>
                    </a:lnTo>
                    <a:lnTo>
                      <a:pt x="589883" y="257175"/>
                    </a:lnTo>
                    <a:lnTo>
                      <a:pt x="210217" y="257175"/>
                    </a:lnTo>
                    <a:lnTo>
                      <a:pt x="210217" y="29242"/>
                    </a:lnTo>
                    <a:cubicBezTo>
                      <a:pt x="210217" y="24355"/>
                      <a:pt x="214189" y="20383"/>
                      <a:pt x="219075" y="20383"/>
                    </a:cubicBezTo>
                    <a:lnTo>
                      <a:pt x="323850" y="20383"/>
                    </a:lnTo>
                    <a:lnTo>
                      <a:pt x="323850" y="0"/>
                    </a:lnTo>
                    <a:lnTo>
                      <a:pt x="219075" y="0"/>
                    </a:lnTo>
                    <a:cubicBezTo>
                      <a:pt x="202949" y="0"/>
                      <a:pt x="189833" y="13116"/>
                      <a:pt x="189833" y="29242"/>
                    </a:cubicBezTo>
                    <a:lnTo>
                      <a:pt x="189833" y="76867"/>
                    </a:lnTo>
                    <a:lnTo>
                      <a:pt x="70876" y="76867"/>
                    </a:lnTo>
                    <a:cubicBezTo>
                      <a:pt x="58560" y="76867"/>
                      <a:pt x="47663" y="84715"/>
                      <a:pt x="43767" y="96403"/>
                    </a:cubicBezTo>
                    <a:lnTo>
                      <a:pt x="29080" y="140465"/>
                    </a:lnTo>
                    <a:cubicBezTo>
                      <a:pt x="29032" y="140608"/>
                      <a:pt x="28985" y="140751"/>
                      <a:pt x="28946" y="140903"/>
                    </a:cubicBezTo>
                    <a:cubicBezTo>
                      <a:pt x="28918" y="140999"/>
                      <a:pt x="28889" y="141094"/>
                      <a:pt x="28870" y="141189"/>
                    </a:cubicBezTo>
                    <a:cubicBezTo>
                      <a:pt x="28851" y="141256"/>
                      <a:pt x="28832" y="141322"/>
                      <a:pt x="28813" y="141399"/>
                    </a:cubicBezTo>
                    <a:lnTo>
                      <a:pt x="238" y="265224"/>
                    </a:lnTo>
                    <a:cubicBezTo>
                      <a:pt x="229" y="265243"/>
                      <a:pt x="229" y="265271"/>
                      <a:pt x="229" y="265290"/>
                    </a:cubicBezTo>
                    <a:cubicBezTo>
                      <a:pt x="200" y="265414"/>
                      <a:pt x="181" y="265528"/>
                      <a:pt x="152" y="265652"/>
                    </a:cubicBezTo>
                    <a:cubicBezTo>
                      <a:pt x="143" y="265709"/>
                      <a:pt x="133" y="265767"/>
                      <a:pt x="124" y="265824"/>
                    </a:cubicBezTo>
                    <a:cubicBezTo>
                      <a:pt x="105" y="265919"/>
                      <a:pt x="95" y="266024"/>
                      <a:pt x="86" y="266119"/>
                    </a:cubicBezTo>
                    <a:cubicBezTo>
                      <a:pt x="76" y="266195"/>
                      <a:pt x="67" y="266281"/>
                      <a:pt x="57" y="266357"/>
                    </a:cubicBezTo>
                    <a:cubicBezTo>
                      <a:pt x="48" y="266424"/>
                      <a:pt x="48" y="266500"/>
                      <a:pt x="38" y="266567"/>
                    </a:cubicBezTo>
                    <a:cubicBezTo>
                      <a:pt x="29" y="266662"/>
                      <a:pt x="19" y="266767"/>
                      <a:pt x="19" y="266862"/>
                    </a:cubicBezTo>
                    <a:cubicBezTo>
                      <a:pt x="19" y="266891"/>
                      <a:pt x="19" y="266910"/>
                      <a:pt x="19" y="266938"/>
                    </a:cubicBezTo>
                    <a:cubicBezTo>
                      <a:pt x="0" y="267100"/>
                      <a:pt x="0" y="267262"/>
                      <a:pt x="0" y="267424"/>
                    </a:cubicBezTo>
                    <a:lnTo>
                      <a:pt x="0" y="372142"/>
                    </a:lnTo>
                    <a:cubicBezTo>
                      <a:pt x="0" y="387896"/>
                      <a:pt x="12821" y="400717"/>
                      <a:pt x="28575" y="400717"/>
                    </a:cubicBezTo>
                    <a:lnTo>
                      <a:pt x="57150" y="400717"/>
                    </a:lnTo>
                    <a:lnTo>
                      <a:pt x="57150" y="381667"/>
                    </a:lnTo>
                    <a:lnTo>
                      <a:pt x="28575" y="381667"/>
                    </a:lnTo>
                    <a:cubicBezTo>
                      <a:pt x="23317" y="381667"/>
                      <a:pt x="19050" y="377400"/>
                      <a:pt x="19050" y="372142"/>
                    </a:cubicBezTo>
                    <a:lnTo>
                      <a:pt x="19050" y="362502"/>
                    </a:lnTo>
                    <a:lnTo>
                      <a:pt x="28575" y="362502"/>
                    </a:lnTo>
                    <a:cubicBezTo>
                      <a:pt x="44263" y="362502"/>
                      <a:pt x="57036" y="349729"/>
                      <a:pt x="57036" y="334042"/>
                    </a:cubicBezTo>
                    <a:lnTo>
                      <a:pt x="57036" y="305467"/>
                    </a:lnTo>
                    <a:cubicBezTo>
                      <a:pt x="57036" y="300266"/>
                      <a:pt x="52826" y="296056"/>
                      <a:pt x="47625" y="296056"/>
                    </a:cubicBezTo>
                    <a:lnTo>
                      <a:pt x="19050" y="296056"/>
                    </a:lnTo>
                    <a:lnTo>
                      <a:pt x="19050" y="276892"/>
                    </a:lnTo>
                    <a:lnTo>
                      <a:pt x="190500" y="276892"/>
                    </a:lnTo>
                    <a:lnTo>
                      <a:pt x="190500" y="343567"/>
                    </a:lnTo>
                    <a:lnTo>
                      <a:pt x="209550" y="343567"/>
                    </a:lnTo>
                    <a:lnTo>
                      <a:pt x="209550" y="277559"/>
                    </a:lnTo>
                    <a:lnTo>
                      <a:pt x="590664" y="277559"/>
                    </a:lnTo>
                    <a:lnTo>
                      <a:pt x="590664" y="343672"/>
                    </a:lnTo>
                    <a:lnTo>
                      <a:pt x="581025" y="343672"/>
                    </a:lnTo>
                    <a:cubicBezTo>
                      <a:pt x="565337" y="343672"/>
                      <a:pt x="552564" y="356445"/>
                      <a:pt x="552564" y="372132"/>
                    </a:cubicBezTo>
                    <a:lnTo>
                      <a:pt x="552564" y="391182"/>
                    </a:lnTo>
                    <a:cubicBezTo>
                      <a:pt x="552564" y="396383"/>
                      <a:pt x="556774" y="400593"/>
                      <a:pt x="561975" y="400593"/>
                    </a:cubicBezTo>
                    <a:lnTo>
                      <a:pt x="600075" y="400593"/>
                    </a:lnTo>
                    <a:cubicBezTo>
                      <a:pt x="605276" y="400593"/>
                      <a:pt x="609486" y="396383"/>
                      <a:pt x="609486" y="391182"/>
                    </a:cubicBezTo>
                    <a:lnTo>
                      <a:pt x="609486" y="271291"/>
                    </a:lnTo>
                    <a:cubicBezTo>
                      <a:pt x="609991" y="270081"/>
                      <a:pt x="610267" y="268757"/>
                      <a:pt x="610267" y="267367"/>
                    </a:cubicBezTo>
                    <a:lnTo>
                      <a:pt x="610267" y="153067"/>
                    </a:lnTo>
                    <a:close/>
                    <a:moveTo>
                      <a:pt x="189833" y="257842"/>
                    </a:moveTo>
                    <a:lnTo>
                      <a:pt x="152295" y="257842"/>
                    </a:lnTo>
                    <a:lnTo>
                      <a:pt x="152295" y="200692"/>
                    </a:lnTo>
                    <a:cubicBezTo>
                      <a:pt x="152295" y="195377"/>
                      <a:pt x="156620" y="191052"/>
                      <a:pt x="161935" y="191052"/>
                    </a:cubicBezTo>
                    <a:lnTo>
                      <a:pt x="189843" y="191052"/>
                    </a:lnTo>
                    <a:lnTo>
                      <a:pt x="189843" y="257842"/>
                    </a:lnTo>
                    <a:close/>
                    <a:moveTo>
                      <a:pt x="61836" y="102432"/>
                    </a:moveTo>
                    <a:cubicBezTo>
                      <a:pt x="63141" y="98527"/>
                      <a:pt x="66780" y="95917"/>
                      <a:pt x="70876" y="95917"/>
                    </a:cubicBezTo>
                    <a:lnTo>
                      <a:pt x="189833" y="95917"/>
                    </a:lnTo>
                    <a:lnTo>
                      <a:pt x="189833" y="134017"/>
                    </a:lnTo>
                    <a:lnTo>
                      <a:pt x="51321" y="134017"/>
                    </a:lnTo>
                    <a:lnTo>
                      <a:pt x="61836" y="102432"/>
                    </a:lnTo>
                    <a:close/>
                    <a:moveTo>
                      <a:pt x="38214" y="314877"/>
                    </a:moveTo>
                    <a:lnTo>
                      <a:pt x="38214" y="334042"/>
                    </a:lnTo>
                    <a:cubicBezTo>
                      <a:pt x="38214" y="339357"/>
                      <a:pt x="33890" y="343681"/>
                      <a:pt x="28575" y="343681"/>
                    </a:cubicBezTo>
                    <a:lnTo>
                      <a:pt x="19050" y="343681"/>
                    </a:lnTo>
                    <a:lnTo>
                      <a:pt x="19050" y="314887"/>
                    </a:lnTo>
                    <a:lnTo>
                      <a:pt x="38214" y="314887"/>
                    </a:lnTo>
                    <a:close/>
                    <a:moveTo>
                      <a:pt x="45682" y="153067"/>
                    </a:moveTo>
                    <a:lnTo>
                      <a:pt x="189833" y="153067"/>
                    </a:lnTo>
                    <a:lnTo>
                      <a:pt x="189833" y="172231"/>
                    </a:lnTo>
                    <a:lnTo>
                      <a:pt x="161925" y="172231"/>
                    </a:lnTo>
                    <a:cubicBezTo>
                      <a:pt x="146237" y="172231"/>
                      <a:pt x="133464" y="185004"/>
                      <a:pt x="133464" y="200692"/>
                    </a:cubicBezTo>
                    <a:lnTo>
                      <a:pt x="133464" y="257842"/>
                    </a:lnTo>
                    <a:lnTo>
                      <a:pt x="58865" y="257842"/>
                    </a:lnTo>
                    <a:lnTo>
                      <a:pt x="65208" y="219742"/>
                    </a:lnTo>
                    <a:lnTo>
                      <a:pt x="85725" y="219742"/>
                    </a:lnTo>
                    <a:lnTo>
                      <a:pt x="85725" y="200692"/>
                    </a:lnTo>
                    <a:lnTo>
                      <a:pt x="57150" y="200692"/>
                    </a:lnTo>
                    <a:cubicBezTo>
                      <a:pt x="52492" y="200692"/>
                      <a:pt x="48520" y="204064"/>
                      <a:pt x="47758" y="208655"/>
                    </a:cubicBezTo>
                    <a:lnTo>
                      <a:pt x="39557" y="257842"/>
                    </a:lnTo>
                    <a:lnTo>
                      <a:pt x="21498" y="257842"/>
                    </a:lnTo>
                    <a:lnTo>
                      <a:pt x="45682" y="153067"/>
                    </a:lnTo>
                    <a:close/>
                    <a:moveTo>
                      <a:pt x="590664" y="381781"/>
                    </a:moveTo>
                    <a:lnTo>
                      <a:pt x="571395" y="381781"/>
                    </a:lnTo>
                    <a:lnTo>
                      <a:pt x="571395" y="372142"/>
                    </a:lnTo>
                    <a:cubicBezTo>
                      <a:pt x="571395" y="366827"/>
                      <a:pt x="575720" y="362502"/>
                      <a:pt x="581035" y="362502"/>
                    </a:cubicBezTo>
                    <a:lnTo>
                      <a:pt x="590674" y="362502"/>
                    </a:lnTo>
                    <a:lnTo>
                      <a:pt x="590674" y="3817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3" name="Retângulo 52">
                <a:extLst>
                  <a:ext uri="{FF2B5EF4-FFF2-40B4-BE49-F238E27FC236}">
                    <a16:creationId xmlns:a16="http://schemas.microsoft.com/office/drawing/2014/main" id="{60165E1B-C63F-40EC-2647-45769F9F47BD}"/>
                  </a:ext>
                </a:extLst>
              </p:cNvPr>
              <p:cNvSpPr/>
              <p:nvPr/>
            </p:nvSpPr>
            <p:spPr>
              <a:xfrm>
                <a:off x="10193767" y="1236596"/>
                <a:ext cx="152400" cy="18830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4" name="Retângulo 53">
                <a:extLst>
                  <a:ext uri="{FF2B5EF4-FFF2-40B4-BE49-F238E27FC236}">
                    <a16:creationId xmlns:a16="http://schemas.microsoft.com/office/drawing/2014/main" id="{886A2968-FD6A-627A-1C53-37D7B82FEB76}"/>
                  </a:ext>
                </a:extLst>
              </p:cNvPr>
              <p:cNvSpPr/>
              <p:nvPr/>
            </p:nvSpPr>
            <p:spPr>
              <a:xfrm>
                <a:off x="10088992" y="1150757"/>
                <a:ext cx="38100" cy="19050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5" name="Forma Livre: Forma 54">
                <a:extLst>
                  <a:ext uri="{FF2B5EF4-FFF2-40B4-BE49-F238E27FC236}">
                    <a16:creationId xmlns:a16="http://schemas.microsoft.com/office/drawing/2014/main" id="{F5C1A881-75D3-F319-7D1A-BC81DF5CE99E}"/>
                  </a:ext>
                </a:extLst>
              </p:cNvPr>
              <p:cNvSpPr/>
              <p:nvPr/>
            </p:nvSpPr>
            <p:spPr>
              <a:xfrm>
                <a:off x="10355690" y="1198382"/>
                <a:ext cx="152412" cy="152409"/>
              </a:xfrm>
              <a:custGeom>
                <a:avLst/>
                <a:gdLst>
                  <a:gd name="csX0" fmla="*/ 76678 w 152412"/>
                  <a:gd name="csY0" fmla="*/ 0 h 152409"/>
                  <a:gd name="csX1" fmla="*/ 76183 w 152412"/>
                  <a:gd name="csY1" fmla="*/ 0 h 152409"/>
                  <a:gd name="csX2" fmla="*/ 22662 w 152412"/>
                  <a:gd name="csY2" fmla="*/ 21984 h 152409"/>
                  <a:gd name="csX3" fmla="*/ 2 w 152412"/>
                  <a:gd name="csY3" fmla="*/ 75733 h 152409"/>
                  <a:gd name="csX4" fmla="*/ 21985 w 152412"/>
                  <a:gd name="csY4" fmla="*/ 129750 h 152409"/>
                  <a:gd name="csX5" fmla="*/ 75735 w 152412"/>
                  <a:gd name="csY5" fmla="*/ 152410 h 152409"/>
                  <a:gd name="csX6" fmla="*/ 76230 w 152412"/>
                  <a:gd name="csY6" fmla="*/ 152410 h 152409"/>
                  <a:gd name="csX7" fmla="*/ 129751 w 152412"/>
                  <a:gd name="csY7" fmla="*/ 130426 h 152409"/>
                  <a:gd name="csX8" fmla="*/ 152411 w 152412"/>
                  <a:gd name="csY8" fmla="*/ 76676 h 152409"/>
                  <a:gd name="csX9" fmla="*/ 130428 w 152412"/>
                  <a:gd name="csY9" fmla="*/ 22660 h 152409"/>
                  <a:gd name="csX10" fmla="*/ 76678 w 152412"/>
                  <a:gd name="csY10" fmla="*/ 0 h 152409"/>
                  <a:gd name="csX11" fmla="*/ 116359 w 152412"/>
                  <a:gd name="csY11" fmla="*/ 116872 h 152409"/>
                  <a:gd name="csX12" fmla="*/ 76211 w 152412"/>
                  <a:gd name="csY12" fmla="*/ 133350 h 152409"/>
                  <a:gd name="csX13" fmla="*/ 75840 w 152412"/>
                  <a:gd name="csY13" fmla="*/ 133350 h 152409"/>
                  <a:gd name="csX14" fmla="*/ 35539 w 152412"/>
                  <a:gd name="csY14" fmla="*/ 116357 h 152409"/>
                  <a:gd name="csX15" fmla="*/ 19061 w 152412"/>
                  <a:gd name="csY15" fmla="*/ 75838 h 152409"/>
                  <a:gd name="csX16" fmla="*/ 36054 w 152412"/>
                  <a:gd name="csY16" fmla="*/ 35538 h 152409"/>
                  <a:gd name="csX17" fmla="*/ 76202 w 152412"/>
                  <a:gd name="csY17" fmla="*/ 19060 h 152409"/>
                  <a:gd name="csX18" fmla="*/ 76573 w 152412"/>
                  <a:gd name="csY18" fmla="*/ 19060 h 152409"/>
                  <a:gd name="csX19" fmla="*/ 116873 w 152412"/>
                  <a:gd name="csY19" fmla="*/ 36052 h 152409"/>
                  <a:gd name="csX20" fmla="*/ 133352 w 152412"/>
                  <a:gd name="csY20" fmla="*/ 76571 h 152409"/>
                  <a:gd name="csX21" fmla="*/ 116359 w 152412"/>
                  <a:gd name="csY21" fmla="*/ 116872 h 1524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152412" h="152409">
                    <a:moveTo>
                      <a:pt x="76678" y="0"/>
                    </a:moveTo>
                    <a:lnTo>
                      <a:pt x="76183" y="0"/>
                    </a:lnTo>
                    <a:cubicBezTo>
                      <a:pt x="56018" y="0"/>
                      <a:pt x="37035" y="7791"/>
                      <a:pt x="22662" y="21984"/>
                    </a:cubicBezTo>
                    <a:cubicBezTo>
                      <a:pt x="8174" y="36281"/>
                      <a:pt x="135" y="55369"/>
                      <a:pt x="2" y="75733"/>
                    </a:cubicBezTo>
                    <a:cubicBezTo>
                      <a:pt x="-132" y="96079"/>
                      <a:pt x="7679" y="115262"/>
                      <a:pt x="21985" y="129750"/>
                    </a:cubicBezTo>
                    <a:cubicBezTo>
                      <a:pt x="36282" y="144237"/>
                      <a:pt x="55371" y="152276"/>
                      <a:pt x="75735" y="152410"/>
                    </a:cubicBezTo>
                    <a:lnTo>
                      <a:pt x="76230" y="152410"/>
                    </a:lnTo>
                    <a:cubicBezTo>
                      <a:pt x="96395" y="152410"/>
                      <a:pt x="115378" y="144618"/>
                      <a:pt x="129751" y="130426"/>
                    </a:cubicBezTo>
                    <a:cubicBezTo>
                      <a:pt x="144239" y="116129"/>
                      <a:pt x="152278" y="97041"/>
                      <a:pt x="152411" y="76676"/>
                    </a:cubicBezTo>
                    <a:cubicBezTo>
                      <a:pt x="152545" y="56331"/>
                      <a:pt x="144734" y="37148"/>
                      <a:pt x="130428" y="22660"/>
                    </a:cubicBezTo>
                    <a:cubicBezTo>
                      <a:pt x="116121" y="8172"/>
                      <a:pt x="97042" y="133"/>
                      <a:pt x="76678" y="0"/>
                    </a:cubicBezTo>
                    <a:close/>
                    <a:moveTo>
                      <a:pt x="116359" y="116872"/>
                    </a:moveTo>
                    <a:cubicBezTo>
                      <a:pt x="105577" y="127511"/>
                      <a:pt x="91337" y="133350"/>
                      <a:pt x="76211" y="133350"/>
                    </a:cubicBezTo>
                    <a:lnTo>
                      <a:pt x="75840" y="133350"/>
                    </a:lnTo>
                    <a:cubicBezTo>
                      <a:pt x="60571" y="133255"/>
                      <a:pt x="46265" y="127216"/>
                      <a:pt x="35539" y="116357"/>
                    </a:cubicBezTo>
                    <a:cubicBezTo>
                      <a:pt x="24814" y="105499"/>
                      <a:pt x="18966" y="91107"/>
                      <a:pt x="19061" y="75838"/>
                    </a:cubicBezTo>
                    <a:cubicBezTo>
                      <a:pt x="19156" y="60569"/>
                      <a:pt x="25195" y="46263"/>
                      <a:pt x="36054" y="35538"/>
                    </a:cubicBezTo>
                    <a:cubicBezTo>
                      <a:pt x="46836" y="24898"/>
                      <a:pt x="61076" y="19060"/>
                      <a:pt x="76202" y="19060"/>
                    </a:cubicBezTo>
                    <a:lnTo>
                      <a:pt x="76573" y="19060"/>
                    </a:lnTo>
                    <a:cubicBezTo>
                      <a:pt x="91842" y="19155"/>
                      <a:pt x="106148" y="25194"/>
                      <a:pt x="116873" y="36052"/>
                    </a:cubicBezTo>
                    <a:cubicBezTo>
                      <a:pt x="127599" y="46911"/>
                      <a:pt x="133447" y="61303"/>
                      <a:pt x="133352" y="76571"/>
                    </a:cubicBezTo>
                    <a:cubicBezTo>
                      <a:pt x="133256" y="91840"/>
                      <a:pt x="127218" y="106147"/>
                      <a:pt x="116359" y="11687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" name="Forma Livre: Forma 55">
                <a:extLst>
                  <a:ext uri="{FF2B5EF4-FFF2-40B4-BE49-F238E27FC236}">
                    <a16:creationId xmlns:a16="http://schemas.microsoft.com/office/drawing/2014/main" id="{7C8482F3-1465-70DB-84BC-9042117B4906}"/>
                  </a:ext>
                </a:extLst>
              </p:cNvPr>
              <p:cNvSpPr/>
              <p:nvPr/>
            </p:nvSpPr>
            <p:spPr>
              <a:xfrm>
                <a:off x="10403316" y="1246007"/>
                <a:ext cx="57151" cy="57150"/>
              </a:xfrm>
              <a:custGeom>
                <a:avLst/>
                <a:gdLst>
                  <a:gd name="csX0" fmla="*/ 28757 w 57151"/>
                  <a:gd name="csY0" fmla="*/ 0 h 57150"/>
                  <a:gd name="csX1" fmla="*/ 28576 w 57151"/>
                  <a:gd name="csY1" fmla="*/ 0 h 57150"/>
                  <a:gd name="csX2" fmla="*/ 1 w 57151"/>
                  <a:gd name="csY2" fmla="*/ 28394 h 57150"/>
                  <a:gd name="csX3" fmla="*/ 28395 w 57151"/>
                  <a:gd name="csY3" fmla="*/ 57150 h 57150"/>
                  <a:gd name="csX4" fmla="*/ 28576 w 57151"/>
                  <a:gd name="csY4" fmla="*/ 57150 h 57150"/>
                  <a:gd name="csX5" fmla="*/ 57151 w 57151"/>
                  <a:gd name="csY5" fmla="*/ 28756 h 57150"/>
                  <a:gd name="csX6" fmla="*/ 28757 w 57151"/>
                  <a:gd name="csY6" fmla="*/ 0 h 57150"/>
                  <a:gd name="csX7" fmla="*/ 28576 w 57151"/>
                  <a:gd name="csY7" fmla="*/ 38100 h 57150"/>
                  <a:gd name="csX8" fmla="*/ 28509 w 57151"/>
                  <a:gd name="csY8" fmla="*/ 38100 h 57150"/>
                  <a:gd name="csX9" fmla="*/ 19051 w 57151"/>
                  <a:gd name="csY9" fmla="*/ 28508 h 57150"/>
                  <a:gd name="csX10" fmla="*/ 28576 w 57151"/>
                  <a:gd name="csY10" fmla="*/ 19050 h 57150"/>
                  <a:gd name="csX11" fmla="*/ 28642 w 57151"/>
                  <a:gd name="csY11" fmla="*/ 19050 h 57150"/>
                  <a:gd name="csX12" fmla="*/ 38101 w 57151"/>
                  <a:gd name="csY12" fmla="*/ 28642 h 57150"/>
                  <a:gd name="csX13" fmla="*/ 28576 w 57151"/>
                  <a:gd name="csY13" fmla="*/ 38100 h 571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57151" h="57150">
                    <a:moveTo>
                      <a:pt x="28757" y="0"/>
                    </a:moveTo>
                    <a:lnTo>
                      <a:pt x="28576" y="0"/>
                    </a:lnTo>
                    <a:cubicBezTo>
                      <a:pt x="12897" y="0"/>
                      <a:pt x="96" y="12697"/>
                      <a:pt x="1" y="28394"/>
                    </a:cubicBezTo>
                    <a:cubicBezTo>
                      <a:pt x="-95" y="44148"/>
                      <a:pt x="12640" y="57045"/>
                      <a:pt x="28395" y="57150"/>
                    </a:cubicBezTo>
                    <a:lnTo>
                      <a:pt x="28576" y="57150"/>
                    </a:lnTo>
                    <a:cubicBezTo>
                      <a:pt x="44254" y="57150"/>
                      <a:pt x="57055" y="44453"/>
                      <a:pt x="57151" y="28756"/>
                    </a:cubicBezTo>
                    <a:cubicBezTo>
                      <a:pt x="57246" y="12992"/>
                      <a:pt x="44511" y="105"/>
                      <a:pt x="28757" y="0"/>
                    </a:cubicBezTo>
                    <a:close/>
                    <a:moveTo>
                      <a:pt x="28576" y="38100"/>
                    </a:moveTo>
                    <a:lnTo>
                      <a:pt x="28509" y="38100"/>
                    </a:lnTo>
                    <a:cubicBezTo>
                      <a:pt x="23261" y="38071"/>
                      <a:pt x="19012" y="33766"/>
                      <a:pt x="19051" y="28508"/>
                    </a:cubicBezTo>
                    <a:cubicBezTo>
                      <a:pt x="19079" y="23279"/>
                      <a:pt x="23346" y="19050"/>
                      <a:pt x="28576" y="19050"/>
                    </a:cubicBezTo>
                    <a:lnTo>
                      <a:pt x="28642" y="19050"/>
                    </a:lnTo>
                    <a:cubicBezTo>
                      <a:pt x="33890" y="19079"/>
                      <a:pt x="38139" y="23384"/>
                      <a:pt x="38101" y="28642"/>
                    </a:cubicBezTo>
                    <a:cubicBezTo>
                      <a:pt x="38072" y="33871"/>
                      <a:pt x="33805" y="38100"/>
                      <a:pt x="28576" y="3810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7" name="Forma Livre: Forma 56">
                <a:extLst>
                  <a:ext uri="{FF2B5EF4-FFF2-40B4-BE49-F238E27FC236}">
                    <a16:creationId xmlns:a16="http://schemas.microsoft.com/office/drawing/2014/main" id="{ECD909BE-F7C5-4D68-C9B3-79C45EF0F310}"/>
                  </a:ext>
                </a:extLst>
              </p:cNvPr>
              <p:cNvSpPr/>
              <p:nvPr/>
            </p:nvSpPr>
            <p:spPr>
              <a:xfrm>
                <a:off x="10031840" y="1198382"/>
                <a:ext cx="152412" cy="152400"/>
              </a:xfrm>
              <a:custGeom>
                <a:avLst/>
                <a:gdLst>
                  <a:gd name="csX0" fmla="*/ 76678 w 152412"/>
                  <a:gd name="csY0" fmla="*/ 0 h 152400"/>
                  <a:gd name="csX1" fmla="*/ 76183 w 152412"/>
                  <a:gd name="csY1" fmla="*/ 0 h 152400"/>
                  <a:gd name="csX2" fmla="*/ 22662 w 152412"/>
                  <a:gd name="csY2" fmla="*/ 21984 h 152400"/>
                  <a:gd name="csX3" fmla="*/ 2 w 152412"/>
                  <a:gd name="csY3" fmla="*/ 75724 h 152400"/>
                  <a:gd name="csX4" fmla="*/ 21985 w 152412"/>
                  <a:gd name="csY4" fmla="*/ 129740 h 152400"/>
                  <a:gd name="csX5" fmla="*/ 75735 w 152412"/>
                  <a:gd name="csY5" fmla="*/ 152400 h 152400"/>
                  <a:gd name="csX6" fmla="*/ 76230 w 152412"/>
                  <a:gd name="csY6" fmla="*/ 152400 h 152400"/>
                  <a:gd name="csX7" fmla="*/ 129751 w 152412"/>
                  <a:gd name="csY7" fmla="*/ 130416 h 152400"/>
                  <a:gd name="csX8" fmla="*/ 152411 w 152412"/>
                  <a:gd name="csY8" fmla="*/ 76667 h 152400"/>
                  <a:gd name="csX9" fmla="*/ 130428 w 152412"/>
                  <a:gd name="csY9" fmla="*/ 22650 h 152400"/>
                  <a:gd name="csX10" fmla="*/ 76678 w 152412"/>
                  <a:gd name="csY10" fmla="*/ 0 h 152400"/>
                  <a:gd name="csX11" fmla="*/ 116359 w 152412"/>
                  <a:gd name="csY11" fmla="*/ 116872 h 152400"/>
                  <a:gd name="csX12" fmla="*/ 76211 w 152412"/>
                  <a:gd name="csY12" fmla="*/ 133350 h 152400"/>
                  <a:gd name="csX13" fmla="*/ 75840 w 152412"/>
                  <a:gd name="csY13" fmla="*/ 133350 h 152400"/>
                  <a:gd name="csX14" fmla="*/ 35539 w 152412"/>
                  <a:gd name="csY14" fmla="*/ 116357 h 152400"/>
                  <a:gd name="csX15" fmla="*/ 19052 w 152412"/>
                  <a:gd name="csY15" fmla="*/ 75838 h 152400"/>
                  <a:gd name="csX16" fmla="*/ 36044 w 152412"/>
                  <a:gd name="csY16" fmla="*/ 35538 h 152400"/>
                  <a:gd name="csX17" fmla="*/ 76192 w 152412"/>
                  <a:gd name="csY17" fmla="*/ 19060 h 152400"/>
                  <a:gd name="csX18" fmla="*/ 76564 w 152412"/>
                  <a:gd name="csY18" fmla="*/ 19060 h 152400"/>
                  <a:gd name="csX19" fmla="*/ 116864 w 152412"/>
                  <a:gd name="csY19" fmla="*/ 36052 h 152400"/>
                  <a:gd name="csX20" fmla="*/ 133342 w 152412"/>
                  <a:gd name="csY20" fmla="*/ 76571 h 152400"/>
                  <a:gd name="csX21" fmla="*/ 116359 w 152412"/>
                  <a:gd name="csY21" fmla="*/ 116872 h 1524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152412" h="152400">
                    <a:moveTo>
                      <a:pt x="76678" y="0"/>
                    </a:moveTo>
                    <a:lnTo>
                      <a:pt x="76183" y="0"/>
                    </a:lnTo>
                    <a:cubicBezTo>
                      <a:pt x="56018" y="0"/>
                      <a:pt x="37035" y="7791"/>
                      <a:pt x="22662" y="21984"/>
                    </a:cubicBezTo>
                    <a:cubicBezTo>
                      <a:pt x="8174" y="36281"/>
                      <a:pt x="135" y="55359"/>
                      <a:pt x="2" y="75724"/>
                    </a:cubicBezTo>
                    <a:cubicBezTo>
                      <a:pt x="-132" y="96069"/>
                      <a:pt x="7679" y="115252"/>
                      <a:pt x="21985" y="129740"/>
                    </a:cubicBezTo>
                    <a:cubicBezTo>
                      <a:pt x="36282" y="144228"/>
                      <a:pt x="55371" y="152267"/>
                      <a:pt x="75735" y="152400"/>
                    </a:cubicBezTo>
                    <a:lnTo>
                      <a:pt x="76230" y="152400"/>
                    </a:lnTo>
                    <a:cubicBezTo>
                      <a:pt x="96395" y="152400"/>
                      <a:pt x="115378" y="144609"/>
                      <a:pt x="129751" y="130416"/>
                    </a:cubicBezTo>
                    <a:cubicBezTo>
                      <a:pt x="144239" y="116119"/>
                      <a:pt x="152278" y="97031"/>
                      <a:pt x="152411" y="76667"/>
                    </a:cubicBezTo>
                    <a:cubicBezTo>
                      <a:pt x="152545" y="56321"/>
                      <a:pt x="144734" y="37138"/>
                      <a:pt x="130428" y="22650"/>
                    </a:cubicBezTo>
                    <a:cubicBezTo>
                      <a:pt x="116121" y="8172"/>
                      <a:pt x="97042" y="133"/>
                      <a:pt x="76678" y="0"/>
                    </a:cubicBezTo>
                    <a:close/>
                    <a:moveTo>
                      <a:pt x="116359" y="116872"/>
                    </a:moveTo>
                    <a:cubicBezTo>
                      <a:pt x="105577" y="127511"/>
                      <a:pt x="91337" y="133350"/>
                      <a:pt x="76211" y="133350"/>
                    </a:cubicBezTo>
                    <a:lnTo>
                      <a:pt x="75840" y="133350"/>
                    </a:lnTo>
                    <a:cubicBezTo>
                      <a:pt x="60571" y="133255"/>
                      <a:pt x="46265" y="127216"/>
                      <a:pt x="35539" y="116357"/>
                    </a:cubicBezTo>
                    <a:cubicBezTo>
                      <a:pt x="24814" y="105499"/>
                      <a:pt x="18956" y="91097"/>
                      <a:pt x="19052" y="75838"/>
                    </a:cubicBezTo>
                    <a:cubicBezTo>
                      <a:pt x="19147" y="60579"/>
                      <a:pt x="25186" y="46263"/>
                      <a:pt x="36044" y="35538"/>
                    </a:cubicBezTo>
                    <a:cubicBezTo>
                      <a:pt x="46827" y="24898"/>
                      <a:pt x="61066" y="19060"/>
                      <a:pt x="76192" y="19060"/>
                    </a:cubicBezTo>
                    <a:lnTo>
                      <a:pt x="76564" y="19060"/>
                    </a:lnTo>
                    <a:cubicBezTo>
                      <a:pt x="91832" y="19155"/>
                      <a:pt x="106139" y="25194"/>
                      <a:pt x="116864" y="36052"/>
                    </a:cubicBezTo>
                    <a:cubicBezTo>
                      <a:pt x="127589" y="46911"/>
                      <a:pt x="133437" y="61303"/>
                      <a:pt x="133342" y="76571"/>
                    </a:cubicBezTo>
                    <a:cubicBezTo>
                      <a:pt x="133247" y="91840"/>
                      <a:pt x="127218" y="106147"/>
                      <a:pt x="116359" y="11687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8" name="Forma Livre: Forma 57">
                <a:extLst>
                  <a:ext uri="{FF2B5EF4-FFF2-40B4-BE49-F238E27FC236}">
                    <a16:creationId xmlns:a16="http://schemas.microsoft.com/office/drawing/2014/main" id="{D7E9C2FD-3148-EE6F-8603-FD431E9213C1}"/>
                  </a:ext>
                </a:extLst>
              </p:cNvPr>
              <p:cNvSpPr/>
              <p:nvPr/>
            </p:nvSpPr>
            <p:spPr>
              <a:xfrm>
                <a:off x="10079466" y="1246007"/>
                <a:ext cx="57151" cy="57150"/>
              </a:xfrm>
              <a:custGeom>
                <a:avLst/>
                <a:gdLst>
                  <a:gd name="csX0" fmla="*/ 28757 w 57151"/>
                  <a:gd name="csY0" fmla="*/ 0 h 57150"/>
                  <a:gd name="csX1" fmla="*/ 28576 w 57151"/>
                  <a:gd name="csY1" fmla="*/ 0 h 57150"/>
                  <a:gd name="csX2" fmla="*/ 1 w 57151"/>
                  <a:gd name="csY2" fmla="*/ 28394 h 57150"/>
                  <a:gd name="csX3" fmla="*/ 28395 w 57151"/>
                  <a:gd name="csY3" fmla="*/ 57150 h 57150"/>
                  <a:gd name="csX4" fmla="*/ 28576 w 57151"/>
                  <a:gd name="csY4" fmla="*/ 57150 h 57150"/>
                  <a:gd name="csX5" fmla="*/ 57151 w 57151"/>
                  <a:gd name="csY5" fmla="*/ 28756 h 57150"/>
                  <a:gd name="csX6" fmla="*/ 28757 w 57151"/>
                  <a:gd name="csY6" fmla="*/ 0 h 57150"/>
                  <a:gd name="csX7" fmla="*/ 28576 w 57151"/>
                  <a:gd name="csY7" fmla="*/ 38100 h 57150"/>
                  <a:gd name="csX8" fmla="*/ 28509 w 57151"/>
                  <a:gd name="csY8" fmla="*/ 38100 h 57150"/>
                  <a:gd name="csX9" fmla="*/ 19051 w 57151"/>
                  <a:gd name="csY9" fmla="*/ 28508 h 57150"/>
                  <a:gd name="csX10" fmla="*/ 28576 w 57151"/>
                  <a:gd name="csY10" fmla="*/ 19050 h 57150"/>
                  <a:gd name="csX11" fmla="*/ 28642 w 57151"/>
                  <a:gd name="csY11" fmla="*/ 19050 h 57150"/>
                  <a:gd name="csX12" fmla="*/ 38101 w 57151"/>
                  <a:gd name="csY12" fmla="*/ 28642 h 57150"/>
                  <a:gd name="csX13" fmla="*/ 28576 w 57151"/>
                  <a:gd name="csY13" fmla="*/ 38100 h 571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57151" h="57150">
                    <a:moveTo>
                      <a:pt x="28757" y="0"/>
                    </a:moveTo>
                    <a:lnTo>
                      <a:pt x="28576" y="0"/>
                    </a:lnTo>
                    <a:cubicBezTo>
                      <a:pt x="12897" y="0"/>
                      <a:pt x="96" y="12697"/>
                      <a:pt x="1" y="28394"/>
                    </a:cubicBezTo>
                    <a:cubicBezTo>
                      <a:pt x="-95" y="44148"/>
                      <a:pt x="12640" y="57045"/>
                      <a:pt x="28395" y="57150"/>
                    </a:cubicBezTo>
                    <a:lnTo>
                      <a:pt x="28576" y="57150"/>
                    </a:lnTo>
                    <a:cubicBezTo>
                      <a:pt x="44254" y="57150"/>
                      <a:pt x="57055" y="44453"/>
                      <a:pt x="57151" y="28756"/>
                    </a:cubicBezTo>
                    <a:cubicBezTo>
                      <a:pt x="57246" y="12992"/>
                      <a:pt x="44511" y="105"/>
                      <a:pt x="28757" y="0"/>
                    </a:cubicBezTo>
                    <a:close/>
                    <a:moveTo>
                      <a:pt x="28576" y="38100"/>
                    </a:moveTo>
                    <a:lnTo>
                      <a:pt x="28509" y="38100"/>
                    </a:lnTo>
                    <a:cubicBezTo>
                      <a:pt x="23261" y="38071"/>
                      <a:pt x="19012" y="33766"/>
                      <a:pt x="19051" y="28508"/>
                    </a:cubicBezTo>
                    <a:cubicBezTo>
                      <a:pt x="19079" y="23279"/>
                      <a:pt x="23346" y="19050"/>
                      <a:pt x="28576" y="19050"/>
                    </a:cubicBezTo>
                    <a:lnTo>
                      <a:pt x="28642" y="19050"/>
                    </a:lnTo>
                    <a:cubicBezTo>
                      <a:pt x="33890" y="19079"/>
                      <a:pt x="38139" y="23384"/>
                      <a:pt x="38101" y="28642"/>
                    </a:cubicBezTo>
                    <a:cubicBezTo>
                      <a:pt x="38072" y="33871"/>
                      <a:pt x="33805" y="38100"/>
                      <a:pt x="28576" y="3810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9" name="Forma Livre: Forma 58">
                <a:extLst>
                  <a:ext uri="{FF2B5EF4-FFF2-40B4-BE49-F238E27FC236}">
                    <a16:creationId xmlns:a16="http://schemas.microsoft.com/office/drawing/2014/main" id="{CA48228E-8C62-9620-227C-B2CABE67870C}"/>
                  </a:ext>
                </a:extLst>
              </p:cNvPr>
              <p:cNvSpPr/>
              <p:nvPr/>
            </p:nvSpPr>
            <p:spPr>
              <a:xfrm>
                <a:off x="10212817" y="1160386"/>
                <a:ext cx="209550" cy="47405"/>
              </a:xfrm>
              <a:custGeom>
                <a:avLst/>
                <a:gdLst>
                  <a:gd name="csX0" fmla="*/ 112605 w 209550"/>
                  <a:gd name="csY0" fmla="*/ 43215 h 47405"/>
                  <a:gd name="csX1" fmla="*/ 128864 w 209550"/>
                  <a:gd name="csY1" fmla="*/ 18831 h 47405"/>
                  <a:gd name="csX2" fmla="*/ 209550 w 209550"/>
                  <a:gd name="csY2" fmla="*/ 18831 h 47405"/>
                  <a:gd name="csX3" fmla="*/ 209550 w 209550"/>
                  <a:gd name="csY3" fmla="*/ 0 h 47405"/>
                  <a:gd name="csX4" fmla="*/ 123825 w 209550"/>
                  <a:gd name="csY4" fmla="*/ 0 h 47405"/>
                  <a:gd name="csX5" fmla="*/ 115995 w 209550"/>
                  <a:gd name="csY5" fmla="*/ 4191 h 47405"/>
                  <a:gd name="csX6" fmla="*/ 99736 w 209550"/>
                  <a:gd name="csY6" fmla="*/ 28575 h 47405"/>
                  <a:gd name="csX7" fmla="*/ 0 w 209550"/>
                  <a:gd name="csY7" fmla="*/ 28575 h 47405"/>
                  <a:gd name="csX8" fmla="*/ 0 w 209550"/>
                  <a:gd name="csY8" fmla="*/ 47406 h 47405"/>
                  <a:gd name="csX9" fmla="*/ 104775 w 209550"/>
                  <a:gd name="csY9" fmla="*/ 47406 h 47405"/>
                  <a:gd name="csX10" fmla="*/ 112605 w 209550"/>
                  <a:gd name="csY10" fmla="*/ 43215 h 474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209550" h="47405">
                    <a:moveTo>
                      <a:pt x="112605" y="43215"/>
                    </a:moveTo>
                    <a:lnTo>
                      <a:pt x="128864" y="18831"/>
                    </a:lnTo>
                    <a:lnTo>
                      <a:pt x="209550" y="18831"/>
                    </a:lnTo>
                    <a:lnTo>
                      <a:pt x="209550" y="0"/>
                    </a:lnTo>
                    <a:lnTo>
                      <a:pt x="123825" y="0"/>
                    </a:lnTo>
                    <a:cubicBezTo>
                      <a:pt x="120682" y="0"/>
                      <a:pt x="117739" y="1572"/>
                      <a:pt x="115995" y="4191"/>
                    </a:cubicBezTo>
                    <a:lnTo>
                      <a:pt x="99736" y="28575"/>
                    </a:lnTo>
                    <a:lnTo>
                      <a:pt x="0" y="28575"/>
                    </a:lnTo>
                    <a:lnTo>
                      <a:pt x="0" y="47406"/>
                    </a:lnTo>
                    <a:lnTo>
                      <a:pt x="104775" y="47406"/>
                    </a:lnTo>
                    <a:cubicBezTo>
                      <a:pt x="107918" y="47406"/>
                      <a:pt x="110861" y="45834"/>
                      <a:pt x="112605" y="432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0" name="Retângulo 59">
                <a:extLst>
                  <a:ext uri="{FF2B5EF4-FFF2-40B4-BE49-F238E27FC236}">
                    <a16:creationId xmlns:a16="http://schemas.microsoft.com/office/drawing/2014/main" id="{AD38C4AA-13FC-A94B-139D-59E27490FC69}"/>
                  </a:ext>
                </a:extLst>
              </p:cNvPr>
              <p:cNvSpPr/>
              <p:nvPr/>
            </p:nvSpPr>
            <p:spPr>
              <a:xfrm>
                <a:off x="10441417" y="1160396"/>
                <a:ext cx="19050" cy="18830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1" name="Retângulo 60">
                <a:extLst>
                  <a:ext uri="{FF2B5EF4-FFF2-40B4-BE49-F238E27FC236}">
                    <a16:creationId xmlns:a16="http://schemas.microsoft.com/office/drawing/2014/main" id="{730FF1C1-622C-4A7D-ED28-596203033910}"/>
                  </a:ext>
                </a:extLst>
              </p:cNvPr>
              <p:cNvSpPr/>
              <p:nvPr/>
            </p:nvSpPr>
            <p:spPr>
              <a:xfrm>
                <a:off x="10479517" y="1160396"/>
                <a:ext cx="19050" cy="18830"/>
              </a:xfrm>
              <a:prstGeom prst="rec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67" name="Retângulo: Cantos Arredondados 66">
              <a:extLst>
                <a:ext uri="{FF2B5EF4-FFF2-40B4-BE49-F238E27FC236}">
                  <a16:creationId xmlns:a16="http://schemas.microsoft.com/office/drawing/2014/main" id="{B4838B40-EB7D-74AA-77B4-66C4E5E2778A}"/>
                </a:ext>
              </a:extLst>
            </p:cNvPr>
            <p:cNvSpPr/>
            <p:nvPr/>
          </p:nvSpPr>
          <p:spPr>
            <a:xfrm>
              <a:off x="6930112" y="3318547"/>
              <a:ext cx="1040281" cy="884300"/>
            </a:xfrm>
            <a:prstGeom prst="roundRect">
              <a:avLst>
                <a:gd name="adj" fmla="val 1191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26" name="Gráfico 23">
              <a:extLst>
                <a:ext uri="{FF2B5EF4-FFF2-40B4-BE49-F238E27FC236}">
                  <a16:creationId xmlns:a16="http://schemas.microsoft.com/office/drawing/2014/main" id="{68C58298-ED57-9F0A-12D1-7BDAB1B4233D}"/>
                </a:ext>
              </a:extLst>
            </p:cNvPr>
            <p:cNvGrpSpPr/>
            <p:nvPr/>
          </p:nvGrpSpPr>
          <p:grpSpPr>
            <a:xfrm>
              <a:off x="7138081" y="3429000"/>
              <a:ext cx="698298" cy="629040"/>
              <a:chOff x="8856553" y="657250"/>
              <a:chExt cx="854125" cy="743588"/>
            </a:xfrm>
            <a:solidFill>
              <a:srgbClr val="1B3B6B"/>
            </a:solidFill>
          </p:grpSpPr>
          <p:sp>
            <p:nvSpPr>
              <p:cNvPr id="27" name="Forma Livre: Forma 26">
                <a:extLst>
                  <a:ext uri="{FF2B5EF4-FFF2-40B4-BE49-F238E27FC236}">
                    <a16:creationId xmlns:a16="http://schemas.microsoft.com/office/drawing/2014/main" id="{9FEB4F46-26C2-45B4-AD5B-52238311C2AC}"/>
                  </a:ext>
                </a:extLst>
              </p:cNvPr>
              <p:cNvSpPr/>
              <p:nvPr/>
            </p:nvSpPr>
            <p:spPr>
              <a:xfrm>
                <a:off x="8984846" y="795509"/>
                <a:ext cx="29595" cy="102247"/>
              </a:xfrm>
              <a:custGeom>
                <a:avLst/>
                <a:gdLst>
                  <a:gd name="csX0" fmla="*/ 7105 w 29595"/>
                  <a:gd name="csY0" fmla="*/ 311 h 102247"/>
                  <a:gd name="csX1" fmla="*/ 314 w 29595"/>
                  <a:gd name="csY1" fmla="*/ 11950 h 102247"/>
                  <a:gd name="csX2" fmla="*/ 10534 w 29595"/>
                  <a:gd name="csY2" fmla="*/ 92922 h 102247"/>
                  <a:gd name="csX3" fmla="*/ 20059 w 29595"/>
                  <a:gd name="csY3" fmla="*/ 102247 h 102247"/>
                  <a:gd name="csX4" fmla="*/ 20269 w 29595"/>
                  <a:gd name="csY4" fmla="*/ 102247 h 102247"/>
                  <a:gd name="csX5" fmla="*/ 29594 w 29595"/>
                  <a:gd name="csY5" fmla="*/ 92522 h 102247"/>
                  <a:gd name="csX6" fmla="*/ 18745 w 29595"/>
                  <a:gd name="csY6" fmla="*/ 7112 h 102247"/>
                  <a:gd name="csX7" fmla="*/ 7105 w 29595"/>
                  <a:gd name="csY7" fmla="*/ 320 h 1022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29595" h="102247">
                    <a:moveTo>
                      <a:pt x="7105" y="311"/>
                    </a:moveTo>
                    <a:cubicBezTo>
                      <a:pt x="2019" y="1654"/>
                      <a:pt x="-1020" y="6864"/>
                      <a:pt x="314" y="11950"/>
                    </a:cubicBezTo>
                    <a:cubicBezTo>
                      <a:pt x="6362" y="34934"/>
                      <a:pt x="9896" y="62938"/>
                      <a:pt x="10534" y="92922"/>
                    </a:cubicBezTo>
                    <a:cubicBezTo>
                      <a:pt x="10648" y="98113"/>
                      <a:pt x="14887" y="102247"/>
                      <a:pt x="20059" y="102247"/>
                    </a:cubicBezTo>
                    <a:lnTo>
                      <a:pt x="20269" y="102247"/>
                    </a:lnTo>
                    <a:cubicBezTo>
                      <a:pt x="25527" y="102133"/>
                      <a:pt x="29698" y="97780"/>
                      <a:pt x="29594" y="92522"/>
                    </a:cubicBezTo>
                    <a:cubicBezTo>
                      <a:pt x="28917" y="61052"/>
                      <a:pt x="25165" y="31524"/>
                      <a:pt x="18745" y="7112"/>
                    </a:cubicBezTo>
                    <a:cubicBezTo>
                      <a:pt x="17402" y="2025"/>
                      <a:pt x="12211" y="-1032"/>
                      <a:pt x="7105" y="32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8" name="Forma Livre: Forma 27">
                <a:extLst>
                  <a:ext uri="{FF2B5EF4-FFF2-40B4-BE49-F238E27FC236}">
                    <a16:creationId xmlns:a16="http://schemas.microsoft.com/office/drawing/2014/main" id="{DC35F448-E2D4-A1D0-13FB-97992504D27D}"/>
                  </a:ext>
                </a:extLst>
              </p:cNvPr>
              <p:cNvSpPr/>
              <p:nvPr/>
            </p:nvSpPr>
            <p:spPr>
              <a:xfrm>
                <a:off x="8992532" y="906215"/>
                <a:ext cx="21695" cy="53606"/>
              </a:xfrm>
              <a:custGeom>
                <a:avLst/>
                <a:gdLst>
                  <a:gd name="csX0" fmla="*/ 12516 w 21695"/>
                  <a:gd name="csY0" fmla="*/ 10 h 53606"/>
                  <a:gd name="csX1" fmla="*/ 2648 w 21695"/>
                  <a:gd name="csY1" fmla="*/ 9182 h 53606"/>
                  <a:gd name="csX2" fmla="*/ 67 w 21695"/>
                  <a:gd name="csY2" fmla="*/ 42958 h 53606"/>
                  <a:gd name="csX3" fmla="*/ 8401 w 21695"/>
                  <a:gd name="csY3" fmla="*/ 53540 h 53606"/>
                  <a:gd name="csX4" fmla="*/ 9544 w 21695"/>
                  <a:gd name="csY4" fmla="*/ 53607 h 53606"/>
                  <a:gd name="csX5" fmla="*/ 18993 w 21695"/>
                  <a:gd name="csY5" fmla="*/ 45206 h 53606"/>
                  <a:gd name="csX6" fmla="*/ 21689 w 21695"/>
                  <a:gd name="csY6" fmla="*/ 9868 h 53606"/>
                  <a:gd name="csX7" fmla="*/ 12516 w 21695"/>
                  <a:gd name="csY7" fmla="*/ 0 h 536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21695" h="53606">
                    <a:moveTo>
                      <a:pt x="12516" y="10"/>
                    </a:moveTo>
                    <a:cubicBezTo>
                      <a:pt x="7382" y="-124"/>
                      <a:pt x="2848" y="3934"/>
                      <a:pt x="2648" y="9182"/>
                    </a:cubicBezTo>
                    <a:cubicBezTo>
                      <a:pt x="2229" y="20784"/>
                      <a:pt x="1363" y="32147"/>
                      <a:pt x="67" y="42958"/>
                    </a:cubicBezTo>
                    <a:cubicBezTo>
                      <a:pt x="-552" y="48177"/>
                      <a:pt x="3182" y="52921"/>
                      <a:pt x="8401" y="53540"/>
                    </a:cubicBezTo>
                    <a:cubicBezTo>
                      <a:pt x="8782" y="53578"/>
                      <a:pt x="9163" y="53607"/>
                      <a:pt x="9544" y="53607"/>
                    </a:cubicBezTo>
                    <a:cubicBezTo>
                      <a:pt x="14297" y="53607"/>
                      <a:pt x="18412" y="50044"/>
                      <a:pt x="18993" y="45206"/>
                    </a:cubicBezTo>
                    <a:cubicBezTo>
                      <a:pt x="20346" y="33880"/>
                      <a:pt x="21251" y="21993"/>
                      <a:pt x="21689" y="9868"/>
                    </a:cubicBezTo>
                    <a:cubicBezTo>
                      <a:pt x="21879" y="4610"/>
                      <a:pt x="17774" y="200"/>
                      <a:pt x="12516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9" name="Forma Livre: Forma 28">
                <a:extLst>
                  <a:ext uri="{FF2B5EF4-FFF2-40B4-BE49-F238E27FC236}">
                    <a16:creationId xmlns:a16="http://schemas.microsoft.com/office/drawing/2014/main" id="{09D5312B-34DE-4C10-6149-6F9E8FE677A2}"/>
                  </a:ext>
                </a:extLst>
              </p:cNvPr>
              <p:cNvSpPr/>
              <p:nvPr/>
            </p:nvSpPr>
            <p:spPr>
              <a:xfrm>
                <a:off x="9245716" y="925684"/>
                <a:ext cx="224142" cy="19050"/>
              </a:xfrm>
              <a:custGeom>
                <a:avLst/>
                <a:gdLst>
                  <a:gd name="csX0" fmla="*/ 9525 w 224142"/>
                  <a:gd name="csY0" fmla="*/ 0 h 19050"/>
                  <a:gd name="csX1" fmla="*/ 0 w 224142"/>
                  <a:gd name="csY1" fmla="*/ 9525 h 19050"/>
                  <a:gd name="csX2" fmla="*/ 9525 w 224142"/>
                  <a:gd name="csY2" fmla="*/ 19050 h 19050"/>
                  <a:gd name="csX3" fmla="*/ 214617 w 224142"/>
                  <a:gd name="csY3" fmla="*/ 19050 h 19050"/>
                  <a:gd name="csX4" fmla="*/ 224142 w 224142"/>
                  <a:gd name="csY4" fmla="*/ 9525 h 19050"/>
                  <a:gd name="csX5" fmla="*/ 214617 w 224142"/>
                  <a:gd name="csY5" fmla="*/ 0 h 19050"/>
                  <a:gd name="csX6" fmla="*/ 9525 w 224142"/>
                  <a:gd name="csY6" fmla="*/ 0 h 190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224142" h="19050">
                    <a:moveTo>
                      <a:pt x="9525" y="0"/>
                    </a:moveTo>
                    <a:cubicBezTo>
                      <a:pt x="4267" y="0"/>
                      <a:pt x="0" y="4267"/>
                      <a:pt x="0" y="9525"/>
                    </a:cubicBezTo>
                    <a:cubicBezTo>
                      <a:pt x="0" y="14783"/>
                      <a:pt x="4267" y="19050"/>
                      <a:pt x="9525" y="19050"/>
                    </a:cubicBezTo>
                    <a:lnTo>
                      <a:pt x="214617" y="19050"/>
                    </a:lnTo>
                    <a:cubicBezTo>
                      <a:pt x="219875" y="19050"/>
                      <a:pt x="224142" y="14783"/>
                      <a:pt x="224142" y="9525"/>
                    </a:cubicBezTo>
                    <a:cubicBezTo>
                      <a:pt x="224142" y="4267"/>
                      <a:pt x="219875" y="0"/>
                      <a:pt x="214617" y="0"/>
                    </a:cubicBezTo>
                    <a:lnTo>
                      <a:pt x="952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0" name="Forma Livre: Forma 29">
                <a:extLst>
                  <a:ext uri="{FF2B5EF4-FFF2-40B4-BE49-F238E27FC236}">
                    <a16:creationId xmlns:a16="http://schemas.microsoft.com/office/drawing/2014/main" id="{0ECFDCB0-8D3B-10E0-4FB1-57D91B192E14}"/>
                  </a:ext>
                </a:extLst>
              </p:cNvPr>
              <p:cNvSpPr/>
              <p:nvPr/>
            </p:nvSpPr>
            <p:spPr>
              <a:xfrm>
                <a:off x="9326736" y="967537"/>
                <a:ext cx="136512" cy="19050"/>
              </a:xfrm>
              <a:custGeom>
                <a:avLst/>
                <a:gdLst>
                  <a:gd name="csX0" fmla="*/ 126987 w 136512"/>
                  <a:gd name="csY0" fmla="*/ 0 h 19050"/>
                  <a:gd name="csX1" fmla="*/ 9525 w 136512"/>
                  <a:gd name="csY1" fmla="*/ 0 h 19050"/>
                  <a:gd name="csX2" fmla="*/ 0 w 136512"/>
                  <a:gd name="csY2" fmla="*/ 9525 h 19050"/>
                  <a:gd name="csX3" fmla="*/ 9525 w 136512"/>
                  <a:gd name="csY3" fmla="*/ 19050 h 19050"/>
                  <a:gd name="csX4" fmla="*/ 126987 w 136512"/>
                  <a:gd name="csY4" fmla="*/ 19050 h 19050"/>
                  <a:gd name="csX5" fmla="*/ 136512 w 136512"/>
                  <a:gd name="csY5" fmla="*/ 9525 h 19050"/>
                  <a:gd name="csX6" fmla="*/ 126987 w 136512"/>
                  <a:gd name="csY6" fmla="*/ 0 h 190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136512" h="19050">
                    <a:moveTo>
                      <a:pt x="126987" y="0"/>
                    </a:moveTo>
                    <a:lnTo>
                      <a:pt x="9525" y="0"/>
                    </a:lnTo>
                    <a:cubicBezTo>
                      <a:pt x="4267" y="0"/>
                      <a:pt x="0" y="4267"/>
                      <a:pt x="0" y="9525"/>
                    </a:cubicBezTo>
                    <a:cubicBezTo>
                      <a:pt x="0" y="14783"/>
                      <a:pt x="4267" y="19050"/>
                      <a:pt x="9525" y="19050"/>
                    </a:cubicBezTo>
                    <a:lnTo>
                      <a:pt x="126987" y="19050"/>
                    </a:lnTo>
                    <a:cubicBezTo>
                      <a:pt x="132245" y="19050"/>
                      <a:pt x="136512" y="14783"/>
                      <a:pt x="136512" y="9525"/>
                    </a:cubicBezTo>
                    <a:cubicBezTo>
                      <a:pt x="136512" y="4267"/>
                      <a:pt x="132245" y="0"/>
                      <a:pt x="126987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" name="Forma Livre: Forma 30">
                <a:extLst>
                  <a:ext uri="{FF2B5EF4-FFF2-40B4-BE49-F238E27FC236}">
                    <a16:creationId xmlns:a16="http://schemas.microsoft.com/office/drawing/2014/main" id="{771B8DFF-9B94-7BDA-7E79-5BA9BAE3C83E}"/>
                  </a:ext>
                </a:extLst>
              </p:cNvPr>
              <p:cNvSpPr/>
              <p:nvPr/>
            </p:nvSpPr>
            <p:spPr>
              <a:xfrm>
                <a:off x="9307562" y="1207281"/>
                <a:ext cx="77809" cy="77809"/>
              </a:xfrm>
              <a:custGeom>
                <a:avLst/>
                <a:gdLst>
                  <a:gd name="csX0" fmla="*/ 77810 w 77809"/>
                  <a:gd name="csY0" fmla="*/ 38900 h 77809"/>
                  <a:gd name="csX1" fmla="*/ 38910 w 77809"/>
                  <a:gd name="csY1" fmla="*/ 0 h 77809"/>
                  <a:gd name="csX2" fmla="*/ 0 w 77809"/>
                  <a:gd name="csY2" fmla="*/ 38900 h 77809"/>
                  <a:gd name="csX3" fmla="*/ 38910 w 77809"/>
                  <a:gd name="csY3" fmla="*/ 77810 h 77809"/>
                  <a:gd name="csX4" fmla="*/ 77810 w 77809"/>
                  <a:gd name="csY4" fmla="*/ 38900 h 77809"/>
                  <a:gd name="csX5" fmla="*/ 19050 w 77809"/>
                  <a:gd name="csY5" fmla="*/ 38900 h 77809"/>
                  <a:gd name="csX6" fmla="*/ 38910 w 77809"/>
                  <a:gd name="csY6" fmla="*/ 19050 h 77809"/>
                  <a:gd name="csX7" fmla="*/ 58760 w 77809"/>
                  <a:gd name="csY7" fmla="*/ 38900 h 77809"/>
                  <a:gd name="csX8" fmla="*/ 38910 w 77809"/>
                  <a:gd name="csY8" fmla="*/ 58760 h 77809"/>
                  <a:gd name="csX9" fmla="*/ 19050 w 77809"/>
                  <a:gd name="csY9" fmla="*/ 38900 h 778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77809" h="77809">
                    <a:moveTo>
                      <a:pt x="77810" y="38900"/>
                    </a:moveTo>
                    <a:cubicBezTo>
                      <a:pt x="77810" y="17450"/>
                      <a:pt x="60350" y="0"/>
                      <a:pt x="38910" y="0"/>
                    </a:cubicBezTo>
                    <a:cubicBezTo>
                      <a:pt x="17469" y="0"/>
                      <a:pt x="0" y="17459"/>
                      <a:pt x="0" y="38900"/>
                    </a:cubicBezTo>
                    <a:cubicBezTo>
                      <a:pt x="0" y="60341"/>
                      <a:pt x="17459" y="77810"/>
                      <a:pt x="38910" y="77810"/>
                    </a:cubicBezTo>
                    <a:cubicBezTo>
                      <a:pt x="60360" y="77810"/>
                      <a:pt x="77810" y="60350"/>
                      <a:pt x="77810" y="38900"/>
                    </a:cubicBezTo>
                    <a:close/>
                    <a:moveTo>
                      <a:pt x="19050" y="38900"/>
                    </a:moveTo>
                    <a:cubicBezTo>
                      <a:pt x="19050" y="27956"/>
                      <a:pt x="27965" y="19050"/>
                      <a:pt x="38910" y="19050"/>
                    </a:cubicBezTo>
                    <a:cubicBezTo>
                      <a:pt x="49854" y="19050"/>
                      <a:pt x="58760" y="27956"/>
                      <a:pt x="58760" y="38900"/>
                    </a:cubicBezTo>
                    <a:cubicBezTo>
                      <a:pt x="58760" y="49844"/>
                      <a:pt x="49854" y="58760"/>
                      <a:pt x="38910" y="58760"/>
                    </a:cubicBezTo>
                    <a:cubicBezTo>
                      <a:pt x="27965" y="58760"/>
                      <a:pt x="19050" y="49844"/>
                      <a:pt x="19050" y="3890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" name="Forma Livre: Forma 31">
                <a:extLst>
                  <a:ext uri="{FF2B5EF4-FFF2-40B4-BE49-F238E27FC236}">
                    <a16:creationId xmlns:a16="http://schemas.microsoft.com/office/drawing/2014/main" id="{09CB47D1-A904-8B1F-D538-A9EBB20D1004}"/>
                  </a:ext>
                </a:extLst>
              </p:cNvPr>
              <p:cNvSpPr/>
              <p:nvPr/>
            </p:nvSpPr>
            <p:spPr>
              <a:xfrm>
                <a:off x="8856553" y="657250"/>
                <a:ext cx="854125" cy="743588"/>
              </a:xfrm>
              <a:custGeom>
                <a:avLst/>
                <a:gdLst>
                  <a:gd name="csX0" fmla="*/ 824770 w 854125"/>
                  <a:gd name="csY0" fmla="*/ 434264 h 743588"/>
                  <a:gd name="csX1" fmla="*/ 795404 w 854125"/>
                  <a:gd name="csY1" fmla="*/ 463629 h 743588"/>
                  <a:gd name="csX2" fmla="*/ 795404 w 854125"/>
                  <a:gd name="csY2" fmla="*/ 506216 h 743588"/>
                  <a:gd name="csX3" fmla="*/ 579653 w 854125"/>
                  <a:gd name="csY3" fmla="*/ 506216 h 743588"/>
                  <a:gd name="csX4" fmla="*/ 579653 w 854125"/>
                  <a:gd name="csY4" fmla="*/ 382276 h 743588"/>
                  <a:gd name="csX5" fmla="*/ 616429 w 854125"/>
                  <a:gd name="csY5" fmla="*/ 382276 h 743588"/>
                  <a:gd name="csX6" fmla="*/ 667293 w 854125"/>
                  <a:gd name="csY6" fmla="*/ 241211 h 743588"/>
                  <a:gd name="csX7" fmla="*/ 616429 w 854125"/>
                  <a:gd name="csY7" fmla="*/ 100146 h 743588"/>
                  <a:gd name="csX8" fmla="*/ 593722 w 854125"/>
                  <a:gd name="csY8" fmla="*/ 100146 h 743588"/>
                  <a:gd name="csX9" fmla="*/ 528799 w 854125"/>
                  <a:gd name="csY9" fmla="*/ 44015 h 743588"/>
                  <a:gd name="csX10" fmla="*/ 528190 w 854125"/>
                  <a:gd name="csY10" fmla="*/ 44015 h 743588"/>
                  <a:gd name="csX11" fmla="*/ 478669 w 854125"/>
                  <a:gd name="csY11" fmla="*/ 0 h 743588"/>
                  <a:gd name="csX12" fmla="*/ 173726 w 854125"/>
                  <a:gd name="csY12" fmla="*/ 0 h 743588"/>
                  <a:gd name="csX13" fmla="*/ 124196 w 854125"/>
                  <a:gd name="csY13" fmla="*/ 44015 h 743588"/>
                  <a:gd name="csX14" fmla="*/ 65703 w 854125"/>
                  <a:gd name="csY14" fmla="*/ 44015 h 743588"/>
                  <a:gd name="csX15" fmla="*/ 0 w 854125"/>
                  <a:gd name="csY15" fmla="*/ 109709 h 743588"/>
                  <a:gd name="csX16" fmla="*/ 9525 w 854125"/>
                  <a:gd name="csY16" fmla="*/ 119234 h 743588"/>
                  <a:gd name="csX17" fmla="*/ 42234 w 854125"/>
                  <a:gd name="csY17" fmla="*/ 119234 h 743588"/>
                  <a:gd name="csX18" fmla="*/ 18221 w 854125"/>
                  <a:gd name="csY18" fmla="*/ 241230 h 743588"/>
                  <a:gd name="csX19" fmla="*/ 69009 w 854125"/>
                  <a:gd name="csY19" fmla="*/ 382267 h 743588"/>
                  <a:gd name="csX20" fmla="*/ 175508 w 854125"/>
                  <a:gd name="csY20" fmla="*/ 382267 h 743588"/>
                  <a:gd name="csX21" fmla="*/ 201301 w 854125"/>
                  <a:gd name="csY21" fmla="*/ 430844 h 743588"/>
                  <a:gd name="csX22" fmla="*/ 209712 w 854125"/>
                  <a:gd name="csY22" fmla="*/ 435902 h 743588"/>
                  <a:gd name="csX23" fmla="*/ 297247 w 854125"/>
                  <a:gd name="csY23" fmla="*/ 435902 h 743588"/>
                  <a:gd name="csX24" fmla="*/ 304867 w 854125"/>
                  <a:gd name="csY24" fmla="*/ 432092 h 743588"/>
                  <a:gd name="csX25" fmla="*/ 342195 w 854125"/>
                  <a:gd name="csY25" fmla="*/ 382276 h 743588"/>
                  <a:gd name="csX26" fmla="*/ 400155 w 854125"/>
                  <a:gd name="csY26" fmla="*/ 382276 h 743588"/>
                  <a:gd name="csX27" fmla="*/ 400155 w 854125"/>
                  <a:gd name="csY27" fmla="*/ 581892 h 743588"/>
                  <a:gd name="csX28" fmla="*/ 489899 w 854125"/>
                  <a:gd name="csY28" fmla="*/ 671636 h 743588"/>
                  <a:gd name="csX29" fmla="*/ 795395 w 854125"/>
                  <a:gd name="csY29" fmla="*/ 671636 h 743588"/>
                  <a:gd name="csX30" fmla="*/ 795395 w 854125"/>
                  <a:gd name="csY30" fmla="*/ 714223 h 743588"/>
                  <a:gd name="csX31" fmla="*/ 824760 w 854125"/>
                  <a:gd name="csY31" fmla="*/ 743588 h 743588"/>
                  <a:gd name="csX32" fmla="*/ 854126 w 854125"/>
                  <a:gd name="csY32" fmla="*/ 714223 h 743588"/>
                  <a:gd name="csX33" fmla="*/ 854126 w 854125"/>
                  <a:gd name="csY33" fmla="*/ 463629 h 743588"/>
                  <a:gd name="csX34" fmla="*/ 824760 w 854125"/>
                  <a:gd name="csY34" fmla="*/ 434264 h 743588"/>
                  <a:gd name="csX35" fmla="*/ 648233 w 854125"/>
                  <a:gd name="csY35" fmla="*/ 241221 h 743588"/>
                  <a:gd name="csX36" fmla="*/ 616420 w 854125"/>
                  <a:gd name="csY36" fmla="*/ 363236 h 743588"/>
                  <a:gd name="csX37" fmla="*/ 570376 w 854125"/>
                  <a:gd name="csY37" fmla="*/ 363236 h 743588"/>
                  <a:gd name="csX38" fmla="*/ 570119 w 854125"/>
                  <a:gd name="csY38" fmla="*/ 363188 h 743588"/>
                  <a:gd name="csX39" fmla="*/ 409680 w 854125"/>
                  <a:gd name="csY39" fmla="*/ 363188 h 743588"/>
                  <a:gd name="csX40" fmla="*/ 409423 w 854125"/>
                  <a:gd name="csY40" fmla="*/ 363236 h 743588"/>
                  <a:gd name="csX41" fmla="*/ 347043 w 854125"/>
                  <a:gd name="csY41" fmla="*/ 363236 h 743588"/>
                  <a:gd name="csX42" fmla="*/ 347043 w 854125"/>
                  <a:gd name="csY42" fmla="*/ 204549 h 743588"/>
                  <a:gd name="csX43" fmla="*/ 337518 w 854125"/>
                  <a:gd name="csY43" fmla="*/ 195024 h 743588"/>
                  <a:gd name="csX44" fmla="*/ 248650 w 854125"/>
                  <a:gd name="csY44" fmla="*/ 195024 h 743588"/>
                  <a:gd name="csX45" fmla="*/ 241897 w 854125"/>
                  <a:gd name="csY45" fmla="*/ 197834 h 743588"/>
                  <a:gd name="csX46" fmla="*/ 239125 w 854125"/>
                  <a:gd name="csY46" fmla="*/ 204607 h 743588"/>
                  <a:gd name="csX47" fmla="*/ 239697 w 854125"/>
                  <a:gd name="csY47" fmla="*/ 304324 h 743588"/>
                  <a:gd name="csX48" fmla="*/ 222656 w 854125"/>
                  <a:gd name="csY48" fmla="*/ 345872 h 743588"/>
                  <a:gd name="csX49" fmla="*/ 181118 w 854125"/>
                  <a:gd name="csY49" fmla="*/ 363141 h 743588"/>
                  <a:gd name="csX50" fmla="*/ 180318 w 854125"/>
                  <a:gd name="csY50" fmla="*/ 363264 h 743588"/>
                  <a:gd name="csX51" fmla="*/ 180042 w 854125"/>
                  <a:gd name="csY51" fmla="*/ 363236 h 743588"/>
                  <a:gd name="csX52" fmla="*/ 95917 w 854125"/>
                  <a:gd name="csY52" fmla="*/ 363236 h 743588"/>
                  <a:gd name="csX53" fmla="*/ 119929 w 854125"/>
                  <a:gd name="csY53" fmla="*/ 241240 h 743588"/>
                  <a:gd name="csX54" fmla="*/ 95917 w 854125"/>
                  <a:gd name="csY54" fmla="*/ 119243 h 743588"/>
                  <a:gd name="csX55" fmla="*/ 402936 w 854125"/>
                  <a:gd name="csY55" fmla="*/ 119243 h 743588"/>
                  <a:gd name="csX56" fmla="*/ 433940 w 854125"/>
                  <a:gd name="csY56" fmla="*/ 207712 h 743588"/>
                  <a:gd name="csX57" fmla="*/ 442932 w 854125"/>
                  <a:gd name="csY57" fmla="*/ 214084 h 743588"/>
                  <a:gd name="csX58" fmla="*/ 551736 w 854125"/>
                  <a:gd name="csY58" fmla="*/ 214084 h 743588"/>
                  <a:gd name="csX59" fmla="*/ 560727 w 854125"/>
                  <a:gd name="csY59" fmla="*/ 207712 h 743588"/>
                  <a:gd name="csX60" fmla="*/ 591750 w 854125"/>
                  <a:gd name="csY60" fmla="*/ 119205 h 743588"/>
                  <a:gd name="csX61" fmla="*/ 616429 w 854125"/>
                  <a:gd name="csY61" fmla="*/ 119205 h 743588"/>
                  <a:gd name="csX62" fmla="*/ 648243 w 854125"/>
                  <a:gd name="csY62" fmla="*/ 241221 h 743588"/>
                  <a:gd name="csX63" fmla="*/ 173726 w 854125"/>
                  <a:gd name="csY63" fmla="*/ 19069 h 743588"/>
                  <a:gd name="csX64" fmla="*/ 478669 w 854125"/>
                  <a:gd name="csY64" fmla="*/ 19069 h 743588"/>
                  <a:gd name="csX65" fmla="*/ 509149 w 854125"/>
                  <a:gd name="csY65" fmla="*/ 44034 h 743588"/>
                  <a:gd name="csX66" fmla="*/ 143237 w 854125"/>
                  <a:gd name="csY66" fmla="*/ 44034 h 743588"/>
                  <a:gd name="csX67" fmla="*/ 173726 w 854125"/>
                  <a:gd name="csY67" fmla="*/ 19069 h 743588"/>
                  <a:gd name="csX68" fmla="*/ 65703 w 854125"/>
                  <a:gd name="csY68" fmla="*/ 63084 h 743588"/>
                  <a:gd name="csX69" fmla="*/ 528799 w 854125"/>
                  <a:gd name="csY69" fmla="*/ 63084 h 743588"/>
                  <a:gd name="csX70" fmla="*/ 575424 w 854125"/>
                  <a:gd name="csY70" fmla="*/ 108185 h 743588"/>
                  <a:gd name="csX71" fmla="*/ 544982 w 854125"/>
                  <a:gd name="csY71" fmla="*/ 195053 h 743588"/>
                  <a:gd name="csX72" fmla="*/ 449685 w 854125"/>
                  <a:gd name="csY72" fmla="*/ 195053 h 743588"/>
                  <a:gd name="csX73" fmla="*/ 418681 w 854125"/>
                  <a:gd name="csY73" fmla="*/ 106585 h 743588"/>
                  <a:gd name="csX74" fmla="*/ 409689 w 854125"/>
                  <a:gd name="csY74" fmla="*/ 100213 h 743588"/>
                  <a:gd name="csX75" fmla="*/ 20031 w 854125"/>
                  <a:gd name="csY75" fmla="*/ 100213 h 743588"/>
                  <a:gd name="csX76" fmla="*/ 65703 w 854125"/>
                  <a:gd name="csY76" fmla="*/ 63094 h 743588"/>
                  <a:gd name="csX77" fmla="*/ 37271 w 854125"/>
                  <a:gd name="csY77" fmla="*/ 241249 h 743588"/>
                  <a:gd name="csX78" fmla="*/ 69075 w 854125"/>
                  <a:gd name="csY78" fmla="*/ 119253 h 743588"/>
                  <a:gd name="csX79" fmla="*/ 100879 w 854125"/>
                  <a:gd name="csY79" fmla="*/ 241249 h 743588"/>
                  <a:gd name="csX80" fmla="*/ 69094 w 854125"/>
                  <a:gd name="csY80" fmla="*/ 363245 h 743588"/>
                  <a:gd name="csX81" fmla="*/ 69056 w 854125"/>
                  <a:gd name="csY81" fmla="*/ 363245 h 743588"/>
                  <a:gd name="csX82" fmla="*/ 37271 w 854125"/>
                  <a:gd name="csY82" fmla="*/ 241249 h 743588"/>
                  <a:gd name="csX83" fmla="*/ 196244 w 854125"/>
                  <a:gd name="csY83" fmla="*/ 380743 h 743588"/>
                  <a:gd name="csX84" fmla="*/ 236182 w 854125"/>
                  <a:gd name="csY84" fmla="*/ 359312 h 743588"/>
                  <a:gd name="csX85" fmla="*/ 258766 w 854125"/>
                  <a:gd name="csY85" fmla="*/ 304229 h 743588"/>
                  <a:gd name="csX86" fmla="*/ 258251 w 854125"/>
                  <a:gd name="csY86" fmla="*/ 214084 h 743588"/>
                  <a:gd name="csX87" fmla="*/ 287731 w 854125"/>
                  <a:gd name="csY87" fmla="*/ 214084 h 743588"/>
                  <a:gd name="csX88" fmla="*/ 287731 w 854125"/>
                  <a:gd name="csY88" fmla="*/ 338861 h 743588"/>
                  <a:gd name="csX89" fmla="*/ 215322 w 854125"/>
                  <a:gd name="csY89" fmla="*/ 416652 h 743588"/>
                  <a:gd name="csX90" fmla="*/ 196253 w 854125"/>
                  <a:gd name="csY90" fmla="*/ 380743 h 743588"/>
                  <a:gd name="csX91" fmla="*/ 292484 w 854125"/>
                  <a:gd name="csY91" fmla="*/ 416871 h 743588"/>
                  <a:gd name="csX92" fmla="*/ 267367 w 854125"/>
                  <a:gd name="csY92" fmla="*/ 416871 h 743588"/>
                  <a:gd name="csX93" fmla="*/ 306781 w 854125"/>
                  <a:gd name="csY93" fmla="*/ 338861 h 743588"/>
                  <a:gd name="csX94" fmla="*/ 306781 w 854125"/>
                  <a:gd name="csY94" fmla="*/ 214084 h 743588"/>
                  <a:gd name="csX95" fmla="*/ 328012 w 854125"/>
                  <a:gd name="csY95" fmla="*/ 214084 h 743588"/>
                  <a:gd name="csX96" fmla="*/ 328012 w 854125"/>
                  <a:gd name="csY96" fmla="*/ 369465 h 743588"/>
                  <a:gd name="csX97" fmla="*/ 292484 w 854125"/>
                  <a:gd name="csY97" fmla="*/ 416871 h 743588"/>
                  <a:gd name="csX98" fmla="*/ 560603 w 854125"/>
                  <a:gd name="csY98" fmla="*/ 382295 h 743588"/>
                  <a:gd name="csX99" fmla="*/ 560603 w 854125"/>
                  <a:gd name="csY99" fmla="*/ 506235 h 743588"/>
                  <a:gd name="csX100" fmla="*/ 538648 w 854125"/>
                  <a:gd name="csY100" fmla="*/ 506235 h 743588"/>
                  <a:gd name="csX101" fmla="*/ 507702 w 854125"/>
                  <a:gd name="csY101" fmla="*/ 423129 h 743588"/>
                  <a:gd name="csX102" fmla="*/ 498777 w 854125"/>
                  <a:gd name="csY102" fmla="*/ 416928 h 743588"/>
                  <a:gd name="csX103" fmla="*/ 419214 w 854125"/>
                  <a:gd name="csY103" fmla="*/ 416928 h 743588"/>
                  <a:gd name="csX104" fmla="*/ 419214 w 854125"/>
                  <a:gd name="csY104" fmla="*/ 382295 h 743588"/>
                  <a:gd name="csX105" fmla="*/ 560603 w 854125"/>
                  <a:gd name="csY105" fmla="*/ 382295 h 743588"/>
                  <a:gd name="csX106" fmla="*/ 419214 w 854125"/>
                  <a:gd name="csY106" fmla="*/ 581911 h 743588"/>
                  <a:gd name="csX107" fmla="*/ 419214 w 854125"/>
                  <a:gd name="csY107" fmla="*/ 435988 h 743588"/>
                  <a:gd name="csX108" fmla="*/ 492157 w 854125"/>
                  <a:gd name="csY108" fmla="*/ 435988 h 743588"/>
                  <a:gd name="csX109" fmla="*/ 523075 w 854125"/>
                  <a:gd name="csY109" fmla="*/ 519074 h 743588"/>
                  <a:gd name="csX110" fmla="*/ 532009 w 854125"/>
                  <a:gd name="csY110" fmla="*/ 525294 h 743588"/>
                  <a:gd name="csX111" fmla="*/ 560594 w 854125"/>
                  <a:gd name="csY111" fmla="*/ 525294 h 743588"/>
                  <a:gd name="csX112" fmla="*/ 560594 w 854125"/>
                  <a:gd name="csY112" fmla="*/ 581920 h 743588"/>
                  <a:gd name="csX113" fmla="*/ 489899 w 854125"/>
                  <a:gd name="csY113" fmla="*/ 652615 h 743588"/>
                  <a:gd name="csX114" fmla="*/ 419205 w 854125"/>
                  <a:gd name="csY114" fmla="*/ 581920 h 743588"/>
                  <a:gd name="csX115" fmla="*/ 545001 w 854125"/>
                  <a:gd name="csY115" fmla="*/ 652605 h 743588"/>
                  <a:gd name="csX116" fmla="*/ 579653 w 854125"/>
                  <a:gd name="csY116" fmla="*/ 581911 h 743588"/>
                  <a:gd name="csX117" fmla="*/ 579653 w 854125"/>
                  <a:gd name="csY117" fmla="*/ 525285 h 743588"/>
                  <a:gd name="csX118" fmla="*/ 795404 w 854125"/>
                  <a:gd name="csY118" fmla="*/ 525285 h 743588"/>
                  <a:gd name="csX119" fmla="*/ 795404 w 854125"/>
                  <a:gd name="csY119" fmla="*/ 652605 h 743588"/>
                  <a:gd name="csX120" fmla="*/ 545001 w 854125"/>
                  <a:gd name="csY120" fmla="*/ 652605 h 743588"/>
                  <a:gd name="csX121" fmla="*/ 835095 w 854125"/>
                  <a:gd name="csY121" fmla="*/ 714242 h 743588"/>
                  <a:gd name="csX122" fmla="*/ 824779 w 854125"/>
                  <a:gd name="csY122" fmla="*/ 724557 h 743588"/>
                  <a:gd name="csX123" fmla="*/ 814464 w 854125"/>
                  <a:gd name="csY123" fmla="*/ 714242 h 743588"/>
                  <a:gd name="csX124" fmla="*/ 814464 w 854125"/>
                  <a:gd name="csY124" fmla="*/ 463648 h 743588"/>
                  <a:gd name="csX125" fmla="*/ 824779 w 854125"/>
                  <a:gd name="csY125" fmla="*/ 453333 h 743588"/>
                  <a:gd name="csX126" fmla="*/ 835095 w 854125"/>
                  <a:gd name="csY126" fmla="*/ 463648 h 743588"/>
                  <a:gd name="csX127" fmla="*/ 835095 w 854125"/>
                  <a:gd name="csY127" fmla="*/ 714242 h 74358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</a:cxnLst>
                <a:rect l="l" t="t" r="r" b="b"/>
                <a:pathLst>
                  <a:path w="854125" h="743588">
                    <a:moveTo>
                      <a:pt x="824770" y="434264"/>
                    </a:moveTo>
                    <a:cubicBezTo>
                      <a:pt x="808577" y="434264"/>
                      <a:pt x="795404" y="447437"/>
                      <a:pt x="795404" y="463629"/>
                    </a:cubicBezTo>
                    <a:lnTo>
                      <a:pt x="795404" y="506216"/>
                    </a:lnTo>
                    <a:lnTo>
                      <a:pt x="579653" y="506216"/>
                    </a:lnTo>
                    <a:lnTo>
                      <a:pt x="579653" y="382276"/>
                    </a:lnTo>
                    <a:lnTo>
                      <a:pt x="616429" y="382276"/>
                    </a:lnTo>
                    <a:cubicBezTo>
                      <a:pt x="649824" y="382276"/>
                      <a:pt x="667293" y="311315"/>
                      <a:pt x="667293" y="241211"/>
                    </a:cubicBezTo>
                    <a:cubicBezTo>
                      <a:pt x="667293" y="171107"/>
                      <a:pt x="649824" y="100146"/>
                      <a:pt x="616429" y="100146"/>
                    </a:cubicBezTo>
                    <a:lnTo>
                      <a:pt x="593722" y="100146"/>
                    </a:lnTo>
                    <a:cubicBezTo>
                      <a:pt x="589064" y="68447"/>
                      <a:pt x="561765" y="44015"/>
                      <a:pt x="528799" y="44015"/>
                    </a:cubicBezTo>
                    <a:lnTo>
                      <a:pt x="528190" y="44015"/>
                    </a:lnTo>
                    <a:cubicBezTo>
                      <a:pt x="525123" y="19279"/>
                      <a:pt x="504215" y="0"/>
                      <a:pt x="478669" y="0"/>
                    </a:cubicBezTo>
                    <a:lnTo>
                      <a:pt x="173726" y="0"/>
                    </a:lnTo>
                    <a:cubicBezTo>
                      <a:pt x="148180" y="0"/>
                      <a:pt x="127264" y="19279"/>
                      <a:pt x="124196" y="44015"/>
                    </a:cubicBezTo>
                    <a:lnTo>
                      <a:pt x="65703" y="44015"/>
                    </a:lnTo>
                    <a:cubicBezTo>
                      <a:pt x="29470" y="44015"/>
                      <a:pt x="0" y="73485"/>
                      <a:pt x="0" y="109709"/>
                    </a:cubicBezTo>
                    <a:cubicBezTo>
                      <a:pt x="0" y="114967"/>
                      <a:pt x="4267" y="119234"/>
                      <a:pt x="9525" y="119234"/>
                    </a:cubicBezTo>
                    <a:lnTo>
                      <a:pt x="42234" y="119234"/>
                    </a:lnTo>
                    <a:cubicBezTo>
                      <a:pt x="26394" y="145009"/>
                      <a:pt x="18221" y="193300"/>
                      <a:pt x="18221" y="241230"/>
                    </a:cubicBezTo>
                    <a:cubicBezTo>
                      <a:pt x="18221" y="311277"/>
                      <a:pt x="35662" y="382162"/>
                      <a:pt x="69009" y="382267"/>
                    </a:cubicBezTo>
                    <a:lnTo>
                      <a:pt x="175508" y="382267"/>
                    </a:lnTo>
                    <a:lnTo>
                      <a:pt x="201301" y="430844"/>
                    </a:lnTo>
                    <a:cubicBezTo>
                      <a:pt x="202959" y="433959"/>
                      <a:pt x="206188" y="435902"/>
                      <a:pt x="209712" y="435902"/>
                    </a:cubicBezTo>
                    <a:lnTo>
                      <a:pt x="297247" y="435902"/>
                    </a:lnTo>
                    <a:cubicBezTo>
                      <a:pt x="300247" y="435902"/>
                      <a:pt x="303066" y="434492"/>
                      <a:pt x="304867" y="432092"/>
                    </a:cubicBezTo>
                    <a:lnTo>
                      <a:pt x="342195" y="382276"/>
                    </a:lnTo>
                    <a:lnTo>
                      <a:pt x="400155" y="382276"/>
                    </a:lnTo>
                    <a:lnTo>
                      <a:pt x="400155" y="581892"/>
                    </a:lnTo>
                    <a:cubicBezTo>
                      <a:pt x="400155" y="631374"/>
                      <a:pt x="440417" y="671636"/>
                      <a:pt x="489899" y="671636"/>
                    </a:cubicBezTo>
                    <a:lnTo>
                      <a:pt x="795395" y="671636"/>
                    </a:lnTo>
                    <a:lnTo>
                      <a:pt x="795395" y="714223"/>
                    </a:lnTo>
                    <a:cubicBezTo>
                      <a:pt x="795395" y="730415"/>
                      <a:pt x="808568" y="743588"/>
                      <a:pt x="824760" y="743588"/>
                    </a:cubicBezTo>
                    <a:cubicBezTo>
                      <a:pt x="840953" y="743588"/>
                      <a:pt x="854126" y="730415"/>
                      <a:pt x="854126" y="714223"/>
                    </a:cubicBezTo>
                    <a:lnTo>
                      <a:pt x="854126" y="463629"/>
                    </a:lnTo>
                    <a:cubicBezTo>
                      <a:pt x="854126" y="447437"/>
                      <a:pt x="840953" y="434264"/>
                      <a:pt x="824760" y="434264"/>
                    </a:cubicBezTo>
                    <a:close/>
                    <a:moveTo>
                      <a:pt x="648233" y="241221"/>
                    </a:moveTo>
                    <a:cubicBezTo>
                      <a:pt x="648233" y="320173"/>
                      <a:pt x="627221" y="363236"/>
                      <a:pt x="616420" y="363236"/>
                    </a:cubicBezTo>
                    <a:lnTo>
                      <a:pt x="570376" y="363236"/>
                    </a:lnTo>
                    <a:cubicBezTo>
                      <a:pt x="570290" y="363236"/>
                      <a:pt x="570214" y="363188"/>
                      <a:pt x="570119" y="363188"/>
                    </a:cubicBezTo>
                    <a:lnTo>
                      <a:pt x="409680" y="363188"/>
                    </a:lnTo>
                    <a:cubicBezTo>
                      <a:pt x="409594" y="363188"/>
                      <a:pt x="409518" y="363236"/>
                      <a:pt x="409423" y="363236"/>
                    </a:cubicBezTo>
                    <a:lnTo>
                      <a:pt x="347043" y="363236"/>
                    </a:lnTo>
                    <a:lnTo>
                      <a:pt x="347043" y="204549"/>
                    </a:lnTo>
                    <a:cubicBezTo>
                      <a:pt x="347043" y="199292"/>
                      <a:pt x="342776" y="195024"/>
                      <a:pt x="337518" y="195024"/>
                    </a:cubicBezTo>
                    <a:lnTo>
                      <a:pt x="248650" y="195024"/>
                    </a:lnTo>
                    <a:cubicBezTo>
                      <a:pt x="246116" y="195024"/>
                      <a:pt x="243688" y="196034"/>
                      <a:pt x="241897" y="197834"/>
                    </a:cubicBezTo>
                    <a:cubicBezTo>
                      <a:pt x="240106" y="199634"/>
                      <a:pt x="239116" y="202073"/>
                      <a:pt x="239125" y="204607"/>
                    </a:cubicBezTo>
                    <a:lnTo>
                      <a:pt x="239697" y="304324"/>
                    </a:lnTo>
                    <a:cubicBezTo>
                      <a:pt x="239773" y="320002"/>
                      <a:pt x="233724" y="334747"/>
                      <a:pt x="222656" y="345872"/>
                    </a:cubicBezTo>
                    <a:cubicBezTo>
                      <a:pt x="211579" y="357007"/>
                      <a:pt x="196825" y="363141"/>
                      <a:pt x="181118" y="363141"/>
                    </a:cubicBezTo>
                    <a:cubicBezTo>
                      <a:pt x="180842" y="363141"/>
                      <a:pt x="180594" y="363236"/>
                      <a:pt x="180318" y="363264"/>
                    </a:cubicBezTo>
                    <a:cubicBezTo>
                      <a:pt x="180223" y="363264"/>
                      <a:pt x="180127" y="363226"/>
                      <a:pt x="180042" y="363236"/>
                    </a:cubicBezTo>
                    <a:lnTo>
                      <a:pt x="95917" y="363236"/>
                    </a:lnTo>
                    <a:cubicBezTo>
                      <a:pt x="111747" y="337461"/>
                      <a:pt x="119929" y="289170"/>
                      <a:pt x="119929" y="241240"/>
                    </a:cubicBezTo>
                    <a:cubicBezTo>
                      <a:pt x="119929" y="193310"/>
                      <a:pt x="111747" y="145018"/>
                      <a:pt x="95917" y="119243"/>
                    </a:cubicBezTo>
                    <a:lnTo>
                      <a:pt x="402936" y="119243"/>
                    </a:lnTo>
                    <a:lnTo>
                      <a:pt x="433940" y="207712"/>
                    </a:lnTo>
                    <a:cubicBezTo>
                      <a:pt x="435283" y="211531"/>
                      <a:pt x="438883" y="214084"/>
                      <a:pt x="442932" y="214084"/>
                    </a:cubicBezTo>
                    <a:lnTo>
                      <a:pt x="551736" y="214084"/>
                    </a:lnTo>
                    <a:cubicBezTo>
                      <a:pt x="555784" y="214084"/>
                      <a:pt x="559384" y="211522"/>
                      <a:pt x="560727" y="207712"/>
                    </a:cubicBezTo>
                    <a:lnTo>
                      <a:pt x="591750" y="119205"/>
                    </a:lnTo>
                    <a:lnTo>
                      <a:pt x="616429" y="119205"/>
                    </a:lnTo>
                    <a:cubicBezTo>
                      <a:pt x="627231" y="119205"/>
                      <a:pt x="648243" y="162268"/>
                      <a:pt x="648243" y="241221"/>
                    </a:cubicBezTo>
                    <a:close/>
                    <a:moveTo>
                      <a:pt x="173726" y="19069"/>
                    </a:moveTo>
                    <a:lnTo>
                      <a:pt x="478669" y="19069"/>
                    </a:lnTo>
                    <a:cubicBezTo>
                      <a:pt x="493719" y="19069"/>
                      <a:pt x="506292" y="29813"/>
                      <a:pt x="509149" y="44034"/>
                    </a:cubicBezTo>
                    <a:lnTo>
                      <a:pt x="143237" y="44034"/>
                    </a:lnTo>
                    <a:cubicBezTo>
                      <a:pt x="146094" y="29813"/>
                      <a:pt x="158677" y="19069"/>
                      <a:pt x="173726" y="19069"/>
                    </a:cubicBezTo>
                    <a:close/>
                    <a:moveTo>
                      <a:pt x="65703" y="63084"/>
                    </a:moveTo>
                    <a:lnTo>
                      <a:pt x="528799" y="63084"/>
                    </a:lnTo>
                    <a:cubicBezTo>
                      <a:pt x="554003" y="63084"/>
                      <a:pt x="574605" y="83172"/>
                      <a:pt x="575424" y="108185"/>
                    </a:cubicBezTo>
                    <a:lnTo>
                      <a:pt x="544982" y="195053"/>
                    </a:lnTo>
                    <a:lnTo>
                      <a:pt x="449685" y="195053"/>
                    </a:lnTo>
                    <a:lnTo>
                      <a:pt x="418681" y="106585"/>
                    </a:lnTo>
                    <a:cubicBezTo>
                      <a:pt x="417338" y="102765"/>
                      <a:pt x="413737" y="100213"/>
                      <a:pt x="409689" y="100213"/>
                    </a:cubicBezTo>
                    <a:lnTo>
                      <a:pt x="20031" y="100213"/>
                    </a:lnTo>
                    <a:cubicBezTo>
                      <a:pt x="24441" y="79038"/>
                      <a:pt x="43253" y="63094"/>
                      <a:pt x="65703" y="63094"/>
                    </a:cubicBezTo>
                    <a:close/>
                    <a:moveTo>
                      <a:pt x="37271" y="241249"/>
                    </a:moveTo>
                    <a:cubicBezTo>
                      <a:pt x="37271" y="162316"/>
                      <a:pt x="58283" y="119253"/>
                      <a:pt x="69075" y="119253"/>
                    </a:cubicBezTo>
                    <a:cubicBezTo>
                      <a:pt x="79867" y="119253"/>
                      <a:pt x="100879" y="162316"/>
                      <a:pt x="100879" y="241249"/>
                    </a:cubicBezTo>
                    <a:cubicBezTo>
                      <a:pt x="100879" y="320183"/>
                      <a:pt x="79896" y="363188"/>
                      <a:pt x="69094" y="363245"/>
                    </a:cubicBezTo>
                    <a:lnTo>
                      <a:pt x="69056" y="363245"/>
                    </a:lnTo>
                    <a:cubicBezTo>
                      <a:pt x="58255" y="363198"/>
                      <a:pt x="37271" y="320145"/>
                      <a:pt x="37271" y="241249"/>
                    </a:cubicBezTo>
                    <a:close/>
                    <a:moveTo>
                      <a:pt x="196244" y="380743"/>
                    </a:moveTo>
                    <a:cubicBezTo>
                      <a:pt x="211293" y="377790"/>
                      <a:pt x="225114" y="370437"/>
                      <a:pt x="236182" y="359312"/>
                    </a:cubicBezTo>
                    <a:cubicBezTo>
                      <a:pt x="250850" y="344576"/>
                      <a:pt x="258870" y="325012"/>
                      <a:pt x="258766" y="304229"/>
                    </a:cubicBezTo>
                    <a:lnTo>
                      <a:pt x="258251" y="214084"/>
                    </a:lnTo>
                    <a:lnTo>
                      <a:pt x="287731" y="214084"/>
                    </a:lnTo>
                    <a:lnTo>
                      <a:pt x="287731" y="338861"/>
                    </a:lnTo>
                    <a:cubicBezTo>
                      <a:pt x="287731" y="379686"/>
                      <a:pt x="255956" y="413776"/>
                      <a:pt x="215322" y="416652"/>
                    </a:cubicBezTo>
                    <a:lnTo>
                      <a:pt x="196253" y="380743"/>
                    </a:lnTo>
                    <a:close/>
                    <a:moveTo>
                      <a:pt x="292484" y="416871"/>
                    </a:moveTo>
                    <a:lnTo>
                      <a:pt x="267367" y="416871"/>
                    </a:lnTo>
                    <a:cubicBezTo>
                      <a:pt x="291313" y="399098"/>
                      <a:pt x="306781" y="370618"/>
                      <a:pt x="306781" y="338861"/>
                    </a:cubicBezTo>
                    <a:lnTo>
                      <a:pt x="306781" y="214084"/>
                    </a:lnTo>
                    <a:lnTo>
                      <a:pt x="328012" y="214084"/>
                    </a:lnTo>
                    <a:lnTo>
                      <a:pt x="328012" y="369465"/>
                    </a:lnTo>
                    <a:lnTo>
                      <a:pt x="292484" y="416871"/>
                    </a:lnTo>
                    <a:close/>
                    <a:moveTo>
                      <a:pt x="560603" y="382295"/>
                    </a:moveTo>
                    <a:lnTo>
                      <a:pt x="560603" y="506235"/>
                    </a:lnTo>
                    <a:lnTo>
                      <a:pt x="538648" y="506235"/>
                    </a:lnTo>
                    <a:lnTo>
                      <a:pt x="507702" y="423129"/>
                    </a:lnTo>
                    <a:cubicBezTo>
                      <a:pt x="506311" y="419395"/>
                      <a:pt x="502749" y="416928"/>
                      <a:pt x="498777" y="416928"/>
                    </a:cubicBezTo>
                    <a:lnTo>
                      <a:pt x="419214" y="416928"/>
                    </a:lnTo>
                    <a:lnTo>
                      <a:pt x="419214" y="382295"/>
                    </a:lnTo>
                    <a:lnTo>
                      <a:pt x="560603" y="382295"/>
                    </a:lnTo>
                    <a:close/>
                    <a:moveTo>
                      <a:pt x="419214" y="581911"/>
                    </a:moveTo>
                    <a:lnTo>
                      <a:pt x="419214" y="435988"/>
                    </a:lnTo>
                    <a:lnTo>
                      <a:pt x="492157" y="435988"/>
                    </a:lnTo>
                    <a:lnTo>
                      <a:pt x="523075" y="519074"/>
                    </a:lnTo>
                    <a:cubicBezTo>
                      <a:pt x="524466" y="522818"/>
                      <a:pt x="528028" y="525294"/>
                      <a:pt x="532009" y="525294"/>
                    </a:cubicBezTo>
                    <a:lnTo>
                      <a:pt x="560594" y="525294"/>
                    </a:lnTo>
                    <a:lnTo>
                      <a:pt x="560594" y="581920"/>
                    </a:lnTo>
                    <a:cubicBezTo>
                      <a:pt x="560594" y="620897"/>
                      <a:pt x="528876" y="652615"/>
                      <a:pt x="489899" y="652615"/>
                    </a:cubicBezTo>
                    <a:cubicBezTo>
                      <a:pt x="450923" y="652615"/>
                      <a:pt x="419205" y="620897"/>
                      <a:pt x="419205" y="581920"/>
                    </a:cubicBezTo>
                    <a:close/>
                    <a:moveTo>
                      <a:pt x="545001" y="652605"/>
                    </a:moveTo>
                    <a:cubicBezTo>
                      <a:pt x="566052" y="636165"/>
                      <a:pt x="579653" y="610629"/>
                      <a:pt x="579653" y="581911"/>
                    </a:cubicBezTo>
                    <a:lnTo>
                      <a:pt x="579653" y="525285"/>
                    </a:lnTo>
                    <a:lnTo>
                      <a:pt x="795404" y="525285"/>
                    </a:lnTo>
                    <a:lnTo>
                      <a:pt x="795404" y="652605"/>
                    </a:lnTo>
                    <a:lnTo>
                      <a:pt x="545001" y="652605"/>
                    </a:lnTo>
                    <a:close/>
                    <a:moveTo>
                      <a:pt x="835095" y="714242"/>
                    </a:moveTo>
                    <a:cubicBezTo>
                      <a:pt x="835095" y="719938"/>
                      <a:pt x="830466" y="724557"/>
                      <a:pt x="824779" y="724557"/>
                    </a:cubicBezTo>
                    <a:cubicBezTo>
                      <a:pt x="819093" y="724557"/>
                      <a:pt x="814464" y="719928"/>
                      <a:pt x="814464" y="714242"/>
                    </a:cubicBezTo>
                    <a:lnTo>
                      <a:pt x="814464" y="463648"/>
                    </a:lnTo>
                    <a:cubicBezTo>
                      <a:pt x="814464" y="457952"/>
                      <a:pt x="819093" y="453333"/>
                      <a:pt x="824779" y="453333"/>
                    </a:cubicBezTo>
                    <a:cubicBezTo>
                      <a:pt x="830466" y="453333"/>
                      <a:pt x="835095" y="457962"/>
                      <a:pt x="835095" y="463648"/>
                    </a:cubicBezTo>
                    <a:lnTo>
                      <a:pt x="835095" y="71424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3" name="Forma Livre: Forma 32">
                <a:extLst>
                  <a:ext uri="{FF2B5EF4-FFF2-40B4-BE49-F238E27FC236}">
                    <a16:creationId xmlns:a16="http://schemas.microsoft.com/office/drawing/2014/main" id="{55465DD2-9944-C2D3-F927-228F3D7D809F}"/>
                  </a:ext>
                </a:extLst>
              </p:cNvPr>
              <p:cNvSpPr/>
              <p:nvPr/>
            </p:nvSpPr>
            <p:spPr>
              <a:xfrm>
                <a:off x="8902445" y="845512"/>
                <a:ext cx="46367" cy="105965"/>
              </a:xfrm>
              <a:custGeom>
                <a:avLst/>
                <a:gdLst>
                  <a:gd name="csX0" fmla="*/ 46368 w 46367"/>
                  <a:gd name="csY0" fmla="*/ 52978 h 105965"/>
                  <a:gd name="csX1" fmla="*/ 23184 w 46367"/>
                  <a:gd name="csY1" fmla="*/ 0 h 105965"/>
                  <a:gd name="csX2" fmla="*/ 0 w 46367"/>
                  <a:gd name="csY2" fmla="*/ 52978 h 105965"/>
                  <a:gd name="csX3" fmla="*/ 23184 w 46367"/>
                  <a:gd name="csY3" fmla="*/ 105966 h 105965"/>
                  <a:gd name="csX4" fmla="*/ 46368 w 46367"/>
                  <a:gd name="csY4" fmla="*/ 52978 h 105965"/>
                  <a:gd name="csX5" fmla="*/ 23184 w 46367"/>
                  <a:gd name="csY5" fmla="*/ 23289 h 105965"/>
                  <a:gd name="csX6" fmla="*/ 27318 w 46367"/>
                  <a:gd name="csY6" fmla="*/ 52978 h 105965"/>
                  <a:gd name="csX7" fmla="*/ 23184 w 46367"/>
                  <a:gd name="csY7" fmla="*/ 82667 h 105965"/>
                  <a:gd name="csX8" fmla="*/ 19050 w 46367"/>
                  <a:gd name="csY8" fmla="*/ 52978 h 105965"/>
                  <a:gd name="csX9" fmla="*/ 23184 w 46367"/>
                  <a:gd name="csY9" fmla="*/ 23289 h 1059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46367" h="105965">
                    <a:moveTo>
                      <a:pt x="46368" y="52978"/>
                    </a:moveTo>
                    <a:cubicBezTo>
                      <a:pt x="46368" y="28537"/>
                      <a:pt x="40300" y="0"/>
                      <a:pt x="23184" y="0"/>
                    </a:cubicBezTo>
                    <a:cubicBezTo>
                      <a:pt x="6067" y="0"/>
                      <a:pt x="0" y="28546"/>
                      <a:pt x="0" y="52978"/>
                    </a:cubicBezTo>
                    <a:cubicBezTo>
                      <a:pt x="0" y="77410"/>
                      <a:pt x="6077" y="105966"/>
                      <a:pt x="23184" y="105966"/>
                    </a:cubicBezTo>
                    <a:cubicBezTo>
                      <a:pt x="40291" y="105966"/>
                      <a:pt x="46368" y="77419"/>
                      <a:pt x="46368" y="52978"/>
                    </a:cubicBezTo>
                    <a:close/>
                    <a:moveTo>
                      <a:pt x="23184" y="23289"/>
                    </a:moveTo>
                    <a:cubicBezTo>
                      <a:pt x="25241" y="29042"/>
                      <a:pt x="27318" y="39214"/>
                      <a:pt x="27318" y="52978"/>
                    </a:cubicBezTo>
                    <a:cubicBezTo>
                      <a:pt x="27318" y="66742"/>
                      <a:pt x="25251" y="76914"/>
                      <a:pt x="23184" y="82667"/>
                    </a:cubicBezTo>
                    <a:cubicBezTo>
                      <a:pt x="21117" y="76914"/>
                      <a:pt x="19050" y="66751"/>
                      <a:pt x="19050" y="52978"/>
                    </a:cubicBezTo>
                    <a:cubicBezTo>
                      <a:pt x="19050" y="39205"/>
                      <a:pt x="21117" y="29042"/>
                      <a:pt x="23184" y="2328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</p:grp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875F0F88-099D-3F08-1C90-974AD6B2FD3E}"/>
              </a:ext>
            </a:extLst>
          </p:cNvPr>
          <p:cNvGrpSpPr/>
          <p:nvPr/>
        </p:nvGrpSpPr>
        <p:grpSpPr>
          <a:xfrm>
            <a:off x="6471925" y="4208126"/>
            <a:ext cx="5138699" cy="2360712"/>
            <a:chOff x="6737881" y="4187485"/>
            <a:chExt cx="5138699" cy="2360712"/>
          </a:xfrm>
        </p:grpSpPr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00F198D4-0A80-CE35-0DB4-9DA4C3458E8A}"/>
                </a:ext>
              </a:extLst>
            </p:cNvPr>
            <p:cNvSpPr/>
            <p:nvPr/>
          </p:nvSpPr>
          <p:spPr>
            <a:xfrm>
              <a:off x="6737881" y="4187485"/>
              <a:ext cx="5138699" cy="2360712"/>
            </a:xfrm>
            <a:prstGeom prst="roundRect">
              <a:avLst>
                <a:gd name="adj" fmla="val 14309"/>
              </a:avLst>
            </a:prstGeom>
            <a:solidFill>
              <a:schemeClr val="bg1">
                <a:alpha val="74000"/>
              </a:schemeClr>
            </a:solidFill>
            <a:ln w="76200">
              <a:noFill/>
            </a:ln>
            <a:effectLst>
              <a:outerShdw blurRad="63500" dist="63500" dir="2700000" algn="tl" rotWithShape="0">
                <a:prstClr val="black">
                  <a:alpha val="40000"/>
                </a:prstClr>
              </a:outerShdw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gradFill>
                  <a:gsLst>
                    <a:gs pos="0">
                      <a:srgbClr val="1B3B6B">
                        <a:alpha val="77000"/>
                      </a:srgbClr>
                    </a:gs>
                    <a:gs pos="100000">
                      <a:srgbClr val="1D4F87"/>
                    </a:gs>
                  </a:gsLst>
                  <a:lin ang="2400000" scaled="0"/>
                </a:gradFill>
              </a:endParaRPr>
            </a:p>
          </p:txBody>
        </p:sp>
        <p:sp>
          <p:nvSpPr>
            <p:cNvPr id="14" name="Título 1">
              <a:extLst>
                <a:ext uri="{FF2B5EF4-FFF2-40B4-BE49-F238E27FC236}">
                  <a16:creationId xmlns:a16="http://schemas.microsoft.com/office/drawing/2014/main" id="{E5FBED38-C804-7FCE-6D26-7EC6BC5E9992}"/>
                </a:ext>
              </a:extLst>
            </p:cNvPr>
            <p:cNvSpPr txBox="1">
              <a:spLocks/>
            </p:cNvSpPr>
            <p:nvPr/>
          </p:nvSpPr>
          <p:spPr>
            <a:xfrm>
              <a:off x="6838316" y="4301806"/>
              <a:ext cx="4937829" cy="2132070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14000"/>
                </a:lnSpc>
                <a:spcAft>
                  <a:spcPts val="1200"/>
                </a:spcAft>
              </a:pPr>
              <a:r>
                <a:rPr lang="pt-BR" sz="2400" b="1" i="1" dirty="0">
                  <a:solidFill>
                    <a:srgbClr val="0E3F56"/>
                  </a:solidFill>
                </a:rPr>
                <a:t>O gerenciamento de risco deixou de ser apenas uma exigência da seguradora e passou a integrar a própria governança regulatória do transporte.</a:t>
              </a:r>
              <a:endParaRPr lang="pt-BR" sz="2400" dirty="0">
                <a:solidFill>
                  <a:srgbClr val="0E3F56"/>
                </a:solidFill>
              </a:endParaRPr>
            </a:p>
          </p:txBody>
        </p:sp>
      </p:grpSp>
      <p:sp>
        <p:nvSpPr>
          <p:cNvPr id="19" name="Retângulo: Cantos Diagonais Arredondados 18">
            <a:extLst>
              <a:ext uri="{FF2B5EF4-FFF2-40B4-BE49-F238E27FC236}">
                <a16:creationId xmlns:a16="http://schemas.microsoft.com/office/drawing/2014/main" id="{C1C576DF-1CB2-0C28-4C0B-023585E276F8}"/>
              </a:ext>
            </a:extLst>
          </p:cNvPr>
          <p:cNvSpPr/>
          <p:nvPr/>
        </p:nvSpPr>
        <p:spPr>
          <a:xfrm flipV="1">
            <a:off x="858990" y="1561620"/>
            <a:ext cx="5422539" cy="45719"/>
          </a:xfrm>
          <a:prstGeom prst="round2DiagRect">
            <a:avLst/>
          </a:prstGeom>
          <a:solidFill>
            <a:srgbClr val="0E3F56"/>
          </a:solidFill>
          <a:ln>
            <a:solidFill>
              <a:srgbClr val="1234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600" noProof="0" dirty="0">
              <a:solidFill>
                <a:srgbClr val="D4C9B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2962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990B0E-2398-B0D1-2277-D8FF06123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tângulo: Cantos Arredondados 73">
            <a:extLst>
              <a:ext uri="{FF2B5EF4-FFF2-40B4-BE49-F238E27FC236}">
                <a16:creationId xmlns:a16="http://schemas.microsoft.com/office/drawing/2014/main" id="{31FF4349-0E8F-9F24-D5F9-236AD8061D0B}"/>
              </a:ext>
            </a:extLst>
          </p:cNvPr>
          <p:cNvSpPr/>
          <p:nvPr/>
        </p:nvSpPr>
        <p:spPr>
          <a:xfrm rot="3029420">
            <a:off x="10059710" y="2421324"/>
            <a:ext cx="4486263" cy="4786256"/>
          </a:xfrm>
          <a:prstGeom prst="roundRect">
            <a:avLst>
              <a:gd name="adj" fmla="val 14402"/>
            </a:avLst>
          </a:prstGeom>
          <a:solidFill>
            <a:srgbClr val="0E3F56">
              <a:alpha val="84000"/>
            </a:srgbClr>
          </a:solidFill>
          <a:ln w="76200">
            <a:noFill/>
          </a:ln>
          <a:effectLst>
            <a:outerShdw blurRad="50800" dist="762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24AED178-3811-F23F-FB0F-132959E87ACF}"/>
              </a:ext>
            </a:extLst>
          </p:cNvPr>
          <p:cNvSpPr/>
          <p:nvPr/>
        </p:nvSpPr>
        <p:spPr>
          <a:xfrm rot="3029420">
            <a:off x="-2331878" y="-1145144"/>
            <a:ext cx="4176000" cy="4140000"/>
          </a:xfrm>
          <a:prstGeom prst="roundRect">
            <a:avLst>
              <a:gd name="adj" fmla="val 14402"/>
            </a:avLst>
          </a:prstGeom>
          <a:solidFill>
            <a:srgbClr val="0E3F56">
              <a:alpha val="80000"/>
            </a:srgbClr>
          </a:solidFill>
          <a:ln w="76200"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F05D6269-D59C-98C3-4282-7F42D48308F2}"/>
              </a:ext>
            </a:extLst>
          </p:cNvPr>
          <p:cNvGrpSpPr/>
          <p:nvPr/>
        </p:nvGrpSpPr>
        <p:grpSpPr>
          <a:xfrm>
            <a:off x="1016951" y="1844170"/>
            <a:ext cx="8319769" cy="4712670"/>
            <a:chOff x="1394016" y="1505009"/>
            <a:chExt cx="8319769" cy="4712670"/>
          </a:xfrm>
        </p:grpSpPr>
        <p:sp>
          <p:nvSpPr>
            <p:cNvPr id="5" name="Retângulo: Cantos Arredondados 4">
              <a:extLst>
                <a:ext uri="{FF2B5EF4-FFF2-40B4-BE49-F238E27FC236}">
                  <a16:creationId xmlns:a16="http://schemas.microsoft.com/office/drawing/2014/main" id="{EE8BBA42-D4AB-8E6F-5999-F2FA5D7883BD}"/>
                </a:ext>
              </a:extLst>
            </p:cNvPr>
            <p:cNvSpPr/>
            <p:nvPr/>
          </p:nvSpPr>
          <p:spPr>
            <a:xfrm>
              <a:off x="1394016" y="4057679"/>
              <a:ext cx="3240000" cy="2160000"/>
            </a:xfrm>
            <a:prstGeom prst="roundRect">
              <a:avLst>
                <a:gd name="adj" fmla="val 4006"/>
              </a:avLst>
            </a:prstGeom>
            <a:solidFill>
              <a:schemeClr val="bg1">
                <a:lumMod val="85000"/>
                <a:alpha val="59000"/>
              </a:schemeClr>
            </a:solidFill>
            <a:ln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2400000" scaled="0"/>
              </a:gradFill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id="{B126766D-8ECB-F351-FB07-77528D6432C8}"/>
                </a:ext>
              </a:extLst>
            </p:cNvPr>
            <p:cNvSpPr/>
            <p:nvPr/>
          </p:nvSpPr>
          <p:spPr>
            <a:xfrm>
              <a:off x="6420166" y="1539000"/>
              <a:ext cx="3235801" cy="2160000"/>
            </a:xfrm>
            <a:prstGeom prst="roundRect">
              <a:avLst>
                <a:gd name="adj" fmla="val 4006"/>
              </a:avLst>
            </a:prstGeom>
            <a:solidFill>
              <a:schemeClr val="bg1">
                <a:lumMod val="85000"/>
                <a:alpha val="59000"/>
              </a:schemeClr>
            </a:solidFill>
            <a:ln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2400000" scaled="0"/>
              </a:gradFill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tângulo: Cantos Arredondados 11">
              <a:extLst>
                <a:ext uri="{FF2B5EF4-FFF2-40B4-BE49-F238E27FC236}">
                  <a16:creationId xmlns:a16="http://schemas.microsoft.com/office/drawing/2014/main" id="{1926A866-D205-2660-1C5F-C1F6CE8D43B6}"/>
                </a:ext>
              </a:extLst>
            </p:cNvPr>
            <p:cNvSpPr/>
            <p:nvPr/>
          </p:nvSpPr>
          <p:spPr>
            <a:xfrm>
              <a:off x="5028869" y="4057679"/>
              <a:ext cx="4608000" cy="2160000"/>
            </a:xfrm>
            <a:prstGeom prst="roundRect">
              <a:avLst>
                <a:gd name="adj" fmla="val 4006"/>
              </a:avLst>
            </a:prstGeom>
            <a:solidFill>
              <a:schemeClr val="bg1">
                <a:lumMod val="85000"/>
                <a:alpha val="59000"/>
              </a:schemeClr>
            </a:solidFill>
            <a:ln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2400000" scaled="0"/>
              </a:gradFill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Retângulo: Cantos Arredondados 15">
              <a:extLst>
                <a:ext uri="{FF2B5EF4-FFF2-40B4-BE49-F238E27FC236}">
                  <a16:creationId xmlns:a16="http://schemas.microsoft.com/office/drawing/2014/main" id="{43C53555-D267-5362-883E-9BA65C87A0C2}"/>
                </a:ext>
              </a:extLst>
            </p:cNvPr>
            <p:cNvSpPr/>
            <p:nvPr/>
          </p:nvSpPr>
          <p:spPr>
            <a:xfrm>
              <a:off x="1394016" y="1505009"/>
              <a:ext cx="4608000" cy="2160000"/>
            </a:xfrm>
            <a:prstGeom prst="roundRect">
              <a:avLst>
                <a:gd name="adj" fmla="val 4006"/>
              </a:avLst>
            </a:prstGeom>
            <a:solidFill>
              <a:schemeClr val="bg1">
                <a:lumMod val="85000"/>
                <a:alpha val="59000"/>
              </a:schemeClr>
            </a:solidFill>
            <a:ln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2400000" scaled="0"/>
              </a:gradFill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5" name="Título 1">
              <a:extLst>
                <a:ext uri="{FF2B5EF4-FFF2-40B4-BE49-F238E27FC236}">
                  <a16:creationId xmlns:a16="http://schemas.microsoft.com/office/drawing/2014/main" id="{D328D89D-9B4F-6E55-ECB1-9495A4421C95}"/>
                </a:ext>
              </a:extLst>
            </p:cNvPr>
            <p:cNvSpPr txBox="1">
              <a:spLocks/>
            </p:cNvSpPr>
            <p:nvPr/>
          </p:nvSpPr>
          <p:spPr>
            <a:xfrm>
              <a:off x="1574113" y="4110932"/>
              <a:ext cx="3037586" cy="2052000"/>
            </a:xfrm>
            <a:prstGeom prst="rect">
              <a:avLst/>
            </a:prstGeom>
          </p:spPr>
          <p:txBody>
            <a:bodyPr vert="horz" lIns="91440" tIns="144000" rIns="91440" bIns="4572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pt-BR" sz="2250" dirty="0"/>
                <a:t>Mudança de titularidade da contratação: a obrigação de contratar passa a ser do transportador, e não mais do embarcador.</a:t>
              </a:r>
              <a:br>
                <a:rPr lang="pt-BR" sz="2250" dirty="0"/>
              </a:br>
              <a:endParaRPr lang="pt-BR" sz="2250" dirty="0"/>
            </a:p>
          </p:txBody>
        </p:sp>
        <p:sp>
          <p:nvSpPr>
            <p:cNvPr id="41" name="Título 1">
              <a:extLst>
                <a:ext uri="{FF2B5EF4-FFF2-40B4-BE49-F238E27FC236}">
                  <a16:creationId xmlns:a16="http://schemas.microsoft.com/office/drawing/2014/main" id="{4F815E87-1A05-6133-9C5E-69D5FD5F1AA3}"/>
                </a:ext>
              </a:extLst>
            </p:cNvPr>
            <p:cNvSpPr txBox="1">
              <a:spLocks/>
            </p:cNvSpPr>
            <p:nvPr/>
          </p:nvSpPr>
          <p:spPr>
            <a:xfrm>
              <a:off x="6477984" y="1561810"/>
              <a:ext cx="3235801" cy="2160000"/>
            </a:xfrm>
            <a:prstGeom prst="rect">
              <a:avLst/>
            </a:prstGeom>
          </p:spPr>
          <p:txBody>
            <a:bodyPr vert="horz" lIns="91440" tIns="144000" rIns="91440" bIns="4572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pt-BR" sz="2250" dirty="0"/>
                <a:t>Uma apólice por RNTRC para cada ramo — RCTR-C e RC-DC seguem esse modelo; o RC-V pode ser individual (certificado por viagem) ou coletiva.</a:t>
              </a:r>
            </a:p>
          </p:txBody>
        </p:sp>
        <p:sp>
          <p:nvSpPr>
            <p:cNvPr id="63" name="Título 1">
              <a:extLst>
                <a:ext uri="{FF2B5EF4-FFF2-40B4-BE49-F238E27FC236}">
                  <a16:creationId xmlns:a16="http://schemas.microsoft.com/office/drawing/2014/main" id="{64AE2DB9-E4CF-D9E4-5D7B-954D481165C9}"/>
                </a:ext>
              </a:extLst>
            </p:cNvPr>
            <p:cNvSpPr txBox="1">
              <a:spLocks/>
            </p:cNvSpPr>
            <p:nvPr/>
          </p:nvSpPr>
          <p:spPr>
            <a:xfrm>
              <a:off x="5296537" y="4145530"/>
              <a:ext cx="4320000" cy="2052000"/>
            </a:xfrm>
            <a:prstGeom prst="rect">
              <a:avLst/>
            </a:prstGeom>
          </p:spPr>
          <p:txBody>
            <a:bodyPr vert="horz" lIns="91440" tIns="144000" rIns="91440" bIns="4572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pt-BR" sz="2250" dirty="0"/>
                <a:t>Vinculação ao Plano de Gerenciamento de Risco (PGR), pactuado entre transportador e seguradora — é o elo direto com o item 2 acima (agravamento de risco).</a:t>
              </a:r>
            </a:p>
          </p:txBody>
        </p:sp>
        <p:sp>
          <p:nvSpPr>
            <p:cNvPr id="68" name="Título 1">
              <a:extLst>
                <a:ext uri="{FF2B5EF4-FFF2-40B4-BE49-F238E27FC236}">
                  <a16:creationId xmlns:a16="http://schemas.microsoft.com/office/drawing/2014/main" id="{7C9AEC6F-13B6-1A90-7396-D08E3C39F5FA}"/>
                </a:ext>
              </a:extLst>
            </p:cNvPr>
            <p:cNvSpPr txBox="1">
              <a:spLocks/>
            </p:cNvSpPr>
            <p:nvPr/>
          </p:nvSpPr>
          <p:spPr>
            <a:xfrm>
              <a:off x="1574112" y="1561810"/>
              <a:ext cx="4320000" cy="2160000"/>
            </a:xfrm>
            <a:prstGeom prst="rect">
              <a:avLst/>
            </a:prstGeom>
          </p:spPr>
          <p:txBody>
            <a:bodyPr vert="horz" lIns="91440" tIns="144000" rIns="91440" bIns="4572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pt-BR" sz="2250" b="1" dirty="0"/>
                <a:t>Fim da carta DDR (Declaração de Dispensa de Responsabilidade): </a:t>
              </a:r>
              <a:r>
                <a:rPr lang="pt-BR" sz="2250" dirty="0"/>
                <a:t>o transportador passa a ser obrigado a ter seu próprio seguro, o que reorganiza a lógica de custos e de contratação.</a:t>
              </a:r>
            </a:p>
          </p:txBody>
        </p: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427DBE89-CAF8-598F-79E2-F6168A104BB2}"/>
              </a:ext>
            </a:extLst>
          </p:cNvPr>
          <p:cNvSpPr txBox="1">
            <a:spLocks/>
          </p:cNvSpPr>
          <p:nvPr/>
        </p:nvSpPr>
        <p:spPr>
          <a:xfrm>
            <a:off x="2781846" y="301160"/>
            <a:ext cx="7046284" cy="126394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  <a:spcAft>
                <a:spcPts val="1200"/>
              </a:spcAft>
            </a:pPr>
            <a:r>
              <a:rPr lang="pt-BR" sz="4000" b="1" dirty="0">
                <a:solidFill>
                  <a:srgbClr val="0E3F56"/>
                </a:solidFill>
              </a:rPr>
              <a:t>Gerenciamento de risco deixa de ser </a:t>
            </a:r>
            <a:r>
              <a:rPr lang="pt-BR" sz="4800" b="1" i="1" dirty="0">
                <a:solidFill>
                  <a:srgbClr val="0E3F56"/>
                </a:solidFill>
              </a:rPr>
              <a:t>cláusula acessória</a:t>
            </a:r>
            <a:endParaRPr lang="pt-BR" sz="4000" i="1" dirty="0">
              <a:solidFill>
                <a:srgbClr val="0E3F56"/>
              </a:solidFill>
            </a:endParaRPr>
          </a:p>
        </p:txBody>
      </p:sp>
      <p:sp>
        <p:nvSpPr>
          <p:cNvPr id="76" name="Retângulo: Cantos Arredondados 75">
            <a:extLst>
              <a:ext uri="{FF2B5EF4-FFF2-40B4-BE49-F238E27FC236}">
                <a16:creationId xmlns:a16="http://schemas.microsoft.com/office/drawing/2014/main" id="{29FE8990-987E-97FB-F350-0B583771CD69}"/>
              </a:ext>
            </a:extLst>
          </p:cNvPr>
          <p:cNvSpPr/>
          <p:nvPr/>
        </p:nvSpPr>
        <p:spPr>
          <a:xfrm>
            <a:off x="2783561" y="1561309"/>
            <a:ext cx="6453203" cy="72000"/>
          </a:xfrm>
          <a:prstGeom prst="roundRect">
            <a:avLst>
              <a:gd name="adj" fmla="val 7329"/>
            </a:avLst>
          </a:prstGeom>
          <a:solidFill>
            <a:srgbClr val="1D4F87">
              <a:alpha val="73000"/>
            </a:srgbClr>
          </a:solidFill>
          <a:ln w="76200"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309902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818A827E-3003-46C0-0277-354288584A79}"/>
              </a:ext>
            </a:extLst>
          </p:cNvPr>
          <p:cNvSpPr/>
          <p:nvPr/>
        </p:nvSpPr>
        <p:spPr>
          <a:xfrm rot="4020074">
            <a:off x="-1158874" y="5517943"/>
            <a:ext cx="2191229" cy="2255866"/>
          </a:xfrm>
          <a:prstGeom prst="roundRect">
            <a:avLst>
              <a:gd name="adj" fmla="val 14402"/>
            </a:avLst>
          </a:prstGeom>
          <a:solidFill>
            <a:schemeClr val="bg1">
              <a:alpha val="97000"/>
            </a:schemeClr>
          </a:solidFill>
          <a:ln w="76200"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39C182AB-A408-B8C9-B688-9BE4D10220B3}"/>
              </a:ext>
            </a:extLst>
          </p:cNvPr>
          <p:cNvGrpSpPr/>
          <p:nvPr/>
        </p:nvGrpSpPr>
        <p:grpSpPr>
          <a:xfrm>
            <a:off x="1093497" y="2156684"/>
            <a:ext cx="5341274" cy="4296101"/>
            <a:chOff x="6539972" y="2064299"/>
            <a:chExt cx="5313944" cy="4363005"/>
          </a:xfrm>
        </p:grpSpPr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id="{B86CFC72-7379-BD7A-74D6-A64C68655E44}"/>
                </a:ext>
              </a:extLst>
            </p:cNvPr>
            <p:cNvSpPr/>
            <p:nvPr/>
          </p:nvSpPr>
          <p:spPr>
            <a:xfrm>
              <a:off x="6539972" y="2064299"/>
              <a:ext cx="5313944" cy="4363005"/>
            </a:xfrm>
            <a:prstGeom prst="roundRect">
              <a:avLst>
                <a:gd name="adj" fmla="val 8257"/>
              </a:avLst>
            </a:prstGeom>
            <a:solidFill>
              <a:srgbClr val="0E3F56">
                <a:alpha val="65000"/>
              </a:srgbClr>
            </a:solidFill>
            <a:ln w="76200">
              <a:noFill/>
            </a:ln>
            <a:effectLst>
              <a:outerShdw blurRad="50800" dist="190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11A8675C-66E6-BB12-E1C9-6370FEC254DD}"/>
                </a:ext>
              </a:extLst>
            </p:cNvPr>
            <p:cNvSpPr txBox="1"/>
            <p:nvPr/>
          </p:nvSpPr>
          <p:spPr>
            <a:xfrm>
              <a:off x="6805551" y="2413598"/>
              <a:ext cx="4782788" cy="999696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0" tIns="0" rIns="0" bIns="0" rtlCol="0" anchor="t" anchorCtr="0">
              <a:noAutofit/>
            </a:bodyPr>
            <a:lstStyle>
              <a:defPPr>
                <a:defRPr lang="pt-BR"/>
              </a:defPPr>
              <a:lvl1pPr>
                <a:lnSpc>
                  <a:spcPct val="90000"/>
                </a:lnSpc>
                <a:spcBef>
                  <a:spcPct val="0"/>
                </a:spcBef>
                <a:buNone/>
                <a:defRPr sz="4800" b="1"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pt-BR" sz="3000" dirty="0">
                  <a:solidFill>
                    <a:schemeClr val="bg1"/>
                  </a:solidFill>
                </a:rPr>
                <a:t>A simples infração formal será suficiente para negar cobertura?</a:t>
              </a:r>
              <a:endParaRPr lang="pt-BR" sz="3000" kern="100" noProof="0" dirty="0">
                <a:solidFill>
                  <a:schemeClr val="bg1"/>
                </a:solidFill>
                <a:latin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ítulo 1">
              <a:extLst>
                <a:ext uri="{FF2B5EF4-FFF2-40B4-BE49-F238E27FC236}">
                  <a16:creationId xmlns:a16="http://schemas.microsoft.com/office/drawing/2014/main" id="{9FA04A96-A5ED-167E-A1DB-8F344680ACC4}"/>
                </a:ext>
              </a:extLst>
            </p:cNvPr>
            <p:cNvSpPr txBox="1">
              <a:spLocks/>
            </p:cNvSpPr>
            <p:nvPr/>
          </p:nvSpPr>
          <p:spPr>
            <a:xfrm>
              <a:off x="6642991" y="4022621"/>
              <a:ext cx="5107908" cy="1783878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pt-BR" sz="2500" dirty="0">
                  <a:solidFill>
                    <a:schemeClr val="bg1"/>
                  </a:solidFill>
                </a:rPr>
                <a:t>Nos seguros RCTR-C e RC-DC, a discussão tende a migrar do descumprimento em si para a sua efetiva contribuição para o evento e para a gravidade das perdas.</a:t>
              </a:r>
            </a:p>
          </p:txBody>
        </p:sp>
      </p:grp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D5163ADF-0799-466C-E885-94B48CE5C2D7}"/>
              </a:ext>
            </a:extLst>
          </p:cNvPr>
          <p:cNvSpPr/>
          <p:nvPr/>
        </p:nvSpPr>
        <p:spPr>
          <a:xfrm rot="5400000">
            <a:off x="9561705" y="5418995"/>
            <a:ext cx="2191229" cy="2255866"/>
          </a:xfrm>
          <a:prstGeom prst="roundRect">
            <a:avLst>
              <a:gd name="adj" fmla="val 14402"/>
            </a:avLst>
          </a:prstGeom>
          <a:solidFill>
            <a:schemeClr val="bg1">
              <a:alpha val="97000"/>
            </a:schemeClr>
          </a:solidFill>
          <a:ln w="76200"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ACE44FF8-D5B3-05E1-3B63-380377FAB75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30" t="35741" r="11300" b="5097"/>
          <a:stretch>
            <a:fillRect/>
          </a:stretch>
        </p:blipFill>
        <p:spPr>
          <a:xfrm>
            <a:off x="6812874" y="337056"/>
            <a:ext cx="7384202" cy="6115729"/>
          </a:xfrm>
          <a:prstGeom prst="roundRect">
            <a:avLst>
              <a:gd name="adj" fmla="val 6957"/>
            </a:avLst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79EED65-737B-B245-594B-A4C4BF6496F1}"/>
              </a:ext>
            </a:extLst>
          </p:cNvPr>
          <p:cNvSpPr txBox="1"/>
          <p:nvPr/>
        </p:nvSpPr>
        <p:spPr>
          <a:xfrm>
            <a:off x="625835" y="405215"/>
            <a:ext cx="7139939" cy="1346254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defPPr>
              <a:defRPr lang="pt-BR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800" b="1"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40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O descumprimento aumentou a extensão do sinistro?</a:t>
            </a:r>
          </a:p>
        </p:txBody>
      </p:sp>
      <p:sp>
        <p:nvSpPr>
          <p:cNvPr id="24" name="Retângulo: Cantos Diagonais Arredondados 23">
            <a:extLst>
              <a:ext uri="{FF2B5EF4-FFF2-40B4-BE49-F238E27FC236}">
                <a16:creationId xmlns:a16="http://schemas.microsoft.com/office/drawing/2014/main" id="{CE2DD8C6-2D53-CA84-12F1-622306DFDB4A}"/>
              </a:ext>
            </a:extLst>
          </p:cNvPr>
          <p:cNvSpPr/>
          <p:nvPr/>
        </p:nvSpPr>
        <p:spPr>
          <a:xfrm>
            <a:off x="603602" y="1737912"/>
            <a:ext cx="5341274" cy="4571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600" noProof="0" dirty="0">
              <a:solidFill>
                <a:srgbClr val="D4C9B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1375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3DD2F-31F3-A4F5-CFA1-AB3E301D0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id="{4A183F05-277C-0D08-A89F-516A2C72A8B4}"/>
              </a:ext>
            </a:extLst>
          </p:cNvPr>
          <p:cNvSpPr/>
          <p:nvPr/>
        </p:nvSpPr>
        <p:spPr>
          <a:xfrm rot="20209320">
            <a:off x="9625447" y="-454759"/>
            <a:ext cx="4180277" cy="6677143"/>
          </a:xfrm>
          <a:prstGeom prst="roundRect">
            <a:avLst>
              <a:gd name="adj" fmla="val 7072"/>
            </a:avLst>
          </a:prstGeom>
          <a:solidFill>
            <a:schemeClr val="bg1">
              <a:alpha val="83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Retângulo: Cantos Arredondados 73">
            <a:extLst>
              <a:ext uri="{FF2B5EF4-FFF2-40B4-BE49-F238E27FC236}">
                <a16:creationId xmlns:a16="http://schemas.microsoft.com/office/drawing/2014/main" id="{1FC25A1F-A5AB-F77B-91D3-0BABDE35DF56}"/>
              </a:ext>
            </a:extLst>
          </p:cNvPr>
          <p:cNvSpPr/>
          <p:nvPr/>
        </p:nvSpPr>
        <p:spPr>
          <a:xfrm>
            <a:off x="7578019" y="1874436"/>
            <a:ext cx="4382732" cy="4452616"/>
          </a:xfrm>
          <a:prstGeom prst="roundRect">
            <a:avLst>
              <a:gd name="adj" fmla="val 11007"/>
            </a:avLst>
          </a:prstGeom>
          <a:blipFill>
            <a:blip r:embed="rId3"/>
            <a:stretch>
              <a:fillRect/>
            </a:stretch>
          </a:blipFill>
          <a:ln w="76200"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8300DA18-A274-CF6A-62C7-925883F5D7FC}"/>
              </a:ext>
            </a:extLst>
          </p:cNvPr>
          <p:cNvSpPr/>
          <p:nvPr/>
        </p:nvSpPr>
        <p:spPr>
          <a:xfrm rot="5400000">
            <a:off x="2074443" y="-2813379"/>
            <a:ext cx="1997894" cy="7578019"/>
          </a:xfrm>
          <a:prstGeom prst="roundRect">
            <a:avLst>
              <a:gd name="adj" fmla="val 14402"/>
            </a:avLst>
          </a:prstGeom>
          <a:solidFill>
            <a:srgbClr val="1B3B6B">
              <a:alpha val="82000"/>
            </a:srgbClr>
          </a:solidFill>
          <a:ln w="76200"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76" name="Retângulo: Cantos Arredondados 75">
            <a:extLst>
              <a:ext uri="{FF2B5EF4-FFF2-40B4-BE49-F238E27FC236}">
                <a16:creationId xmlns:a16="http://schemas.microsoft.com/office/drawing/2014/main" id="{99310F35-5911-0164-69B2-DFD6C0B4C3BA}"/>
              </a:ext>
            </a:extLst>
          </p:cNvPr>
          <p:cNvSpPr/>
          <p:nvPr/>
        </p:nvSpPr>
        <p:spPr>
          <a:xfrm>
            <a:off x="506599" y="1562162"/>
            <a:ext cx="5589401" cy="72000"/>
          </a:xfrm>
          <a:prstGeom prst="roundRect">
            <a:avLst>
              <a:gd name="adj" fmla="val 7329"/>
            </a:avLst>
          </a:prstGeom>
          <a:solidFill>
            <a:schemeClr val="bg1">
              <a:alpha val="73000"/>
            </a:schemeClr>
          </a:solidFill>
          <a:ln w="76200">
            <a:noFill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2C034409-EB9B-6FFA-12F8-771F8938F65E}"/>
              </a:ext>
            </a:extLst>
          </p:cNvPr>
          <p:cNvSpPr txBox="1">
            <a:spLocks/>
          </p:cNvSpPr>
          <p:nvPr/>
        </p:nvSpPr>
        <p:spPr>
          <a:xfrm>
            <a:off x="432251" y="360152"/>
            <a:ext cx="5756514" cy="96390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pt-BR" b="1" dirty="0">
                <a:solidFill>
                  <a:schemeClr val="bg1"/>
                </a:solidFill>
              </a:rPr>
              <a:t>A importância da prova do sinistro</a:t>
            </a:r>
            <a:endParaRPr lang="pt-BR" dirty="0">
              <a:solidFill>
                <a:schemeClr val="bg1"/>
              </a:solidFill>
            </a:endParaRPr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4A9AF7FB-C7A8-D7FE-9233-867062E8B4AF}"/>
              </a:ext>
            </a:extLst>
          </p:cNvPr>
          <p:cNvGrpSpPr/>
          <p:nvPr/>
        </p:nvGrpSpPr>
        <p:grpSpPr>
          <a:xfrm>
            <a:off x="413042" y="3450813"/>
            <a:ext cx="5908023" cy="3188046"/>
            <a:chOff x="394056" y="2097503"/>
            <a:chExt cx="5908023" cy="3188046"/>
          </a:xfrm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9205B48E-4007-0113-ED91-8FFD3355C88F}"/>
                </a:ext>
              </a:extLst>
            </p:cNvPr>
            <p:cNvSpPr/>
            <p:nvPr/>
          </p:nvSpPr>
          <p:spPr>
            <a:xfrm>
              <a:off x="394056" y="2097503"/>
              <a:ext cx="5888814" cy="3188046"/>
            </a:xfrm>
            <a:prstGeom prst="roundRect">
              <a:avLst>
                <a:gd name="adj" fmla="val 7072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grpSp>
          <p:nvGrpSpPr>
            <p:cNvPr id="111" name="Agrupar 110">
              <a:extLst>
                <a:ext uri="{FF2B5EF4-FFF2-40B4-BE49-F238E27FC236}">
                  <a16:creationId xmlns:a16="http://schemas.microsoft.com/office/drawing/2014/main" id="{ED087884-EC3B-E149-34BC-D3C9F4EC2781}"/>
                </a:ext>
              </a:extLst>
            </p:cNvPr>
            <p:cNvGrpSpPr/>
            <p:nvPr/>
          </p:nvGrpSpPr>
          <p:grpSpPr>
            <a:xfrm>
              <a:off x="597875" y="2320951"/>
              <a:ext cx="5704204" cy="2718211"/>
              <a:chOff x="5803806" y="2797926"/>
              <a:chExt cx="5704204" cy="2718211"/>
            </a:xfrm>
            <a:solidFill>
              <a:srgbClr val="1D4F87"/>
            </a:solidFill>
          </p:grpSpPr>
          <p:sp>
            <p:nvSpPr>
              <p:cNvPr id="11" name="Título 1">
                <a:extLst>
                  <a:ext uri="{FF2B5EF4-FFF2-40B4-BE49-F238E27FC236}">
                    <a16:creationId xmlns:a16="http://schemas.microsoft.com/office/drawing/2014/main" id="{F7588B64-A641-F30F-0878-08B116F2FEA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70700" y="2820866"/>
                <a:ext cx="5137310" cy="269527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91440" tIns="45720" rIns="91440" bIns="45720" rtlCol="0" anchor="t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  <a:spcAft>
                    <a:spcPts val="800"/>
                  </a:spcAft>
                </a:pPr>
                <a:r>
                  <a:rPr lang="pt-BR" sz="2400" dirty="0">
                    <a:solidFill>
                      <a:schemeClr val="accent1">
                        <a:lumMod val="50000"/>
                      </a:schemeClr>
                    </a:solidFill>
                  </a:rPr>
                  <a:t>Telemetria;</a:t>
                </a:r>
              </a:p>
              <a:p>
                <a:pPr>
                  <a:lnSpc>
                    <a:spcPct val="100000"/>
                  </a:lnSpc>
                  <a:spcAft>
                    <a:spcPts val="800"/>
                  </a:spcAft>
                </a:pPr>
                <a:r>
                  <a:rPr lang="pt-BR" sz="2400" dirty="0">
                    <a:solidFill>
                      <a:schemeClr val="accent1">
                        <a:lumMod val="50000"/>
                      </a:schemeClr>
                    </a:solidFill>
                  </a:rPr>
                  <a:t>Rastreamento;</a:t>
                </a:r>
              </a:p>
              <a:p>
                <a:pPr>
                  <a:lnSpc>
                    <a:spcPct val="100000"/>
                  </a:lnSpc>
                  <a:spcAft>
                    <a:spcPts val="800"/>
                  </a:spcAft>
                </a:pPr>
                <a:r>
                  <a:rPr lang="pt-BR" sz="2400" dirty="0">
                    <a:solidFill>
                      <a:schemeClr val="accent1">
                        <a:lumMod val="50000"/>
                      </a:schemeClr>
                    </a:solidFill>
                  </a:rPr>
                  <a:t>Imagens;</a:t>
                </a:r>
              </a:p>
              <a:p>
                <a:pPr>
                  <a:lnSpc>
                    <a:spcPct val="100000"/>
                  </a:lnSpc>
                  <a:spcAft>
                    <a:spcPts val="800"/>
                  </a:spcAft>
                </a:pPr>
                <a:r>
                  <a:rPr lang="pt-BR" sz="2400" dirty="0">
                    <a:solidFill>
                      <a:schemeClr val="accent1">
                        <a:lumMod val="50000"/>
                      </a:schemeClr>
                    </a:solidFill>
                  </a:rPr>
                  <a:t>Registros de Viagem;</a:t>
                </a:r>
              </a:p>
              <a:p>
                <a:pPr>
                  <a:lnSpc>
                    <a:spcPct val="100000"/>
                  </a:lnSpc>
                  <a:spcAft>
                    <a:spcPts val="800"/>
                  </a:spcAft>
                </a:pPr>
                <a:r>
                  <a:rPr lang="pt-BR" sz="2400" dirty="0">
                    <a:solidFill>
                      <a:schemeClr val="accent1">
                        <a:lumMod val="50000"/>
                      </a:schemeClr>
                    </a:solidFill>
                  </a:rPr>
                  <a:t>Documentos Eletrônicos de Transporte;</a:t>
                </a:r>
              </a:p>
              <a:p>
                <a:pPr>
                  <a:lnSpc>
                    <a:spcPct val="100000"/>
                  </a:lnSpc>
                  <a:spcAft>
                    <a:spcPts val="800"/>
                  </a:spcAft>
                </a:pPr>
                <a:r>
                  <a:rPr lang="pt-BR" sz="2400" dirty="0">
                    <a:solidFill>
                      <a:schemeClr val="accent1">
                        <a:lumMod val="50000"/>
                      </a:schemeClr>
                    </a:solidFill>
                  </a:rPr>
                  <a:t>Eventos Registrados pela ANTT.</a:t>
                </a:r>
              </a:p>
            </p:txBody>
          </p:sp>
          <p:grpSp>
            <p:nvGrpSpPr>
              <p:cNvPr id="110" name="Agrupar 109">
                <a:extLst>
                  <a:ext uri="{FF2B5EF4-FFF2-40B4-BE49-F238E27FC236}">
                    <a16:creationId xmlns:a16="http://schemas.microsoft.com/office/drawing/2014/main" id="{801A4BB0-827C-E175-6572-B4BD187CD4F9}"/>
                  </a:ext>
                </a:extLst>
              </p:cNvPr>
              <p:cNvGrpSpPr/>
              <p:nvPr/>
            </p:nvGrpSpPr>
            <p:grpSpPr>
              <a:xfrm>
                <a:off x="5803806" y="2797926"/>
                <a:ext cx="467597" cy="2702083"/>
                <a:chOff x="5803806" y="2797926"/>
                <a:chExt cx="467597" cy="2702083"/>
              </a:xfrm>
              <a:grpFill/>
            </p:grpSpPr>
            <p:sp>
              <p:nvSpPr>
                <p:cNvPr id="66" name="Forma Livre: Forma 65">
                  <a:extLst>
                    <a:ext uri="{FF2B5EF4-FFF2-40B4-BE49-F238E27FC236}">
                      <a16:creationId xmlns:a16="http://schemas.microsoft.com/office/drawing/2014/main" id="{992E97B9-BD6A-417D-0A30-BEE4AA0B60D7}"/>
                    </a:ext>
                  </a:extLst>
                </p:cNvPr>
                <p:cNvSpPr/>
                <p:nvPr/>
              </p:nvSpPr>
              <p:spPr>
                <a:xfrm>
                  <a:off x="5803806" y="4274261"/>
                  <a:ext cx="467597" cy="343477"/>
                </a:xfrm>
                <a:custGeom>
                  <a:avLst/>
                  <a:gdLst>
                    <a:gd name="csX0" fmla="*/ 148791 w 805976"/>
                    <a:gd name="csY0" fmla="*/ 341483 h 592036"/>
                    <a:gd name="csX1" fmla="*/ 95027 w 805976"/>
                    <a:gd name="csY1" fmla="*/ 341483 h 592036"/>
                    <a:gd name="csX2" fmla="*/ 27831 w 805976"/>
                    <a:gd name="csY2" fmla="*/ 313614 h 592036"/>
                    <a:gd name="csX3" fmla="*/ 0 w 805976"/>
                    <a:gd name="csY3" fmla="*/ 246456 h 592036"/>
                    <a:gd name="csX4" fmla="*/ 0 w 805976"/>
                    <a:gd name="csY4" fmla="*/ 95027 h 592036"/>
                    <a:gd name="csX5" fmla="*/ 27831 w 805976"/>
                    <a:gd name="csY5" fmla="*/ 27831 h 592036"/>
                    <a:gd name="csX6" fmla="*/ 95027 w 805976"/>
                    <a:gd name="csY6" fmla="*/ 0 h 592036"/>
                    <a:gd name="csX7" fmla="*/ 355364 w 805976"/>
                    <a:gd name="csY7" fmla="*/ 0 h 592036"/>
                    <a:gd name="csX8" fmla="*/ 422560 w 805976"/>
                    <a:gd name="csY8" fmla="*/ 27831 h 592036"/>
                    <a:gd name="csX9" fmla="*/ 422560 w 805976"/>
                    <a:gd name="csY9" fmla="*/ 38211 h 592036"/>
                    <a:gd name="csX10" fmla="*/ 412180 w 805976"/>
                    <a:gd name="csY10" fmla="*/ 38211 h 592036"/>
                    <a:gd name="csX11" fmla="*/ 355365 w 805976"/>
                    <a:gd name="csY11" fmla="*/ 14659 h 592036"/>
                    <a:gd name="csX12" fmla="*/ 95028 w 805976"/>
                    <a:gd name="csY12" fmla="*/ 14659 h 592036"/>
                    <a:gd name="csX13" fmla="*/ 38175 w 805976"/>
                    <a:gd name="csY13" fmla="*/ 38211 h 592036"/>
                    <a:gd name="csX14" fmla="*/ 14660 w 805976"/>
                    <a:gd name="csY14" fmla="*/ 95026 h 592036"/>
                    <a:gd name="csX15" fmla="*/ 14660 w 805976"/>
                    <a:gd name="csY15" fmla="*/ 246455 h 592036"/>
                    <a:gd name="csX16" fmla="*/ 38175 w 805976"/>
                    <a:gd name="csY16" fmla="*/ 303269 h 592036"/>
                    <a:gd name="csX17" fmla="*/ 95028 w 805976"/>
                    <a:gd name="csY17" fmla="*/ 326822 h 592036"/>
                    <a:gd name="csX18" fmla="*/ 355365 w 805976"/>
                    <a:gd name="csY18" fmla="*/ 326822 h 592036"/>
                    <a:gd name="csX19" fmla="*/ 412180 w 805976"/>
                    <a:gd name="csY19" fmla="*/ 303269 h 592036"/>
                    <a:gd name="csX20" fmla="*/ 435733 w 805976"/>
                    <a:gd name="csY20" fmla="*/ 246455 h 592036"/>
                    <a:gd name="csX21" fmla="*/ 435733 w 805976"/>
                    <a:gd name="csY21" fmla="*/ 95026 h 592036"/>
                    <a:gd name="csX22" fmla="*/ 432161 w 805976"/>
                    <a:gd name="csY22" fmla="*/ 71288 h 592036"/>
                    <a:gd name="csX23" fmla="*/ 436998 w 805976"/>
                    <a:gd name="csY23" fmla="*/ 62098 h 592036"/>
                    <a:gd name="csX24" fmla="*/ 446151 w 805976"/>
                    <a:gd name="csY24" fmla="*/ 66935 h 592036"/>
                    <a:gd name="csX25" fmla="*/ 450392 w 805976"/>
                    <a:gd name="csY25" fmla="*/ 95026 h 592036"/>
                    <a:gd name="csX26" fmla="*/ 450392 w 805976"/>
                    <a:gd name="csY26" fmla="*/ 128028 h 592036"/>
                    <a:gd name="csX27" fmla="*/ 776471 w 805976"/>
                    <a:gd name="csY27" fmla="*/ 128028 h 592036"/>
                    <a:gd name="csX28" fmla="*/ 797344 w 805976"/>
                    <a:gd name="csY28" fmla="*/ 136660 h 592036"/>
                    <a:gd name="csX29" fmla="*/ 805976 w 805976"/>
                    <a:gd name="csY29" fmla="*/ 157533 h 592036"/>
                    <a:gd name="csX30" fmla="*/ 805976 w 805976"/>
                    <a:gd name="csY30" fmla="*/ 461771 h 592036"/>
                    <a:gd name="csX31" fmla="*/ 797344 w 805976"/>
                    <a:gd name="csY31" fmla="*/ 482644 h 592036"/>
                    <a:gd name="csX32" fmla="*/ 776471 w 805976"/>
                    <a:gd name="csY32" fmla="*/ 491276 h 592036"/>
                    <a:gd name="csX33" fmla="*/ 483577 w 805976"/>
                    <a:gd name="csY33" fmla="*/ 491276 h 592036"/>
                    <a:gd name="csX34" fmla="*/ 476285 w 805976"/>
                    <a:gd name="csY34" fmla="*/ 483947 h 592036"/>
                    <a:gd name="csX35" fmla="*/ 483577 w 805976"/>
                    <a:gd name="csY35" fmla="*/ 476617 h 592036"/>
                    <a:gd name="csX36" fmla="*/ 776471 w 805976"/>
                    <a:gd name="csY36" fmla="*/ 476617 h 592036"/>
                    <a:gd name="csX37" fmla="*/ 786964 w 805976"/>
                    <a:gd name="csY37" fmla="*/ 472301 h 592036"/>
                    <a:gd name="csX38" fmla="*/ 791317 w 805976"/>
                    <a:gd name="csY38" fmla="*/ 461771 h 592036"/>
                    <a:gd name="csX39" fmla="*/ 791317 w 805976"/>
                    <a:gd name="csY39" fmla="*/ 406816 h 592036"/>
                    <a:gd name="csX40" fmla="*/ 785922 w 805976"/>
                    <a:gd name="csY40" fmla="*/ 404063 h 592036"/>
                    <a:gd name="csX41" fmla="*/ 694207 w 805976"/>
                    <a:gd name="csY41" fmla="*/ 315808 h 592036"/>
                    <a:gd name="csX42" fmla="*/ 692086 w 805976"/>
                    <a:gd name="csY42" fmla="*/ 305651 h 592036"/>
                    <a:gd name="csX43" fmla="*/ 702206 w 805976"/>
                    <a:gd name="csY43" fmla="*/ 303530 h 592036"/>
                    <a:gd name="csX44" fmla="*/ 791317 w 805976"/>
                    <a:gd name="csY44" fmla="*/ 387432 h 592036"/>
                    <a:gd name="csX45" fmla="*/ 791317 w 805976"/>
                    <a:gd name="csY45" fmla="*/ 157527 h 592036"/>
                    <a:gd name="csX46" fmla="*/ 786964 w 805976"/>
                    <a:gd name="csY46" fmla="*/ 147034 h 592036"/>
                    <a:gd name="csX47" fmla="*/ 776471 w 805976"/>
                    <a:gd name="csY47" fmla="*/ 142681 h 592036"/>
                    <a:gd name="csX48" fmla="*/ 450392 w 805976"/>
                    <a:gd name="csY48" fmla="*/ 142681 h 592036"/>
                    <a:gd name="csX49" fmla="*/ 450392 w 805976"/>
                    <a:gd name="csY49" fmla="*/ 246456 h 592036"/>
                    <a:gd name="csX50" fmla="*/ 422561 w 805976"/>
                    <a:gd name="csY50" fmla="*/ 313615 h 592036"/>
                    <a:gd name="csX51" fmla="*/ 370211 w 805976"/>
                    <a:gd name="csY51" fmla="*/ 340292 h 592036"/>
                    <a:gd name="csX52" fmla="*/ 370211 w 805976"/>
                    <a:gd name="csY52" fmla="*/ 393015 h 592036"/>
                    <a:gd name="csX53" fmla="*/ 371588 w 805976"/>
                    <a:gd name="csY53" fmla="*/ 393945 h 592036"/>
                    <a:gd name="csX54" fmla="*/ 381335 w 805976"/>
                    <a:gd name="csY54" fmla="*/ 395396 h 592036"/>
                    <a:gd name="csX55" fmla="*/ 393019 w 805976"/>
                    <a:gd name="csY55" fmla="*/ 390783 h 592036"/>
                    <a:gd name="csX56" fmla="*/ 458317 w 805976"/>
                    <a:gd name="csY56" fmla="*/ 367714 h 592036"/>
                    <a:gd name="csX57" fmla="*/ 568188 w 805976"/>
                    <a:gd name="csY57" fmla="*/ 393796 h 592036"/>
                    <a:gd name="csX58" fmla="*/ 615628 w 805976"/>
                    <a:gd name="csY58" fmla="*/ 381258 h 592036"/>
                    <a:gd name="csX59" fmla="*/ 624111 w 805976"/>
                    <a:gd name="csY59" fmla="*/ 344163 h 592036"/>
                    <a:gd name="csX60" fmla="*/ 606958 w 805976"/>
                    <a:gd name="csY60" fmla="*/ 331735 h 592036"/>
                    <a:gd name="csX61" fmla="*/ 567221 w 805976"/>
                    <a:gd name="csY61" fmla="*/ 327866 h 592036"/>
                    <a:gd name="csX62" fmla="*/ 560375 w 805976"/>
                    <a:gd name="csY62" fmla="*/ 324071 h 592036"/>
                    <a:gd name="csX63" fmla="*/ 560858 w 805976"/>
                    <a:gd name="csY63" fmla="*/ 316257 h 592036"/>
                    <a:gd name="csX64" fmla="*/ 669463 w 805976"/>
                    <a:gd name="csY64" fmla="*/ 286306 h 592036"/>
                    <a:gd name="csX65" fmla="*/ 673592 w 805976"/>
                    <a:gd name="csY65" fmla="*/ 295794 h 592036"/>
                    <a:gd name="csX66" fmla="*/ 664067 w 805976"/>
                    <a:gd name="csY66" fmla="*/ 299924 h 592036"/>
                    <a:gd name="csX67" fmla="*/ 582732 w 805976"/>
                    <a:gd name="csY67" fmla="*/ 313058 h 592036"/>
                    <a:gd name="csX68" fmla="*/ 636795 w 805976"/>
                    <a:gd name="csY68" fmla="*/ 336796 h 592036"/>
                    <a:gd name="csX69" fmla="*/ 626897 w 805976"/>
                    <a:gd name="csY69" fmla="*/ 390597 h 592036"/>
                    <a:gd name="csX70" fmla="*/ 565840 w 805976"/>
                    <a:gd name="csY70" fmla="*/ 408270 h 592036"/>
                    <a:gd name="csX71" fmla="*/ 457379 w 805976"/>
                    <a:gd name="csY71" fmla="*/ 382337 h 592036"/>
                    <a:gd name="csX72" fmla="*/ 428171 w 805976"/>
                    <a:gd name="csY72" fmla="*/ 389071 h 592036"/>
                    <a:gd name="csX73" fmla="*/ 399522 w 805976"/>
                    <a:gd name="csY73" fmla="*/ 403917 h 592036"/>
                    <a:gd name="csX74" fmla="*/ 370203 w 805976"/>
                    <a:gd name="csY74" fmla="*/ 409572 h 592036"/>
                    <a:gd name="csX75" fmla="*/ 370203 w 805976"/>
                    <a:gd name="csY75" fmla="*/ 461774 h 592036"/>
                    <a:gd name="csX76" fmla="*/ 374593 w 805976"/>
                    <a:gd name="csY76" fmla="*/ 472304 h 592036"/>
                    <a:gd name="csX77" fmla="*/ 385049 w 805976"/>
                    <a:gd name="csY77" fmla="*/ 476620 h 592036"/>
                    <a:gd name="csX78" fmla="*/ 446962 w 805976"/>
                    <a:gd name="csY78" fmla="*/ 476620 h 592036"/>
                    <a:gd name="csX79" fmla="*/ 454291 w 805976"/>
                    <a:gd name="csY79" fmla="*/ 483950 h 592036"/>
                    <a:gd name="csX80" fmla="*/ 446962 w 805976"/>
                    <a:gd name="csY80" fmla="*/ 491279 h 592036"/>
                    <a:gd name="csX81" fmla="*/ 385049 w 805976"/>
                    <a:gd name="csY81" fmla="*/ 491279 h 592036"/>
                    <a:gd name="csX82" fmla="*/ 364213 w 805976"/>
                    <a:gd name="csY82" fmla="*/ 482647 h 592036"/>
                    <a:gd name="csX83" fmla="*/ 355581 w 805976"/>
                    <a:gd name="csY83" fmla="*/ 461774 h 592036"/>
                    <a:gd name="csX84" fmla="*/ 355581 w 805976"/>
                    <a:gd name="csY84" fmla="*/ 341483 h 592036"/>
                    <a:gd name="csX85" fmla="*/ 355358 w 805976"/>
                    <a:gd name="csY85" fmla="*/ 341483 h 592036"/>
                    <a:gd name="csX86" fmla="*/ 286934 w 805976"/>
                    <a:gd name="csY86" fmla="*/ 341483 h 592036"/>
                    <a:gd name="csX87" fmla="*/ 286971 w 805976"/>
                    <a:gd name="csY87" fmla="*/ 342339 h 592036"/>
                    <a:gd name="csX88" fmla="*/ 286971 w 805976"/>
                    <a:gd name="csY88" fmla="*/ 371807 h 592036"/>
                    <a:gd name="csX89" fmla="*/ 278302 w 805976"/>
                    <a:gd name="csY89" fmla="*/ 392755 h 592036"/>
                    <a:gd name="csX90" fmla="*/ 257318 w 805976"/>
                    <a:gd name="csY90" fmla="*/ 401461 h 592036"/>
                    <a:gd name="csX91" fmla="*/ 246528 w 805976"/>
                    <a:gd name="csY91" fmla="*/ 401461 h 592036"/>
                    <a:gd name="csX92" fmla="*/ 247086 w 805976"/>
                    <a:gd name="csY92" fmla="*/ 446631 h 592036"/>
                    <a:gd name="csX93" fmla="*/ 252592 w 805976"/>
                    <a:gd name="csY93" fmla="*/ 446631 h 592036"/>
                    <a:gd name="csX94" fmla="*/ 276889 w 805976"/>
                    <a:gd name="csY94" fmla="*/ 456714 h 592036"/>
                    <a:gd name="csX95" fmla="*/ 286972 w 805976"/>
                    <a:gd name="csY95" fmla="*/ 481010 h 592036"/>
                    <a:gd name="csX96" fmla="*/ 286972 w 805976"/>
                    <a:gd name="csY96" fmla="*/ 512004 h 592036"/>
                    <a:gd name="csX97" fmla="*/ 303826 w 805976"/>
                    <a:gd name="csY97" fmla="*/ 512004 h 592036"/>
                    <a:gd name="csX98" fmla="*/ 363246 w 805976"/>
                    <a:gd name="csY98" fmla="*/ 571423 h 592036"/>
                    <a:gd name="csX99" fmla="*/ 363246 w 805976"/>
                    <a:gd name="csY99" fmla="*/ 584520 h 592036"/>
                    <a:gd name="csX100" fmla="*/ 355916 w 805976"/>
                    <a:gd name="csY100" fmla="*/ 592036 h 592036"/>
                    <a:gd name="csX101" fmla="*/ 72662 w 805976"/>
                    <a:gd name="csY101" fmla="*/ 592036 h 592036"/>
                    <a:gd name="csX102" fmla="*/ 79992 w 805976"/>
                    <a:gd name="csY102" fmla="*/ 584706 h 592036"/>
                    <a:gd name="csX103" fmla="*/ 79992 w 805976"/>
                    <a:gd name="csY103" fmla="*/ 584520 h 592036"/>
                    <a:gd name="csX104" fmla="*/ 72662 w 805976"/>
                    <a:gd name="csY104" fmla="*/ 592036 h 592036"/>
                    <a:gd name="csX105" fmla="*/ 65332 w 805976"/>
                    <a:gd name="csY105" fmla="*/ 584520 h 592036"/>
                    <a:gd name="csX106" fmla="*/ 65332 w 805976"/>
                    <a:gd name="csY106" fmla="*/ 571423 h 592036"/>
                    <a:gd name="csX107" fmla="*/ 124752 w 805976"/>
                    <a:gd name="csY107" fmla="*/ 512004 h 592036"/>
                    <a:gd name="csX108" fmla="*/ 148750 w 805976"/>
                    <a:gd name="csY108" fmla="*/ 512004 h 592036"/>
                    <a:gd name="csX109" fmla="*/ 148750 w 805976"/>
                    <a:gd name="csY109" fmla="*/ 481010 h 592036"/>
                    <a:gd name="csX110" fmla="*/ 158796 w 805976"/>
                    <a:gd name="csY110" fmla="*/ 456714 h 592036"/>
                    <a:gd name="csX111" fmla="*/ 183130 w 805976"/>
                    <a:gd name="csY111" fmla="*/ 446631 h 592036"/>
                    <a:gd name="csX112" fmla="*/ 189120 w 805976"/>
                    <a:gd name="csY112" fmla="*/ 446631 h 592036"/>
                    <a:gd name="csX113" fmla="*/ 188562 w 805976"/>
                    <a:gd name="csY113" fmla="*/ 401461 h 592036"/>
                    <a:gd name="csX114" fmla="*/ 178404 w 805976"/>
                    <a:gd name="csY114" fmla="*/ 401461 h 592036"/>
                    <a:gd name="csX115" fmla="*/ 157420 w 805976"/>
                    <a:gd name="csY115" fmla="*/ 392755 h 592036"/>
                    <a:gd name="csX116" fmla="*/ 148751 w 805976"/>
                    <a:gd name="csY116" fmla="*/ 371807 h 592036"/>
                    <a:gd name="csX117" fmla="*/ 148751 w 805976"/>
                    <a:gd name="csY117" fmla="*/ 342339 h 592036"/>
                    <a:gd name="csX118" fmla="*/ 148788 w 805976"/>
                    <a:gd name="csY118" fmla="*/ 341483 h 592036"/>
                    <a:gd name="csX119" fmla="*/ 272397 w 805976"/>
                    <a:gd name="csY119" fmla="*/ 341483 h 592036"/>
                    <a:gd name="csX120" fmla="*/ 163345 w 805976"/>
                    <a:gd name="csY120" fmla="*/ 341483 h 592036"/>
                    <a:gd name="csX121" fmla="*/ 163382 w 805976"/>
                    <a:gd name="csY121" fmla="*/ 342338 h 592036"/>
                    <a:gd name="csX122" fmla="*/ 163382 w 805976"/>
                    <a:gd name="csY122" fmla="*/ 371807 h 592036"/>
                    <a:gd name="csX123" fmla="*/ 167810 w 805976"/>
                    <a:gd name="csY123" fmla="*/ 382411 h 592036"/>
                    <a:gd name="csX124" fmla="*/ 178414 w 805976"/>
                    <a:gd name="csY124" fmla="*/ 386802 h 592036"/>
                    <a:gd name="csX125" fmla="*/ 257331 w 805976"/>
                    <a:gd name="csY125" fmla="*/ 386802 h 592036"/>
                    <a:gd name="csX126" fmla="*/ 267935 w 805976"/>
                    <a:gd name="csY126" fmla="*/ 382411 h 592036"/>
                    <a:gd name="csX127" fmla="*/ 272325 w 805976"/>
                    <a:gd name="csY127" fmla="*/ 371807 h 592036"/>
                    <a:gd name="csX128" fmla="*/ 272325 w 805976"/>
                    <a:gd name="csY128" fmla="*/ 342338 h 592036"/>
                    <a:gd name="csX129" fmla="*/ 272400 w 805976"/>
                    <a:gd name="csY129" fmla="*/ 341483 h 592036"/>
                    <a:gd name="csX130" fmla="*/ 231879 w 805976"/>
                    <a:gd name="csY130" fmla="*/ 401461 h 592036"/>
                    <a:gd name="csX131" fmla="*/ 203229 w 805976"/>
                    <a:gd name="csY131" fmla="*/ 401461 h 592036"/>
                    <a:gd name="csX132" fmla="*/ 203825 w 805976"/>
                    <a:gd name="csY132" fmla="*/ 446630 h 592036"/>
                    <a:gd name="csX133" fmla="*/ 232437 w 805976"/>
                    <a:gd name="csY133" fmla="*/ 446630 h 592036"/>
                    <a:gd name="csX134" fmla="*/ 272323 w 805976"/>
                    <a:gd name="csY134" fmla="*/ 511998 h 592036"/>
                    <a:gd name="csX135" fmla="*/ 272323 w 805976"/>
                    <a:gd name="csY135" fmla="*/ 481005 h 592036"/>
                    <a:gd name="csX136" fmla="*/ 266556 w 805976"/>
                    <a:gd name="csY136" fmla="*/ 467053 h 592036"/>
                    <a:gd name="csX137" fmla="*/ 252603 w 805976"/>
                    <a:gd name="csY137" fmla="*/ 461286 h 592036"/>
                    <a:gd name="csX138" fmla="*/ 239766 w 805976"/>
                    <a:gd name="csY138" fmla="*/ 461286 h 592036"/>
                    <a:gd name="csX139" fmla="*/ 196681 w 805976"/>
                    <a:gd name="csY139" fmla="*/ 461286 h 592036"/>
                    <a:gd name="csX140" fmla="*/ 183137 w 805976"/>
                    <a:gd name="csY140" fmla="*/ 461286 h 592036"/>
                    <a:gd name="csX141" fmla="*/ 169185 w 805976"/>
                    <a:gd name="csY141" fmla="*/ 467053 h 592036"/>
                    <a:gd name="csX142" fmla="*/ 163381 w 805976"/>
                    <a:gd name="csY142" fmla="*/ 481005 h 592036"/>
                    <a:gd name="csX143" fmla="*/ 163381 w 805976"/>
                    <a:gd name="csY143" fmla="*/ 511998 h 592036"/>
                    <a:gd name="csX144" fmla="*/ 303837 w 805976"/>
                    <a:gd name="csY144" fmla="*/ 526658 h 592036"/>
                    <a:gd name="csX145" fmla="*/ 124757 w 805976"/>
                    <a:gd name="csY145" fmla="*/ 526658 h 592036"/>
                    <a:gd name="csX146" fmla="*/ 79998 w 805976"/>
                    <a:gd name="csY146" fmla="*/ 571418 h 592036"/>
                    <a:gd name="csX147" fmla="*/ 79998 w 805976"/>
                    <a:gd name="csY147" fmla="*/ 577371 h 592036"/>
                    <a:gd name="csX148" fmla="*/ 348593 w 805976"/>
                    <a:gd name="csY148" fmla="*/ 577371 h 592036"/>
                    <a:gd name="csX149" fmla="*/ 348593 w 805976"/>
                    <a:gd name="csY149" fmla="*/ 571418 h 592036"/>
                    <a:gd name="csX150" fmla="*/ 303833 w 805976"/>
                    <a:gd name="csY150" fmla="*/ 526658 h 592036"/>
                    <a:gd name="csX151" fmla="*/ 138226 w 805976"/>
                    <a:gd name="csY151" fmla="*/ 62648 h 592036"/>
                    <a:gd name="csX152" fmla="*/ 155937 w 805976"/>
                    <a:gd name="csY152" fmla="*/ 70015 h 592036"/>
                    <a:gd name="csX153" fmla="*/ 163266 w 805976"/>
                    <a:gd name="csY153" fmla="*/ 87688 h 592036"/>
                    <a:gd name="csX154" fmla="*/ 163266 w 805976"/>
                    <a:gd name="csY154" fmla="*/ 95837 h 592036"/>
                    <a:gd name="csX155" fmla="*/ 155937 w 805976"/>
                    <a:gd name="csY155" fmla="*/ 113548 h 592036"/>
                    <a:gd name="csX156" fmla="*/ 138226 w 805976"/>
                    <a:gd name="csY156" fmla="*/ 120877 h 592036"/>
                    <a:gd name="csX157" fmla="*/ 86508 w 805976"/>
                    <a:gd name="csY157" fmla="*/ 120877 h 592036"/>
                    <a:gd name="csX158" fmla="*/ 68797 w 805976"/>
                    <a:gd name="csY158" fmla="*/ 113548 h 592036"/>
                    <a:gd name="csX159" fmla="*/ 61467 w 805976"/>
                    <a:gd name="csY159" fmla="*/ 95837 h 592036"/>
                    <a:gd name="csX160" fmla="*/ 61467 w 805976"/>
                    <a:gd name="csY160" fmla="*/ 87688 h 592036"/>
                    <a:gd name="csX161" fmla="*/ 68797 w 805976"/>
                    <a:gd name="csY161" fmla="*/ 70015 h 592036"/>
                    <a:gd name="csX162" fmla="*/ 86508 w 805976"/>
                    <a:gd name="csY162" fmla="*/ 62648 h 592036"/>
                    <a:gd name="csX163" fmla="*/ 138226 w 805976"/>
                    <a:gd name="csY163" fmla="*/ 77308 h 592036"/>
                    <a:gd name="csX164" fmla="*/ 86508 w 805976"/>
                    <a:gd name="csY164" fmla="*/ 77308 h 592036"/>
                    <a:gd name="csX165" fmla="*/ 79141 w 805976"/>
                    <a:gd name="csY165" fmla="*/ 80359 h 592036"/>
                    <a:gd name="csX166" fmla="*/ 76090 w 805976"/>
                    <a:gd name="csY166" fmla="*/ 87688 h 592036"/>
                    <a:gd name="csX167" fmla="*/ 76090 w 805976"/>
                    <a:gd name="csY167" fmla="*/ 95837 h 592036"/>
                    <a:gd name="csX168" fmla="*/ 79141 w 805976"/>
                    <a:gd name="csY168" fmla="*/ 103204 h 592036"/>
                    <a:gd name="csX169" fmla="*/ 86508 w 805976"/>
                    <a:gd name="csY169" fmla="*/ 106255 h 592036"/>
                    <a:gd name="csX170" fmla="*/ 138226 w 805976"/>
                    <a:gd name="csY170" fmla="*/ 106255 h 592036"/>
                    <a:gd name="csX171" fmla="*/ 145556 w 805976"/>
                    <a:gd name="csY171" fmla="*/ 103204 h 592036"/>
                    <a:gd name="csX172" fmla="*/ 148607 w 805976"/>
                    <a:gd name="csY172" fmla="*/ 95837 h 592036"/>
                    <a:gd name="csX173" fmla="*/ 148607 w 805976"/>
                    <a:gd name="csY173" fmla="*/ 87688 h 592036"/>
                    <a:gd name="csX174" fmla="*/ 145556 w 805976"/>
                    <a:gd name="csY174" fmla="*/ 80359 h 592036"/>
                    <a:gd name="csX175" fmla="*/ 138226 w 805976"/>
                    <a:gd name="csY175" fmla="*/ 77308 h 592036"/>
                    <a:gd name="csX176" fmla="*/ 290550 w 805976"/>
                    <a:gd name="csY176" fmla="*/ 65364 h 592036"/>
                    <a:gd name="csX177" fmla="*/ 395915 w 805976"/>
                    <a:gd name="csY177" fmla="*/ 170730 h 592036"/>
                    <a:gd name="csX178" fmla="*/ 290550 w 805976"/>
                    <a:gd name="csY178" fmla="*/ 276095 h 592036"/>
                    <a:gd name="csX179" fmla="*/ 185184 w 805976"/>
                    <a:gd name="csY179" fmla="*/ 170730 h 592036"/>
                    <a:gd name="csX180" fmla="*/ 290550 w 805976"/>
                    <a:gd name="csY180" fmla="*/ 65364 h 592036"/>
                    <a:gd name="csX181" fmla="*/ 290550 w 805976"/>
                    <a:gd name="csY181" fmla="*/ 80024 h 592036"/>
                    <a:gd name="csX182" fmla="*/ 199839 w 805976"/>
                    <a:gd name="csY182" fmla="*/ 170735 h 592036"/>
                    <a:gd name="csX183" fmla="*/ 290550 w 805976"/>
                    <a:gd name="csY183" fmla="*/ 261445 h 592036"/>
                    <a:gd name="csX184" fmla="*/ 381260 w 805976"/>
                    <a:gd name="csY184" fmla="*/ 170735 h 592036"/>
                    <a:gd name="csX185" fmla="*/ 290550 w 805976"/>
                    <a:gd name="csY185" fmla="*/ 80024 h 592036"/>
                    <a:gd name="csX186" fmla="*/ 290550 w 805976"/>
                    <a:gd name="csY186" fmla="*/ 108935 h 592036"/>
                    <a:gd name="csX187" fmla="*/ 352351 w 805976"/>
                    <a:gd name="csY187" fmla="*/ 170736 h 592036"/>
                    <a:gd name="csX188" fmla="*/ 290550 w 805976"/>
                    <a:gd name="csY188" fmla="*/ 232537 h 592036"/>
                    <a:gd name="csX189" fmla="*/ 228749 w 805976"/>
                    <a:gd name="csY189" fmla="*/ 170736 h 592036"/>
                    <a:gd name="csX190" fmla="*/ 290550 w 805976"/>
                    <a:gd name="csY190" fmla="*/ 108935 h 592036"/>
                    <a:gd name="csX191" fmla="*/ 290550 w 805976"/>
                    <a:gd name="csY191" fmla="*/ 123594 h 592036"/>
                    <a:gd name="csX192" fmla="*/ 243409 w 805976"/>
                    <a:gd name="csY192" fmla="*/ 170736 h 592036"/>
                    <a:gd name="csX193" fmla="*/ 290550 w 805976"/>
                    <a:gd name="csY193" fmla="*/ 217877 h 592036"/>
                    <a:gd name="csX194" fmla="*/ 337691 w 805976"/>
                    <a:gd name="csY194" fmla="*/ 170736 h 592036"/>
                    <a:gd name="csX195" fmla="*/ 290550 w 805976"/>
                    <a:gd name="csY195" fmla="*/ 123594 h 59203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  <a:cxn ang="0">
                      <a:pos x="csX41" y="csY41"/>
                    </a:cxn>
                    <a:cxn ang="0">
                      <a:pos x="csX42" y="csY42"/>
                    </a:cxn>
                    <a:cxn ang="0">
                      <a:pos x="csX43" y="csY43"/>
                    </a:cxn>
                    <a:cxn ang="0">
                      <a:pos x="csX44" y="csY44"/>
                    </a:cxn>
                    <a:cxn ang="0">
                      <a:pos x="csX45" y="csY45"/>
                    </a:cxn>
                    <a:cxn ang="0">
                      <a:pos x="csX46" y="csY46"/>
                    </a:cxn>
                    <a:cxn ang="0">
                      <a:pos x="csX47" y="csY47"/>
                    </a:cxn>
                    <a:cxn ang="0">
                      <a:pos x="csX48" y="csY48"/>
                    </a:cxn>
                    <a:cxn ang="0">
                      <a:pos x="csX49" y="csY49"/>
                    </a:cxn>
                    <a:cxn ang="0">
                      <a:pos x="csX50" y="csY50"/>
                    </a:cxn>
                    <a:cxn ang="0">
                      <a:pos x="csX51" y="csY51"/>
                    </a:cxn>
                    <a:cxn ang="0">
                      <a:pos x="csX52" y="csY52"/>
                    </a:cxn>
                    <a:cxn ang="0">
                      <a:pos x="csX53" y="csY53"/>
                    </a:cxn>
                    <a:cxn ang="0">
                      <a:pos x="csX54" y="csY54"/>
                    </a:cxn>
                    <a:cxn ang="0">
                      <a:pos x="csX55" y="csY55"/>
                    </a:cxn>
                    <a:cxn ang="0">
                      <a:pos x="csX56" y="csY56"/>
                    </a:cxn>
                    <a:cxn ang="0">
                      <a:pos x="csX57" y="csY57"/>
                    </a:cxn>
                    <a:cxn ang="0">
                      <a:pos x="csX58" y="csY58"/>
                    </a:cxn>
                    <a:cxn ang="0">
                      <a:pos x="csX59" y="csY59"/>
                    </a:cxn>
                    <a:cxn ang="0">
                      <a:pos x="csX60" y="csY60"/>
                    </a:cxn>
                    <a:cxn ang="0">
                      <a:pos x="csX61" y="csY61"/>
                    </a:cxn>
                    <a:cxn ang="0">
                      <a:pos x="csX62" y="csY62"/>
                    </a:cxn>
                    <a:cxn ang="0">
                      <a:pos x="csX63" y="csY63"/>
                    </a:cxn>
                    <a:cxn ang="0">
                      <a:pos x="csX64" y="csY64"/>
                    </a:cxn>
                    <a:cxn ang="0">
                      <a:pos x="csX65" y="csY65"/>
                    </a:cxn>
                    <a:cxn ang="0">
                      <a:pos x="csX66" y="csY66"/>
                    </a:cxn>
                    <a:cxn ang="0">
                      <a:pos x="csX67" y="csY67"/>
                    </a:cxn>
                    <a:cxn ang="0">
                      <a:pos x="csX68" y="csY68"/>
                    </a:cxn>
                    <a:cxn ang="0">
                      <a:pos x="csX69" y="csY69"/>
                    </a:cxn>
                    <a:cxn ang="0">
                      <a:pos x="csX70" y="csY70"/>
                    </a:cxn>
                    <a:cxn ang="0">
                      <a:pos x="csX71" y="csY71"/>
                    </a:cxn>
                    <a:cxn ang="0">
                      <a:pos x="csX72" y="csY72"/>
                    </a:cxn>
                    <a:cxn ang="0">
                      <a:pos x="csX73" y="csY73"/>
                    </a:cxn>
                    <a:cxn ang="0">
                      <a:pos x="csX74" y="csY74"/>
                    </a:cxn>
                    <a:cxn ang="0">
                      <a:pos x="csX75" y="csY75"/>
                    </a:cxn>
                    <a:cxn ang="0">
                      <a:pos x="csX76" y="csY76"/>
                    </a:cxn>
                    <a:cxn ang="0">
                      <a:pos x="csX77" y="csY77"/>
                    </a:cxn>
                    <a:cxn ang="0">
                      <a:pos x="csX78" y="csY78"/>
                    </a:cxn>
                    <a:cxn ang="0">
                      <a:pos x="csX79" y="csY79"/>
                    </a:cxn>
                    <a:cxn ang="0">
                      <a:pos x="csX80" y="csY80"/>
                    </a:cxn>
                    <a:cxn ang="0">
                      <a:pos x="csX81" y="csY81"/>
                    </a:cxn>
                    <a:cxn ang="0">
                      <a:pos x="csX82" y="csY82"/>
                    </a:cxn>
                    <a:cxn ang="0">
                      <a:pos x="csX83" y="csY83"/>
                    </a:cxn>
                    <a:cxn ang="0">
                      <a:pos x="csX84" y="csY84"/>
                    </a:cxn>
                    <a:cxn ang="0">
                      <a:pos x="csX85" y="csY85"/>
                    </a:cxn>
                    <a:cxn ang="0">
                      <a:pos x="csX86" y="csY86"/>
                    </a:cxn>
                    <a:cxn ang="0">
                      <a:pos x="csX87" y="csY87"/>
                    </a:cxn>
                    <a:cxn ang="0">
                      <a:pos x="csX88" y="csY88"/>
                    </a:cxn>
                    <a:cxn ang="0">
                      <a:pos x="csX89" y="csY89"/>
                    </a:cxn>
                    <a:cxn ang="0">
                      <a:pos x="csX90" y="csY90"/>
                    </a:cxn>
                    <a:cxn ang="0">
                      <a:pos x="csX91" y="csY91"/>
                    </a:cxn>
                    <a:cxn ang="0">
                      <a:pos x="csX92" y="csY92"/>
                    </a:cxn>
                    <a:cxn ang="0">
                      <a:pos x="csX93" y="csY93"/>
                    </a:cxn>
                    <a:cxn ang="0">
                      <a:pos x="csX94" y="csY94"/>
                    </a:cxn>
                    <a:cxn ang="0">
                      <a:pos x="csX95" y="csY95"/>
                    </a:cxn>
                    <a:cxn ang="0">
                      <a:pos x="csX96" y="csY96"/>
                    </a:cxn>
                    <a:cxn ang="0">
                      <a:pos x="csX97" y="csY97"/>
                    </a:cxn>
                    <a:cxn ang="0">
                      <a:pos x="csX98" y="csY98"/>
                    </a:cxn>
                    <a:cxn ang="0">
                      <a:pos x="csX99" y="csY99"/>
                    </a:cxn>
                    <a:cxn ang="0">
                      <a:pos x="csX100" y="csY100"/>
                    </a:cxn>
                    <a:cxn ang="0">
                      <a:pos x="csX101" y="csY101"/>
                    </a:cxn>
                    <a:cxn ang="0">
                      <a:pos x="csX102" y="csY102"/>
                    </a:cxn>
                    <a:cxn ang="0">
                      <a:pos x="csX103" y="csY103"/>
                    </a:cxn>
                    <a:cxn ang="0">
                      <a:pos x="csX104" y="csY104"/>
                    </a:cxn>
                    <a:cxn ang="0">
                      <a:pos x="csX105" y="csY105"/>
                    </a:cxn>
                    <a:cxn ang="0">
                      <a:pos x="csX106" y="csY106"/>
                    </a:cxn>
                    <a:cxn ang="0">
                      <a:pos x="csX107" y="csY107"/>
                    </a:cxn>
                    <a:cxn ang="0">
                      <a:pos x="csX108" y="csY108"/>
                    </a:cxn>
                    <a:cxn ang="0">
                      <a:pos x="csX109" y="csY109"/>
                    </a:cxn>
                    <a:cxn ang="0">
                      <a:pos x="csX110" y="csY110"/>
                    </a:cxn>
                    <a:cxn ang="0">
                      <a:pos x="csX111" y="csY111"/>
                    </a:cxn>
                    <a:cxn ang="0">
                      <a:pos x="csX112" y="csY112"/>
                    </a:cxn>
                    <a:cxn ang="0">
                      <a:pos x="csX113" y="csY113"/>
                    </a:cxn>
                    <a:cxn ang="0">
                      <a:pos x="csX114" y="csY114"/>
                    </a:cxn>
                    <a:cxn ang="0">
                      <a:pos x="csX115" y="csY115"/>
                    </a:cxn>
                    <a:cxn ang="0">
                      <a:pos x="csX116" y="csY116"/>
                    </a:cxn>
                    <a:cxn ang="0">
                      <a:pos x="csX117" y="csY117"/>
                    </a:cxn>
                    <a:cxn ang="0">
                      <a:pos x="csX118" y="csY118"/>
                    </a:cxn>
                    <a:cxn ang="0">
                      <a:pos x="csX119" y="csY119"/>
                    </a:cxn>
                    <a:cxn ang="0">
                      <a:pos x="csX120" y="csY120"/>
                    </a:cxn>
                    <a:cxn ang="0">
                      <a:pos x="csX121" y="csY121"/>
                    </a:cxn>
                    <a:cxn ang="0">
                      <a:pos x="csX122" y="csY122"/>
                    </a:cxn>
                    <a:cxn ang="0">
                      <a:pos x="csX123" y="csY123"/>
                    </a:cxn>
                    <a:cxn ang="0">
                      <a:pos x="csX124" y="csY124"/>
                    </a:cxn>
                    <a:cxn ang="0">
                      <a:pos x="csX125" y="csY125"/>
                    </a:cxn>
                    <a:cxn ang="0">
                      <a:pos x="csX126" y="csY126"/>
                    </a:cxn>
                    <a:cxn ang="0">
                      <a:pos x="csX127" y="csY127"/>
                    </a:cxn>
                    <a:cxn ang="0">
                      <a:pos x="csX128" y="csY128"/>
                    </a:cxn>
                    <a:cxn ang="0">
                      <a:pos x="csX129" y="csY129"/>
                    </a:cxn>
                    <a:cxn ang="0">
                      <a:pos x="csX130" y="csY130"/>
                    </a:cxn>
                    <a:cxn ang="0">
                      <a:pos x="csX131" y="csY131"/>
                    </a:cxn>
                    <a:cxn ang="0">
                      <a:pos x="csX132" y="csY132"/>
                    </a:cxn>
                    <a:cxn ang="0">
                      <a:pos x="csX133" y="csY133"/>
                    </a:cxn>
                    <a:cxn ang="0">
                      <a:pos x="csX134" y="csY134"/>
                    </a:cxn>
                    <a:cxn ang="0">
                      <a:pos x="csX135" y="csY135"/>
                    </a:cxn>
                    <a:cxn ang="0">
                      <a:pos x="csX136" y="csY136"/>
                    </a:cxn>
                    <a:cxn ang="0">
                      <a:pos x="csX137" y="csY137"/>
                    </a:cxn>
                    <a:cxn ang="0">
                      <a:pos x="csX138" y="csY138"/>
                    </a:cxn>
                    <a:cxn ang="0">
                      <a:pos x="csX139" y="csY139"/>
                    </a:cxn>
                    <a:cxn ang="0">
                      <a:pos x="csX140" y="csY140"/>
                    </a:cxn>
                    <a:cxn ang="0">
                      <a:pos x="csX141" y="csY141"/>
                    </a:cxn>
                    <a:cxn ang="0">
                      <a:pos x="csX142" y="csY142"/>
                    </a:cxn>
                    <a:cxn ang="0">
                      <a:pos x="csX143" y="csY143"/>
                    </a:cxn>
                    <a:cxn ang="0">
                      <a:pos x="csX144" y="csY144"/>
                    </a:cxn>
                    <a:cxn ang="0">
                      <a:pos x="csX145" y="csY145"/>
                    </a:cxn>
                    <a:cxn ang="0">
                      <a:pos x="csX146" y="csY146"/>
                    </a:cxn>
                    <a:cxn ang="0">
                      <a:pos x="csX147" y="csY147"/>
                    </a:cxn>
                    <a:cxn ang="0">
                      <a:pos x="csX148" y="csY148"/>
                    </a:cxn>
                    <a:cxn ang="0">
                      <a:pos x="csX149" y="csY149"/>
                    </a:cxn>
                    <a:cxn ang="0">
                      <a:pos x="csX150" y="csY150"/>
                    </a:cxn>
                    <a:cxn ang="0">
                      <a:pos x="csX151" y="csY151"/>
                    </a:cxn>
                    <a:cxn ang="0">
                      <a:pos x="csX152" y="csY152"/>
                    </a:cxn>
                    <a:cxn ang="0">
                      <a:pos x="csX153" y="csY153"/>
                    </a:cxn>
                    <a:cxn ang="0">
                      <a:pos x="csX154" y="csY154"/>
                    </a:cxn>
                    <a:cxn ang="0">
                      <a:pos x="csX155" y="csY155"/>
                    </a:cxn>
                    <a:cxn ang="0">
                      <a:pos x="csX156" y="csY156"/>
                    </a:cxn>
                    <a:cxn ang="0">
                      <a:pos x="csX157" y="csY157"/>
                    </a:cxn>
                    <a:cxn ang="0">
                      <a:pos x="csX158" y="csY158"/>
                    </a:cxn>
                    <a:cxn ang="0">
                      <a:pos x="csX159" y="csY159"/>
                    </a:cxn>
                    <a:cxn ang="0">
                      <a:pos x="csX160" y="csY160"/>
                    </a:cxn>
                    <a:cxn ang="0">
                      <a:pos x="csX161" y="csY161"/>
                    </a:cxn>
                    <a:cxn ang="0">
                      <a:pos x="csX162" y="csY162"/>
                    </a:cxn>
                    <a:cxn ang="0">
                      <a:pos x="csX163" y="csY163"/>
                    </a:cxn>
                    <a:cxn ang="0">
                      <a:pos x="csX164" y="csY164"/>
                    </a:cxn>
                    <a:cxn ang="0">
                      <a:pos x="csX165" y="csY165"/>
                    </a:cxn>
                    <a:cxn ang="0">
                      <a:pos x="csX166" y="csY166"/>
                    </a:cxn>
                    <a:cxn ang="0">
                      <a:pos x="csX167" y="csY167"/>
                    </a:cxn>
                    <a:cxn ang="0">
                      <a:pos x="csX168" y="csY168"/>
                    </a:cxn>
                    <a:cxn ang="0">
                      <a:pos x="csX169" y="csY169"/>
                    </a:cxn>
                    <a:cxn ang="0">
                      <a:pos x="csX170" y="csY170"/>
                    </a:cxn>
                    <a:cxn ang="0">
                      <a:pos x="csX171" y="csY171"/>
                    </a:cxn>
                    <a:cxn ang="0">
                      <a:pos x="csX172" y="csY172"/>
                    </a:cxn>
                    <a:cxn ang="0">
                      <a:pos x="csX173" y="csY173"/>
                    </a:cxn>
                    <a:cxn ang="0">
                      <a:pos x="csX174" y="csY174"/>
                    </a:cxn>
                    <a:cxn ang="0">
                      <a:pos x="csX175" y="csY175"/>
                    </a:cxn>
                    <a:cxn ang="0">
                      <a:pos x="csX176" y="csY176"/>
                    </a:cxn>
                    <a:cxn ang="0">
                      <a:pos x="csX177" y="csY177"/>
                    </a:cxn>
                    <a:cxn ang="0">
                      <a:pos x="csX178" y="csY178"/>
                    </a:cxn>
                    <a:cxn ang="0">
                      <a:pos x="csX179" y="csY179"/>
                    </a:cxn>
                    <a:cxn ang="0">
                      <a:pos x="csX180" y="csY180"/>
                    </a:cxn>
                    <a:cxn ang="0">
                      <a:pos x="csX181" y="csY181"/>
                    </a:cxn>
                    <a:cxn ang="0">
                      <a:pos x="csX182" y="csY182"/>
                    </a:cxn>
                    <a:cxn ang="0">
                      <a:pos x="csX183" y="csY183"/>
                    </a:cxn>
                    <a:cxn ang="0">
                      <a:pos x="csX184" y="csY184"/>
                    </a:cxn>
                    <a:cxn ang="0">
                      <a:pos x="csX185" y="csY185"/>
                    </a:cxn>
                    <a:cxn ang="0">
                      <a:pos x="csX186" y="csY186"/>
                    </a:cxn>
                    <a:cxn ang="0">
                      <a:pos x="csX187" y="csY187"/>
                    </a:cxn>
                    <a:cxn ang="0">
                      <a:pos x="csX188" y="csY188"/>
                    </a:cxn>
                    <a:cxn ang="0">
                      <a:pos x="csX189" y="csY189"/>
                    </a:cxn>
                    <a:cxn ang="0">
                      <a:pos x="csX190" y="csY190"/>
                    </a:cxn>
                    <a:cxn ang="0">
                      <a:pos x="csX191" y="csY191"/>
                    </a:cxn>
                    <a:cxn ang="0">
                      <a:pos x="csX192" y="csY192"/>
                    </a:cxn>
                    <a:cxn ang="0">
                      <a:pos x="csX193" y="csY193"/>
                    </a:cxn>
                    <a:cxn ang="0">
                      <a:pos x="csX194" y="csY194"/>
                    </a:cxn>
                    <a:cxn ang="0">
                      <a:pos x="csX195" y="csY195"/>
                    </a:cxn>
                  </a:cxnLst>
                  <a:rect l="l" t="t" r="r" b="b"/>
                  <a:pathLst>
                    <a:path w="805976" h="592036">
                      <a:moveTo>
                        <a:pt x="148791" y="341483"/>
                      </a:moveTo>
                      <a:lnTo>
                        <a:pt x="95027" y="341483"/>
                      </a:lnTo>
                      <a:cubicBezTo>
                        <a:pt x="69801" y="341483"/>
                        <a:pt x="45616" y="331437"/>
                        <a:pt x="27831" y="313614"/>
                      </a:cubicBezTo>
                      <a:cubicBezTo>
                        <a:pt x="10009" y="295829"/>
                        <a:pt x="0" y="271645"/>
                        <a:pt x="0" y="246456"/>
                      </a:cubicBezTo>
                      <a:lnTo>
                        <a:pt x="0" y="95027"/>
                      </a:lnTo>
                      <a:cubicBezTo>
                        <a:pt x="0" y="69838"/>
                        <a:pt x="10009" y="45653"/>
                        <a:pt x="27831" y="27831"/>
                      </a:cubicBezTo>
                      <a:cubicBezTo>
                        <a:pt x="45616" y="10009"/>
                        <a:pt x="69800" y="0"/>
                        <a:pt x="95027" y="0"/>
                      </a:cubicBezTo>
                      <a:lnTo>
                        <a:pt x="355364" y="0"/>
                      </a:lnTo>
                      <a:cubicBezTo>
                        <a:pt x="380553" y="0"/>
                        <a:pt x="404738" y="10009"/>
                        <a:pt x="422560" y="27831"/>
                      </a:cubicBezTo>
                      <a:cubicBezTo>
                        <a:pt x="425425" y="30696"/>
                        <a:pt x="425425" y="35347"/>
                        <a:pt x="422560" y="38211"/>
                      </a:cubicBezTo>
                      <a:cubicBezTo>
                        <a:pt x="419696" y="41039"/>
                        <a:pt x="415082" y="41039"/>
                        <a:pt x="412180" y="38211"/>
                      </a:cubicBezTo>
                      <a:cubicBezTo>
                        <a:pt x="397112" y="23106"/>
                        <a:pt x="376684" y="14659"/>
                        <a:pt x="355365" y="14659"/>
                      </a:cubicBezTo>
                      <a:lnTo>
                        <a:pt x="95028" y="14659"/>
                      </a:lnTo>
                      <a:cubicBezTo>
                        <a:pt x="73708" y="14659"/>
                        <a:pt x="53245" y="23105"/>
                        <a:pt x="38175" y="38211"/>
                      </a:cubicBezTo>
                      <a:cubicBezTo>
                        <a:pt x="23107" y="53280"/>
                        <a:pt x="14660" y="73707"/>
                        <a:pt x="14660" y="95026"/>
                      </a:cubicBezTo>
                      <a:lnTo>
                        <a:pt x="14660" y="246455"/>
                      </a:lnTo>
                      <a:cubicBezTo>
                        <a:pt x="14660" y="267737"/>
                        <a:pt x="23106" y="288201"/>
                        <a:pt x="38175" y="303269"/>
                      </a:cubicBezTo>
                      <a:cubicBezTo>
                        <a:pt x="53244" y="318338"/>
                        <a:pt x="73708" y="326822"/>
                        <a:pt x="95028" y="326822"/>
                      </a:cubicBezTo>
                      <a:lnTo>
                        <a:pt x="355365" y="326822"/>
                      </a:lnTo>
                      <a:cubicBezTo>
                        <a:pt x="376685" y="326822"/>
                        <a:pt x="397112" y="318339"/>
                        <a:pt x="412180" y="303269"/>
                      </a:cubicBezTo>
                      <a:cubicBezTo>
                        <a:pt x="427286" y="288201"/>
                        <a:pt x="435733" y="267736"/>
                        <a:pt x="435733" y="246455"/>
                      </a:cubicBezTo>
                      <a:lnTo>
                        <a:pt x="435733" y="95026"/>
                      </a:lnTo>
                      <a:cubicBezTo>
                        <a:pt x="435733" y="86915"/>
                        <a:pt x="434505" y="78916"/>
                        <a:pt x="432161" y="71288"/>
                      </a:cubicBezTo>
                      <a:cubicBezTo>
                        <a:pt x="430970" y="67418"/>
                        <a:pt x="433128" y="63288"/>
                        <a:pt x="436998" y="62098"/>
                      </a:cubicBezTo>
                      <a:cubicBezTo>
                        <a:pt x="440830" y="60907"/>
                        <a:pt x="444960" y="63065"/>
                        <a:pt x="446151" y="66935"/>
                      </a:cubicBezTo>
                      <a:cubicBezTo>
                        <a:pt x="448941" y="75976"/>
                        <a:pt x="450392" y="85427"/>
                        <a:pt x="450392" y="95026"/>
                      </a:cubicBezTo>
                      <a:lnTo>
                        <a:pt x="450392" y="128028"/>
                      </a:lnTo>
                      <a:lnTo>
                        <a:pt x="776471" y="128028"/>
                      </a:lnTo>
                      <a:cubicBezTo>
                        <a:pt x="784322" y="128028"/>
                        <a:pt x="791801" y="131153"/>
                        <a:pt x="797344" y="136660"/>
                      </a:cubicBezTo>
                      <a:cubicBezTo>
                        <a:pt x="802851" y="142204"/>
                        <a:pt x="805976" y="149720"/>
                        <a:pt x="805976" y="157533"/>
                      </a:cubicBezTo>
                      <a:lnTo>
                        <a:pt x="805976" y="461771"/>
                      </a:lnTo>
                      <a:cubicBezTo>
                        <a:pt x="805976" y="469622"/>
                        <a:pt x="802851" y="477101"/>
                        <a:pt x="797344" y="482644"/>
                      </a:cubicBezTo>
                      <a:cubicBezTo>
                        <a:pt x="791800" y="488188"/>
                        <a:pt x="784321" y="491276"/>
                        <a:pt x="776471" y="491276"/>
                      </a:cubicBezTo>
                      <a:lnTo>
                        <a:pt x="483577" y="491276"/>
                      </a:lnTo>
                      <a:cubicBezTo>
                        <a:pt x="479559" y="491276"/>
                        <a:pt x="476285" y="488002"/>
                        <a:pt x="476285" y="483947"/>
                      </a:cubicBezTo>
                      <a:cubicBezTo>
                        <a:pt x="476285" y="479928"/>
                        <a:pt x="479559" y="476617"/>
                        <a:pt x="483577" y="476617"/>
                      </a:cubicBezTo>
                      <a:lnTo>
                        <a:pt x="776471" y="476617"/>
                      </a:lnTo>
                      <a:cubicBezTo>
                        <a:pt x="780415" y="476617"/>
                        <a:pt x="784210" y="475054"/>
                        <a:pt x="786964" y="472301"/>
                      </a:cubicBezTo>
                      <a:cubicBezTo>
                        <a:pt x="789754" y="469510"/>
                        <a:pt x="791317" y="465715"/>
                        <a:pt x="791317" y="461771"/>
                      </a:cubicBezTo>
                      <a:lnTo>
                        <a:pt x="791317" y="406816"/>
                      </a:lnTo>
                      <a:cubicBezTo>
                        <a:pt x="789271" y="406705"/>
                        <a:pt x="787299" y="405775"/>
                        <a:pt x="785922" y="404063"/>
                      </a:cubicBezTo>
                      <a:cubicBezTo>
                        <a:pt x="756416" y="366968"/>
                        <a:pt x="724940" y="335751"/>
                        <a:pt x="694207" y="315808"/>
                      </a:cubicBezTo>
                      <a:cubicBezTo>
                        <a:pt x="690821" y="313613"/>
                        <a:pt x="689853" y="309074"/>
                        <a:pt x="692086" y="305651"/>
                      </a:cubicBezTo>
                      <a:cubicBezTo>
                        <a:pt x="694281" y="302265"/>
                        <a:pt x="698820" y="301298"/>
                        <a:pt x="702206" y="303530"/>
                      </a:cubicBezTo>
                      <a:cubicBezTo>
                        <a:pt x="731935" y="322840"/>
                        <a:pt x="762481" y="352271"/>
                        <a:pt x="791317" y="387432"/>
                      </a:cubicBezTo>
                      <a:lnTo>
                        <a:pt x="791317" y="157527"/>
                      </a:lnTo>
                      <a:cubicBezTo>
                        <a:pt x="791317" y="153583"/>
                        <a:pt x="789755" y="149825"/>
                        <a:pt x="786964" y="147034"/>
                      </a:cubicBezTo>
                      <a:cubicBezTo>
                        <a:pt x="784211" y="144244"/>
                        <a:pt x="780416" y="142681"/>
                        <a:pt x="776471" y="142681"/>
                      </a:cubicBezTo>
                      <a:lnTo>
                        <a:pt x="450392" y="142681"/>
                      </a:lnTo>
                      <a:lnTo>
                        <a:pt x="450392" y="246456"/>
                      </a:lnTo>
                      <a:cubicBezTo>
                        <a:pt x="450392" y="271645"/>
                        <a:pt x="440384" y="295830"/>
                        <a:pt x="422561" y="313615"/>
                      </a:cubicBezTo>
                      <a:cubicBezTo>
                        <a:pt x="408274" y="327902"/>
                        <a:pt x="389931" y="337167"/>
                        <a:pt x="370211" y="340292"/>
                      </a:cubicBezTo>
                      <a:lnTo>
                        <a:pt x="370211" y="393015"/>
                      </a:lnTo>
                      <a:cubicBezTo>
                        <a:pt x="370695" y="393276"/>
                        <a:pt x="371178" y="393573"/>
                        <a:pt x="371588" y="393945"/>
                      </a:cubicBezTo>
                      <a:cubicBezTo>
                        <a:pt x="374341" y="396327"/>
                        <a:pt x="377652" y="396289"/>
                        <a:pt x="381335" y="395396"/>
                      </a:cubicBezTo>
                      <a:cubicBezTo>
                        <a:pt x="384982" y="394541"/>
                        <a:pt x="388889" y="392829"/>
                        <a:pt x="393019" y="390783"/>
                      </a:cubicBezTo>
                      <a:cubicBezTo>
                        <a:pt x="411622" y="381593"/>
                        <a:pt x="434355" y="366189"/>
                        <a:pt x="458317" y="367714"/>
                      </a:cubicBezTo>
                      <a:cubicBezTo>
                        <a:pt x="496045" y="370095"/>
                        <a:pt x="535373" y="388439"/>
                        <a:pt x="568188" y="393796"/>
                      </a:cubicBezTo>
                      <a:cubicBezTo>
                        <a:pt x="587127" y="396922"/>
                        <a:pt x="603721" y="395620"/>
                        <a:pt x="615628" y="381258"/>
                      </a:cubicBezTo>
                      <a:cubicBezTo>
                        <a:pt x="625711" y="369016"/>
                        <a:pt x="630399" y="354953"/>
                        <a:pt x="624111" y="344163"/>
                      </a:cubicBezTo>
                      <a:cubicBezTo>
                        <a:pt x="621023" y="338879"/>
                        <a:pt x="615367" y="334638"/>
                        <a:pt x="606958" y="331735"/>
                      </a:cubicBezTo>
                      <a:cubicBezTo>
                        <a:pt x="597210" y="328387"/>
                        <a:pt x="584151" y="326898"/>
                        <a:pt x="567221" y="327866"/>
                      </a:cubicBezTo>
                      <a:cubicBezTo>
                        <a:pt x="564393" y="328015"/>
                        <a:pt x="561714" y="326564"/>
                        <a:pt x="560375" y="324071"/>
                      </a:cubicBezTo>
                      <a:cubicBezTo>
                        <a:pt x="559035" y="321578"/>
                        <a:pt x="559184" y="318564"/>
                        <a:pt x="560858" y="316257"/>
                      </a:cubicBezTo>
                      <a:cubicBezTo>
                        <a:pt x="589843" y="276260"/>
                        <a:pt x="628092" y="269971"/>
                        <a:pt x="669463" y="286306"/>
                      </a:cubicBezTo>
                      <a:cubicBezTo>
                        <a:pt x="673220" y="287757"/>
                        <a:pt x="675081" y="292036"/>
                        <a:pt x="673592" y="295794"/>
                      </a:cubicBezTo>
                      <a:cubicBezTo>
                        <a:pt x="672104" y="299552"/>
                        <a:pt x="667825" y="301412"/>
                        <a:pt x="664067" y="299924"/>
                      </a:cubicBezTo>
                      <a:cubicBezTo>
                        <a:pt x="633892" y="287980"/>
                        <a:pt x="605615" y="290250"/>
                        <a:pt x="582732" y="313058"/>
                      </a:cubicBezTo>
                      <a:cubicBezTo>
                        <a:pt x="612684" y="314248"/>
                        <a:pt x="629502" y="324294"/>
                        <a:pt x="636795" y="336796"/>
                      </a:cubicBezTo>
                      <a:cubicBezTo>
                        <a:pt x="645799" y="352311"/>
                        <a:pt x="641445" y="372998"/>
                        <a:pt x="626897" y="390597"/>
                      </a:cubicBezTo>
                      <a:cubicBezTo>
                        <a:pt x="611493" y="409200"/>
                        <a:pt x="590360" y="412288"/>
                        <a:pt x="565840" y="408270"/>
                      </a:cubicBezTo>
                      <a:cubicBezTo>
                        <a:pt x="533396" y="402950"/>
                        <a:pt x="494625" y="384718"/>
                        <a:pt x="457379" y="382337"/>
                      </a:cubicBezTo>
                      <a:cubicBezTo>
                        <a:pt x="447258" y="381704"/>
                        <a:pt x="437435" y="384867"/>
                        <a:pt x="428171" y="389071"/>
                      </a:cubicBezTo>
                      <a:cubicBezTo>
                        <a:pt x="417902" y="393685"/>
                        <a:pt x="408228" y="399601"/>
                        <a:pt x="399522" y="403917"/>
                      </a:cubicBezTo>
                      <a:cubicBezTo>
                        <a:pt x="388509" y="409386"/>
                        <a:pt x="378575" y="411991"/>
                        <a:pt x="370203" y="409572"/>
                      </a:cubicBezTo>
                      <a:lnTo>
                        <a:pt x="370203" y="461774"/>
                      </a:lnTo>
                      <a:cubicBezTo>
                        <a:pt x="370203" y="465718"/>
                        <a:pt x="371803" y="469513"/>
                        <a:pt x="374593" y="472304"/>
                      </a:cubicBezTo>
                      <a:cubicBezTo>
                        <a:pt x="377347" y="475057"/>
                        <a:pt x="381142" y="476620"/>
                        <a:pt x="385049" y="476620"/>
                      </a:cubicBezTo>
                      <a:lnTo>
                        <a:pt x="446962" y="476620"/>
                      </a:lnTo>
                      <a:cubicBezTo>
                        <a:pt x="450980" y="476620"/>
                        <a:pt x="454291" y="479931"/>
                        <a:pt x="454291" y="483950"/>
                      </a:cubicBezTo>
                      <a:cubicBezTo>
                        <a:pt x="454291" y="488005"/>
                        <a:pt x="450980" y="491279"/>
                        <a:pt x="446962" y="491279"/>
                      </a:cubicBezTo>
                      <a:lnTo>
                        <a:pt x="385049" y="491279"/>
                      </a:lnTo>
                      <a:cubicBezTo>
                        <a:pt x="377236" y="491279"/>
                        <a:pt x="369757" y="488191"/>
                        <a:pt x="364213" y="482647"/>
                      </a:cubicBezTo>
                      <a:cubicBezTo>
                        <a:pt x="358669" y="477104"/>
                        <a:pt x="355581" y="469625"/>
                        <a:pt x="355581" y="461774"/>
                      </a:cubicBezTo>
                      <a:lnTo>
                        <a:pt x="355581" y="341483"/>
                      </a:lnTo>
                      <a:lnTo>
                        <a:pt x="355358" y="341483"/>
                      </a:lnTo>
                      <a:lnTo>
                        <a:pt x="286934" y="341483"/>
                      </a:lnTo>
                      <a:cubicBezTo>
                        <a:pt x="286971" y="341744"/>
                        <a:pt x="286971" y="342041"/>
                        <a:pt x="286971" y="342339"/>
                      </a:cubicBezTo>
                      <a:lnTo>
                        <a:pt x="286971" y="371807"/>
                      </a:lnTo>
                      <a:cubicBezTo>
                        <a:pt x="286971" y="379658"/>
                        <a:pt x="283846" y="387211"/>
                        <a:pt x="278302" y="392755"/>
                      </a:cubicBezTo>
                      <a:cubicBezTo>
                        <a:pt x="272721" y="398336"/>
                        <a:pt x="265205" y="401461"/>
                        <a:pt x="257318" y="401461"/>
                      </a:cubicBezTo>
                      <a:lnTo>
                        <a:pt x="246528" y="401461"/>
                      </a:lnTo>
                      <a:lnTo>
                        <a:pt x="247086" y="446631"/>
                      </a:lnTo>
                      <a:lnTo>
                        <a:pt x="252592" y="446631"/>
                      </a:lnTo>
                      <a:cubicBezTo>
                        <a:pt x="261708" y="446631"/>
                        <a:pt x="270452" y="450277"/>
                        <a:pt x="276889" y="456714"/>
                      </a:cubicBezTo>
                      <a:cubicBezTo>
                        <a:pt x="283363" y="463151"/>
                        <a:pt x="286972" y="471895"/>
                        <a:pt x="286972" y="481010"/>
                      </a:cubicBezTo>
                      <a:lnTo>
                        <a:pt x="286972" y="512004"/>
                      </a:lnTo>
                      <a:lnTo>
                        <a:pt x="303826" y="512004"/>
                      </a:lnTo>
                      <a:cubicBezTo>
                        <a:pt x="336643" y="512004"/>
                        <a:pt x="363246" y="538607"/>
                        <a:pt x="363246" y="571423"/>
                      </a:cubicBezTo>
                      <a:lnTo>
                        <a:pt x="363246" y="584520"/>
                      </a:lnTo>
                      <a:lnTo>
                        <a:pt x="355916" y="592036"/>
                      </a:lnTo>
                      <a:lnTo>
                        <a:pt x="72662" y="592036"/>
                      </a:lnTo>
                      <a:cubicBezTo>
                        <a:pt x="76717" y="592036"/>
                        <a:pt x="79992" y="588725"/>
                        <a:pt x="79992" y="584706"/>
                      </a:cubicBezTo>
                      <a:lnTo>
                        <a:pt x="79992" y="584520"/>
                      </a:lnTo>
                      <a:lnTo>
                        <a:pt x="72662" y="592036"/>
                      </a:lnTo>
                      <a:lnTo>
                        <a:pt x="65332" y="584520"/>
                      </a:lnTo>
                      <a:lnTo>
                        <a:pt x="65332" y="571423"/>
                      </a:lnTo>
                      <a:cubicBezTo>
                        <a:pt x="65332" y="538607"/>
                        <a:pt x="91935" y="512004"/>
                        <a:pt x="124752" y="512004"/>
                      </a:cubicBezTo>
                      <a:lnTo>
                        <a:pt x="148750" y="512004"/>
                      </a:lnTo>
                      <a:lnTo>
                        <a:pt x="148750" y="481010"/>
                      </a:lnTo>
                      <a:cubicBezTo>
                        <a:pt x="148750" y="471894"/>
                        <a:pt x="152359" y="463151"/>
                        <a:pt x="158796" y="456714"/>
                      </a:cubicBezTo>
                      <a:cubicBezTo>
                        <a:pt x="165270" y="450277"/>
                        <a:pt x="174014" y="446631"/>
                        <a:pt x="183130" y="446631"/>
                      </a:cubicBezTo>
                      <a:lnTo>
                        <a:pt x="189120" y="446631"/>
                      </a:lnTo>
                      <a:lnTo>
                        <a:pt x="188562" y="401461"/>
                      </a:lnTo>
                      <a:lnTo>
                        <a:pt x="178404" y="401461"/>
                      </a:lnTo>
                      <a:cubicBezTo>
                        <a:pt x="170517" y="401461"/>
                        <a:pt x="163001" y="398336"/>
                        <a:pt x="157420" y="392755"/>
                      </a:cubicBezTo>
                      <a:cubicBezTo>
                        <a:pt x="151876" y="387211"/>
                        <a:pt x="148751" y="379658"/>
                        <a:pt x="148751" y="371807"/>
                      </a:cubicBezTo>
                      <a:lnTo>
                        <a:pt x="148751" y="342339"/>
                      </a:lnTo>
                      <a:cubicBezTo>
                        <a:pt x="148751" y="342041"/>
                        <a:pt x="148751" y="341744"/>
                        <a:pt x="148788" y="341483"/>
                      </a:cubicBezTo>
                      <a:close/>
                      <a:moveTo>
                        <a:pt x="272397" y="341483"/>
                      </a:moveTo>
                      <a:lnTo>
                        <a:pt x="163345" y="341483"/>
                      </a:lnTo>
                      <a:cubicBezTo>
                        <a:pt x="163382" y="341743"/>
                        <a:pt x="163382" y="342041"/>
                        <a:pt x="163382" y="342338"/>
                      </a:cubicBezTo>
                      <a:lnTo>
                        <a:pt x="163382" y="371807"/>
                      </a:lnTo>
                      <a:cubicBezTo>
                        <a:pt x="163382" y="375788"/>
                        <a:pt x="164982" y="379583"/>
                        <a:pt x="167810" y="382411"/>
                      </a:cubicBezTo>
                      <a:cubicBezTo>
                        <a:pt x="170601" y="385202"/>
                        <a:pt x="174433" y="386802"/>
                        <a:pt x="178414" y="386802"/>
                      </a:cubicBezTo>
                      <a:lnTo>
                        <a:pt x="257331" y="386802"/>
                      </a:lnTo>
                      <a:cubicBezTo>
                        <a:pt x="261312" y="386802"/>
                        <a:pt x="265144" y="385202"/>
                        <a:pt x="267935" y="382411"/>
                      </a:cubicBezTo>
                      <a:cubicBezTo>
                        <a:pt x="270763" y="379583"/>
                        <a:pt x="272325" y="375788"/>
                        <a:pt x="272325" y="371807"/>
                      </a:cubicBezTo>
                      <a:lnTo>
                        <a:pt x="272325" y="342338"/>
                      </a:lnTo>
                      <a:cubicBezTo>
                        <a:pt x="272325" y="342041"/>
                        <a:pt x="272363" y="341743"/>
                        <a:pt x="272400" y="341483"/>
                      </a:cubicBezTo>
                      <a:close/>
                      <a:moveTo>
                        <a:pt x="231879" y="401461"/>
                      </a:moveTo>
                      <a:lnTo>
                        <a:pt x="203229" y="401461"/>
                      </a:lnTo>
                      <a:lnTo>
                        <a:pt x="203825" y="446630"/>
                      </a:lnTo>
                      <a:lnTo>
                        <a:pt x="232437" y="446630"/>
                      </a:lnTo>
                      <a:close/>
                      <a:moveTo>
                        <a:pt x="272323" y="511998"/>
                      </a:moveTo>
                      <a:lnTo>
                        <a:pt x="272323" y="481005"/>
                      </a:lnTo>
                      <a:cubicBezTo>
                        <a:pt x="272323" y="475796"/>
                        <a:pt x="270239" y="470773"/>
                        <a:pt x="266556" y="467053"/>
                      </a:cubicBezTo>
                      <a:cubicBezTo>
                        <a:pt x="262872" y="463369"/>
                        <a:pt x="257849" y="461286"/>
                        <a:pt x="252603" y="461286"/>
                      </a:cubicBezTo>
                      <a:lnTo>
                        <a:pt x="239766" y="461286"/>
                      </a:lnTo>
                      <a:lnTo>
                        <a:pt x="196681" y="461286"/>
                      </a:lnTo>
                      <a:lnTo>
                        <a:pt x="183137" y="461286"/>
                      </a:lnTo>
                      <a:cubicBezTo>
                        <a:pt x="177891" y="461286"/>
                        <a:pt x="172869" y="463369"/>
                        <a:pt x="169185" y="467053"/>
                      </a:cubicBezTo>
                      <a:cubicBezTo>
                        <a:pt x="165502" y="470773"/>
                        <a:pt x="163381" y="475796"/>
                        <a:pt x="163381" y="481005"/>
                      </a:cubicBezTo>
                      <a:lnTo>
                        <a:pt x="163381" y="511998"/>
                      </a:lnTo>
                      <a:close/>
                      <a:moveTo>
                        <a:pt x="303837" y="526658"/>
                      </a:moveTo>
                      <a:lnTo>
                        <a:pt x="124757" y="526658"/>
                      </a:lnTo>
                      <a:cubicBezTo>
                        <a:pt x="100014" y="526658"/>
                        <a:pt x="79998" y="546676"/>
                        <a:pt x="79998" y="571418"/>
                      </a:cubicBezTo>
                      <a:lnTo>
                        <a:pt x="79998" y="577371"/>
                      </a:lnTo>
                      <a:lnTo>
                        <a:pt x="348593" y="577371"/>
                      </a:lnTo>
                      <a:lnTo>
                        <a:pt x="348593" y="571418"/>
                      </a:lnTo>
                      <a:cubicBezTo>
                        <a:pt x="348593" y="546675"/>
                        <a:pt x="328538" y="526658"/>
                        <a:pt x="303833" y="526658"/>
                      </a:cubicBezTo>
                      <a:close/>
                      <a:moveTo>
                        <a:pt x="138226" y="62648"/>
                      </a:moveTo>
                      <a:cubicBezTo>
                        <a:pt x="144849" y="62648"/>
                        <a:pt x="151248" y="65289"/>
                        <a:pt x="155937" y="70015"/>
                      </a:cubicBezTo>
                      <a:cubicBezTo>
                        <a:pt x="160625" y="74703"/>
                        <a:pt x="163266" y="81066"/>
                        <a:pt x="163266" y="87688"/>
                      </a:cubicBezTo>
                      <a:lnTo>
                        <a:pt x="163266" y="95837"/>
                      </a:lnTo>
                      <a:cubicBezTo>
                        <a:pt x="163266" y="102497"/>
                        <a:pt x="160625" y="108859"/>
                        <a:pt x="155937" y="113548"/>
                      </a:cubicBezTo>
                      <a:cubicBezTo>
                        <a:pt x="151249" y="118273"/>
                        <a:pt x="144849" y="120877"/>
                        <a:pt x="138226" y="120877"/>
                      </a:cubicBezTo>
                      <a:lnTo>
                        <a:pt x="86508" y="120877"/>
                      </a:lnTo>
                      <a:cubicBezTo>
                        <a:pt x="79848" y="120877"/>
                        <a:pt x="73485" y="118273"/>
                        <a:pt x="68797" y="113548"/>
                      </a:cubicBezTo>
                      <a:cubicBezTo>
                        <a:pt x="64109" y="108860"/>
                        <a:pt x="61467" y="102497"/>
                        <a:pt x="61467" y="95837"/>
                      </a:cubicBezTo>
                      <a:lnTo>
                        <a:pt x="61467" y="87688"/>
                      </a:lnTo>
                      <a:cubicBezTo>
                        <a:pt x="61467" y="81066"/>
                        <a:pt x="64109" y="74703"/>
                        <a:pt x="68797" y="70015"/>
                      </a:cubicBezTo>
                      <a:cubicBezTo>
                        <a:pt x="73485" y="65290"/>
                        <a:pt x="79848" y="62648"/>
                        <a:pt x="86508" y="62648"/>
                      </a:cubicBezTo>
                      <a:close/>
                      <a:moveTo>
                        <a:pt x="138226" y="77308"/>
                      </a:moveTo>
                      <a:lnTo>
                        <a:pt x="86508" y="77308"/>
                      </a:lnTo>
                      <a:cubicBezTo>
                        <a:pt x="83717" y="77308"/>
                        <a:pt x="81076" y="78424"/>
                        <a:pt x="79141" y="80359"/>
                      </a:cubicBezTo>
                      <a:cubicBezTo>
                        <a:pt x="77206" y="82294"/>
                        <a:pt x="76090" y="84935"/>
                        <a:pt x="76090" y="87688"/>
                      </a:cubicBezTo>
                      <a:lnTo>
                        <a:pt x="76090" y="95837"/>
                      </a:lnTo>
                      <a:cubicBezTo>
                        <a:pt x="76090" y="98627"/>
                        <a:pt x="77206" y="101232"/>
                        <a:pt x="79141" y="103204"/>
                      </a:cubicBezTo>
                      <a:cubicBezTo>
                        <a:pt x="81076" y="105139"/>
                        <a:pt x="83717" y="106255"/>
                        <a:pt x="86508" y="106255"/>
                      </a:cubicBezTo>
                      <a:lnTo>
                        <a:pt x="138226" y="106255"/>
                      </a:lnTo>
                      <a:cubicBezTo>
                        <a:pt x="140979" y="106255"/>
                        <a:pt x="143621" y="105139"/>
                        <a:pt x="145556" y="103204"/>
                      </a:cubicBezTo>
                      <a:cubicBezTo>
                        <a:pt x="147490" y="101232"/>
                        <a:pt x="148607" y="98627"/>
                        <a:pt x="148607" y="95837"/>
                      </a:cubicBezTo>
                      <a:lnTo>
                        <a:pt x="148607" y="87688"/>
                      </a:lnTo>
                      <a:cubicBezTo>
                        <a:pt x="148607" y="84935"/>
                        <a:pt x="147490" y="82293"/>
                        <a:pt x="145556" y="80359"/>
                      </a:cubicBezTo>
                      <a:cubicBezTo>
                        <a:pt x="143621" y="78424"/>
                        <a:pt x="140979" y="77308"/>
                        <a:pt x="138226" y="77308"/>
                      </a:cubicBezTo>
                      <a:close/>
                      <a:moveTo>
                        <a:pt x="290550" y="65364"/>
                      </a:moveTo>
                      <a:cubicBezTo>
                        <a:pt x="348705" y="65364"/>
                        <a:pt x="395915" y="112580"/>
                        <a:pt x="395915" y="170730"/>
                      </a:cubicBezTo>
                      <a:cubicBezTo>
                        <a:pt x="395915" y="228885"/>
                        <a:pt x="348700" y="276095"/>
                        <a:pt x="290550" y="276095"/>
                      </a:cubicBezTo>
                      <a:cubicBezTo>
                        <a:pt x="232400" y="276095"/>
                        <a:pt x="185184" y="228880"/>
                        <a:pt x="185184" y="170730"/>
                      </a:cubicBezTo>
                      <a:cubicBezTo>
                        <a:pt x="185184" y="112575"/>
                        <a:pt x="232400" y="65364"/>
                        <a:pt x="290550" y="65364"/>
                      </a:cubicBezTo>
                      <a:close/>
                      <a:moveTo>
                        <a:pt x="290550" y="80024"/>
                      </a:moveTo>
                      <a:cubicBezTo>
                        <a:pt x="240506" y="80024"/>
                        <a:pt x="199839" y="120654"/>
                        <a:pt x="199839" y="170735"/>
                      </a:cubicBezTo>
                      <a:cubicBezTo>
                        <a:pt x="199839" y="220778"/>
                        <a:pt x="240506" y="261445"/>
                        <a:pt x="290550" y="261445"/>
                      </a:cubicBezTo>
                      <a:cubicBezTo>
                        <a:pt x="340630" y="261445"/>
                        <a:pt x="381260" y="220778"/>
                        <a:pt x="381260" y="170735"/>
                      </a:cubicBezTo>
                      <a:cubicBezTo>
                        <a:pt x="381260" y="120654"/>
                        <a:pt x="340630" y="80024"/>
                        <a:pt x="290550" y="80024"/>
                      </a:cubicBezTo>
                      <a:close/>
                      <a:moveTo>
                        <a:pt x="290550" y="108935"/>
                      </a:moveTo>
                      <a:cubicBezTo>
                        <a:pt x="324668" y="108935"/>
                        <a:pt x="352351" y="136616"/>
                        <a:pt x="352351" y="170736"/>
                      </a:cubicBezTo>
                      <a:cubicBezTo>
                        <a:pt x="352351" y="204817"/>
                        <a:pt x="324669" y="232537"/>
                        <a:pt x="290550" y="232537"/>
                      </a:cubicBezTo>
                      <a:cubicBezTo>
                        <a:pt x="256430" y="232537"/>
                        <a:pt x="228749" y="204817"/>
                        <a:pt x="228749" y="170736"/>
                      </a:cubicBezTo>
                      <a:cubicBezTo>
                        <a:pt x="228749" y="136617"/>
                        <a:pt x="256430" y="108935"/>
                        <a:pt x="290550" y="108935"/>
                      </a:cubicBezTo>
                      <a:close/>
                      <a:moveTo>
                        <a:pt x="290550" y="123594"/>
                      </a:moveTo>
                      <a:cubicBezTo>
                        <a:pt x="264542" y="123594"/>
                        <a:pt x="243409" y="144690"/>
                        <a:pt x="243409" y="170736"/>
                      </a:cubicBezTo>
                      <a:cubicBezTo>
                        <a:pt x="243409" y="196744"/>
                        <a:pt x="264543" y="217877"/>
                        <a:pt x="290550" y="217877"/>
                      </a:cubicBezTo>
                      <a:cubicBezTo>
                        <a:pt x="316557" y="217877"/>
                        <a:pt x="337691" y="196743"/>
                        <a:pt x="337691" y="170736"/>
                      </a:cubicBezTo>
                      <a:cubicBezTo>
                        <a:pt x="337691" y="144690"/>
                        <a:pt x="316557" y="123594"/>
                        <a:pt x="290550" y="12359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>
                    <a:solidFill>
                      <a:schemeClr val="accent1">
                        <a:lumMod val="50000"/>
                      </a:schemeClr>
                    </a:solidFill>
                  </a:endParaRPr>
                </a:p>
              </p:txBody>
            </p:sp>
            <p:grpSp>
              <p:nvGrpSpPr>
                <p:cNvPr id="69" name="Agrupar 68">
                  <a:extLst>
                    <a:ext uri="{FF2B5EF4-FFF2-40B4-BE49-F238E27FC236}">
                      <a16:creationId xmlns:a16="http://schemas.microsoft.com/office/drawing/2014/main" id="{D77C217E-4C32-030F-E063-AF509A4B18B1}"/>
                    </a:ext>
                  </a:extLst>
                </p:cNvPr>
                <p:cNvGrpSpPr/>
                <p:nvPr/>
              </p:nvGrpSpPr>
              <p:grpSpPr>
                <a:xfrm>
                  <a:off x="5827381" y="3345363"/>
                  <a:ext cx="420446" cy="420446"/>
                  <a:chOff x="8729519" y="2486372"/>
                  <a:chExt cx="609600" cy="609600"/>
                </a:xfrm>
                <a:grpFill/>
              </p:grpSpPr>
              <p:sp>
                <p:nvSpPr>
                  <p:cNvPr id="46" name="Retângulo 45">
                    <a:extLst>
                      <a:ext uri="{FF2B5EF4-FFF2-40B4-BE49-F238E27FC236}">
                        <a16:creationId xmlns:a16="http://schemas.microsoft.com/office/drawing/2014/main" id="{89A639C0-0969-F507-FD95-9657A0A40ED7}"/>
                      </a:ext>
                    </a:extLst>
                  </p:cNvPr>
                  <p:cNvSpPr/>
                  <p:nvPr/>
                </p:nvSpPr>
                <p:spPr>
                  <a:xfrm>
                    <a:off x="8767619" y="2600672"/>
                    <a:ext cx="38100" cy="19050"/>
                  </a:xfrm>
                  <a:prstGeom prst="rect">
                    <a:avLst/>
                  </a:pr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47" name="Forma Livre: Forma 46">
                    <a:extLst>
                      <a:ext uri="{FF2B5EF4-FFF2-40B4-BE49-F238E27FC236}">
                        <a16:creationId xmlns:a16="http://schemas.microsoft.com/office/drawing/2014/main" id="{04A79C78-B0AD-EB7A-F023-ABEA2294122E}"/>
                      </a:ext>
                    </a:extLst>
                  </p:cNvPr>
                  <p:cNvSpPr/>
                  <p:nvPr/>
                </p:nvSpPr>
                <p:spPr>
                  <a:xfrm>
                    <a:off x="9129569" y="2886422"/>
                    <a:ext cx="209550" cy="209550"/>
                  </a:xfrm>
                  <a:custGeom>
                    <a:avLst/>
                    <a:gdLst>
                      <a:gd name="csX0" fmla="*/ 205873 w 209550"/>
                      <a:gd name="csY0" fmla="*/ 68685 h 209550"/>
                      <a:gd name="csX1" fmla="*/ 190500 w 209550"/>
                      <a:gd name="csY1" fmla="*/ 56721 h 209550"/>
                      <a:gd name="csX2" fmla="*/ 190500 w 209550"/>
                      <a:gd name="csY2" fmla="*/ 9525 h 209550"/>
                      <a:gd name="csX3" fmla="*/ 180975 w 209550"/>
                      <a:gd name="csY3" fmla="*/ 0 h 209550"/>
                      <a:gd name="csX4" fmla="*/ 142875 w 209550"/>
                      <a:gd name="csY4" fmla="*/ 0 h 209550"/>
                      <a:gd name="csX5" fmla="*/ 133350 w 209550"/>
                      <a:gd name="csY5" fmla="*/ 9525 h 209550"/>
                      <a:gd name="csX6" fmla="*/ 133350 w 209550"/>
                      <a:gd name="csY6" fmla="*/ 12268 h 209550"/>
                      <a:gd name="csX7" fmla="*/ 120148 w 209550"/>
                      <a:gd name="csY7" fmla="*/ 2010 h 209550"/>
                      <a:gd name="csX8" fmla="*/ 108452 w 209550"/>
                      <a:gd name="csY8" fmla="*/ 2010 h 209550"/>
                      <a:gd name="csX9" fmla="*/ 22727 w 209550"/>
                      <a:gd name="csY9" fmla="*/ 68685 h 209550"/>
                      <a:gd name="csX10" fmla="*/ 19050 w 209550"/>
                      <a:gd name="csY10" fmla="*/ 76200 h 209550"/>
                      <a:gd name="csX11" fmla="*/ 19050 w 209550"/>
                      <a:gd name="csY11" fmla="*/ 104775 h 209550"/>
                      <a:gd name="csX12" fmla="*/ 0 w 209550"/>
                      <a:gd name="csY12" fmla="*/ 104775 h 209550"/>
                      <a:gd name="csX13" fmla="*/ 0 w 209550"/>
                      <a:gd name="csY13" fmla="*/ 123825 h 209550"/>
                      <a:gd name="csX14" fmla="*/ 19050 w 209550"/>
                      <a:gd name="csY14" fmla="*/ 123825 h 209550"/>
                      <a:gd name="csX15" fmla="*/ 19050 w 209550"/>
                      <a:gd name="csY15" fmla="*/ 200025 h 209550"/>
                      <a:gd name="csX16" fmla="*/ 28575 w 209550"/>
                      <a:gd name="csY16" fmla="*/ 209550 h 209550"/>
                      <a:gd name="csX17" fmla="*/ 200025 w 209550"/>
                      <a:gd name="csY17" fmla="*/ 209550 h 209550"/>
                      <a:gd name="csX18" fmla="*/ 209550 w 209550"/>
                      <a:gd name="csY18" fmla="*/ 200025 h 209550"/>
                      <a:gd name="csX19" fmla="*/ 209550 w 209550"/>
                      <a:gd name="csY19" fmla="*/ 76200 h 209550"/>
                      <a:gd name="csX20" fmla="*/ 205873 w 209550"/>
                      <a:gd name="csY20" fmla="*/ 68685 h 209550"/>
                      <a:gd name="csX21" fmla="*/ 104775 w 209550"/>
                      <a:gd name="csY21" fmla="*/ 190500 h 209550"/>
                      <a:gd name="csX22" fmla="*/ 104775 w 209550"/>
                      <a:gd name="csY22" fmla="*/ 142875 h 209550"/>
                      <a:gd name="csX23" fmla="*/ 123825 w 209550"/>
                      <a:gd name="csY23" fmla="*/ 142875 h 209550"/>
                      <a:gd name="csX24" fmla="*/ 123825 w 209550"/>
                      <a:gd name="csY24" fmla="*/ 190500 h 209550"/>
                      <a:gd name="csX25" fmla="*/ 104775 w 209550"/>
                      <a:gd name="csY25" fmla="*/ 190500 h 209550"/>
                      <a:gd name="csX26" fmla="*/ 190500 w 209550"/>
                      <a:gd name="csY26" fmla="*/ 190500 h 209550"/>
                      <a:gd name="csX27" fmla="*/ 142875 w 209550"/>
                      <a:gd name="csY27" fmla="*/ 190500 h 209550"/>
                      <a:gd name="csX28" fmla="*/ 142875 w 209550"/>
                      <a:gd name="csY28" fmla="*/ 133350 h 209550"/>
                      <a:gd name="csX29" fmla="*/ 133350 w 209550"/>
                      <a:gd name="csY29" fmla="*/ 123825 h 209550"/>
                      <a:gd name="csX30" fmla="*/ 95250 w 209550"/>
                      <a:gd name="csY30" fmla="*/ 123825 h 209550"/>
                      <a:gd name="csX31" fmla="*/ 85725 w 209550"/>
                      <a:gd name="csY31" fmla="*/ 133350 h 209550"/>
                      <a:gd name="csX32" fmla="*/ 85725 w 209550"/>
                      <a:gd name="csY32" fmla="*/ 190500 h 209550"/>
                      <a:gd name="csX33" fmla="*/ 38100 w 209550"/>
                      <a:gd name="csY33" fmla="*/ 190500 h 209550"/>
                      <a:gd name="csX34" fmla="*/ 38100 w 209550"/>
                      <a:gd name="csY34" fmla="*/ 80858 h 209550"/>
                      <a:gd name="csX35" fmla="*/ 114300 w 209550"/>
                      <a:gd name="csY35" fmla="*/ 21584 h 209550"/>
                      <a:gd name="csX36" fmla="*/ 137027 w 209550"/>
                      <a:gd name="csY36" fmla="*/ 39253 h 209550"/>
                      <a:gd name="csX37" fmla="*/ 147056 w 209550"/>
                      <a:gd name="csY37" fmla="*/ 40291 h 209550"/>
                      <a:gd name="csX38" fmla="*/ 152400 w 209550"/>
                      <a:gd name="csY38" fmla="*/ 31747 h 209550"/>
                      <a:gd name="csX39" fmla="*/ 152400 w 209550"/>
                      <a:gd name="csY39" fmla="*/ 19050 h 209550"/>
                      <a:gd name="csX40" fmla="*/ 171450 w 209550"/>
                      <a:gd name="csY40" fmla="*/ 19050 h 209550"/>
                      <a:gd name="csX41" fmla="*/ 171450 w 209550"/>
                      <a:gd name="csY41" fmla="*/ 61379 h 209550"/>
                      <a:gd name="csX42" fmla="*/ 175127 w 209550"/>
                      <a:gd name="csY42" fmla="*/ 68894 h 209550"/>
                      <a:gd name="csX43" fmla="*/ 190500 w 209550"/>
                      <a:gd name="csY43" fmla="*/ 80858 h 209550"/>
                      <a:gd name="csX44" fmla="*/ 190500 w 209550"/>
                      <a:gd name="csY44" fmla="*/ 190500 h 20955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  <a:cxn ang="0">
                        <a:pos x="csX39" y="csY39"/>
                      </a:cxn>
                      <a:cxn ang="0">
                        <a:pos x="csX40" y="csY40"/>
                      </a:cxn>
                      <a:cxn ang="0">
                        <a:pos x="csX41" y="csY41"/>
                      </a:cxn>
                      <a:cxn ang="0">
                        <a:pos x="csX42" y="csY42"/>
                      </a:cxn>
                      <a:cxn ang="0">
                        <a:pos x="csX43" y="csY43"/>
                      </a:cxn>
                      <a:cxn ang="0">
                        <a:pos x="csX44" y="csY44"/>
                      </a:cxn>
                    </a:cxnLst>
                    <a:rect l="l" t="t" r="r" b="b"/>
                    <a:pathLst>
                      <a:path w="209550" h="209550">
                        <a:moveTo>
                          <a:pt x="205873" y="68685"/>
                        </a:moveTo>
                        <a:lnTo>
                          <a:pt x="190500" y="56721"/>
                        </a:lnTo>
                        <a:lnTo>
                          <a:pt x="190500" y="9525"/>
                        </a:lnTo>
                        <a:cubicBezTo>
                          <a:pt x="190500" y="4258"/>
                          <a:pt x="186233" y="0"/>
                          <a:pt x="180975" y="0"/>
                        </a:cubicBezTo>
                        <a:lnTo>
                          <a:pt x="142875" y="0"/>
                        </a:lnTo>
                        <a:cubicBezTo>
                          <a:pt x="137617" y="0"/>
                          <a:pt x="133350" y="4258"/>
                          <a:pt x="133350" y="9525"/>
                        </a:cubicBezTo>
                        <a:lnTo>
                          <a:pt x="133350" y="12268"/>
                        </a:lnTo>
                        <a:lnTo>
                          <a:pt x="120148" y="2010"/>
                        </a:lnTo>
                        <a:cubicBezTo>
                          <a:pt x="116710" y="-667"/>
                          <a:pt x="111890" y="-667"/>
                          <a:pt x="108452" y="2010"/>
                        </a:cubicBezTo>
                        <a:lnTo>
                          <a:pt x="22727" y="68685"/>
                        </a:lnTo>
                        <a:cubicBezTo>
                          <a:pt x="20412" y="70485"/>
                          <a:pt x="19050" y="73257"/>
                          <a:pt x="19050" y="76200"/>
                        </a:cubicBezTo>
                        <a:lnTo>
                          <a:pt x="19050" y="104775"/>
                        </a:lnTo>
                        <a:lnTo>
                          <a:pt x="0" y="104775"/>
                        </a:lnTo>
                        <a:lnTo>
                          <a:pt x="0" y="123825"/>
                        </a:lnTo>
                        <a:lnTo>
                          <a:pt x="19050" y="123825"/>
                        </a:lnTo>
                        <a:lnTo>
                          <a:pt x="19050" y="200025"/>
                        </a:lnTo>
                        <a:cubicBezTo>
                          <a:pt x="19050" y="205292"/>
                          <a:pt x="23317" y="209550"/>
                          <a:pt x="28575" y="209550"/>
                        </a:cubicBezTo>
                        <a:lnTo>
                          <a:pt x="200025" y="209550"/>
                        </a:lnTo>
                        <a:cubicBezTo>
                          <a:pt x="205283" y="209550"/>
                          <a:pt x="209550" y="205292"/>
                          <a:pt x="209550" y="200025"/>
                        </a:cubicBezTo>
                        <a:lnTo>
                          <a:pt x="209550" y="76200"/>
                        </a:lnTo>
                        <a:cubicBezTo>
                          <a:pt x="209550" y="73257"/>
                          <a:pt x="208188" y="70485"/>
                          <a:pt x="205873" y="68685"/>
                        </a:cubicBezTo>
                        <a:close/>
                        <a:moveTo>
                          <a:pt x="104775" y="190500"/>
                        </a:moveTo>
                        <a:lnTo>
                          <a:pt x="104775" y="142875"/>
                        </a:lnTo>
                        <a:lnTo>
                          <a:pt x="123825" y="142875"/>
                        </a:lnTo>
                        <a:lnTo>
                          <a:pt x="123825" y="190500"/>
                        </a:lnTo>
                        <a:lnTo>
                          <a:pt x="104775" y="190500"/>
                        </a:lnTo>
                        <a:close/>
                        <a:moveTo>
                          <a:pt x="190500" y="190500"/>
                        </a:moveTo>
                        <a:lnTo>
                          <a:pt x="142875" y="190500"/>
                        </a:lnTo>
                        <a:lnTo>
                          <a:pt x="142875" y="133350"/>
                        </a:lnTo>
                        <a:cubicBezTo>
                          <a:pt x="142875" y="128083"/>
                          <a:pt x="138608" y="123825"/>
                          <a:pt x="133350" y="123825"/>
                        </a:cubicBezTo>
                        <a:lnTo>
                          <a:pt x="95250" y="123825"/>
                        </a:lnTo>
                        <a:cubicBezTo>
                          <a:pt x="89992" y="123825"/>
                          <a:pt x="85725" y="128083"/>
                          <a:pt x="85725" y="133350"/>
                        </a:cubicBezTo>
                        <a:lnTo>
                          <a:pt x="85725" y="190500"/>
                        </a:lnTo>
                        <a:lnTo>
                          <a:pt x="38100" y="190500"/>
                        </a:lnTo>
                        <a:lnTo>
                          <a:pt x="38100" y="80858"/>
                        </a:lnTo>
                        <a:lnTo>
                          <a:pt x="114300" y="21584"/>
                        </a:lnTo>
                        <a:lnTo>
                          <a:pt x="137027" y="39253"/>
                        </a:lnTo>
                        <a:cubicBezTo>
                          <a:pt x="139894" y="41491"/>
                          <a:pt x="143789" y="41900"/>
                          <a:pt x="147056" y="40291"/>
                        </a:cubicBezTo>
                        <a:cubicBezTo>
                          <a:pt x="150324" y="38700"/>
                          <a:pt x="152400" y="35385"/>
                          <a:pt x="152400" y="31747"/>
                        </a:cubicBezTo>
                        <a:lnTo>
                          <a:pt x="152400" y="19050"/>
                        </a:lnTo>
                        <a:lnTo>
                          <a:pt x="171450" y="19050"/>
                        </a:lnTo>
                        <a:lnTo>
                          <a:pt x="171450" y="61379"/>
                        </a:lnTo>
                        <a:cubicBezTo>
                          <a:pt x="171450" y="64322"/>
                          <a:pt x="172812" y="67094"/>
                          <a:pt x="175127" y="68894"/>
                        </a:cubicBezTo>
                        <a:lnTo>
                          <a:pt x="190500" y="80858"/>
                        </a:lnTo>
                        <a:lnTo>
                          <a:pt x="190500" y="19050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48" name="Forma Livre: Forma 47">
                    <a:extLst>
                      <a:ext uri="{FF2B5EF4-FFF2-40B4-BE49-F238E27FC236}">
                        <a16:creationId xmlns:a16="http://schemas.microsoft.com/office/drawing/2014/main" id="{D4CB5AE1-0D22-67B1-CE52-23B3D919D5A9}"/>
                      </a:ext>
                    </a:extLst>
                  </p:cNvPr>
                  <p:cNvSpPr/>
                  <p:nvPr/>
                </p:nvSpPr>
                <p:spPr>
                  <a:xfrm>
                    <a:off x="8729519" y="2486372"/>
                    <a:ext cx="590550" cy="571500"/>
                  </a:xfrm>
                  <a:custGeom>
                    <a:avLst/>
                    <a:gdLst>
                      <a:gd name="csX0" fmla="*/ 190500 w 590550"/>
                      <a:gd name="csY0" fmla="*/ 457200 h 571500"/>
                      <a:gd name="csX1" fmla="*/ 134207 w 590550"/>
                      <a:gd name="csY1" fmla="*/ 504825 h 571500"/>
                      <a:gd name="csX2" fmla="*/ 133350 w 590550"/>
                      <a:gd name="csY2" fmla="*/ 504825 h 571500"/>
                      <a:gd name="csX3" fmla="*/ 65980 w 590550"/>
                      <a:gd name="csY3" fmla="*/ 476945 h 571500"/>
                      <a:gd name="csX4" fmla="*/ 38100 w 590550"/>
                      <a:gd name="csY4" fmla="*/ 409575 h 571500"/>
                      <a:gd name="csX5" fmla="*/ 133350 w 590550"/>
                      <a:gd name="csY5" fmla="*/ 314325 h 571500"/>
                      <a:gd name="csX6" fmla="*/ 143732 w 590550"/>
                      <a:gd name="csY6" fmla="*/ 314325 h 571500"/>
                      <a:gd name="csX7" fmla="*/ 200025 w 590550"/>
                      <a:gd name="csY7" fmla="*/ 361950 h 571500"/>
                      <a:gd name="csX8" fmla="*/ 256318 w 590550"/>
                      <a:gd name="csY8" fmla="*/ 314325 h 571500"/>
                      <a:gd name="csX9" fmla="*/ 353282 w 590550"/>
                      <a:gd name="csY9" fmla="*/ 314325 h 571500"/>
                      <a:gd name="csX10" fmla="*/ 409575 w 590550"/>
                      <a:gd name="csY10" fmla="*/ 361950 h 571500"/>
                      <a:gd name="csX11" fmla="*/ 465868 w 590550"/>
                      <a:gd name="csY11" fmla="*/ 314325 h 571500"/>
                      <a:gd name="csX12" fmla="*/ 476250 w 590550"/>
                      <a:gd name="csY12" fmla="*/ 314325 h 571500"/>
                      <a:gd name="csX13" fmla="*/ 557089 w 590550"/>
                      <a:gd name="csY13" fmla="*/ 280864 h 571500"/>
                      <a:gd name="csX14" fmla="*/ 590550 w 590550"/>
                      <a:gd name="csY14" fmla="*/ 200025 h 571500"/>
                      <a:gd name="csX15" fmla="*/ 476250 w 590550"/>
                      <a:gd name="csY15" fmla="*/ 85725 h 571500"/>
                      <a:gd name="csX16" fmla="*/ 399193 w 590550"/>
                      <a:gd name="csY16" fmla="*/ 85725 h 571500"/>
                      <a:gd name="csX17" fmla="*/ 342900 w 590550"/>
                      <a:gd name="csY17" fmla="*/ 38100 h 571500"/>
                      <a:gd name="csX18" fmla="*/ 286607 w 590550"/>
                      <a:gd name="csY18" fmla="*/ 85725 h 571500"/>
                      <a:gd name="csX19" fmla="*/ 209550 w 590550"/>
                      <a:gd name="csY19" fmla="*/ 85725 h 571500"/>
                      <a:gd name="csX20" fmla="*/ 209550 w 590550"/>
                      <a:gd name="csY20" fmla="*/ 9525 h 571500"/>
                      <a:gd name="csX21" fmla="*/ 200025 w 590550"/>
                      <a:gd name="csY21" fmla="*/ 0 h 571500"/>
                      <a:gd name="csX22" fmla="*/ 9525 w 590550"/>
                      <a:gd name="csY22" fmla="*/ 0 h 571500"/>
                      <a:gd name="csX23" fmla="*/ 0 w 590550"/>
                      <a:gd name="csY23" fmla="*/ 9525 h 571500"/>
                      <a:gd name="csX24" fmla="*/ 0 w 590550"/>
                      <a:gd name="csY24" fmla="*/ 161925 h 571500"/>
                      <a:gd name="csX25" fmla="*/ 9525 w 590550"/>
                      <a:gd name="csY25" fmla="*/ 171450 h 571500"/>
                      <a:gd name="csX26" fmla="*/ 200025 w 590550"/>
                      <a:gd name="csY26" fmla="*/ 171450 h 571500"/>
                      <a:gd name="csX27" fmla="*/ 209550 w 590550"/>
                      <a:gd name="csY27" fmla="*/ 161925 h 571500"/>
                      <a:gd name="csX28" fmla="*/ 209550 w 590550"/>
                      <a:gd name="csY28" fmla="*/ 104775 h 571500"/>
                      <a:gd name="csX29" fmla="*/ 286607 w 590550"/>
                      <a:gd name="csY29" fmla="*/ 104775 h 571500"/>
                      <a:gd name="csX30" fmla="*/ 342900 w 590550"/>
                      <a:gd name="csY30" fmla="*/ 152400 h 571500"/>
                      <a:gd name="csX31" fmla="*/ 399193 w 590550"/>
                      <a:gd name="csY31" fmla="*/ 104775 h 571500"/>
                      <a:gd name="csX32" fmla="*/ 476250 w 590550"/>
                      <a:gd name="csY32" fmla="*/ 104775 h 571500"/>
                      <a:gd name="csX33" fmla="*/ 571500 w 590550"/>
                      <a:gd name="csY33" fmla="*/ 200025 h 571500"/>
                      <a:gd name="csX34" fmla="*/ 543620 w 590550"/>
                      <a:gd name="csY34" fmla="*/ 267395 h 571500"/>
                      <a:gd name="csX35" fmla="*/ 476250 w 590550"/>
                      <a:gd name="csY35" fmla="*/ 295275 h 571500"/>
                      <a:gd name="csX36" fmla="*/ 465868 w 590550"/>
                      <a:gd name="csY36" fmla="*/ 295275 h 571500"/>
                      <a:gd name="csX37" fmla="*/ 409575 w 590550"/>
                      <a:gd name="csY37" fmla="*/ 247650 h 571500"/>
                      <a:gd name="csX38" fmla="*/ 353282 w 590550"/>
                      <a:gd name="csY38" fmla="*/ 295275 h 571500"/>
                      <a:gd name="csX39" fmla="*/ 256318 w 590550"/>
                      <a:gd name="csY39" fmla="*/ 295275 h 571500"/>
                      <a:gd name="csX40" fmla="*/ 200025 w 590550"/>
                      <a:gd name="csY40" fmla="*/ 247650 h 571500"/>
                      <a:gd name="csX41" fmla="*/ 143732 w 590550"/>
                      <a:gd name="csY41" fmla="*/ 295275 h 571500"/>
                      <a:gd name="csX42" fmla="*/ 133350 w 590550"/>
                      <a:gd name="csY42" fmla="*/ 295275 h 571500"/>
                      <a:gd name="csX43" fmla="*/ 19050 w 590550"/>
                      <a:gd name="csY43" fmla="*/ 409575 h 571500"/>
                      <a:gd name="csX44" fmla="*/ 52511 w 590550"/>
                      <a:gd name="csY44" fmla="*/ 490414 h 571500"/>
                      <a:gd name="csX45" fmla="*/ 133350 w 590550"/>
                      <a:gd name="csY45" fmla="*/ 523875 h 571500"/>
                      <a:gd name="csX46" fmla="*/ 134207 w 590550"/>
                      <a:gd name="csY46" fmla="*/ 523875 h 571500"/>
                      <a:gd name="csX47" fmla="*/ 190500 w 590550"/>
                      <a:gd name="csY47" fmla="*/ 571500 h 571500"/>
                      <a:gd name="csX48" fmla="*/ 246793 w 590550"/>
                      <a:gd name="csY48" fmla="*/ 523875 h 571500"/>
                      <a:gd name="csX49" fmla="*/ 266700 w 590550"/>
                      <a:gd name="csY49" fmla="*/ 523875 h 571500"/>
                      <a:gd name="csX50" fmla="*/ 266700 w 590550"/>
                      <a:gd name="csY50" fmla="*/ 504825 h 571500"/>
                      <a:gd name="csX51" fmla="*/ 246793 w 590550"/>
                      <a:gd name="csY51" fmla="*/ 504825 h 571500"/>
                      <a:gd name="csX52" fmla="*/ 190500 w 590550"/>
                      <a:gd name="csY52" fmla="*/ 457200 h 571500"/>
                      <a:gd name="csX53" fmla="*/ 95250 w 590550"/>
                      <a:gd name="csY53" fmla="*/ 19050 h 571500"/>
                      <a:gd name="csX54" fmla="*/ 114300 w 590550"/>
                      <a:gd name="csY54" fmla="*/ 19050 h 571500"/>
                      <a:gd name="csX55" fmla="*/ 114300 w 590550"/>
                      <a:gd name="csY55" fmla="*/ 57150 h 571500"/>
                      <a:gd name="csX56" fmla="*/ 95250 w 590550"/>
                      <a:gd name="csY56" fmla="*/ 57150 h 571500"/>
                      <a:gd name="csX57" fmla="*/ 95250 w 590550"/>
                      <a:gd name="csY57" fmla="*/ 19050 h 571500"/>
                      <a:gd name="csX58" fmla="*/ 190500 w 590550"/>
                      <a:gd name="csY58" fmla="*/ 152400 h 571500"/>
                      <a:gd name="csX59" fmla="*/ 19050 w 590550"/>
                      <a:gd name="csY59" fmla="*/ 152400 h 571500"/>
                      <a:gd name="csX60" fmla="*/ 19050 w 590550"/>
                      <a:gd name="csY60" fmla="*/ 19050 h 571500"/>
                      <a:gd name="csX61" fmla="*/ 76200 w 590550"/>
                      <a:gd name="csY61" fmla="*/ 19050 h 571500"/>
                      <a:gd name="csX62" fmla="*/ 76200 w 590550"/>
                      <a:gd name="csY62" fmla="*/ 66675 h 571500"/>
                      <a:gd name="csX63" fmla="*/ 85725 w 590550"/>
                      <a:gd name="csY63" fmla="*/ 76200 h 571500"/>
                      <a:gd name="csX64" fmla="*/ 123825 w 590550"/>
                      <a:gd name="csY64" fmla="*/ 76200 h 571500"/>
                      <a:gd name="csX65" fmla="*/ 133350 w 590550"/>
                      <a:gd name="csY65" fmla="*/ 66675 h 571500"/>
                      <a:gd name="csX66" fmla="*/ 133350 w 590550"/>
                      <a:gd name="csY66" fmla="*/ 19050 h 571500"/>
                      <a:gd name="csX67" fmla="*/ 190500 w 590550"/>
                      <a:gd name="csY67" fmla="*/ 19050 h 571500"/>
                      <a:gd name="csX68" fmla="*/ 190500 w 590550"/>
                      <a:gd name="csY68" fmla="*/ 152400 h 571500"/>
                      <a:gd name="csX69" fmla="*/ 342900 w 590550"/>
                      <a:gd name="csY69" fmla="*/ 133350 h 571500"/>
                      <a:gd name="csX70" fmla="*/ 304800 w 590550"/>
                      <a:gd name="csY70" fmla="*/ 95250 h 571500"/>
                      <a:gd name="csX71" fmla="*/ 342900 w 590550"/>
                      <a:gd name="csY71" fmla="*/ 57150 h 571500"/>
                      <a:gd name="csX72" fmla="*/ 381000 w 590550"/>
                      <a:gd name="csY72" fmla="*/ 95250 h 571500"/>
                      <a:gd name="csX73" fmla="*/ 342900 w 590550"/>
                      <a:gd name="csY73" fmla="*/ 133350 h 571500"/>
                      <a:gd name="csX74" fmla="*/ 409575 w 590550"/>
                      <a:gd name="csY74" fmla="*/ 266700 h 571500"/>
                      <a:gd name="csX75" fmla="*/ 447675 w 590550"/>
                      <a:gd name="csY75" fmla="*/ 304800 h 571500"/>
                      <a:gd name="csX76" fmla="*/ 409575 w 590550"/>
                      <a:gd name="csY76" fmla="*/ 342900 h 571500"/>
                      <a:gd name="csX77" fmla="*/ 371475 w 590550"/>
                      <a:gd name="csY77" fmla="*/ 304800 h 571500"/>
                      <a:gd name="csX78" fmla="*/ 409575 w 590550"/>
                      <a:gd name="csY78" fmla="*/ 266700 h 571500"/>
                      <a:gd name="csX79" fmla="*/ 200025 w 590550"/>
                      <a:gd name="csY79" fmla="*/ 266700 h 571500"/>
                      <a:gd name="csX80" fmla="*/ 238125 w 590550"/>
                      <a:gd name="csY80" fmla="*/ 304800 h 571500"/>
                      <a:gd name="csX81" fmla="*/ 200025 w 590550"/>
                      <a:gd name="csY81" fmla="*/ 342900 h 571500"/>
                      <a:gd name="csX82" fmla="*/ 161925 w 590550"/>
                      <a:gd name="csY82" fmla="*/ 304800 h 571500"/>
                      <a:gd name="csX83" fmla="*/ 200025 w 590550"/>
                      <a:gd name="csY83" fmla="*/ 266700 h 571500"/>
                      <a:gd name="csX84" fmla="*/ 190500 w 590550"/>
                      <a:gd name="csY84" fmla="*/ 552450 h 571500"/>
                      <a:gd name="csX85" fmla="*/ 152400 w 590550"/>
                      <a:gd name="csY85" fmla="*/ 514350 h 571500"/>
                      <a:gd name="csX86" fmla="*/ 190500 w 590550"/>
                      <a:gd name="csY86" fmla="*/ 476250 h 571500"/>
                      <a:gd name="csX87" fmla="*/ 228600 w 590550"/>
                      <a:gd name="csY87" fmla="*/ 514350 h 571500"/>
                      <a:gd name="csX88" fmla="*/ 190500 w 590550"/>
                      <a:gd name="csY88" fmla="*/ 552450 h 57150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  <a:cxn ang="0">
                        <a:pos x="csX39" y="csY39"/>
                      </a:cxn>
                      <a:cxn ang="0">
                        <a:pos x="csX40" y="csY40"/>
                      </a:cxn>
                      <a:cxn ang="0">
                        <a:pos x="csX41" y="csY41"/>
                      </a:cxn>
                      <a:cxn ang="0">
                        <a:pos x="csX42" y="csY42"/>
                      </a:cxn>
                      <a:cxn ang="0">
                        <a:pos x="csX43" y="csY43"/>
                      </a:cxn>
                      <a:cxn ang="0">
                        <a:pos x="csX44" y="csY44"/>
                      </a:cxn>
                      <a:cxn ang="0">
                        <a:pos x="csX45" y="csY45"/>
                      </a:cxn>
                      <a:cxn ang="0">
                        <a:pos x="csX46" y="csY46"/>
                      </a:cxn>
                      <a:cxn ang="0">
                        <a:pos x="csX47" y="csY47"/>
                      </a:cxn>
                      <a:cxn ang="0">
                        <a:pos x="csX48" y="csY48"/>
                      </a:cxn>
                      <a:cxn ang="0">
                        <a:pos x="csX49" y="csY49"/>
                      </a:cxn>
                      <a:cxn ang="0">
                        <a:pos x="csX50" y="csY50"/>
                      </a:cxn>
                      <a:cxn ang="0">
                        <a:pos x="csX51" y="csY51"/>
                      </a:cxn>
                      <a:cxn ang="0">
                        <a:pos x="csX52" y="csY52"/>
                      </a:cxn>
                      <a:cxn ang="0">
                        <a:pos x="csX53" y="csY53"/>
                      </a:cxn>
                      <a:cxn ang="0">
                        <a:pos x="csX54" y="csY54"/>
                      </a:cxn>
                      <a:cxn ang="0">
                        <a:pos x="csX55" y="csY55"/>
                      </a:cxn>
                      <a:cxn ang="0">
                        <a:pos x="csX56" y="csY56"/>
                      </a:cxn>
                      <a:cxn ang="0">
                        <a:pos x="csX57" y="csY57"/>
                      </a:cxn>
                      <a:cxn ang="0">
                        <a:pos x="csX58" y="csY58"/>
                      </a:cxn>
                      <a:cxn ang="0">
                        <a:pos x="csX59" y="csY59"/>
                      </a:cxn>
                      <a:cxn ang="0">
                        <a:pos x="csX60" y="csY60"/>
                      </a:cxn>
                      <a:cxn ang="0">
                        <a:pos x="csX61" y="csY61"/>
                      </a:cxn>
                      <a:cxn ang="0">
                        <a:pos x="csX62" y="csY62"/>
                      </a:cxn>
                      <a:cxn ang="0">
                        <a:pos x="csX63" y="csY63"/>
                      </a:cxn>
                      <a:cxn ang="0">
                        <a:pos x="csX64" y="csY64"/>
                      </a:cxn>
                      <a:cxn ang="0">
                        <a:pos x="csX65" y="csY65"/>
                      </a:cxn>
                      <a:cxn ang="0">
                        <a:pos x="csX66" y="csY66"/>
                      </a:cxn>
                      <a:cxn ang="0">
                        <a:pos x="csX67" y="csY67"/>
                      </a:cxn>
                      <a:cxn ang="0">
                        <a:pos x="csX68" y="csY68"/>
                      </a:cxn>
                      <a:cxn ang="0">
                        <a:pos x="csX69" y="csY69"/>
                      </a:cxn>
                      <a:cxn ang="0">
                        <a:pos x="csX70" y="csY70"/>
                      </a:cxn>
                      <a:cxn ang="0">
                        <a:pos x="csX71" y="csY71"/>
                      </a:cxn>
                      <a:cxn ang="0">
                        <a:pos x="csX72" y="csY72"/>
                      </a:cxn>
                      <a:cxn ang="0">
                        <a:pos x="csX73" y="csY73"/>
                      </a:cxn>
                      <a:cxn ang="0">
                        <a:pos x="csX74" y="csY74"/>
                      </a:cxn>
                      <a:cxn ang="0">
                        <a:pos x="csX75" y="csY75"/>
                      </a:cxn>
                      <a:cxn ang="0">
                        <a:pos x="csX76" y="csY76"/>
                      </a:cxn>
                      <a:cxn ang="0">
                        <a:pos x="csX77" y="csY77"/>
                      </a:cxn>
                      <a:cxn ang="0">
                        <a:pos x="csX78" y="csY78"/>
                      </a:cxn>
                      <a:cxn ang="0">
                        <a:pos x="csX79" y="csY79"/>
                      </a:cxn>
                      <a:cxn ang="0">
                        <a:pos x="csX80" y="csY80"/>
                      </a:cxn>
                      <a:cxn ang="0">
                        <a:pos x="csX81" y="csY81"/>
                      </a:cxn>
                      <a:cxn ang="0">
                        <a:pos x="csX82" y="csY82"/>
                      </a:cxn>
                      <a:cxn ang="0">
                        <a:pos x="csX83" y="csY83"/>
                      </a:cxn>
                      <a:cxn ang="0">
                        <a:pos x="csX84" y="csY84"/>
                      </a:cxn>
                      <a:cxn ang="0">
                        <a:pos x="csX85" y="csY85"/>
                      </a:cxn>
                      <a:cxn ang="0">
                        <a:pos x="csX86" y="csY86"/>
                      </a:cxn>
                      <a:cxn ang="0">
                        <a:pos x="csX87" y="csY87"/>
                      </a:cxn>
                      <a:cxn ang="0">
                        <a:pos x="csX88" y="csY88"/>
                      </a:cxn>
                    </a:cxnLst>
                    <a:rect l="l" t="t" r="r" b="b"/>
                    <a:pathLst>
                      <a:path w="590550" h="571500">
                        <a:moveTo>
                          <a:pt x="190500" y="457200"/>
                        </a:moveTo>
                        <a:cubicBezTo>
                          <a:pt x="162239" y="457200"/>
                          <a:pt x="138770" y="477841"/>
                          <a:pt x="134207" y="504825"/>
                        </a:cubicBezTo>
                        <a:lnTo>
                          <a:pt x="133350" y="504825"/>
                        </a:lnTo>
                        <a:cubicBezTo>
                          <a:pt x="107890" y="504825"/>
                          <a:pt x="83963" y="494929"/>
                          <a:pt x="65980" y="476945"/>
                        </a:cubicBezTo>
                        <a:cubicBezTo>
                          <a:pt x="47996" y="458962"/>
                          <a:pt x="38100" y="435045"/>
                          <a:pt x="38100" y="409575"/>
                        </a:cubicBezTo>
                        <a:cubicBezTo>
                          <a:pt x="38100" y="357054"/>
                          <a:pt x="80829" y="314325"/>
                          <a:pt x="133350" y="314325"/>
                        </a:cubicBezTo>
                        <a:lnTo>
                          <a:pt x="143732" y="314325"/>
                        </a:lnTo>
                        <a:cubicBezTo>
                          <a:pt x="148285" y="341309"/>
                          <a:pt x="171755" y="361950"/>
                          <a:pt x="200025" y="361950"/>
                        </a:cubicBezTo>
                        <a:cubicBezTo>
                          <a:pt x="228295" y="361950"/>
                          <a:pt x="251755" y="341309"/>
                          <a:pt x="256318" y="314325"/>
                        </a:cubicBezTo>
                        <a:lnTo>
                          <a:pt x="353282" y="314325"/>
                        </a:lnTo>
                        <a:cubicBezTo>
                          <a:pt x="357835" y="341309"/>
                          <a:pt x="381305" y="361950"/>
                          <a:pt x="409575" y="361950"/>
                        </a:cubicBezTo>
                        <a:cubicBezTo>
                          <a:pt x="437845" y="361950"/>
                          <a:pt x="461305" y="341309"/>
                          <a:pt x="465868" y="314325"/>
                        </a:cubicBezTo>
                        <a:lnTo>
                          <a:pt x="476250" y="314325"/>
                        </a:lnTo>
                        <a:cubicBezTo>
                          <a:pt x="506797" y="314325"/>
                          <a:pt x="535505" y="302447"/>
                          <a:pt x="557089" y="280864"/>
                        </a:cubicBezTo>
                        <a:cubicBezTo>
                          <a:pt x="578672" y="259280"/>
                          <a:pt x="590550" y="230581"/>
                          <a:pt x="590550" y="200025"/>
                        </a:cubicBezTo>
                        <a:cubicBezTo>
                          <a:pt x="590550" y="136998"/>
                          <a:pt x="539277" y="85725"/>
                          <a:pt x="476250" y="85725"/>
                        </a:cubicBezTo>
                        <a:lnTo>
                          <a:pt x="399193" y="85725"/>
                        </a:lnTo>
                        <a:cubicBezTo>
                          <a:pt x="394630" y="58741"/>
                          <a:pt x="371161" y="38100"/>
                          <a:pt x="342900" y="38100"/>
                        </a:cubicBezTo>
                        <a:cubicBezTo>
                          <a:pt x="314639" y="38100"/>
                          <a:pt x="291170" y="58741"/>
                          <a:pt x="286607" y="85725"/>
                        </a:cubicBezTo>
                        <a:lnTo>
                          <a:pt x="209550" y="85725"/>
                        </a:lnTo>
                        <a:lnTo>
                          <a:pt x="209550" y="9525"/>
                        </a:lnTo>
                        <a:cubicBezTo>
                          <a:pt x="209550" y="4258"/>
                          <a:pt x="205283" y="0"/>
                          <a:pt x="200025" y="0"/>
                        </a:cubicBezTo>
                        <a:lnTo>
                          <a:pt x="9525" y="0"/>
                        </a:lnTo>
                        <a:cubicBezTo>
                          <a:pt x="4267" y="0"/>
                          <a:pt x="0" y="4258"/>
                          <a:pt x="0" y="9525"/>
                        </a:cubicBezTo>
                        <a:lnTo>
                          <a:pt x="0" y="161925"/>
                        </a:lnTo>
                        <a:cubicBezTo>
                          <a:pt x="0" y="167192"/>
                          <a:pt x="4267" y="171450"/>
                          <a:pt x="9525" y="171450"/>
                        </a:cubicBezTo>
                        <a:lnTo>
                          <a:pt x="200025" y="171450"/>
                        </a:lnTo>
                        <a:cubicBezTo>
                          <a:pt x="205283" y="171450"/>
                          <a:pt x="209550" y="167192"/>
                          <a:pt x="209550" y="161925"/>
                        </a:cubicBezTo>
                        <a:lnTo>
                          <a:pt x="209550" y="104775"/>
                        </a:lnTo>
                        <a:lnTo>
                          <a:pt x="286607" y="104775"/>
                        </a:lnTo>
                        <a:cubicBezTo>
                          <a:pt x="291160" y="131759"/>
                          <a:pt x="314630" y="152400"/>
                          <a:pt x="342900" y="152400"/>
                        </a:cubicBezTo>
                        <a:cubicBezTo>
                          <a:pt x="371170" y="152400"/>
                          <a:pt x="394630" y="131759"/>
                          <a:pt x="399193" y="104775"/>
                        </a:cubicBezTo>
                        <a:lnTo>
                          <a:pt x="476250" y="104775"/>
                        </a:lnTo>
                        <a:cubicBezTo>
                          <a:pt x="528771" y="104775"/>
                          <a:pt x="571500" y="147504"/>
                          <a:pt x="571500" y="200025"/>
                        </a:cubicBezTo>
                        <a:cubicBezTo>
                          <a:pt x="571500" y="225495"/>
                          <a:pt x="561594" y="249422"/>
                          <a:pt x="543620" y="267395"/>
                        </a:cubicBezTo>
                        <a:cubicBezTo>
                          <a:pt x="525647" y="285369"/>
                          <a:pt x="501710" y="295275"/>
                          <a:pt x="476250" y="295275"/>
                        </a:cubicBezTo>
                        <a:lnTo>
                          <a:pt x="465868" y="295275"/>
                        </a:lnTo>
                        <a:cubicBezTo>
                          <a:pt x="461315" y="268291"/>
                          <a:pt x="437845" y="247650"/>
                          <a:pt x="409575" y="247650"/>
                        </a:cubicBezTo>
                        <a:cubicBezTo>
                          <a:pt x="381305" y="247650"/>
                          <a:pt x="357845" y="268291"/>
                          <a:pt x="353282" y="295275"/>
                        </a:cubicBezTo>
                        <a:lnTo>
                          <a:pt x="256318" y="295275"/>
                        </a:lnTo>
                        <a:cubicBezTo>
                          <a:pt x="251765" y="268291"/>
                          <a:pt x="228295" y="247650"/>
                          <a:pt x="200025" y="247650"/>
                        </a:cubicBezTo>
                        <a:cubicBezTo>
                          <a:pt x="171755" y="247650"/>
                          <a:pt x="148295" y="268291"/>
                          <a:pt x="143732" y="295275"/>
                        </a:cubicBezTo>
                        <a:lnTo>
                          <a:pt x="133350" y="295275"/>
                        </a:lnTo>
                        <a:cubicBezTo>
                          <a:pt x="70323" y="295275"/>
                          <a:pt x="19050" y="346548"/>
                          <a:pt x="19050" y="409575"/>
                        </a:cubicBezTo>
                        <a:cubicBezTo>
                          <a:pt x="19050" y="440131"/>
                          <a:pt x="30937" y="468840"/>
                          <a:pt x="52511" y="490414"/>
                        </a:cubicBezTo>
                        <a:cubicBezTo>
                          <a:pt x="74085" y="511988"/>
                          <a:pt x="102803" y="523875"/>
                          <a:pt x="133350" y="523875"/>
                        </a:cubicBezTo>
                        <a:lnTo>
                          <a:pt x="134207" y="523875"/>
                        </a:lnTo>
                        <a:cubicBezTo>
                          <a:pt x="138760" y="550859"/>
                          <a:pt x="162230" y="571500"/>
                          <a:pt x="190500" y="571500"/>
                        </a:cubicBezTo>
                        <a:cubicBezTo>
                          <a:pt x="218770" y="571500"/>
                          <a:pt x="242230" y="550859"/>
                          <a:pt x="246793" y="523875"/>
                        </a:cubicBezTo>
                        <a:lnTo>
                          <a:pt x="266700" y="523875"/>
                        </a:lnTo>
                        <a:lnTo>
                          <a:pt x="266700" y="504825"/>
                        </a:lnTo>
                        <a:lnTo>
                          <a:pt x="246793" y="504825"/>
                        </a:lnTo>
                        <a:cubicBezTo>
                          <a:pt x="242230" y="477841"/>
                          <a:pt x="218761" y="457200"/>
                          <a:pt x="190500" y="457200"/>
                        </a:cubicBezTo>
                        <a:close/>
                        <a:moveTo>
                          <a:pt x="95250" y="19050"/>
                        </a:moveTo>
                        <a:lnTo>
                          <a:pt x="114300" y="19050"/>
                        </a:lnTo>
                        <a:lnTo>
                          <a:pt x="114300" y="57150"/>
                        </a:lnTo>
                        <a:lnTo>
                          <a:pt x="95250" y="57150"/>
                        </a:lnTo>
                        <a:lnTo>
                          <a:pt x="95250" y="19050"/>
                        </a:lnTo>
                        <a:close/>
                        <a:moveTo>
                          <a:pt x="190500" y="152400"/>
                        </a:moveTo>
                        <a:lnTo>
                          <a:pt x="19050" y="152400"/>
                        </a:lnTo>
                        <a:lnTo>
                          <a:pt x="19050" y="19050"/>
                        </a:lnTo>
                        <a:lnTo>
                          <a:pt x="76200" y="19050"/>
                        </a:lnTo>
                        <a:lnTo>
                          <a:pt x="76200" y="66675"/>
                        </a:lnTo>
                        <a:cubicBezTo>
                          <a:pt x="76200" y="71942"/>
                          <a:pt x="80467" y="76200"/>
                          <a:pt x="85725" y="76200"/>
                        </a:cubicBezTo>
                        <a:lnTo>
                          <a:pt x="123825" y="76200"/>
                        </a:lnTo>
                        <a:cubicBezTo>
                          <a:pt x="129083" y="76200"/>
                          <a:pt x="133350" y="71942"/>
                          <a:pt x="133350" y="66675"/>
                        </a:cubicBezTo>
                        <a:lnTo>
                          <a:pt x="133350" y="19050"/>
                        </a:lnTo>
                        <a:lnTo>
                          <a:pt x="190500" y="19050"/>
                        </a:lnTo>
                        <a:lnTo>
                          <a:pt x="190500" y="152400"/>
                        </a:lnTo>
                        <a:close/>
                        <a:moveTo>
                          <a:pt x="342900" y="133350"/>
                        </a:moveTo>
                        <a:cubicBezTo>
                          <a:pt x="321888" y="133350"/>
                          <a:pt x="304800" y="116262"/>
                          <a:pt x="304800" y="95250"/>
                        </a:cubicBezTo>
                        <a:cubicBezTo>
                          <a:pt x="304800" y="74238"/>
                          <a:pt x="321888" y="57150"/>
                          <a:pt x="342900" y="57150"/>
                        </a:cubicBezTo>
                        <a:cubicBezTo>
                          <a:pt x="363912" y="57150"/>
                          <a:pt x="381000" y="74238"/>
                          <a:pt x="381000" y="95250"/>
                        </a:cubicBezTo>
                        <a:cubicBezTo>
                          <a:pt x="381000" y="116262"/>
                          <a:pt x="363912" y="133350"/>
                          <a:pt x="342900" y="133350"/>
                        </a:cubicBezTo>
                        <a:close/>
                        <a:moveTo>
                          <a:pt x="409575" y="266700"/>
                        </a:moveTo>
                        <a:cubicBezTo>
                          <a:pt x="430587" y="266700"/>
                          <a:pt x="447675" y="283788"/>
                          <a:pt x="447675" y="304800"/>
                        </a:cubicBezTo>
                        <a:cubicBezTo>
                          <a:pt x="447675" y="325812"/>
                          <a:pt x="430587" y="342900"/>
                          <a:pt x="409575" y="342900"/>
                        </a:cubicBezTo>
                        <a:cubicBezTo>
                          <a:pt x="388563" y="342900"/>
                          <a:pt x="371475" y="325812"/>
                          <a:pt x="371475" y="304800"/>
                        </a:cubicBezTo>
                        <a:cubicBezTo>
                          <a:pt x="371475" y="283788"/>
                          <a:pt x="388563" y="266700"/>
                          <a:pt x="409575" y="266700"/>
                        </a:cubicBezTo>
                        <a:close/>
                        <a:moveTo>
                          <a:pt x="200025" y="266700"/>
                        </a:moveTo>
                        <a:cubicBezTo>
                          <a:pt x="221037" y="266700"/>
                          <a:pt x="238125" y="283788"/>
                          <a:pt x="238125" y="304800"/>
                        </a:cubicBezTo>
                        <a:cubicBezTo>
                          <a:pt x="238125" y="325812"/>
                          <a:pt x="221037" y="342900"/>
                          <a:pt x="200025" y="342900"/>
                        </a:cubicBezTo>
                        <a:cubicBezTo>
                          <a:pt x="179013" y="342900"/>
                          <a:pt x="161925" y="325812"/>
                          <a:pt x="161925" y="304800"/>
                        </a:cubicBezTo>
                        <a:cubicBezTo>
                          <a:pt x="161925" y="283788"/>
                          <a:pt x="179013" y="266700"/>
                          <a:pt x="200025" y="266700"/>
                        </a:cubicBezTo>
                        <a:close/>
                        <a:moveTo>
                          <a:pt x="190500" y="552450"/>
                        </a:moveTo>
                        <a:cubicBezTo>
                          <a:pt x="169488" y="552450"/>
                          <a:pt x="152400" y="535362"/>
                          <a:pt x="152400" y="514350"/>
                        </a:cubicBezTo>
                        <a:cubicBezTo>
                          <a:pt x="152400" y="493338"/>
                          <a:pt x="169488" y="476250"/>
                          <a:pt x="190500" y="476250"/>
                        </a:cubicBezTo>
                        <a:cubicBezTo>
                          <a:pt x="211512" y="476250"/>
                          <a:pt x="228600" y="493338"/>
                          <a:pt x="228600" y="514350"/>
                        </a:cubicBezTo>
                        <a:cubicBezTo>
                          <a:pt x="228600" y="535362"/>
                          <a:pt x="211512" y="552450"/>
                          <a:pt x="190500" y="55245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49" name="Retângulo 48">
                    <a:extLst>
                      <a:ext uri="{FF2B5EF4-FFF2-40B4-BE49-F238E27FC236}">
                        <a16:creationId xmlns:a16="http://schemas.microsoft.com/office/drawing/2014/main" id="{1C8A4518-F915-6900-1DF0-CFC910BBCE25}"/>
                      </a:ext>
                    </a:extLst>
                  </p:cNvPr>
                  <p:cNvSpPr/>
                  <p:nvPr/>
                </p:nvSpPr>
                <p:spPr>
                  <a:xfrm>
                    <a:off x="9015269" y="2991197"/>
                    <a:ext cx="19050" cy="19050"/>
                  </a:xfrm>
                  <a:prstGeom prst="rect">
                    <a:avLst/>
                  </a:pr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50" name="Retângulo 49">
                    <a:extLst>
                      <a:ext uri="{FF2B5EF4-FFF2-40B4-BE49-F238E27FC236}">
                        <a16:creationId xmlns:a16="http://schemas.microsoft.com/office/drawing/2014/main" id="{AC9798AC-F434-A9EF-0482-D01B6CC3B6CA}"/>
                      </a:ext>
                    </a:extLst>
                  </p:cNvPr>
                  <p:cNvSpPr/>
                  <p:nvPr/>
                </p:nvSpPr>
                <p:spPr>
                  <a:xfrm>
                    <a:off x="9053369" y="2991197"/>
                    <a:ext cx="19050" cy="19050"/>
                  </a:xfrm>
                  <a:prstGeom prst="rect">
                    <a:avLst/>
                  </a:pr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51" name="Retângulo 50">
                    <a:extLst>
                      <a:ext uri="{FF2B5EF4-FFF2-40B4-BE49-F238E27FC236}">
                        <a16:creationId xmlns:a16="http://schemas.microsoft.com/office/drawing/2014/main" id="{384ED0AA-F550-686A-84B2-05D9D0CC364F}"/>
                      </a:ext>
                    </a:extLst>
                  </p:cNvPr>
                  <p:cNvSpPr/>
                  <p:nvPr/>
                </p:nvSpPr>
                <p:spPr>
                  <a:xfrm>
                    <a:off x="9091469" y="2991197"/>
                    <a:ext cx="19050" cy="19050"/>
                  </a:xfrm>
                  <a:prstGeom prst="rect">
                    <a:avLst/>
                  </a:pr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</p:grpSp>
            <p:sp>
              <p:nvSpPr>
                <p:cNvPr id="55" name="Forma Livre: Forma 54">
                  <a:extLst>
                    <a:ext uri="{FF2B5EF4-FFF2-40B4-BE49-F238E27FC236}">
                      <a16:creationId xmlns:a16="http://schemas.microsoft.com/office/drawing/2014/main" id="{9B6B4E6C-BD62-1709-A4CE-41E9850CDC7A}"/>
                    </a:ext>
                  </a:extLst>
                </p:cNvPr>
                <p:cNvSpPr/>
                <p:nvPr/>
              </p:nvSpPr>
              <p:spPr>
                <a:xfrm>
                  <a:off x="5812912" y="2797926"/>
                  <a:ext cx="449385" cy="464949"/>
                </a:xfrm>
                <a:custGeom>
                  <a:avLst/>
                  <a:gdLst>
                    <a:gd name="csX0" fmla="*/ 278581 w 907489"/>
                    <a:gd name="csY0" fmla="*/ 340757 h 907494"/>
                    <a:gd name="csX1" fmla="*/ 241597 w 907489"/>
                    <a:gd name="csY1" fmla="*/ 243688 h 907494"/>
                    <a:gd name="csX2" fmla="*/ 207702 w 907489"/>
                    <a:gd name="csY2" fmla="*/ 263259 h 907494"/>
                    <a:gd name="csX3" fmla="*/ 188540 w 907489"/>
                    <a:gd name="csY3" fmla="*/ 257492 h 907494"/>
                    <a:gd name="csX4" fmla="*/ 167890 w 907489"/>
                    <a:gd name="csY4" fmla="*/ 221699 h 907494"/>
                    <a:gd name="csX5" fmla="*/ 172950 w 907489"/>
                    <a:gd name="csY5" fmla="*/ 202984 h 907494"/>
                    <a:gd name="csX6" fmla="*/ 206883 w 907489"/>
                    <a:gd name="csY6" fmla="*/ 183413 h 907494"/>
                    <a:gd name="csX7" fmla="*/ 145714 w 907489"/>
                    <a:gd name="csY7" fmla="*/ 106878 h 907494"/>
                    <a:gd name="csX8" fmla="*/ 111298 w 907489"/>
                    <a:gd name="csY8" fmla="*/ 85074 h 907494"/>
                    <a:gd name="csX9" fmla="*/ 111298 w 907489"/>
                    <a:gd name="csY9" fmla="*/ 85037 h 907494"/>
                    <a:gd name="csX10" fmla="*/ 114721 w 907489"/>
                    <a:gd name="csY10" fmla="*/ 132736 h 907494"/>
                    <a:gd name="csX11" fmla="*/ 239441 w 907489"/>
                    <a:gd name="csY11" fmla="*/ 348801 h 907494"/>
                    <a:gd name="csX12" fmla="*/ 278658 w 907489"/>
                    <a:gd name="csY12" fmla="*/ 375739 h 907494"/>
                    <a:gd name="csX13" fmla="*/ 278583 w 907489"/>
                    <a:gd name="csY13" fmla="*/ 340764 h 907494"/>
                    <a:gd name="csX14" fmla="*/ 283455 w 907489"/>
                    <a:gd name="csY14" fmla="*/ 268426 h 907494"/>
                    <a:gd name="csX15" fmla="*/ 821132 w 907489"/>
                    <a:gd name="csY15" fmla="*/ 268426 h 907494"/>
                    <a:gd name="csX16" fmla="*/ 907489 w 907489"/>
                    <a:gd name="csY16" fmla="*/ 354784 h 907494"/>
                    <a:gd name="csX17" fmla="*/ 907489 w 907489"/>
                    <a:gd name="csY17" fmla="*/ 821137 h 907494"/>
                    <a:gd name="csX18" fmla="*/ 821132 w 907489"/>
                    <a:gd name="csY18" fmla="*/ 907495 h 907494"/>
                    <a:gd name="csX19" fmla="*/ 156506 w 907489"/>
                    <a:gd name="csY19" fmla="*/ 907458 h 907494"/>
                    <a:gd name="csX20" fmla="*/ 70148 w 907489"/>
                    <a:gd name="csY20" fmla="*/ 821100 h 907494"/>
                    <a:gd name="csX21" fmla="*/ 70148 w 907489"/>
                    <a:gd name="csY21" fmla="*/ 538217 h 907494"/>
                    <a:gd name="csX22" fmla="*/ 31527 w 907489"/>
                    <a:gd name="csY22" fmla="*/ 538217 h 907494"/>
                    <a:gd name="csX23" fmla="*/ 6227 w 907489"/>
                    <a:gd name="csY23" fmla="*/ 512954 h 907494"/>
                    <a:gd name="csX24" fmla="*/ 6227 w 907489"/>
                    <a:gd name="csY24" fmla="*/ 486425 h 907494"/>
                    <a:gd name="csX25" fmla="*/ 31527 w 907489"/>
                    <a:gd name="csY25" fmla="*/ 461125 h 907494"/>
                    <a:gd name="csX26" fmla="*/ 55637 w 907489"/>
                    <a:gd name="csY26" fmla="*/ 461125 h 907494"/>
                    <a:gd name="csX27" fmla="*/ 70297 w 907489"/>
                    <a:gd name="csY27" fmla="*/ 380459 h 907494"/>
                    <a:gd name="csX28" fmla="*/ 6636 w 907489"/>
                    <a:gd name="csY28" fmla="*/ 179910 h 907494"/>
                    <a:gd name="csX29" fmla="*/ 96417 w 907489"/>
                    <a:gd name="csY29" fmla="*/ 62153 h 907494"/>
                    <a:gd name="csX30" fmla="*/ 98872 w 907489"/>
                    <a:gd name="csY30" fmla="*/ 60739 h 907494"/>
                    <a:gd name="csX31" fmla="*/ 164505 w 907489"/>
                    <a:gd name="csY31" fmla="*/ 87007 h 907494"/>
                    <a:gd name="csX32" fmla="*/ 230659 w 907489"/>
                    <a:gd name="csY32" fmla="*/ 169793 h 907494"/>
                    <a:gd name="csX33" fmla="*/ 234529 w 907489"/>
                    <a:gd name="csY33" fmla="*/ 167597 h 907494"/>
                    <a:gd name="csX34" fmla="*/ 271289 w 907489"/>
                    <a:gd name="csY34" fmla="*/ 170648 h 907494"/>
                    <a:gd name="csX35" fmla="*/ 284722 w 907489"/>
                    <a:gd name="csY35" fmla="*/ 162909 h 907494"/>
                    <a:gd name="csX36" fmla="*/ 324645 w 907489"/>
                    <a:gd name="csY36" fmla="*/ 129683 h 907494"/>
                    <a:gd name="csX37" fmla="*/ 332347 w 907489"/>
                    <a:gd name="csY37" fmla="*/ 187912 h 907494"/>
                    <a:gd name="csX38" fmla="*/ 298451 w 907489"/>
                    <a:gd name="csY38" fmla="*/ 186610 h 907494"/>
                    <a:gd name="csX39" fmla="*/ 285019 w 907489"/>
                    <a:gd name="csY39" fmla="*/ 194349 h 907494"/>
                    <a:gd name="csX40" fmla="*/ 267903 w 907489"/>
                    <a:gd name="csY40" fmla="*/ 228580 h 907494"/>
                    <a:gd name="csX41" fmla="*/ 265485 w 907489"/>
                    <a:gd name="csY41" fmla="*/ 229994 h 907494"/>
                    <a:gd name="csX42" fmla="*/ 283456 w 907489"/>
                    <a:gd name="csY42" fmla="*/ 268429 h 907494"/>
                    <a:gd name="csX43" fmla="*/ 97641 w 907489"/>
                    <a:gd name="csY43" fmla="*/ 538212 h 907494"/>
                    <a:gd name="csX44" fmla="*/ 120412 w 907489"/>
                    <a:gd name="csY44" fmla="*/ 538212 h 907494"/>
                    <a:gd name="csX45" fmla="*/ 120412 w 907489"/>
                    <a:gd name="csY45" fmla="*/ 779309 h 907494"/>
                    <a:gd name="csX46" fmla="*/ 193747 w 907489"/>
                    <a:gd name="csY46" fmla="*/ 852644 h 907494"/>
                    <a:gd name="csX47" fmla="*/ 783887 w 907489"/>
                    <a:gd name="csY47" fmla="*/ 852644 h 907494"/>
                    <a:gd name="csX48" fmla="*/ 857222 w 907489"/>
                    <a:gd name="csY48" fmla="*/ 779309 h 907494"/>
                    <a:gd name="csX49" fmla="*/ 857222 w 907489"/>
                    <a:gd name="csY49" fmla="*/ 396595 h 907494"/>
                    <a:gd name="csX50" fmla="*/ 783887 w 907489"/>
                    <a:gd name="csY50" fmla="*/ 323260 h 907494"/>
                    <a:gd name="csX51" fmla="*/ 302656 w 907489"/>
                    <a:gd name="csY51" fmla="*/ 323260 h 907494"/>
                    <a:gd name="csX52" fmla="*/ 294172 w 907489"/>
                    <a:gd name="csY52" fmla="*/ 295950 h 907494"/>
                    <a:gd name="csX53" fmla="*/ 821096 w 907489"/>
                    <a:gd name="csY53" fmla="*/ 295950 h 907494"/>
                    <a:gd name="csX54" fmla="*/ 879957 w 907489"/>
                    <a:gd name="csY54" fmla="*/ 354811 h 907494"/>
                    <a:gd name="csX55" fmla="*/ 879957 w 907489"/>
                    <a:gd name="csY55" fmla="*/ 821165 h 907494"/>
                    <a:gd name="csX56" fmla="*/ 821096 w 907489"/>
                    <a:gd name="csY56" fmla="*/ 880027 h 907494"/>
                    <a:gd name="csX57" fmla="*/ 156508 w 907489"/>
                    <a:gd name="csY57" fmla="*/ 879989 h 907494"/>
                    <a:gd name="csX58" fmla="*/ 97646 w 907489"/>
                    <a:gd name="csY58" fmla="*/ 821128 h 907494"/>
                    <a:gd name="csX59" fmla="*/ 207512 w 907489"/>
                    <a:gd name="csY59" fmla="*/ 588963 h 907494"/>
                    <a:gd name="csX60" fmla="*/ 268346 w 907489"/>
                    <a:gd name="csY60" fmla="*/ 481806 h 907494"/>
                    <a:gd name="csX61" fmla="*/ 337216 w 907489"/>
                    <a:gd name="csY61" fmla="*/ 742591 h 907494"/>
                    <a:gd name="csX62" fmla="*/ 363670 w 907489"/>
                    <a:gd name="csY62" fmla="*/ 742889 h 907494"/>
                    <a:gd name="csX63" fmla="*/ 432094 w 907489"/>
                    <a:gd name="csY63" fmla="*/ 538063 h 907494"/>
                    <a:gd name="csX64" fmla="*/ 493969 w 907489"/>
                    <a:gd name="csY64" fmla="*/ 630188 h 907494"/>
                    <a:gd name="csX65" fmla="*/ 518004 w 907489"/>
                    <a:gd name="csY65" fmla="*/ 627807 h 907494"/>
                    <a:gd name="csX66" fmla="*/ 518042 w 907489"/>
                    <a:gd name="csY66" fmla="*/ 627807 h 907494"/>
                    <a:gd name="csX67" fmla="*/ 580885 w 907489"/>
                    <a:gd name="csY67" fmla="*/ 477083 h 907494"/>
                    <a:gd name="csX68" fmla="*/ 647150 w 907489"/>
                    <a:gd name="csY68" fmla="*/ 691882 h 907494"/>
                    <a:gd name="csX69" fmla="*/ 673270 w 907489"/>
                    <a:gd name="csY69" fmla="*/ 692105 h 907494"/>
                    <a:gd name="csX70" fmla="*/ 738233 w 907489"/>
                    <a:gd name="csY70" fmla="*/ 506777 h 907494"/>
                    <a:gd name="csX71" fmla="*/ 769189 w 907489"/>
                    <a:gd name="csY71" fmla="*/ 587702 h 907494"/>
                    <a:gd name="csX72" fmla="*/ 786900 w 907489"/>
                    <a:gd name="csY72" fmla="*/ 595665 h 907494"/>
                    <a:gd name="csX73" fmla="*/ 794862 w 907489"/>
                    <a:gd name="csY73" fmla="*/ 577954 h 907494"/>
                    <a:gd name="csX74" fmla="*/ 750512 w 907489"/>
                    <a:gd name="csY74" fmla="*/ 462016 h 907494"/>
                    <a:gd name="csX75" fmla="*/ 750475 w 907489"/>
                    <a:gd name="csY75" fmla="*/ 462016 h 907494"/>
                    <a:gd name="csX76" fmla="*/ 724728 w 907489"/>
                    <a:gd name="csY76" fmla="*/ 462388 h 907494"/>
                    <a:gd name="csX77" fmla="*/ 661067 w 907489"/>
                    <a:gd name="csY77" fmla="*/ 644029 h 907494"/>
                    <a:gd name="csX78" fmla="*/ 596066 w 907489"/>
                    <a:gd name="csY78" fmla="*/ 433365 h 907494"/>
                    <a:gd name="csX79" fmla="*/ 570095 w 907489"/>
                    <a:gd name="csY79" fmla="*/ 431542 h 907494"/>
                    <a:gd name="csX80" fmla="*/ 502490 w 907489"/>
                    <a:gd name="csY80" fmla="*/ 593686 h 907494"/>
                    <a:gd name="csX81" fmla="*/ 439386 w 907489"/>
                    <a:gd name="csY81" fmla="*/ 499738 h 907494"/>
                    <a:gd name="csX82" fmla="*/ 414904 w 907489"/>
                    <a:gd name="csY82" fmla="*/ 502863 h 907494"/>
                    <a:gd name="csX83" fmla="*/ 351987 w 907489"/>
                    <a:gd name="csY83" fmla="*/ 691173 h 907494"/>
                    <a:gd name="csX84" fmla="*/ 286280 w 907489"/>
                    <a:gd name="csY84" fmla="*/ 442256 h 907494"/>
                    <a:gd name="csX85" fmla="*/ 261091 w 907489"/>
                    <a:gd name="csY85" fmla="*/ 438982 h 907494"/>
                    <a:gd name="csX86" fmla="*/ 219196 w 907489"/>
                    <a:gd name="csY86" fmla="*/ 512763 h 907494"/>
                    <a:gd name="csX87" fmla="*/ 219196 w 907489"/>
                    <a:gd name="csY87" fmla="*/ 486384 h 907494"/>
                    <a:gd name="csX88" fmla="*/ 193896 w 907489"/>
                    <a:gd name="csY88" fmla="*/ 461083 h 907494"/>
                    <a:gd name="csX89" fmla="*/ 169786 w 907489"/>
                    <a:gd name="csY89" fmla="*/ 461083 h 907494"/>
                    <a:gd name="csX90" fmla="*/ 162828 w 907489"/>
                    <a:gd name="csY90" fmla="*/ 422835 h 907494"/>
                    <a:gd name="csX91" fmla="*/ 291749 w 907489"/>
                    <a:gd name="csY91" fmla="*/ 399803 h 907494"/>
                    <a:gd name="csX92" fmla="*/ 307823 w 907489"/>
                    <a:gd name="csY92" fmla="*/ 350728 h 907494"/>
                    <a:gd name="csX93" fmla="*/ 783854 w 907489"/>
                    <a:gd name="csY93" fmla="*/ 350728 h 907494"/>
                    <a:gd name="csX94" fmla="*/ 829693 w 907489"/>
                    <a:gd name="csY94" fmla="*/ 396567 h 907494"/>
                    <a:gd name="csX95" fmla="*/ 829693 w 907489"/>
                    <a:gd name="csY95" fmla="*/ 779281 h 907494"/>
                    <a:gd name="csX96" fmla="*/ 783854 w 907489"/>
                    <a:gd name="csY96" fmla="*/ 825120 h 907494"/>
                    <a:gd name="csX97" fmla="*/ 193751 w 907489"/>
                    <a:gd name="csY97" fmla="*/ 825120 h 907494"/>
                    <a:gd name="csX98" fmla="*/ 147912 w 907489"/>
                    <a:gd name="csY98" fmla="*/ 779281 h 907494"/>
                    <a:gd name="csX99" fmla="*/ 147912 w 907489"/>
                    <a:gd name="csY99" fmla="*/ 538213 h 907494"/>
                    <a:gd name="csX100" fmla="*/ 193937 w 907489"/>
                    <a:gd name="csY100" fmla="*/ 538213 h 907494"/>
                    <a:gd name="csX101" fmla="*/ 206811 w 907489"/>
                    <a:gd name="csY101" fmla="*/ 534641 h 907494"/>
                    <a:gd name="csX102" fmla="*/ 183668 w 907489"/>
                    <a:gd name="csY102" fmla="*/ 575420 h 907494"/>
                    <a:gd name="csX103" fmla="*/ 188803 w 907489"/>
                    <a:gd name="csY103" fmla="*/ 594097 h 907494"/>
                    <a:gd name="csX104" fmla="*/ 207517 w 907489"/>
                    <a:gd name="csY104" fmla="*/ 588963 h 907494"/>
                    <a:gd name="csX105" fmla="*/ 383239 w 907489"/>
                    <a:gd name="csY105" fmla="*/ 26502 h 907494"/>
                    <a:gd name="csX106" fmla="*/ 456611 w 907489"/>
                    <a:gd name="csY106" fmla="*/ 207734 h 907494"/>
                    <a:gd name="csX107" fmla="*/ 463160 w 907489"/>
                    <a:gd name="csY107" fmla="*/ 226003 h 907494"/>
                    <a:gd name="csX108" fmla="*/ 481428 w 907489"/>
                    <a:gd name="csY108" fmla="*/ 219455 h 907494"/>
                    <a:gd name="csX109" fmla="*/ 392801 w 907489"/>
                    <a:gd name="csY109" fmla="*/ 865 h 907494"/>
                    <a:gd name="csX110" fmla="*/ 375165 w 907489"/>
                    <a:gd name="csY110" fmla="*/ 8939 h 907494"/>
                    <a:gd name="csX111" fmla="*/ 383239 w 907489"/>
                    <a:gd name="csY111" fmla="*/ 26501 h 907494"/>
                    <a:gd name="csX112" fmla="*/ 365901 w 907489"/>
                    <a:gd name="csY112" fmla="*/ 73048 h 907494"/>
                    <a:gd name="csX113" fmla="*/ 411777 w 907489"/>
                    <a:gd name="csY113" fmla="*/ 186376 h 907494"/>
                    <a:gd name="csX114" fmla="*/ 418325 w 907489"/>
                    <a:gd name="csY114" fmla="*/ 204645 h 907494"/>
                    <a:gd name="csX115" fmla="*/ 436594 w 907489"/>
                    <a:gd name="csY115" fmla="*/ 198097 h 907494"/>
                    <a:gd name="csX116" fmla="*/ 375463 w 907489"/>
                    <a:gd name="csY116" fmla="*/ 47373 h 907494"/>
                    <a:gd name="csX117" fmla="*/ 357826 w 907489"/>
                    <a:gd name="csY117" fmla="*/ 55447 h 907494"/>
                    <a:gd name="csX118" fmla="*/ 365900 w 907489"/>
                    <a:gd name="csY118" fmla="*/ 73046 h 907494"/>
                    <a:gd name="csX119" fmla="*/ 348301 w 907489"/>
                    <a:gd name="csY119" fmla="*/ 120263 h 907494"/>
                    <a:gd name="csX120" fmla="*/ 366272 w 907489"/>
                    <a:gd name="csY120" fmla="*/ 164689 h 907494"/>
                    <a:gd name="csX121" fmla="*/ 372821 w 907489"/>
                    <a:gd name="csY121" fmla="*/ 182958 h 907494"/>
                    <a:gd name="csX122" fmla="*/ 391090 w 907489"/>
                    <a:gd name="csY122" fmla="*/ 176409 h 907494"/>
                    <a:gd name="csX123" fmla="*/ 357863 w 907489"/>
                    <a:gd name="csY123" fmla="*/ 94591 h 907494"/>
                    <a:gd name="csX124" fmla="*/ 340227 w 907489"/>
                    <a:gd name="csY124" fmla="*/ 102665 h 907494"/>
                    <a:gd name="csX125" fmla="*/ 348301 w 907489"/>
                    <a:gd name="csY125" fmla="*/ 120265 h 907494"/>
                    <a:gd name="csX126" fmla="*/ 317494 w 907489"/>
                    <a:gd name="csY126" fmla="*/ 156205 h 907494"/>
                    <a:gd name="csX127" fmla="*/ 315224 w 907489"/>
                    <a:gd name="csY127" fmla="*/ 164576 h 907494"/>
                    <a:gd name="csX128" fmla="*/ 317494 w 907489"/>
                    <a:gd name="csY128" fmla="*/ 156205 h 907494"/>
                    <a:gd name="csX129" fmla="*/ 83464 w 907489"/>
                    <a:gd name="csY129" fmla="*/ 461119 h 907494"/>
                    <a:gd name="csX130" fmla="*/ 141991 w 907489"/>
                    <a:gd name="csY130" fmla="*/ 461119 h 907494"/>
                    <a:gd name="csX131" fmla="*/ 133731 w 907489"/>
                    <a:gd name="csY131" fmla="*/ 415652 h 907494"/>
                    <a:gd name="csX132" fmla="*/ 94924 w 907489"/>
                    <a:gd name="csY132" fmla="*/ 397904 h 907494"/>
                    <a:gd name="csX133" fmla="*/ 191697 w 907489"/>
                    <a:gd name="csY133" fmla="*/ 488615 h 907494"/>
                    <a:gd name="csX134" fmla="*/ 33715 w 907489"/>
                    <a:gd name="csY134" fmla="*/ 488615 h 907494"/>
                    <a:gd name="csX135" fmla="*/ 33715 w 907489"/>
                    <a:gd name="csY135" fmla="*/ 510716 h 907494"/>
                    <a:gd name="csX136" fmla="*/ 191697 w 907489"/>
                    <a:gd name="csY136" fmla="*/ 510716 h 907494"/>
                    <a:gd name="csX137" fmla="*/ 82083 w 907489"/>
                    <a:gd name="csY137" fmla="*/ 106386 h 907494"/>
                    <a:gd name="csX138" fmla="*/ 245980 w 907489"/>
                    <a:gd name="csY138" fmla="*/ 390241 h 907494"/>
                    <a:gd name="csX139" fmla="*/ 49822 w 907489"/>
                    <a:gd name="csY139" fmla="*/ 314226 h 907494"/>
                    <a:gd name="csX140" fmla="*/ 82080 w 907489"/>
                    <a:gd name="csY140" fmla="*/ 106391 h 907494"/>
                    <a:gd name="csX141" fmla="*/ 239951 w 907489"/>
                    <a:gd name="csY141" fmla="*/ 212952 h 907494"/>
                    <a:gd name="csX142" fmla="*/ 205795 w 907489"/>
                    <a:gd name="csY142" fmla="*/ 232671 h 907494"/>
                    <a:gd name="csX143" fmla="*/ 198428 w 907489"/>
                    <a:gd name="csY143" fmla="*/ 219947 h 907494"/>
                    <a:gd name="csX144" fmla="*/ 246685 w 907489"/>
                    <a:gd name="csY144" fmla="*/ 192079 h 907494"/>
                    <a:gd name="csX145" fmla="*/ 252304 w 907489"/>
                    <a:gd name="csY145" fmla="*/ 191409 h 907494"/>
                    <a:gd name="csX146" fmla="*/ 254052 w 907489"/>
                    <a:gd name="csY146" fmla="*/ 204841 h 90749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  <a:cxn ang="0">
                      <a:pos x="csX41" y="csY41"/>
                    </a:cxn>
                    <a:cxn ang="0">
                      <a:pos x="csX42" y="csY42"/>
                    </a:cxn>
                    <a:cxn ang="0">
                      <a:pos x="csX43" y="csY43"/>
                    </a:cxn>
                    <a:cxn ang="0">
                      <a:pos x="csX44" y="csY44"/>
                    </a:cxn>
                    <a:cxn ang="0">
                      <a:pos x="csX45" y="csY45"/>
                    </a:cxn>
                    <a:cxn ang="0">
                      <a:pos x="csX46" y="csY46"/>
                    </a:cxn>
                    <a:cxn ang="0">
                      <a:pos x="csX47" y="csY47"/>
                    </a:cxn>
                    <a:cxn ang="0">
                      <a:pos x="csX48" y="csY48"/>
                    </a:cxn>
                    <a:cxn ang="0">
                      <a:pos x="csX49" y="csY49"/>
                    </a:cxn>
                    <a:cxn ang="0">
                      <a:pos x="csX50" y="csY50"/>
                    </a:cxn>
                    <a:cxn ang="0">
                      <a:pos x="csX51" y="csY51"/>
                    </a:cxn>
                    <a:cxn ang="0">
                      <a:pos x="csX52" y="csY52"/>
                    </a:cxn>
                    <a:cxn ang="0">
                      <a:pos x="csX53" y="csY53"/>
                    </a:cxn>
                    <a:cxn ang="0">
                      <a:pos x="csX54" y="csY54"/>
                    </a:cxn>
                    <a:cxn ang="0">
                      <a:pos x="csX55" y="csY55"/>
                    </a:cxn>
                    <a:cxn ang="0">
                      <a:pos x="csX56" y="csY56"/>
                    </a:cxn>
                    <a:cxn ang="0">
                      <a:pos x="csX57" y="csY57"/>
                    </a:cxn>
                    <a:cxn ang="0">
                      <a:pos x="csX58" y="csY58"/>
                    </a:cxn>
                    <a:cxn ang="0">
                      <a:pos x="csX59" y="csY59"/>
                    </a:cxn>
                    <a:cxn ang="0">
                      <a:pos x="csX60" y="csY60"/>
                    </a:cxn>
                    <a:cxn ang="0">
                      <a:pos x="csX61" y="csY61"/>
                    </a:cxn>
                    <a:cxn ang="0">
                      <a:pos x="csX62" y="csY62"/>
                    </a:cxn>
                    <a:cxn ang="0">
                      <a:pos x="csX63" y="csY63"/>
                    </a:cxn>
                    <a:cxn ang="0">
                      <a:pos x="csX64" y="csY64"/>
                    </a:cxn>
                    <a:cxn ang="0">
                      <a:pos x="csX65" y="csY65"/>
                    </a:cxn>
                    <a:cxn ang="0">
                      <a:pos x="csX66" y="csY66"/>
                    </a:cxn>
                    <a:cxn ang="0">
                      <a:pos x="csX67" y="csY67"/>
                    </a:cxn>
                    <a:cxn ang="0">
                      <a:pos x="csX68" y="csY68"/>
                    </a:cxn>
                    <a:cxn ang="0">
                      <a:pos x="csX69" y="csY69"/>
                    </a:cxn>
                    <a:cxn ang="0">
                      <a:pos x="csX70" y="csY70"/>
                    </a:cxn>
                    <a:cxn ang="0">
                      <a:pos x="csX71" y="csY71"/>
                    </a:cxn>
                    <a:cxn ang="0">
                      <a:pos x="csX72" y="csY72"/>
                    </a:cxn>
                    <a:cxn ang="0">
                      <a:pos x="csX73" y="csY73"/>
                    </a:cxn>
                    <a:cxn ang="0">
                      <a:pos x="csX74" y="csY74"/>
                    </a:cxn>
                    <a:cxn ang="0">
                      <a:pos x="csX75" y="csY75"/>
                    </a:cxn>
                    <a:cxn ang="0">
                      <a:pos x="csX76" y="csY76"/>
                    </a:cxn>
                    <a:cxn ang="0">
                      <a:pos x="csX77" y="csY77"/>
                    </a:cxn>
                    <a:cxn ang="0">
                      <a:pos x="csX78" y="csY78"/>
                    </a:cxn>
                    <a:cxn ang="0">
                      <a:pos x="csX79" y="csY79"/>
                    </a:cxn>
                    <a:cxn ang="0">
                      <a:pos x="csX80" y="csY80"/>
                    </a:cxn>
                    <a:cxn ang="0">
                      <a:pos x="csX81" y="csY81"/>
                    </a:cxn>
                    <a:cxn ang="0">
                      <a:pos x="csX82" y="csY82"/>
                    </a:cxn>
                    <a:cxn ang="0">
                      <a:pos x="csX83" y="csY83"/>
                    </a:cxn>
                    <a:cxn ang="0">
                      <a:pos x="csX84" y="csY84"/>
                    </a:cxn>
                    <a:cxn ang="0">
                      <a:pos x="csX85" y="csY85"/>
                    </a:cxn>
                    <a:cxn ang="0">
                      <a:pos x="csX86" y="csY86"/>
                    </a:cxn>
                    <a:cxn ang="0">
                      <a:pos x="csX87" y="csY87"/>
                    </a:cxn>
                    <a:cxn ang="0">
                      <a:pos x="csX88" y="csY88"/>
                    </a:cxn>
                    <a:cxn ang="0">
                      <a:pos x="csX89" y="csY89"/>
                    </a:cxn>
                    <a:cxn ang="0">
                      <a:pos x="csX90" y="csY90"/>
                    </a:cxn>
                    <a:cxn ang="0">
                      <a:pos x="csX91" y="csY91"/>
                    </a:cxn>
                    <a:cxn ang="0">
                      <a:pos x="csX92" y="csY92"/>
                    </a:cxn>
                    <a:cxn ang="0">
                      <a:pos x="csX93" y="csY93"/>
                    </a:cxn>
                    <a:cxn ang="0">
                      <a:pos x="csX94" y="csY94"/>
                    </a:cxn>
                    <a:cxn ang="0">
                      <a:pos x="csX95" y="csY95"/>
                    </a:cxn>
                    <a:cxn ang="0">
                      <a:pos x="csX96" y="csY96"/>
                    </a:cxn>
                    <a:cxn ang="0">
                      <a:pos x="csX97" y="csY97"/>
                    </a:cxn>
                    <a:cxn ang="0">
                      <a:pos x="csX98" y="csY98"/>
                    </a:cxn>
                    <a:cxn ang="0">
                      <a:pos x="csX99" y="csY99"/>
                    </a:cxn>
                    <a:cxn ang="0">
                      <a:pos x="csX100" y="csY100"/>
                    </a:cxn>
                    <a:cxn ang="0">
                      <a:pos x="csX101" y="csY101"/>
                    </a:cxn>
                    <a:cxn ang="0">
                      <a:pos x="csX102" y="csY102"/>
                    </a:cxn>
                    <a:cxn ang="0">
                      <a:pos x="csX103" y="csY103"/>
                    </a:cxn>
                    <a:cxn ang="0">
                      <a:pos x="csX104" y="csY104"/>
                    </a:cxn>
                    <a:cxn ang="0">
                      <a:pos x="csX105" y="csY105"/>
                    </a:cxn>
                    <a:cxn ang="0">
                      <a:pos x="csX106" y="csY106"/>
                    </a:cxn>
                    <a:cxn ang="0">
                      <a:pos x="csX107" y="csY107"/>
                    </a:cxn>
                    <a:cxn ang="0">
                      <a:pos x="csX108" y="csY108"/>
                    </a:cxn>
                    <a:cxn ang="0">
                      <a:pos x="csX109" y="csY109"/>
                    </a:cxn>
                    <a:cxn ang="0">
                      <a:pos x="csX110" y="csY110"/>
                    </a:cxn>
                    <a:cxn ang="0">
                      <a:pos x="csX111" y="csY111"/>
                    </a:cxn>
                    <a:cxn ang="0">
                      <a:pos x="csX112" y="csY112"/>
                    </a:cxn>
                    <a:cxn ang="0">
                      <a:pos x="csX113" y="csY113"/>
                    </a:cxn>
                    <a:cxn ang="0">
                      <a:pos x="csX114" y="csY114"/>
                    </a:cxn>
                    <a:cxn ang="0">
                      <a:pos x="csX115" y="csY115"/>
                    </a:cxn>
                    <a:cxn ang="0">
                      <a:pos x="csX116" y="csY116"/>
                    </a:cxn>
                    <a:cxn ang="0">
                      <a:pos x="csX117" y="csY117"/>
                    </a:cxn>
                    <a:cxn ang="0">
                      <a:pos x="csX118" y="csY118"/>
                    </a:cxn>
                    <a:cxn ang="0">
                      <a:pos x="csX119" y="csY119"/>
                    </a:cxn>
                    <a:cxn ang="0">
                      <a:pos x="csX120" y="csY120"/>
                    </a:cxn>
                    <a:cxn ang="0">
                      <a:pos x="csX121" y="csY121"/>
                    </a:cxn>
                    <a:cxn ang="0">
                      <a:pos x="csX122" y="csY122"/>
                    </a:cxn>
                    <a:cxn ang="0">
                      <a:pos x="csX123" y="csY123"/>
                    </a:cxn>
                    <a:cxn ang="0">
                      <a:pos x="csX124" y="csY124"/>
                    </a:cxn>
                    <a:cxn ang="0">
                      <a:pos x="csX125" y="csY125"/>
                    </a:cxn>
                    <a:cxn ang="0">
                      <a:pos x="csX126" y="csY126"/>
                    </a:cxn>
                    <a:cxn ang="0">
                      <a:pos x="csX127" y="csY127"/>
                    </a:cxn>
                    <a:cxn ang="0">
                      <a:pos x="csX128" y="csY128"/>
                    </a:cxn>
                    <a:cxn ang="0">
                      <a:pos x="csX129" y="csY129"/>
                    </a:cxn>
                    <a:cxn ang="0">
                      <a:pos x="csX130" y="csY130"/>
                    </a:cxn>
                    <a:cxn ang="0">
                      <a:pos x="csX131" y="csY131"/>
                    </a:cxn>
                    <a:cxn ang="0">
                      <a:pos x="csX132" y="csY132"/>
                    </a:cxn>
                    <a:cxn ang="0">
                      <a:pos x="csX133" y="csY133"/>
                    </a:cxn>
                    <a:cxn ang="0">
                      <a:pos x="csX134" y="csY134"/>
                    </a:cxn>
                    <a:cxn ang="0">
                      <a:pos x="csX135" y="csY135"/>
                    </a:cxn>
                    <a:cxn ang="0">
                      <a:pos x="csX136" y="csY136"/>
                    </a:cxn>
                    <a:cxn ang="0">
                      <a:pos x="csX137" y="csY137"/>
                    </a:cxn>
                    <a:cxn ang="0">
                      <a:pos x="csX138" y="csY138"/>
                    </a:cxn>
                    <a:cxn ang="0">
                      <a:pos x="csX139" y="csY139"/>
                    </a:cxn>
                    <a:cxn ang="0">
                      <a:pos x="csX140" y="csY140"/>
                    </a:cxn>
                    <a:cxn ang="0">
                      <a:pos x="csX141" y="csY141"/>
                    </a:cxn>
                    <a:cxn ang="0">
                      <a:pos x="csX142" y="csY142"/>
                    </a:cxn>
                    <a:cxn ang="0">
                      <a:pos x="csX143" y="csY143"/>
                    </a:cxn>
                    <a:cxn ang="0">
                      <a:pos x="csX144" y="csY144"/>
                    </a:cxn>
                    <a:cxn ang="0">
                      <a:pos x="csX145" y="csY145"/>
                    </a:cxn>
                    <a:cxn ang="0">
                      <a:pos x="csX146" y="csY146"/>
                    </a:cxn>
                  </a:cxnLst>
                  <a:rect l="l" t="t" r="r" b="b"/>
                  <a:pathLst>
                    <a:path w="907489" h="907494">
                      <a:moveTo>
                        <a:pt x="278581" y="340757"/>
                      </a:moveTo>
                      <a:cubicBezTo>
                        <a:pt x="270991" y="307308"/>
                        <a:pt x="257745" y="275422"/>
                        <a:pt x="241597" y="243688"/>
                      </a:cubicBezTo>
                      <a:lnTo>
                        <a:pt x="207702" y="263259"/>
                      </a:lnTo>
                      <a:cubicBezTo>
                        <a:pt x="200930" y="267166"/>
                        <a:pt x="192484" y="264822"/>
                        <a:pt x="188540" y="257492"/>
                      </a:cubicBezTo>
                      <a:lnTo>
                        <a:pt x="167890" y="221699"/>
                      </a:lnTo>
                      <a:cubicBezTo>
                        <a:pt x="164132" y="215150"/>
                        <a:pt x="166402" y="206779"/>
                        <a:pt x="172950" y="202984"/>
                      </a:cubicBezTo>
                      <a:lnTo>
                        <a:pt x="206883" y="183413"/>
                      </a:lnTo>
                      <a:cubicBezTo>
                        <a:pt x="185973" y="151229"/>
                        <a:pt x="164504" y="124663"/>
                        <a:pt x="145714" y="106878"/>
                      </a:cubicBezTo>
                      <a:cubicBezTo>
                        <a:pt x="128673" y="90804"/>
                        <a:pt x="116023" y="82359"/>
                        <a:pt x="111298" y="85074"/>
                      </a:cubicBezTo>
                      <a:lnTo>
                        <a:pt x="111298" y="85037"/>
                      </a:lnTo>
                      <a:cubicBezTo>
                        <a:pt x="105828" y="88237"/>
                        <a:pt x="107540" y="106096"/>
                        <a:pt x="114721" y="132736"/>
                      </a:cubicBezTo>
                      <a:cubicBezTo>
                        <a:pt x="133250" y="201383"/>
                        <a:pt x="189395" y="298528"/>
                        <a:pt x="239441" y="348801"/>
                      </a:cubicBezTo>
                      <a:cubicBezTo>
                        <a:pt x="258417" y="367889"/>
                        <a:pt x="272964" y="378307"/>
                        <a:pt x="278658" y="375739"/>
                      </a:cubicBezTo>
                      <a:cubicBezTo>
                        <a:pt x="283346" y="373358"/>
                        <a:pt x="282825" y="360484"/>
                        <a:pt x="278583" y="340764"/>
                      </a:cubicBezTo>
                      <a:close/>
                      <a:moveTo>
                        <a:pt x="283455" y="268426"/>
                      </a:moveTo>
                      <a:lnTo>
                        <a:pt x="821132" y="268426"/>
                      </a:lnTo>
                      <a:cubicBezTo>
                        <a:pt x="868645" y="268426"/>
                        <a:pt x="907489" y="307270"/>
                        <a:pt x="907489" y="354784"/>
                      </a:cubicBezTo>
                      <a:lnTo>
                        <a:pt x="907489" y="821137"/>
                      </a:lnTo>
                      <a:cubicBezTo>
                        <a:pt x="907489" y="868651"/>
                        <a:pt x="868683" y="907495"/>
                        <a:pt x="821132" y="907495"/>
                      </a:cubicBezTo>
                      <a:lnTo>
                        <a:pt x="156506" y="907458"/>
                      </a:lnTo>
                      <a:cubicBezTo>
                        <a:pt x="108992" y="907458"/>
                        <a:pt x="70148" y="868614"/>
                        <a:pt x="70148" y="821100"/>
                      </a:cubicBezTo>
                      <a:lnTo>
                        <a:pt x="70148" y="538217"/>
                      </a:lnTo>
                      <a:lnTo>
                        <a:pt x="31527" y="538217"/>
                      </a:lnTo>
                      <a:cubicBezTo>
                        <a:pt x="17687" y="538217"/>
                        <a:pt x="6227" y="526795"/>
                        <a:pt x="6227" y="512954"/>
                      </a:cubicBezTo>
                      <a:lnTo>
                        <a:pt x="6227" y="486425"/>
                      </a:lnTo>
                      <a:cubicBezTo>
                        <a:pt x="6227" y="472510"/>
                        <a:pt x="17612" y="461125"/>
                        <a:pt x="31527" y="461125"/>
                      </a:cubicBezTo>
                      <a:lnTo>
                        <a:pt x="55637" y="461125"/>
                      </a:lnTo>
                      <a:lnTo>
                        <a:pt x="70297" y="380459"/>
                      </a:lnTo>
                      <a:cubicBezTo>
                        <a:pt x="11771" y="331755"/>
                        <a:pt x="-13010" y="253253"/>
                        <a:pt x="6636" y="179910"/>
                      </a:cubicBezTo>
                      <a:cubicBezTo>
                        <a:pt x="19435" y="132100"/>
                        <a:pt x="50354" y="89163"/>
                        <a:pt x="96417" y="62153"/>
                      </a:cubicBezTo>
                      <a:cubicBezTo>
                        <a:pt x="97198" y="61595"/>
                        <a:pt x="98016" y="61111"/>
                        <a:pt x="98872" y="60739"/>
                      </a:cubicBezTo>
                      <a:cubicBezTo>
                        <a:pt x="115429" y="52405"/>
                        <a:pt x="138944" y="62860"/>
                        <a:pt x="164505" y="87007"/>
                      </a:cubicBezTo>
                      <a:cubicBezTo>
                        <a:pt x="185006" y="106354"/>
                        <a:pt x="208223" y="135153"/>
                        <a:pt x="230659" y="169793"/>
                      </a:cubicBezTo>
                      <a:lnTo>
                        <a:pt x="234529" y="167597"/>
                      </a:lnTo>
                      <a:cubicBezTo>
                        <a:pt x="246138" y="161309"/>
                        <a:pt x="260871" y="162835"/>
                        <a:pt x="271289" y="170648"/>
                      </a:cubicBezTo>
                      <a:lnTo>
                        <a:pt x="284722" y="162909"/>
                      </a:lnTo>
                      <a:cubicBezTo>
                        <a:pt x="282973" y="141106"/>
                        <a:pt x="303474" y="124028"/>
                        <a:pt x="324645" y="129683"/>
                      </a:cubicBezTo>
                      <a:cubicBezTo>
                        <a:pt x="351732" y="136939"/>
                        <a:pt x="356903" y="173736"/>
                        <a:pt x="332347" y="187912"/>
                      </a:cubicBezTo>
                      <a:cubicBezTo>
                        <a:pt x="321519" y="194163"/>
                        <a:pt x="308348" y="193456"/>
                        <a:pt x="298451" y="186610"/>
                      </a:cubicBezTo>
                      <a:lnTo>
                        <a:pt x="285019" y="194349"/>
                      </a:lnTo>
                      <a:cubicBezTo>
                        <a:pt x="286656" y="208004"/>
                        <a:pt x="280182" y="221361"/>
                        <a:pt x="267903" y="228580"/>
                      </a:cubicBezTo>
                      <a:lnTo>
                        <a:pt x="265485" y="229994"/>
                      </a:lnTo>
                      <a:cubicBezTo>
                        <a:pt x="272145" y="243165"/>
                        <a:pt x="278172" y="256039"/>
                        <a:pt x="283456" y="268429"/>
                      </a:cubicBezTo>
                      <a:close/>
                      <a:moveTo>
                        <a:pt x="97641" y="538212"/>
                      </a:moveTo>
                      <a:lnTo>
                        <a:pt x="120412" y="538212"/>
                      </a:lnTo>
                      <a:lnTo>
                        <a:pt x="120412" y="779309"/>
                      </a:lnTo>
                      <a:cubicBezTo>
                        <a:pt x="120412" y="819679"/>
                        <a:pt x="153377" y="852644"/>
                        <a:pt x="193747" y="852644"/>
                      </a:cubicBezTo>
                      <a:lnTo>
                        <a:pt x="783887" y="852644"/>
                      </a:lnTo>
                      <a:cubicBezTo>
                        <a:pt x="824257" y="852644"/>
                        <a:pt x="857222" y="819679"/>
                        <a:pt x="857222" y="779309"/>
                      </a:cubicBezTo>
                      <a:lnTo>
                        <a:pt x="857222" y="396595"/>
                      </a:lnTo>
                      <a:cubicBezTo>
                        <a:pt x="857222" y="356225"/>
                        <a:pt x="824257" y="323260"/>
                        <a:pt x="783887" y="323260"/>
                      </a:cubicBezTo>
                      <a:lnTo>
                        <a:pt x="302656" y="323260"/>
                      </a:lnTo>
                      <a:cubicBezTo>
                        <a:pt x="300423" y="314739"/>
                        <a:pt x="297595" y="305586"/>
                        <a:pt x="294172" y="295950"/>
                      </a:cubicBezTo>
                      <a:lnTo>
                        <a:pt x="821096" y="295950"/>
                      </a:lnTo>
                      <a:cubicBezTo>
                        <a:pt x="853428" y="295950"/>
                        <a:pt x="879957" y="322479"/>
                        <a:pt x="879957" y="354811"/>
                      </a:cubicBezTo>
                      <a:lnTo>
                        <a:pt x="879957" y="821165"/>
                      </a:lnTo>
                      <a:cubicBezTo>
                        <a:pt x="879957" y="853498"/>
                        <a:pt x="853466" y="880027"/>
                        <a:pt x="821096" y="880027"/>
                      </a:cubicBezTo>
                      <a:lnTo>
                        <a:pt x="156508" y="879989"/>
                      </a:lnTo>
                      <a:cubicBezTo>
                        <a:pt x="124175" y="879989"/>
                        <a:pt x="97646" y="853498"/>
                        <a:pt x="97646" y="821128"/>
                      </a:cubicBezTo>
                      <a:close/>
                      <a:moveTo>
                        <a:pt x="207512" y="588963"/>
                      </a:moveTo>
                      <a:lnTo>
                        <a:pt x="268346" y="481806"/>
                      </a:lnTo>
                      <a:lnTo>
                        <a:pt x="337216" y="742591"/>
                      </a:lnTo>
                      <a:cubicBezTo>
                        <a:pt x="340676" y="755651"/>
                        <a:pt x="359391" y="756582"/>
                        <a:pt x="363670" y="742889"/>
                      </a:cubicBezTo>
                      <a:lnTo>
                        <a:pt x="432094" y="538063"/>
                      </a:lnTo>
                      <a:lnTo>
                        <a:pt x="493969" y="630188"/>
                      </a:lnTo>
                      <a:cubicBezTo>
                        <a:pt x="500108" y="639341"/>
                        <a:pt x="513874" y="637816"/>
                        <a:pt x="518004" y="627807"/>
                      </a:cubicBezTo>
                      <a:lnTo>
                        <a:pt x="518042" y="627807"/>
                      </a:lnTo>
                      <a:lnTo>
                        <a:pt x="580885" y="477083"/>
                      </a:lnTo>
                      <a:lnTo>
                        <a:pt x="647150" y="691882"/>
                      </a:lnTo>
                      <a:cubicBezTo>
                        <a:pt x="651020" y="704495"/>
                        <a:pt x="668954" y="704941"/>
                        <a:pt x="673270" y="692105"/>
                      </a:cubicBezTo>
                      <a:lnTo>
                        <a:pt x="738233" y="506777"/>
                      </a:lnTo>
                      <a:lnTo>
                        <a:pt x="769189" y="587702"/>
                      </a:lnTo>
                      <a:cubicBezTo>
                        <a:pt x="771905" y="594772"/>
                        <a:pt x="779831" y="598344"/>
                        <a:pt x="786900" y="595665"/>
                      </a:cubicBezTo>
                      <a:cubicBezTo>
                        <a:pt x="793969" y="592949"/>
                        <a:pt x="797541" y="585023"/>
                        <a:pt x="794862" y="577954"/>
                      </a:cubicBezTo>
                      <a:lnTo>
                        <a:pt x="750512" y="462016"/>
                      </a:lnTo>
                      <a:lnTo>
                        <a:pt x="750475" y="462016"/>
                      </a:lnTo>
                      <a:cubicBezTo>
                        <a:pt x="745936" y="450184"/>
                        <a:pt x="728932" y="450295"/>
                        <a:pt x="724728" y="462388"/>
                      </a:cubicBezTo>
                      <a:lnTo>
                        <a:pt x="661067" y="644029"/>
                      </a:lnTo>
                      <a:lnTo>
                        <a:pt x="596066" y="433365"/>
                      </a:lnTo>
                      <a:cubicBezTo>
                        <a:pt x="592345" y="420231"/>
                        <a:pt x="574970" y="419784"/>
                        <a:pt x="570095" y="431542"/>
                      </a:cubicBezTo>
                      <a:lnTo>
                        <a:pt x="502490" y="593686"/>
                      </a:lnTo>
                      <a:lnTo>
                        <a:pt x="439386" y="499738"/>
                      </a:lnTo>
                      <a:cubicBezTo>
                        <a:pt x="432987" y="490064"/>
                        <a:pt x="418513" y="492111"/>
                        <a:pt x="414904" y="502863"/>
                      </a:cubicBezTo>
                      <a:lnTo>
                        <a:pt x="351987" y="691173"/>
                      </a:lnTo>
                      <a:lnTo>
                        <a:pt x="286280" y="442256"/>
                      </a:lnTo>
                      <a:cubicBezTo>
                        <a:pt x="283191" y="430461"/>
                        <a:pt x="267155" y="428265"/>
                        <a:pt x="261091" y="438982"/>
                      </a:cubicBezTo>
                      <a:lnTo>
                        <a:pt x="219196" y="512763"/>
                      </a:lnTo>
                      <a:lnTo>
                        <a:pt x="219196" y="486384"/>
                      </a:lnTo>
                      <a:cubicBezTo>
                        <a:pt x="219196" y="472431"/>
                        <a:pt x="207848" y="461083"/>
                        <a:pt x="193896" y="461083"/>
                      </a:cubicBezTo>
                      <a:lnTo>
                        <a:pt x="169786" y="461083"/>
                      </a:lnTo>
                      <a:lnTo>
                        <a:pt x="162828" y="422835"/>
                      </a:lnTo>
                      <a:cubicBezTo>
                        <a:pt x="205654" y="430016"/>
                        <a:pt x="251120" y="423021"/>
                        <a:pt x="291749" y="399803"/>
                      </a:cubicBezTo>
                      <a:cubicBezTo>
                        <a:pt x="305404" y="392548"/>
                        <a:pt x="310278" y="374912"/>
                        <a:pt x="307823" y="350728"/>
                      </a:cubicBezTo>
                      <a:lnTo>
                        <a:pt x="783854" y="350728"/>
                      </a:lnTo>
                      <a:cubicBezTo>
                        <a:pt x="809042" y="350728"/>
                        <a:pt x="829693" y="371378"/>
                        <a:pt x="829693" y="396567"/>
                      </a:cubicBezTo>
                      <a:lnTo>
                        <a:pt x="829693" y="779281"/>
                      </a:lnTo>
                      <a:cubicBezTo>
                        <a:pt x="829693" y="804470"/>
                        <a:pt x="809042" y="825120"/>
                        <a:pt x="783854" y="825120"/>
                      </a:cubicBezTo>
                      <a:lnTo>
                        <a:pt x="193751" y="825120"/>
                      </a:lnTo>
                      <a:cubicBezTo>
                        <a:pt x="168562" y="825120"/>
                        <a:pt x="147912" y="804470"/>
                        <a:pt x="147912" y="779281"/>
                      </a:cubicBezTo>
                      <a:lnTo>
                        <a:pt x="147912" y="538213"/>
                      </a:lnTo>
                      <a:lnTo>
                        <a:pt x="193937" y="538213"/>
                      </a:lnTo>
                      <a:cubicBezTo>
                        <a:pt x="198625" y="538213"/>
                        <a:pt x="203016" y="536911"/>
                        <a:pt x="206811" y="534641"/>
                      </a:cubicBezTo>
                      <a:lnTo>
                        <a:pt x="183668" y="575420"/>
                      </a:lnTo>
                      <a:cubicBezTo>
                        <a:pt x="179947" y="582005"/>
                        <a:pt x="182254" y="590377"/>
                        <a:pt x="188803" y="594097"/>
                      </a:cubicBezTo>
                      <a:cubicBezTo>
                        <a:pt x="195425" y="597855"/>
                        <a:pt x="203797" y="595548"/>
                        <a:pt x="207517" y="588963"/>
                      </a:cubicBezTo>
                      <a:close/>
                      <a:moveTo>
                        <a:pt x="383239" y="26502"/>
                      </a:moveTo>
                      <a:cubicBezTo>
                        <a:pt x="455904" y="53589"/>
                        <a:pt x="490100" y="137078"/>
                        <a:pt x="456611" y="207734"/>
                      </a:cubicBezTo>
                      <a:cubicBezTo>
                        <a:pt x="453374" y="214580"/>
                        <a:pt x="456313" y="222765"/>
                        <a:pt x="463160" y="226003"/>
                      </a:cubicBezTo>
                      <a:cubicBezTo>
                        <a:pt x="470006" y="229241"/>
                        <a:pt x="478191" y="226301"/>
                        <a:pt x="481428" y="219455"/>
                      </a:cubicBezTo>
                      <a:cubicBezTo>
                        <a:pt x="521613" y="134660"/>
                        <a:pt x="480833" y="33641"/>
                        <a:pt x="392801" y="865"/>
                      </a:cubicBezTo>
                      <a:cubicBezTo>
                        <a:pt x="385732" y="-1776"/>
                        <a:pt x="377807" y="1833"/>
                        <a:pt x="375165" y="8939"/>
                      </a:cubicBezTo>
                      <a:cubicBezTo>
                        <a:pt x="372560" y="15971"/>
                        <a:pt x="376169" y="23859"/>
                        <a:pt x="383239" y="26501"/>
                      </a:cubicBezTo>
                      <a:close/>
                      <a:moveTo>
                        <a:pt x="365901" y="73048"/>
                      </a:moveTo>
                      <a:cubicBezTo>
                        <a:pt x="411293" y="89976"/>
                        <a:pt x="432724" y="142178"/>
                        <a:pt x="411777" y="186376"/>
                      </a:cubicBezTo>
                      <a:cubicBezTo>
                        <a:pt x="408540" y="193222"/>
                        <a:pt x="411479" y="201408"/>
                        <a:pt x="418325" y="204645"/>
                      </a:cubicBezTo>
                      <a:cubicBezTo>
                        <a:pt x="425171" y="207882"/>
                        <a:pt x="433357" y="204943"/>
                        <a:pt x="436594" y="198097"/>
                      </a:cubicBezTo>
                      <a:cubicBezTo>
                        <a:pt x="464276" y="139607"/>
                        <a:pt x="436148" y="69995"/>
                        <a:pt x="375463" y="47373"/>
                      </a:cubicBezTo>
                      <a:cubicBezTo>
                        <a:pt x="368393" y="44731"/>
                        <a:pt x="360469" y="48340"/>
                        <a:pt x="357826" y="55447"/>
                      </a:cubicBezTo>
                      <a:cubicBezTo>
                        <a:pt x="355222" y="62516"/>
                        <a:pt x="358831" y="70404"/>
                        <a:pt x="365900" y="73046"/>
                      </a:cubicBezTo>
                      <a:close/>
                      <a:moveTo>
                        <a:pt x="348301" y="120263"/>
                      </a:moveTo>
                      <a:cubicBezTo>
                        <a:pt x="366012" y="126849"/>
                        <a:pt x="374495" y="147275"/>
                        <a:pt x="366272" y="164689"/>
                      </a:cubicBezTo>
                      <a:cubicBezTo>
                        <a:pt x="363035" y="171535"/>
                        <a:pt x="365975" y="179720"/>
                        <a:pt x="372821" y="182958"/>
                      </a:cubicBezTo>
                      <a:cubicBezTo>
                        <a:pt x="379667" y="186195"/>
                        <a:pt x="387852" y="183255"/>
                        <a:pt x="391090" y="176409"/>
                      </a:cubicBezTo>
                      <a:cubicBezTo>
                        <a:pt x="406121" y="144672"/>
                        <a:pt x="390829" y="106869"/>
                        <a:pt x="357863" y="94591"/>
                      </a:cubicBezTo>
                      <a:cubicBezTo>
                        <a:pt x="350794" y="91950"/>
                        <a:pt x="342906" y="95559"/>
                        <a:pt x="340227" y="102665"/>
                      </a:cubicBezTo>
                      <a:cubicBezTo>
                        <a:pt x="337622" y="109735"/>
                        <a:pt x="341232" y="117622"/>
                        <a:pt x="348301" y="120265"/>
                      </a:cubicBezTo>
                      <a:close/>
                      <a:moveTo>
                        <a:pt x="317494" y="156205"/>
                      </a:moveTo>
                      <a:cubicBezTo>
                        <a:pt x="311987" y="154754"/>
                        <a:pt x="309717" y="163088"/>
                        <a:pt x="315224" y="164576"/>
                      </a:cubicBezTo>
                      <a:cubicBezTo>
                        <a:pt x="320731" y="166027"/>
                        <a:pt x="323038" y="157693"/>
                        <a:pt x="317494" y="156205"/>
                      </a:cubicBezTo>
                      <a:close/>
                      <a:moveTo>
                        <a:pt x="83464" y="461119"/>
                      </a:moveTo>
                      <a:lnTo>
                        <a:pt x="141991" y="461119"/>
                      </a:lnTo>
                      <a:lnTo>
                        <a:pt x="133731" y="415652"/>
                      </a:lnTo>
                      <a:cubicBezTo>
                        <a:pt x="120224" y="411188"/>
                        <a:pt x="107202" y="405234"/>
                        <a:pt x="94924" y="397904"/>
                      </a:cubicBezTo>
                      <a:close/>
                      <a:moveTo>
                        <a:pt x="191697" y="488615"/>
                      </a:moveTo>
                      <a:lnTo>
                        <a:pt x="33715" y="488615"/>
                      </a:lnTo>
                      <a:lnTo>
                        <a:pt x="33715" y="510716"/>
                      </a:lnTo>
                      <a:lnTo>
                        <a:pt x="191697" y="510716"/>
                      </a:lnTo>
                      <a:close/>
                      <a:moveTo>
                        <a:pt x="82083" y="106386"/>
                      </a:moveTo>
                      <a:cubicBezTo>
                        <a:pt x="87664" y="185600"/>
                        <a:pt x="180162" y="345740"/>
                        <a:pt x="245980" y="390241"/>
                      </a:cubicBezTo>
                      <a:cubicBezTo>
                        <a:pt x="171789" y="413905"/>
                        <a:pt x="89789" y="383246"/>
                        <a:pt x="49822" y="314226"/>
                      </a:cubicBezTo>
                      <a:cubicBezTo>
                        <a:pt x="10048" y="245505"/>
                        <a:pt x="24484" y="158816"/>
                        <a:pt x="82080" y="106391"/>
                      </a:cubicBezTo>
                      <a:close/>
                      <a:moveTo>
                        <a:pt x="239951" y="212952"/>
                      </a:moveTo>
                      <a:lnTo>
                        <a:pt x="205795" y="232671"/>
                      </a:lnTo>
                      <a:lnTo>
                        <a:pt x="198428" y="219947"/>
                      </a:lnTo>
                      <a:lnTo>
                        <a:pt x="246685" y="192079"/>
                      </a:lnTo>
                      <a:cubicBezTo>
                        <a:pt x="248397" y="191074"/>
                        <a:pt x="250443" y="190888"/>
                        <a:pt x="252304" y="191409"/>
                      </a:cubicBezTo>
                      <a:cubicBezTo>
                        <a:pt x="259224" y="193269"/>
                        <a:pt x="259150" y="202087"/>
                        <a:pt x="254052" y="20484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>
                    <a:solidFill>
                      <a:schemeClr val="accent1">
                        <a:lumMod val="50000"/>
                      </a:schemeClr>
                    </a:solidFill>
                  </a:endParaRPr>
                </a:p>
              </p:txBody>
            </p:sp>
            <p:grpSp>
              <p:nvGrpSpPr>
                <p:cNvPr id="59" name="Gráfico 24">
                  <a:extLst>
                    <a:ext uri="{FF2B5EF4-FFF2-40B4-BE49-F238E27FC236}">
                      <a16:creationId xmlns:a16="http://schemas.microsoft.com/office/drawing/2014/main" id="{56D832A5-77A6-001D-BF4B-0D1DFA87F314}"/>
                    </a:ext>
                  </a:extLst>
                </p:cNvPr>
                <p:cNvGrpSpPr/>
                <p:nvPr/>
              </p:nvGrpSpPr>
              <p:grpSpPr>
                <a:xfrm>
                  <a:off x="5833951" y="3848297"/>
                  <a:ext cx="407307" cy="343476"/>
                  <a:chOff x="10092447" y="5017222"/>
                  <a:chExt cx="606552" cy="496538"/>
                </a:xfrm>
                <a:grpFill/>
              </p:grpSpPr>
              <p:sp>
                <p:nvSpPr>
                  <p:cNvPr id="60" name="Forma Livre: Forma 59">
                    <a:extLst>
                      <a:ext uri="{FF2B5EF4-FFF2-40B4-BE49-F238E27FC236}">
                        <a16:creationId xmlns:a16="http://schemas.microsoft.com/office/drawing/2014/main" id="{03AAEE1D-570C-F192-B5E0-4F3E1D6AA4DA}"/>
                      </a:ext>
                    </a:extLst>
                  </p:cNvPr>
                  <p:cNvSpPr/>
                  <p:nvPr/>
                </p:nvSpPr>
                <p:spPr>
                  <a:xfrm>
                    <a:off x="10092447" y="5017222"/>
                    <a:ext cx="606552" cy="496538"/>
                  </a:xfrm>
                  <a:custGeom>
                    <a:avLst/>
                    <a:gdLst>
                      <a:gd name="csX0" fmla="*/ 557689 w 606552"/>
                      <a:gd name="csY0" fmla="*/ 496538 h 496538"/>
                      <a:gd name="csX1" fmla="*/ 48863 w 606552"/>
                      <a:gd name="csY1" fmla="*/ 496538 h 496538"/>
                      <a:gd name="csX2" fmla="*/ 0 w 606552"/>
                      <a:gd name="csY2" fmla="*/ 447675 h 496538"/>
                      <a:gd name="csX3" fmla="*/ 0 w 606552"/>
                      <a:gd name="csY3" fmla="*/ 48863 h 496538"/>
                      <a:gd name="csX4" fmla="*/ 48863 w 606552"/>
                      <a:gd name="csY4" fmla="*/ 0 h 496538"/>
                      <a:gd name="csX5" fmla="*/ 557689 w 606552"/>
                      <a:gd name="csY5" fmla="*/ 0 h 496538"/>
                      <a:gd name="csX6" fmla="*/ 606552 w 606552"/>
                      <a:gd name="csY6" fmla="*/ 48863 h 496538"/>
                      <a:gd name="csX7" fmla="*/ 606552 w 606552"/>
                      <a:gd name="csY7" fmla="*/ 447675 h 496538"/>
                      <a:gd name="csX8" fmla="*/ 557689 w 606552"/>
                      <a:gd name="csY8" fmla="*/ 496538 h 496538"/>
                      <a:gd name="csX9" fmla="*/ 48863 w 606552"/>
                      <a:gd name="csY9" fmla="*/ 38100 h 496538"/>
                      <a:gd name="csX10" fmla="*/ 38100 w 606552"/>
                      <a:gd name="csY10" fmla="*/ 48863 h 496538"/>
                      <a:gd name="csX11" fmla="*/ 38100 w 606552"/>
                      <a:gd name="csY11" fmla="*/ 447675 h 496538"/>
                      <a:gd name="csX12" fmla="*/ 48863 w 606552"/>
                      <a:gd name="csY12" fmla="*/ 458438 h 496538"/>
                      <a:gd name="csX13" fmla="*/ 557689 w 606552"/>
                      <a:gd name="csY13" fmla="*/ 458438 h 496538"/>
                      <a:gd name="csX14" fmla="*/ 568357 w 606552"/>
                      <a:gd name="csY14" fmla="*/ 447675 h 496538"/>
                      <a:gd name="csX15" fmla="*/ 568357 w 606552"/>
                      <a:gd name="csY15" fmla="*/ 48863 h 496538"/>
                      <a:gd name="csX16" fmla="*/ 557689 w 606552"/>
                      <a:gd name="csY16" fmla="*/ 38100 h 496538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</a:cxnLst>
                    <a:rect l="l" t="t" r="r" b="b"/>
                    <a:pathLst>
                      <a:path w="606552" h="496538">
                        <a:moveTo>
                          <a:pt x="557689" y="496538"/>
                        </a:moveTo>
                        <a:lnTo>
                          <a:pt x="48863" y="496538"/>
                        </a:lnTo>
                        <a:cubicBezTo>
                          <a:pt x="21877" y="496538"/>
                          <a:pt x="0" y="474661"/>
                          <a:pt x="0" y="447675"/>
                        </a:cubicBezTo>
                        <a:lnTo>
                          <a:pt x="0" y="48863"/>
                        </a:lnTo>
                        <a:cubicBezTo>
                          <a:pt x="0" y="21877"/>
                          <a:pt x="21877" y="0"/>
                          <a:pt x="48863" y="0"/>
                        </a:cubicBezTo>
                        <a:lnTo>
                          <a:pt x="557689" y="0"/>
                        </a:lnTo>
                        <a:cubicBezTo>
                          <a:pt x="584675" y="0"/>
                          <a:pt x="606552" y="21877"/>
                          <a:pt x="606552" y="48863"/>
                        </a:cubicBezTo>
                        <a:lnTo>
                          <a:pt x="606552" y="447675"/>
                        </a:lnTo>
                        <a:cubicBezTo>
                          <a:pt x="606552" y="474661"/>
                          <a:pt x="584675" y="496538"/>
                          <a:pt x="557689" y="496538"/>
                        </a:cubicBezTo>
                        <a:close/>
                        <a:moveTo>
                          <a:pt x="48863" y="38100"/>
                        </a:moveTo>
                        <a:cubicBezTo>
                          <a:pt x="42919" y="38100"/>
                          <a:pt x="38100" y="42919"/>
                          <a:pt x="38100" y="48863"/>
                        </a:cubicBezTo>
                        <a:lnTo>
                          <a:pt x="38100" y="447675"/>
                        </a:lnTo>
                        <a:cubicBezTo>
                          <a:pt x="38100" y="453619"/>
                          <a:pt x="42919" y="458438"/>
                          <a:pt x="48863" y="458438"/>
                        </a:cubicBezTo>
                        <a:lnTo>
                          <a:pt x="557689" y="458438"/>
                        </a:lnTo>
                        <a:cubicBezTo>
                          <a:pt x="563596" y="458386"/>
                          <a:pt x="568357" y="453582"/>
                          <a:pt x="568357" y="447675"/>
                        </a:cubicBezTo>
                        <a:lnTo>
                          <a:pt x="568357" y="48863"/>
                        </a:lnTo>
                        <a:cubicBezTo>
                          <a:pt x="568357" y="42956"/>
                          <a:pt x="563596" y="38152"/>
                          <a:pt x="557689" y="3810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61" name="Forma Livre: Forma 60">
                    <a:extLst>
                      <a:ext uri="{FF2B5EF4-FFF2-40B4-BE49-F238E27FC236}">
                        <a16:creationId xmlns:a16="http://schemas.microsoft.com/office/drawing/2014/main" id="{BFF03EFE-553E-090E-563B-1BD2F1905B20}"/>
                      </a:ext>
                    </a:extLst>
                  </p:cNvPr>
                  <p:cNvSpPr/>
                  <p:nvPr/>
                </p:nvSpPr>
                <p:spPr>
                  <a:xfrm>
                    <a:off x="10191003" y="5209054"/>
                    <a:ext cx="409394" cy="222130"/>
                  </a:xfrm>
                  <a:custGeom>
                    <a:avLst/>
                    <a:gdLst>
                      <a:gd name="csX0" fmla="*/ 16506 w 409394"/>
                      <a:gd name="csY0" fmla="*/ 222124 h 222130"/>
                      <a:gd name="csX1" fmla="*/ 392839 w 409394"/>
                      <a:gd name="csY1" fmla="*/ 222124 h 222130"/>
                      <a:gd name="csX2" fmla="*/ 409388 w 409394"/>
                      <a:gd name="csY2" fmla="*/ 206491 h 222130"/>
                      <a:gd name="csX3" fmla="*/ 406269 w 409394"/>
                      <a:gd name="csY3" fmla="*/ 196502 h 222130"/>
                      <a:gd name="csX4" fmla="*/ 354358 w 409394"/>
                      <a:gd name="csY4" fmla="*/ 126017 h 222130"/>
                      <a:gd name="csX5" fmla="*/ 331883 w 409394"/>
                      <a:gd name="csY5" fmla="*/ 122396 h 222130"/>
                      <a:gd name="csX6" fmla="*/ 330069 w 409394"/>
                      <a:gd name="csY6" fmla="*/ 123921 h 222130"/>
                      <a:gd name="csX7" fmla="*/ 276729 w 409394"/>
                      <a:gd name="csY7" fmla="*/ 174689 h 222130"/>
                      <a:gd name="csX8" fmla="*/ 152904 w 409394"/>
                      <a:gd name="csY8" fmla="*/ 6573 h 222130"/>
                      <a:gd name="csX9" fmla="*/ 130402 w 409394"/>
                      <a:gd name="csY9" fmla="*/ 3122 h 222130"/>
                      <a:gd name="csX10" fmla="*/ 126424 w 409394"/>
                      <a:gd name="csY10" fmla="*/ 7335 h 222130"/>
                      <a:gd name="csX11" fmla="*/ 2599 w 409394"/>
                      <a:gd name="csY11" fmla="*/ 197264 h 222130"/>
                      <a:gd name="csX12" fmla="*/ 7331 w 409394"/>
                      <a:gd name="csY12" fmla="*/ 219531 h 222130"/>
                      <a:gd name="csX13" fmla="*/ 16506 w 409394"/>
                      <a:gd name="csY13" fmla="*/ 222124 h 22213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</a:cxnLst>
                    <a:rect l="l" t="t" r="r" b="b"/>
                    <a:pathLst>
                      <a:path w="409394" h="222130">
                        <a:moveTo>
                          <a:pt x="16506" y="222124"/>
                        </a:moveTo>
                        <a:lnTo>
                          <a:pt x="392839" y="222124"/>
                        </a:lnTo>
                        <a:cubicBezTo>
                          <a:pt x="401725" y="222377"/>
                          <a:pt x="409135" y="215378"/>
                          <a:pt x="409388" y="206491"/>
                        </a:cubicBezTo>
                        <a:cubicBezTo>
                          <a:pt x="409490" y="202907"/>
                          <a:pt x="408392" y="199391"/>
                          <a:pt x="406269" y="196502"/>
                        </a:cubicBezTo>
                        <a:lnTo>
                          <a:pt x="354358" y="126017"/>
                        </a:lnTo>
                        <a:cubicBezTo>
                          <a:pt x="349151" y="118810"/>
                          <a:pt x="339089" y="117189"/>
                          <a:pt x="331883" y="122396"/>
                        </a:cubicBezTo>
                        <a:cubicBezTo>
                          <a:pt x="331241" y="122859"/>
                          <a:pt x="330635" y="123369"/>
                          <a:pt x="330069" y="123921"/>
                        </a:cubicBezTo>
                        <a:lnTo>
                          <a:pt x="276729" y="174689"/>
                        </a:lnTo>
                        <a:lnTo>
                          <a:pt x="152904" y="6573"/>
                        </a:lnTo>
                        <a:cubicBezTo>
                          <a:pt x="147643" y="-594"/>
                          <a:pt x="137569" y="-2139"/>
                          <a:pt x="130402" y="3122"/>
                        </a:cubicBezTo>
                        <a:cubicBezTo>
                          <a:pt x="128832" y="4274"/>
                          <a:pt x="127485" y="5702"/>
                          <a:pt x="126424" y="7335"/>
                        </a:cubicBezTo>
                        <a:lnTo>
                          <a:pt x="2599" y="197264"/>
                        </a:lnTo>
                        <a:cubicBezTo>
                          <a:pt x="-2243" y="204719"/>
                          <a:pt x="-125" y="214689"/>
                          <a:pt x="7331" y="219531"/>
                        </a:cubicBezTo>
                        <a:cubicBezTo>
                          <a:pt x="10057" y="221302"/>
                          <a:pt x="13256" y="222206"/>
                          <a:pt x="16506" y="222124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62" name="Elipse 61">
                    <a:extLst>
                      <a:ext uri="{FF2B5EF4-FFF2-40B4-BE49-F238E27FC236}">
                        <a16:creationId xmlns:a16="http://schemas.microsoft.com/office/drawing/2014/main" id="{EA763413-5998-2370-EE5D-CF57336235AE}"/>
                      </a:ext>
                    </a:extLst>
                  </p:cNvPr>
                  <p:cNvSpPr/>
                  <p:nvPr/>
                </p:nvSpPr>
                <p:spPr>
                  <a:xfrm>
                    <a:off x="10456302" y="5104756"/>
                    <a:ext cx="112966" cy="112966"/>
                  </a:xfrm>
                  <a:prstGeom prst="ellipse">
                    <a:avLst/>
                  </a:pr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</p:grpSp>
            <p:sp>
              <p:nvSpPr>
                <p:cNvPr id="13" name="Forma Livre: Forma 12">
                  <a:extLst>
                    <a:ext uri="{FF2B5EF4-FFF2-40B4-BE49-F238E27FC236}">
                      <a16:creationId xmlns:a16="http://schemas.microsoft.com/office/drawing/2014/main" id="{EB38CD7A-B6B6-08F0-3119-39E8CD030E27}"/>
                    </a:ext>
                  </a:extLst>
                </p:cNvPr>
                <p:cNvSpPr/>
                <p:nvPr/>
              </p:nvSpPr>
              <p:spPr>
                <a:xfrm>
                  <a:off x="5885084" y="5104009"/>
                  <a:ext cx="305040" cy="396000"/>
                </a:xfrm>
                <a:custGeom>
                  <a:avLst/>
                  <a:gdLst>
                    <a:gd name="csX0" fmla="*/ 450130 w 753257"/>
                    <a:gd name="csY0" fmla="*/ 847243 h 895390"/>
                    <a:gd name="csX1" fmla="*/ 73521 w 753257"/>
                    <a:gd name="csY1" fmla="*/ 847243 h 895390"/>
                    <a:gd name="csX2" fmla="*/ 21617 w 753257"/>
                    <a:gd name="csY2" fmla="*/ 825626 h 895390"/>
                    <a:gd name="csX3" fmla="*/ 0 w 753257"/>
                    <a:gd name="csY3" fmla="*/ 773722 h 895390"/>
                    <a:gd name="csX4" fmla="*/ 0 w 753257"/>
                    <a:gd name="csY4" fmla="*/ 73521 h 895390"/>
                    <a:gd name="csX5" fmla="*/ 21543 w 753257"/>
                    <a:gd name="csY5" fmla="*/ 21617 h 895390"/>
                    <a:gd name="csX6" fmla="*/ 22771 w 753257"/>
                    <a:gd name="csY6" fmla="*/ 20464 h 895390"/>
                    <a:gd name="csX7" fmla="*/ 73521 w 753257"/>
                    <a:gd name="csY7" fmla="*/ 0 h 895390"/>
                    <a:gd name="csX8" fmla="*/ 624447 w 753257"/>
                    <a:gd name="csY8" fmla="*/ 0 h 895390"/>
                    <a:gd name="csX9" fmla="*/ 676276 w 753257"/>
                    <a:gd name="csY9" fmla="*/ 21617 h 895390"/>
                    <a:gd name="csX10" fmla="*/ 698004 w 753257"/>
                    <a:gd name="csY10" fmla="*/ 73521 h 895390"/>
                    <a:gd name="csX11" fmla="*/ 698004 w 753257"/>
                    <a:gd name="csY11" fmla="*/ 584927 h 895390"/>
                    <a:gd name="csX12" fmla="*/ 700386 w 753257"/>
                    <a:gd name="csY12" fmla="*/ 587197 h 895390"/>
                    <a:gd name="csX13" fmla="*/ 700497 w 753257"/>
                    <a:gd name="csY13" fmla="*/ 587309 h 895390"/>
                    <a:gd name="csX14" fmla="*/ 753257 w 753257"/>
                    <a:gd name="csY14" fmla="*/ 714858 h 895390"/>
                    <a:gd name="csX15" fmla="*/ 700386 w 753257"/>
                    <a:gd name="csY15" fmla="*/ 842407 h 895390"/>
                    <a:gd name="csX16" fmla="*/ 700274 w 753257"/>
                    <a:gd name="csY16" fmla="*/ 842519 h 895390"/>
                    <a:gd name="csX17" fmla="*/ 572725 w 753257"/>
                    <a:gd name="csY17" fmla="*/ 895390 h 895390"/>
                    <a:gd name="csX18" fmla="*/ 450129 w 753257"/>
                    <a:gd name="csY18" fmla="*/ 847281 h 895390"/>
                    <a:gd name="csX19" fmla="*/ 591776 w 753257"/>
                    <a:gd name="csY19" fmla="*/ 693500 h 895390"/>
                    <a:gd name="csX20" fmla="*/ 592929 w 753257"/>
                    <a:gd name="csY20" fmla="*/ 694542 h 895390"/>
                    <a:gd name="csX21" fmla="*/ 601226 w 753257"/>
                    <a:gd name="csY21" fmla="*/ 711880 h 895390"/>
                    <a:gd name="csX22" fmla="*/ 651047 w 753257"/>
                    <a:gd name="csY22" fmla="*/ 747599 h 895390"/>
                    <a:gd name="csX23" fmla="*/ 655326 w 753257"/>
                    <a:gd name="csY23" fmla="*/ 774090 h 895390"/>
                    <a:gd name="csX24" fmla="*/ 628835 w 753257"/>
                    <a:gd name="csY24" fmla="*/ 778480 h 895390"/>
                    <a:gd name="csX25" fmla="*/ 579126 w 753257"/>
                    <a:gd name="csY25" fmla="*/ 742762 h 895390"/>
                    <a:gd name="csX26" fmla="*/ 572726 w 753257"/>
                    <a:gd name="csY26" fmla="*/ 743431 h 895390"/>
                    <a:gd name="csX27" fmla="*/ 552523 w 753257"/>
                    <a:gd name="csY27" fmla="*/ 735060 h 895390"/>
                    <a:gd name="csX28" fmla="*/ 550811 w 753257"/>
                    <a:gd name="csY28" fmla="*/ 733162 h 895390"/>
                    <a:gd name="csX29" fmla="*/ 544151 w 753257"/>
                    <a:gd name="csY29" fmla="*/ 714856 h 895390"/>
                    <a:gd name="csX30" fmla="*/ 552523 w 753257"/>
                    <a:gd name="csY30" fmla="*/ 694578 h 895390"/>
                    <a:gd name="csX31" fmla="*/ 553676 w 753257"/>
                    <a:gd name="csY31" fmla="*/ 693425 h 895390"/>
                    <a:gd name="csX32" fmla="*/ 553676 w 753257"/>
                    <a:gd name="csY32" fmla="*/ 619234 h 895390"/>
                    <a:gd name="csX33" fmla="*/ 572726 w 753257"/>
                    <a:gd name="csY33" fmla="*/ 600184 h 895390"/>
                    <a:gd name="csX34" fmla="*/ 591776 w 753257"/>
                    <a:gd name="csY34" fmla="*/ 619234 h 895390"/>
                    <a:gd name="csX35" fmla="*/ 591776 w 753257"/>
                    <a:gd name="csY35" fmla="*/ 693536 h 895390"/>
                    <a:gd name="csX36" fmla="*/ 659864 w 753257"/>
                    <a:gd name="csY36" fmla="*/ 556730 h 895390"/>
                    <a:gd name="csX37" fmla="*/ 659864 w 753257"/>
                    <a:gd name="csY37" fmla="*/ 73527 h 895390"/>
                    <a:gd name="csX38" fmla="*/ 649372 w 753257"/>
                    <a:gd name="csY38" fmla="*/ 48487 h 895390"/>
                    <a:gd name="csX39" fmla="*/ 624406 w 753257"/>
                    <a:gd name="csY39" fmla="*/ 38107 h 895390"/>
                    <a:gd name="csX40" fmla="*/ 73480 w 753257"/>
                    <a:gd name="csY40" fmla="*/ 38107 h 895390"/>
                    <a:gd name="csX41" fmla="*/ 49183 w 753257"/>
                    <a:gd name="csY41" fmla="*/ 47743 h 895390"/>
                    <a:gd name="csX42" fmla="*/ 48439 w 753257"/>
                    <a:gd name="csY42" fmla="*/ 48487 h 895390"/>
                    <a:gd name="csX43" fmla="*/ 37946 w 753257"/>
                    <a:gd name="csY43" fmla="*/ 73527 h 895390"/>
                    <a:gd name="csX44" fmla="*/ 37946 w 753257"/>
                    <a:gd name="csY44" fmla="*/ 773729 h 895390"/>
                    <a:gd name="csX45" fmla="*/ 48439 w 753257"/>
                    <a:gd name="csY45" fmla="*/ 798695 h 895390"/>
                    <a:gd name="csX46" fmla="*/ 73479 w 753257"/>
                    <a:gd name="csY46" fmla="*/ 809188 h 895390"/>
                    <a:gd name="csX47" fmla="*/ 418875 w 753257"/>
                    <a:gd name="csY47" fmla="*/ 809188 h 895390"/>
                    <a:gd name="csX48" fmla="*/ 392197 w 753257"/>
                    <a:gd name="csY48" fmla="*/ 714906 h 895390"/>
                    <a:gd name="csX49" fmla="*/ 445069 w 753257"/>
                    <a:gd name="csY49" fmla="*/ 587356 h 895390"/>
                    <a:gd name="csX50" fmla="*/ 572685 w 753257"/>
                    <a:gd name="csY50" fmla="*/ 534411 h 895390"/>
                    <a:gd name="csX51" fmla="*/ 659823 w 753257"/>
                    <a:gd name="csY51" fmla="*/ 556810 h 895390"/>
                    <a:gd name="csX52" fmla="*/ 673482 w 753257"/>
                    <a:gd name="csY52" fmla="*/ 614066 h 895390"/>
                    <a:gd name="csX53" fmla="*/ 572727 w 753257"/>
                    <a:gd name="csY53" fmla="*/ 572431 h 895390"/>
                    <a:gd name="csX54" fmla="*/ 472048 w 753257"/>
                    <a:gd name="csY54" fmla="*/ 614066 h 895390"/>
                    <a:gd name="csX55" fmla="*/ 430339 w 753257"/>
                    <a:gd name="csY55" fmla="*/ 714822 h 895390"/>
                    <a:gd name="csX56" fmla="*/ 471973 w 753257"/>
                    <a:gd name="csY56" fmla="*/ 815501 h 895390"/>
                    <a:gd name="csX57" fmla="*/ 572729 w 753257"/>
                    <a:gd name="csY57" fmla="*/ 857210 h 895390"/>
                    <a:gd name="csX58" fmla="*/ 673484 w 753257"/>
                    <a:gd name="csY58" fmla="*/ 815575 h 895390"/>
                    <a:gd name="csX59" fmla="*/ 715193 w 753257"/>
                    <a:gd name="csY59" fmla="*/ 714820 h 895390"/>
                    <a:gd name="csX60" fmla="*/ 673484 w 753257"/>
                    <a:gd name="csY60" fmla="*/ 614064 h 895390"/>
                    <a:gd name="csX61" fmla="*/ 125128 w 753257"/>
                    <a:gd name="csY61" fmla="*/ 617415 h 895390"/>
                    <a:gd name="csX62" fmla="*/ 106078 w 753257"/>
                    <a:gd name="csY62" fmla="*/ 598365 h 895390"/>
                    <a:gd name="csX63" fmla="*/ 125128 w 753257"/>
                    <a:gd name="csY63" fmla="*/ 579315 h 895390"/>
                    <a:gd name="csX64" fmla="*/ 303055 w 753257"/>
                    <a:gd name="csY64" fmla="*/ 579315 h 895390"/>
                    <a:gd name="csX65" fmla="*/ 322105 w 753257"/>
                    <a:gd name="csY65" fmla="*/ 598365 h 895390"/>
                    <a:gd name="csX66" fmla="*/ 303055 w 753257"/>
                    <a:gd name="csY66" fmla="*/ 617415 h 895390"/>
                    <a:gd name="csX67" fmla="*/ 125128 w 753257"/>
                    <a:gd name="csY67" fmla="*/ 151433 h 895390"/>
                    <a:gd name="csX68" fmla="*/ 106078 w 753257"/>
                    <a:gd name="csY68" fmla="*/ 132383 h 895390"/>
                    <a:gd name="csX69" fmla="*/ 125128 w 753257"/>
                    <a:gd name="csY69" fmla="*/ 113333 h 895390"/>
                    <a:gd name="csX70" fmla="*/ 303055 w 753257"/>
                    <a:gd name="csY70" fmla="*/ 113333 h 895390"/>
                    <a:gd name="csX71" fmla="*/ 322105 w 753257"/>
                    <a:gd name="csY71" fmla="*/ 132383 h 895390"/>
                    <a:gd name="csX72" fmla="*/ 303055 w 753257"/>
                    <a:gd name="csY72" fmla="*/ 151433 h 895390"/>
                    <a:gd name="csX73" fmla="*/ 394876 w 753257"/>
                    <a:gd name="csY73" fmla="*/ 151433 h 895390"/>
                    <a:gd name="csX74" fmla="*/ 375826 w 753257"/>
                    <a:gd name="csY74" fmla="*/ 132383 h 895390"/>
                    <a:gd name="csX75" fmla="*/ 394876 w 753257"/>
                    <a:gd name="csY75" fmla="*/ 113333 h 895390"/>
                    <a:gd name="csX76" fmla="*/ 572727 w 753257"/>
                    <a:gd name="csY76" fmla="*/ 113333 h 895390"/>
                    <a:gd name="csX77" fmla="*/ 591777 w 753257"/>
                    <a:gd name="csY77" fmla="*/ 132383 h 895390"/>
                    <a:gd name="csX78" fmla="*/ 572727 w 753257"/>
                    <a:gd name="csY78" fmla="*/ 151433 h 895390"/>
                    <a:gd name="csX79" fmla="*/ 125128 w 753257"/>
                    <a:gd name="csY79" fmla="*/ 267923 h 895390"/>
                    <a:gd name="csX80" fmla="*/ 106078 w 753257"/>
                    <a:gd name="csY80" fmla="*/ 248873 h 895390"/>
                    <a:gd name="csX81" fmla="*/ 125128 w 753257"/>
                    <a:gd name="csY81" fmla="*/ 229823 h 895390"/>
                    <a:gd name="csX82" fmla="*/ 303055 w 753257"/>
                    <a:gd name="csY82" fmla="*/ 229823 h 895390"/>
                    <a:gd name="csX83" fmla="*/ 322105 w 753257"/>
                    <a:gd name="csY83" fmla="*/ 248873 h 895390"/>
                    <a:gd name="csX84" fmla="*/ 303055 w 753257"/>
                    <a:gd name="csY84" fmla="*/ 267923 h 895390"/>
                    <a:gd name="csX85" fmla="*/ 394876 w 753257"/>
                    <a:gd name="csY85" fmla="*/ 267923 h 895390"/>
                    <a:gd name="csX86" fmla="*/ 375826 w 753257"/>
                    <a:gd name="csY86" fmla="*/ 248873 h 895390"/>
                    <a:gd name="csX87" fmla="*/ 394876 w 753257"/>
                    <a:gd name="csY87" fmla="*/ 229823 h 895390"/>
                    <a:gd name="csX88" fmla="*/ 572727 w 753257"/>
                    <a:gd name="csY88" fmla="*/ 229823 h 895390"/>
                    <a:gd name="csX89" fmla="*/ 591777 w 753257"/>
                    <a:gd name="csY89" fmla="*/ 248873 h 895390"/>
                    <a:gd name="csX90" fmla="*/ 572727 w 753257"/>
                    <a:gd name="csY90" fmla="*/ 267923 h 895390"/>
                    <a:gd name="csX91" fmla="*/ 125128 w 753257"/>
                    <a:gd name="csY91" fmla="*/ 384414 h 895390"/>
                    <a:gd name="csX92" fmla="*/ 106078 w 753257"/>
                    <a:gd name="csY92" fmla="*/ 365364 h 895390"/>
                    <a:gd name="csX93" fmla="*/ 125128 w 753257"/>
                    <a:gd name="csY93" fmla="*/ 346314 h 895390"/>
                    <a:gd name="csX94" fmla="*/ 303055 w 753257"/>
                    <a:gd name="csY94" fmla="*/ 346314 h 895390"/>
                    <a:gd name="csX95" fmla="*/ 322105 w 753257"/>
                    <a:gd name="csY95" fmla="*/ 365364 h 895390"/>
                    <a:gd name="csX96" fmla="*/ 303055 w 753257"/>
                    <a:gd name="csY96" fmla="*/ 384414 h 895390"/>
                    <a:gd name="csX97" fmla="*/ 394876 w 753257"/>
                    <a:gd name="csY97" fmla="*/ 384414 h 895390"/>
                    <a:gd name="csX98" fmla="*/ 375826 w 753257"/>
                    <a:gd name="csY98" fmla="*/ 365364 h 895390"/>
                    <a:gd name="csX99" fmla="*/ 394876 w 753257"/>
                    <a:gd name="csY99" fmla="*/ 346314 h 895390"/>
                    <a:gd name="csX100" fmla="*/ 572727 w 753257"/>
                    <a:gd name="csY100" fmla="*/ 346314 h 895390"/>
                    <a:gd name="csX101" fmla="*/ 591777 w 753257"/>
                    <a:gd name="csY101" fmla="*/ 365364 h 895390"/>
                    <a:gd name="csX102" fmla="*/ 572727 w 753257"/>
                    <a:gd name="csY102" fmla="*/ 384414 h 895390"/>
                    <a:gd name="csX103" fmla="*/ 125128 w 753257"/>
                    <a:gd name="csY103" fmla="*/ 500905 h 895390"/>
                    <a:gd name="csX104" fmla="*/ 106078 w 753257"/>
                    <a:gd name="csY104" fmla="*/ 481855 h 895390"/>
                    <a:gd name="csX105" fmla="*/ 125128 w 753257"/>
                    <a:gd name="csY105" fmla="*/ 462805 h 895390"/>
                    <a:gd name="csX106" fmla="*/ 303055 w 753257"/>
                    <a:gd name="csY106" fmla="*/ 462805 h 895390"/>
                    <a:gd name="csX107" fmla="*/ 322105 w 753257"/>
                    <a:gd name="csY107" fmla="*/ 481855 h 895390"/>
                    <a:gd name="csX108" fmla="*/ 303055 w 753257"/>
                    <a:gd name="csY108" fmla="*/ 500905 h 895390"/>
                    <a:gd name="csX109" fmla="*/ 394876 w 753257"/>
                    <a:gd name="csY109" fmla="*/ 500905 h 895390"/>
                    <a:gd name="csX110" fmla="*/ 375826 w 753257"/>
                    <a:gd name="csY110" fmla="*/ 481855 h 895390"/>
                    <a:gd name="csX111" fmla="*/ 394876 w 753257"/>
                    <a:gd name="csY111" fmla="*/ 462805 h 895390"/>
                    <a:gd name="csX112" fmla="*/ 572727 w 753257"/>
                    <a:gd name="csY112" fmla="*/ 462805 h 895390"/>
                    <a:gd name="csX113" fmla="*/ 591777 w 753257"/>
                    <a:gd name="csY113" fmla="*/ 481855 h 895390"/>
                    <a:gd name="csX114" fmla="*/ 572727 w 753257"/>
                    <a:gd name="csY114" fmla="*/ 500905 h 895390"/>
                    <a:gd name="csX115" fmla="*/ 125128 w 753257"/>
                    <a:gd name="csY115" fmla="*/ 733896 h 895390"/>
                    <a:gd name="csX116" fmla="*/ 106078 w 753257"/>
                    <a:gd name="csY116" fmla="*/ 714846 h 895390"/>
                    <a:gd name="csX117" fmla="*/ 125128 w 753257"/>
                    <a:gd name="csY117" fmla="*/ 695796 h 895390"/>
                    <a:gd name="csX118" fmla="*/ 303055 w 753257"/>
                    <a:gd name="csY118" fmla="*/ 695796 h 895390"/>
                    <a:gd name="csX119" fmla="*/ 322105 w 753257"/>
                    <a:gd name="csY119" fmla="*/ 714846 h 895390"/>
                    <a:gd name="csX120" fmla="*/ 303055 w 753257"/>
                    <a:gd name="csY120" fmla="*/ 733896 h 89539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  <a:cxn ang="0">
                      <a:pos x="csX41" y="csY41"/>
                    </a:cxn>
                    <a:cxn ang="0">
                      <a:pos x="csX42" y="csY42"/>
                    </a:cxn>
                    <a:cxn ang="0">
                      <a:pos x="csX43" y="csY43"/>
                    </a:cxn>
                    <a:cxn ang="0">
                      <a:pos x="csX44" y="csY44"/>
                    </a:cxn>
                    <a:cxn ang="0">
                      <a:pos x="csX45" y="csY45"/>
                    </a:cxn>
                    <a:cxn ang="0">
                      <a:pos x="csX46" y="csY46"/>
                    </a:cxn>
                    <a:cxn ang="0">
                      <a:pos x="csX47" y="csY47"/>
                    </a:cxn>
                    <a:cxn ang="0">
                      <a:pos x="csX48" y="csY48"/>
                    </a:cxn>
                    <a:cxn ang="0">
                      <a:pos x="csX49" y="csY49"/>
                    </a:cxn>
                    <a:cxn ang="0">
                      <a:pos x="csX50" y="csY50"/>
                    </a:cxn>
                    <a:cxn ang="0">
                      <a:pos x="csX51" y="csY51"/>
                    </a:cxn>
                    <a:cxn ang="0">
                      <a:pos x="csX52" y="csY52"/>
                    </a:cxn>
                    <a:cxn ang="0">
                      <a:pos x="csX53" y="csY53"/>
                    </a:cxn>
                    <a:cxn ang="0">
                      <a:pos x="csX54" y="csY54"/>
                    </a:cxn>
                    <a:cxn ang="0">
                      <a:pos x="csX55" y="csY55"/>
                    </a:cxn>
                    <a:cxn ang="0">
                      <a:pos x="csX56" y="csY56"/>
                    </a:cxn>
                    <a:cxn ang="0">
                      <a:pos x="csX57" y="csY57"/>
                    </a:cxn>
                    <a:cxn ang="0">
                      <a:pos x="csX58" y="csY58"/>
                    </a:cxn>
                    <a:cxn ang="0">
                      <a:pos x="csX59" y="csY59"/>
                    </a:cxn>
                    <a:cxn ang="0">
                      <a:pos x="csX60" y="csY60"/>
                    </a:cxn>
                    <a:cxn ang="0">
                      <a:pos x="csX61" y="csY61"/>
                    </a:cxn>
                    <a:cxn ang="0">
                      <a:pos x="csX62" y="csY62"/>
                    </a:cxn>
                    <a:cxn ang="0">
                      <a:pos x="csX63" y="csY63"/>
                    </a:cxn>
                    <a:cxn ang="0">
                      <a:pos x="csX64" y="csY64"/>
                    </a:cxn>
                    <a:cxn ang="0">
                      <a:pos x="csX65" y="csY65"/>
                    </a:cxn>
                    <a:cxn ang="0">
                      <a:pos x="csX66" y="csY66"/>
                    </a:cxn>
                    <a:cxn ang="0">
                      <a:pos x="csX67" y="csY67"/>
                    </a:cxn>
                    <a:cxn ang="0">
                      <a:pos x="csX68" y="csY68"/>
                    </a:cxn>
                    <a:cxn ang="0">
                      <a:pos x="csX69" y="csY69"/>
                    </a:cxn>
                    <a:cxn ang="0">
                      <a:pos x="csX70" y="csY70"/>
                    </a:cxn>
                    <a:cxn ang="0">
                      <a:pos x="csX71" y="csY71"/>
                    </a:cxn>
                    <a:cxn ang="0">
                      <a:pos x="csX72" y="csY72"/>
                    </a:cxn>
                    <a:cxn ang="0">
                      <a:pos x="csX73" y="csY73"/>
                    </a:cxn>
                    <a:cxn ang="0">
                      <a:pos x="csX74" y="csY74"/>
                    </a:cxn>
                    <a:cxn ang="0">
                      <a:pos x="csX75" y="csY75"/>
                    </a:cxn>
                    <a:cxn ang="0">
                      <a:pos x="csX76" y="csY76"/>
                    </a:cxn>
                    <a:cxn ang="0">
                      <a:pos x="csX77" y="csY77"/>
                    </a:cxn>
                    <a:cxn ang="0">
                      <a:pos x="csX78" y="csY78"/>
                    </a:cxn>
                    <a:cxn ang="0">
                      <a:pos x="csX79" y="csY79"/>
                    </a:cxn>
                    <a:cxn ang="0">
                      <a:pos x="csX80" y="csY80"/>
                    </a:cxn>
                    <a:cxn ang="0">
                      <a:pos x="csX81" y="csY81"/>
                    </a:cxn>
                    <a:cxn ang="0">
                      <a:pos x="csX82" y="csY82"/>
                    </a:cxn>
                    <a:cxn ang="0">
                      <a:pos x="csX83" y="csY83"/>
                    </a:cxn>
                    <a:cxn ang="0">
                      <a:pos x="csX84" y="csY84"/>
                    </a:cxn>
                    <a:cxn ang="0">
                      <a:pos x="csX85" y="csY85"/>
                    </a:cxn>
                    <a:cxn ang="0">
                      <a:pos x="csX86" y="csY86"/>
                    </a:cxn>
                    <a:cxn ang="0">
                      <a:pos x="csX87" y="csY87"/>
                    </a:cxn>
                    <a:cxn ang="0">
                      <a:pos x="csX88" y="csY88"/>
                    </a:cxn>
                    <a:cxn ang="0">
                      <a:pos x="csX89" y="csY89"/>
                    </a:cxn>
                    <a:cxn ang="0">
                      <a:pos x="csX90" y="csY90"/>
                    </a:cxn>
                    <a:cxn ang="0">
                      <a:pos x="csX91" y="csY91"/>
                    </a:cxn>
                    <a:cxn ang="0">
                      <a:pos x="csX92" y="csY92"/>
                    </a:cxn>
                    <a:cxn ang="0">
                      <a:pos x="csX93" y="csY93"/>
                    </a:cxn>
                    <a:cxn ang="0">
                      <a:pos x="csX94" y="csY94"/>
                    </a:cxn>
                    <a:cxn ang="0">
                      <a:pos x="csX95" y="csY95"/>
                    </a:cxn>
                    <a:cxn ang="0">
                      <a:pos x="csX96" y="csY96"/>
                    </a:cxn>
                    <a:cxn ang="0">
                      <a:pos x="csX97" y="csY97"/>
                    </a:cxn>
                    <a:cxn ang="0">
                      <a:pos x="csX98" y="csY98"/>
                    </a:cxn>
                    <a:cxn ang="0">
                      <a:pos x="csX99" y="csY99"/>
                    </a:cxn>
                    <a:cxn ang="0">
                      <a:pos x="csX100" y="csY100"/>
                    </a:cxn>
                    <a:cxn ang="0">
                      <a:pos x="csX101" y="csY101"/>
                    </a:cxn>
                    <a:cxn ang="0">
                      <a:pos x="csX102" y="csY102"/>
                    </a:cxn>
                    <a:cxn ang="0">
                      <a:pos x="csX103" y="csY103"/>
                    </a:cxn>
                    <a:cxn ang="0">
                      <a:pos x="csX104" y="csY104"/>
                    </a:cxn>
                    <a:cxn ang="0">
                      <a:pos x="csX105" y="csY105"/>
                    </a:cxn>
                    <a:cxn ang="0">
                      <a:pos x="csX106" y="csY106"/>
                    </a:cxn>
                    <a:cxn ang="0">
                      <a:pos x="csX107" y="csY107"/>
                    </a:cxn>
                    <a:cxn ang="0">
                      <a:pos x="csX108" y="csY108"/>
                    </a:cxn>
                    <a:cxn ang="0">
                      <a:pos x="csX109" y="csY109"/>
                    </a:cxn>
                    <a:cxn ang="0">
                      <a:pos x="csX110" y="csY110"/>
                    </a:cxn>
                    <a:cxn ang="0">
                      <a:pos x="csX111" y="csY111"/>
                    </a:cxn>
                    <a:cxn ang="0">
                      <a:pos x="csX112" y="csY112"/>
                    </a:cxn>
                    <a:cxn ang="0">
                      <a:pos x="csX113" y="csY113"/>
                    </a:cxn>
                    <a:cxn ang="0">
                      <a:pos x="csX114" y="csY114"/>
                    </a:cxn>
                    <a:cxn ang="0">
                      <a:pos x="csX115" y="csY115"/>
                    </a:cxn>
                    <a:cxn ang="0">
                      <a:pos x="csX116" y="csY116"/>
                    </a:cxn>
                    <a:cxn ang="0">
                      <a:pos x="csX117" y="csY117"/>
                    </a:cxn>
                    <a:cxn ang="0">
                      <a:pos x="csX118" y="csY118"/>
                    </a:cxn>
                    <a:cxn ang="0">
                      <a:pos x="csX119" y="csY119"/>
                    </a:cxn>
                    <a:cxn ang="0">
                      <a:pos x="csX120" y="csY120"/>
                    </a:cxn>
                  </a:cxnLst>
                  <a:rect l="l" t="t" r="r" b="b"/>
                  <a:pathLst>
                    <a:path w="753257" h="895390">
                      <a:moveTo>
                        <a:pt x="450130" y="847243"/>
                      </a:moveTo>
                      <a:lnTo>
                        <a:pt x="73521" y="847243"/>
                      </a:lnTo>
                      <a:cubicBezTo>
                        <a:pt x="53317" y="847243"/>
                        <a:pt x="34937" y="838946"/>
                        <a:pt x="21617" y="825626"/>
                      </a:cubicBezTo>
                      <a:cubicBezTo>
                        <a:pt x="8185" y="812306"/>
                        <a:pt x="0" y="793926"/>
                        <a:pt x="0" y="773722"/>
                      </a:cubicBezTo>
                      <a:lnTo>
                        <a:pt x="0" y="73521"/>
                      </a:lnTo>
                      <a:cubicBezTo>
                        <a:pt x="0" y="53317"/>
                        <a:pt x="8186" y="34862"/>
                        <a:pt x="21543" y="21617"/>
                      </a:cubicBezTo>
                      <a:lnTo>
                        <a:pt x="22771" y="20464"/>
                      </a:lnTo>
                      <a:cubicBezTo>
                        <a:pt x="36016" y="7813"/>
                        <a:pt x="53913" y="0"/>
                        <a:pt x="73521" y="0"/>
                      </a:cubicBezTo>
                      <a:lnTo>
                        <a:pt x="624447" y="0"/>
                      </a:lnTo>
                      <a:cubicBezTo>
                        <a:pt x="644650" y="0"/>
                        <a:pt x="662919" y="8297"/>
                        <a:pt x="676276" y="21617"/>
                      </a:cubicBezTo>
                      <a:cubicBezTo>
                        <a:pt x="689708" y="34862"/>
                        <a:pt x="698004" y="53317"/>
                        <a:pt x="698004" y="73521"/>
                      </a:cubicBezTo>
                      <a:lnTo>
                        <a:pt x="698004" y="584927"/>
                      </a:lnTo>
                      <a:lnTo>
                        <a:pt x="700386" y="587197"/>
                      </a:lnTo>
                      <a:lnTo>
                        <a:pt x="700497" y="587309"/>
                      </a:lnTo>
                      <a:cubicBezTo>
                        <a:pt x="733165" y="619977"/>
                        <a:pt x="753257" y="665146"/>
                        <a:pt x="753257" y="714858"/>
                      </a:cubicBezTo>
                      <a:cubicBezTo>
                        <a:pt x="753257" y="764570"/>
                        <a:pt x="733054" y="809735"/>
                        <a:pt x="700386" y="842407"/>
                      </a:cubicBezTo>
                      <a:lnTo>
                        <a:pt x="700274" y="842519"/>
                      </a:lnTo>
                      <a:cubicBezTo>
                        <a:pt x="667606" y="875187"/>
                        <a:pt x="622437" y="895390"/>
                        <a:pt x="572725" y="895390"/>
                      </a:cubicBezTo>
                      <a:cubicBezTo>
                        <a:pt x="525472" y="895390"/>
                        <a:pt x="482349" y="877084"/>
                        <a:pt x="450129" y="847281"/>
                      </a:cubicBezTo>
                      <a:close/>
                      <a:moveTo>
                        <a:pt x="591776" y="693500"/>
                      </a:moveTo>
                      <a:lnTo>
                        <a:pt x="592929" y="694542"/>
                      </a:lnTo>
                      <a:cubicBezTo>
                        <a:pt x="597506" y="699118"/>
                        <a:pt x="600557" y="705220"/>
                        <a:pt x="601226" y="711880"/>
                      </a:cubicBezTo>
                      <a:lnTo>
                        <a:pt x="651047" y="747599"/>
                      </a:lnTo>
                      <a:cubicBezTo>
                        <a:pt x="659530" y="753775"/>
                        <a:pt x="661427" y="765607"/>
                        <a:pt x="655326" y="774090"/>
                      </a:cubicBezTo>
                      <a:cubicBezTo>
                        <a:pt x="649224" y="782647"/>
                        <a:pt x="637318" y="784583"/>
                        <a:pt x="628835" y="778480"/>
                      </a:cubicBezTo>
                      <a:lnTo>
                        <a:pt x="579126" y="742762"/>
                      </a:lnTo>
                      <a:cubicBezTo>
                        <a:pt x="577117" y="743245"/>
                        <a:pt x="574921" y="743431"/>
                        <a:pt x="572726" y="743431"/>
                      </a:cubicBezTo>
                      <a:cubicBezTo>
                        <a:pt x="564838" y="743431"/>
                        <a:pt x="557695" y="740306"/>
                        <a:pt x="552523" y="735060"/>
                      </a:cubicBezTo>
                      <a:lnTo>
                        <a:pt x="550811" y="733162"/>
                      </a:lnTo>
                      <a:cubicBezTo>
                        <a:pt x="546607" y="728214"/>
                        <a:pt x="544151" y="721814"/>
                        <a:pt x="544151" y="714856"/>
                      </a:cubicBezTo>
                      <a:cubicBezTo>
                        <a:pt x="544151" y="706968"/>
                        <a:pt x="547276" y="699825"/>
                        <a:pt x="552523" y="694578"/>
                      </a:cubicBezTo>
                      <a:lnTo>
                        <a:pt x="553676" y="693425"/>
                      </a:lnTo>
                      <a:lnTo>
                        <a:pt x="553676" y="619234"/>
                      </a:lnTo>
                      <a:cubicBezTo>
                        <a:pt x="553676" y="608667"/>
                        <a:pt x="562234" y="600184"/>
                        <a:pt x="572726" y="600184"/>
                      </a:cubicBezTo>
                      <a:cubicBezTo>
                        <a:pt x="583293" y="600184"/>
                        <a:pt x="591776" y="608667"/>
                        <a:pt x="591776" y="619234"/>
                      </a:cubicBezTo>
                      <a:lnTo>
                        <a:pt x="591776" y="693536"/>
                      </a:lnTo>
                      <a:close/>
                      <a:moveTo>
                        <a:pt x="659864" y="556730"/>
                      </a:moveTo>
                      <a:lnTo>
                        <a:pt x="659864" y="73527"/>
                      </a:lnTo>
                      <a:cubicBezTo>
                        <a:pt x="659864" y="63816"/>
                        <a:pt x="655846" y="54961"/>
                        <a:pt x="649372" y="48487"/>
                      </a:cubicBezTo>
                      <a:cubicBezTo>
                        <a:pt x="642972" y="42087"/>
                        <a:pt x="634116" y="38107"/>
                        <a:pt x="624406" y="38107"/>
                      </a:cubicBezTo>
                      <a:lnTo>
                        <a:pt x="73480" y="38107"/>
                      </a:lnTo>
                      <a:cubicBezTo>
                        <a:pt x="64141" y="38107"/>
                        <a:pt x="55583" y="41716"/>
                        <a:pt x="49183" y="47743"/>
                      </a:cubicBezTo>
                      <a:lnTo>
                        <a:pt x="48439" y="48487"/>
                      </a:lnTo>
                      <a:cubicBezTo>
                        <a:pt x="41965" y="54961"/>
                        <a:pt x="37946" y="63817"/>
                        <a:pt x="37946" y="73527"/>
                      </a:cubicBezTo>
                      <a:lnTo>
                        <a:pt x="37946" y="773729"/>
                      </a:lnTo>
                      <a:cubicBezTo>
                        <a:pt x="37946" y="783440"/>
                        <a:pt x="41965" y="792295"/>
                        <a:pt x="48439" y="798695"/>
                      </a:cubicBezTo>
                      <a:cubicBezTo>
                        <a:pt x="54839" y="805169"/>
                        <a:pt x="63694" y="809188"/>
                        <a:pt x="73479" y="809188"/>
                      </a:cubicBezTo>
                      <a:lnTo>
                        <a:pt x="418875" y="809188"/>
                      </a:lnTo>
                      <a:cubicBezTo>
                        <a:pt x="401909" y="781655"/>
                        <a:pt x="392197" y="749360"/>
                        <a:pt x="392197" y="714906"/>
                      </a:cubicBezTo>
                      <a:cubicBezTo>
                        <a:pt x="392197" y="665085"/>
                        <a:pt x="412401" y="619953"/>
                        <a:pt x="445069" y="587356"/>
                      </a:cubicBezTo>
                      <a:cubicBezTo>
                        <a:pt x="477848" y="554577"/>
                        <a:pt x="522980" y="534411"/>
                        <a:pt x="572685" y="534411"/>
                      </a:cubicBezTo>
                      <a:cubicBezTo>
                        <a:pt x="604311" y="534411"/>
                        <a:pt x="634039" y="542522"/>
                        <a:pt x="659823" y="556810"/>
                      </a:cubicBezTo>
                      <a:close/>
                      <a:moveTo>
                        <a:pt x="673482" y="614066"/>
                      </a:moveTo>
                      <a:cubicBezTo>
                        <a:pt x="647772" y="588356"/>
                        <a:pt x="612128" y="572431"/>
                        <a:pt x="572727" y="572431"/>
                      </a:cubicBezTo>
                      <a:cubicBezTo>
                        <a:pt x="533399" y="572431"/>
                        <a:pt x="497755" y="588356"/>
                        <a:pt x="472048" y="614066"/>
                      </a:cubicBezTo>
                      <a:cubicBezTo>
                        <a:pt x="446226" y="639776"/>
                        <a:pt x="430339" y="675495"/>
                        <a:pt x="430339" y="714822"/>
                      </a:cubicBezTo>
                      <a:cubicBezTo>
                        <a:pt x="430339" y="754148"/>
                        <a:pt x="446263" y="789794"/>
                        <a:pt x="471973" y="815501"/>
                      </a:cubicBezTo>
                      <a:cubicBezTo>
                        <a:pt x="497795" y="841322"/>
                        <a:pt x="533402" y="857210"/>
                        <a:pt x="572729" y="857210"/>
                      </a:cubicBezTo>
                      <a:cubicBezTo>
                        <a:pt x="612168" y="857210"/>
                        <a:pt x="647775" y="841285"/>
                        <a:pt x="673484" y="815575"/>
                      </a:cubicBezTo>
                      <a:cubicBezTo>
                        <a:pt x="699194" y="789754"/>
                        <a:pt x="715193" y="754147"/>
                        <a:pt x="715193" y="714820"/>
                      </a:cubicBezTo>
                      <a:cubicBezTo>
                        <a:pt x="715193" y="675381"/>
                        <a:pt x="699194" y="639773"/>
                        <a:pt x="673484" y="614064"/>
                      </a:cubicBezTo>
                      <a:close/>
                      <a:moveTo>
                        <a:pt x="125128" y="617415"/>
                      </a:moveTo>
                      <a:cubicBezTo>
                        <a:pt x="114635" y="617415"/>
                        <a:pt x="106078" y="608857"/>
                        <a:pt x="106078" y="598365"/>
                      </a:cubicBezTo>
                      <a:cubicBezTo>
                        <a:pt x="106078" y="587872"/>
                        <a:pt x="114636" y="579315"/>
                        <a:pt x="125128" y="579315"/>
                      </a:cubicBezTo>
                      <a:lnTo>
                        <a:pt x="303055" y="579315"/>
                      </a:lnTo>
                      <a:cubicBezTo>
                        <a:pt x="313548" y="579315"/>
                        <a:pt x="322105" y="587872"/>
                        <a:pt x="322105" y="598365"/>
                      </a:cubicBezTo>
                      <a:cubicBezTo>
                        <a:pt x="322105" y="608858"/>
                        <a:pt x="313547" y="617415"/>
                        <a:pt x="303055" y="617415"/>
                      </a:cubicBezTo>
                      <a:close/>
                      <a:moveTo>
                        <a:pt x="125128" y="151433"/>
                      </a:moveTo>
                      <a:cubicBezTo>
                        <a:pt x="114635" y="151433"/>
                        <a:pt x="106078" y="142875"/>
                        <a:pt x="106078" y="132383"/>
                      </a:cubicBezTo>
                      <a:cubicBezTo>
                        <a:pt x="106078" y="121816"/>
                        <a:pt x="114636" y="113333"/>
                        <a:pt x="125128" y="113333"/>
                      </a:cubicBezTo>
                      <a:lnTo>
                        <a:pt x="303055" y="113333"/>
                      </a:lnTo>
                      <a:cubicBezTo>
                        <a:pt x="313548" y="113333"/>
                        <a:pt x="322105" y="121816"/>
                        <a:pt x="322105" y="132383"/>
                      </a:cubicBezTo>
                      <a:cubicBezTo>
                        <a:pt x="322105" y="142875"/>
                        <a:pt x="313547" y="151433"/>
                        <a:pt x="303055" y="151433"/>
                      </a:cubicBezTo>
                      <a:close/>
                      <a:moveTo>
                        <a:pt x="394876" y="151433"/>
                      </a:moveTo>
                      <a:cubicBezTo>
                        <a:pt x="384309" y="151433"/>
                        <a:pt x="375826" y="142875"/>
                        <a:pt x="375826" y="132383"/>
                      </a:cubicBezTo>
                      <a:cubicBezTo>
                        <a:pt x="375826" y="121816"/>
                        <a:pt x="384309" y="113333"/>
                        <a:pt x="394876" y="113333"/>
                      </a:cubicBezTo>
                      <a:lnTo>
                        <a:pt x="572727" y="113333"/>
                      </a:lnTo>
                      <a:cubicBezTo>
                        <a:pt x="583294" y="113333"/>
                        <a:pt x="591777" y="121816"/>
                        <a:pt x="591777" y="132383"/>
                      </a:cubicBezTo>
                      <a:cubicBezTo>
                        <a:pt x="591777" y="142875"/>
                        <a:pt x="583294" y="151433"/>
                        <a:pt x="572727" y="151433"/>
                      </a:cubicBezTo>
                      <a:close/>
                      <a:moveTo>
                        <a:pt x="125128" y="267923"/>
                      </a:moveTo>
                      <a:cubicBezTo>
                        <a:pt x="114635" y="267923"/>
                        <a:pt x="106078" y="259440"/>
                        <a:pt x="106078" y="248873"/>
                      </a:cubicBezTo>
                      <a:cubicBezTo>
                        <a:pt x="106078" y="238381"/>
                        <a:pt x="114636" y="229823"/>
                        <a:pt x="125128" y="229823"/>
                      </a:cubicBezTo>
                      <a:lnTo>
                        <a:pt x="303055" y="229823"/>
                      </a:lnTo>
                      <a:cubicBezTo>
                        <a:pt x="313548" y="229823"/>
                        <a:pt x="322105" y="238381"/>
                        <a:pt x="322105" y="248873"/>
                      </a:cubicBezTo>
                      <a:cubicBezTo>
                        <a:pt x="322105" y="259441"/>
                        <a:pt x="313547" y="267923"/>
                        <a:pt x="303055" y="267923"/>
                      </a:cubicBezTo>
                      <a:close/>
                      <a:moveTo>
                        <a:pt x="394876" y="267923"/>
                      </a:moveTo>
                      <a:cubicBezTo>
                        <a:pt x="384309" y="267923"/>
                        <a:pt x="375826" y="259440"/>
                        <a:pt x="375826" y="248873"/>
                      </a:cubicBezTo>
                      <a:cubicBezTo>
                        <a:pt x="375826" y="238381"/>
                        <a:pt x="384309" y="229823"/>
                        <a:pt x="394876" y="229823"/>
                      </a:cubicBezTo>
                      <a:lnTo>
                        <a:pt x="572727" y="229823"/>
                      </a:lnTo>
                      <a:cubicBezTo>
                        <a:pt x="583294" y="229823"/>
                        <a:pt x="591777" y="238381"/>
                        <a:pt x="591777" y="248873"/>
                      </a:cubicBezTo>
                      <a:cubicBezTo>
                        <a:pt x="591777" y="259441"/>
                        <a:pt x="583294" y="267923"/>
                        <a:pt x="572727" y="267923"/>
                      </a:cubicBezTo>
                      <a:close/>
                      <a:moveTo>
                        <a:pt x="125128" y="384414"/>
                      </a:moveTo>
                      <a:cubicBezTo>
                        <a:pt x="114635" y="384414"/>
                        <a:pt x="106078" y="375931"/>
                        <a:pt x="106078" y="365364"/>
                      </a:cubicBezTo>
                      <a:cubicBezTo>
                        <a:pt x="106078" y="354871"/>
                        <a:pt x="114636" y="346314"/>
                        <a:pt x="125128" y="346314"/>
                      </a:cubicBezTo>
                      <a:lnTo>
                        <a:pt x="303055" y="346314"/>
                      </a:lnTo>
                      <a:cubicBezTo>
                        <a:pt x="313548" y="346314"/>
                        <a:pt x="322105" y="354872"/>
                        <a:pt x="322105" y="365364"/>
                      </a:cubicBezTo>
                      <a:cubicBezTo>
                        <a:pt x="322105" y="375931"/>
                        <a:pt x="313547" y="384414"/>
                        <a:pt x="303055" y="384414"/>
                      </a:cubicBezTo>
                      <a:close/>
                      <a:moveTo>
                        <a:pt x="394876" y="384414"/>
                      </a:moveTo>
                      <a:cubicBezTo>
                        <a:pt x="384309" y="384414"/>
                        <a:pt x="375826" y="375931"/>
                        <a:pt x="375826" y="365364"/>
                      </a:cubicBezTo>
                      <a:cubicBezTo>
                        <a:pt x="375826" y="354871"/>
                        <a:pt x="384309" y="346314"/>
                        <a:pt x="394876" y="346314"/>
                      </a:cubicBezTo>
                      <a:lnTo>
                        <a:pt x="572727" y="346314"/>
                      </a:lnTo>
                      <a:cubicBezTo>
                        <a:pt x="583294" y="346314"/>
                        <a:pt x="591777" y="354872"/>
                        <a:pt x="591777" y="365364"/>
                      </a:cubicBezTo>
                      <a:cubicBezTo>
                        <a:pt x="591777" y="375931"/>
                        <a:pt x="583294" y="384414"/>
                        <a:pt x="572727" y="384414"/>
                      </a:cubicBezTo>
                      <a:close/>
                      <a:moveTo>
                        <a:pt x="125128" y="500905"/>
                      </a:moveTo>
                      <a:cubicBezTo>
                        <a:pt x="114635" y="500905"/>
                        <a:pt x="106078" y="492347"/>
                        <a:pt x="106078" y="481855"/>
                      </a:cubicBezTo>
                      <a:cubicBezTo>
                        <a:pt x="106078" y="471362"/>
                        <a:pt x="114636" y="462805"/>
                        <a:pt x="125128" y="462805"/>
                      </a:cubicBezTo>
                      <a:lnTo>
                        <a:pt x="303055" y="462805"/>
                      </a:lnTo>
                      <a:cubicBezTo>
                        <a:pt x="313548" y="462805"/>
                        <a:pt x="322105" y="471363"/>
                        <a:pt x="322105" y="481855"/>
                      </a:cubicBezTo>
                      <a:cubicBezTo>
                        <a:pt x="322105" y="492348"/>
                        <a:pt x="313547" y="500905"/>
                        <a:pt x="303055" y="500905"/>
                      </a:cubicBezTo>
                      <a:close/>
                      <a:moveTo>
                        <a:pt x="394876" y="500905"/>
                      </a:moveTo>
                      <a:cubicBezTo>
                        <a:pt x="384309" y="500905"/>
                        <a:pt x="375826" y="492347"/>
                        <a:pt x="375826" y="481855"/>
                      </a:cubicBezTo>
                      <a:cubicBezTo>
                        <a:pt x="375826" y="471362"/>
                        <a:pt x="384309" y="462805"/>
                        <a:pt x="394876" y="462805"/>
                      </a:cubicBezTo>
                      <a:lnTo>
                        <a:pt x="572727" y="462805"/>
                      </a:lnTo>
                      <a:cubicBezTo>
                        <a:pt x="583294" y="462805"/>
                        <a:pt x="591777" y="471363"/>
                        <a:pt x="591777" y="481855"/>
                      </a:cubicBezTo>
                      <a:cubicBezTo>
                        <a:pt x="591777" y="492348"/>
                        <a:pt x="583294" y="500905"/>
                        <a:pt x="572727" y="500905"/>
                      </a:cubicBezTo>
                      <a:close/>
                      <a:moveTo>
                        <a:pt x="125128" y="733896"/>
                      </a:moveTo>
                      <a:cubicBezTo>
                        <a:pt x="114635" y="733896"/>
                        <a:pt x="106078" y="725338"/>
                        <a:pt x="106078" y="714846"/>
                      </a:cubicBezTo>
                      <a:cubicBezTo>
                        <a:pt x="106078" y="704279"/>
                        <a:pt x="114636" y="695796"/>
                        <a:pt x="125128" y="695796"/>
                      </a:cubicBezTo>
                      <a:lnTo>
                        <a:pt x="303055" y="695796"/>
                      </a:lnTo>
                      <a:cubicBezTo>
                        <a:pt x="313548" y="695796"/>
                        <a:pt x="322105" y="704279"/>
                        <a:pt x="322105" y="714846"/>
                      </a:cubicBezTo>
                      <a:cubicBezTo>
                        <a:pt x="322105" y="725339"/>
                        <a:pt x="313547" y="733896"/>
                        <a:pt x="303055" y="73389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pt-BR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x</a:t>
                  </a:r>
                </a:p>
              </p:txBody>
            </p:sp>
            <p:grpSp>
              <p:nvGrpSpPr>
                <p:cNvPr id="97" name="Gráfico 77">
                  <a:extLst>
                    <a:ext uri="{FF2B5EF4-FFF2-40B4-BE49-F238E27FC236}">
                      <a16:creationId xmlns:a16="http://schemas.microsoft.com/office/drawing/2014/main" id="{D3A03888-0D25-E293-2108-9FA53141144A}"/>
                    </a:ext>
                  </a:extLst>
                </p:cNvPr>
                <p:cNvGrpSpPr/>
                <p:nvPr/>
              </p:nvGrpSpPr>
              <p:grpSpPr>
                <a:xfrm>
                  <a:off x="5833950" y="4700226"/>
                  <a:ext cx="407308" cy="321294"/>
                  <a:chOff x="6167900" y="2027572"/>
                  <a:chExt cx="561975" cy="383857"/>
                </a:xfrm>
                <a:grpFill/>
              </p:grpSpPr>
              <p:sp>
                <p:nvSpPr>
                  <p:cNvPr id="98" name="Forma Livre: Forma 97">
                    <a:extLst>
                      <a:ext uri="{FF2B5EF4-FFF2-40B4-BE49-F238E27FC236}">
                        <a16:creationId xmlns:a16="http://schemas.microsoft.com/office/drawing/2014/main" id="{97FCB89E-D1D3-BF0C-E988-3BA3A3C8F2F9}"/>
                      </a:ext>
                    </a:extLst>
                  </p:cNvPr>
                  <p:cNvSpPr/>
                  <p:nvPr/>
                </p:nvSpPr>
                <p:spPr>
                  <a:xfrm>
                    <a:off x="6167900" y="2027572"/>
                    <a:ext cx="561975" cy="383857"/>
                  </a:xfrm>
                  <a:custGeom>
                    <a:avLst/>
                    <a:gdLst>
                      <a:gd name="csX0" fmla="*/ 514350 w 561975"/>
                      <a:gd name="csY0" fmla="*/ 47625 h 383857"/>
                      <a:gd name="csX1" fmla="*/ 514350 w 561975"/>
                      <a:gd name="csY1" fmla="*/ 336233 h 383857"/>
                      <a:gd name="csX2" fmla="*/ 47625 w 561975"/>
                      <a:gd name="csY2" fmla="*/ 336233 h 383857"/>
                      <a:gd name="csX3" fmla="*/ 47625 w 561975"/>
                      <a:gd name="csY3" fmla="*/ 47625 h 383857"/>
                      <a:gd name="csX4" fmla="*/ 514350 w 561975"/>
                      <a:gd name="csY4" fmla="*/ 47625 h 383857"/>
                      <a:gd name="csX5" fmla="*/ 527685 w 561975"/>
                      <a:gd name="csY5" fmla="*/ 0 h 383857"/>
                      <a:gd name="csX6" fmla="*/ 34290 w 561975"/>
                      <a:gd name="csY6" fmla="*/ 0 h 383857"/>
                      <a:gd name="csX7" fmla="*/ 0 w 561975"/>
                      <a:gd name="csY7" fmla="*/ 34290 h 383857"/>
                      <a:gd name="csX8" fmla="*/ 0 w 561975"/>
                      <a:gd name="csY8" fmla="*/ 349568 h 383857"/>
                      <a:gd name="csX9" fmla="*/ 34290 w 561975"/>
                      <a:gd name="csY9" fmla="*/ 383858 h 383857"/>
                      <a:gd name="csX10" fmla="*/ 527685 w 561975"/>
                      <a:gd name="csY10" fmla="*/ 383858 h 383857"/>
                      <a:gd name="csX11" fmla="*/ 561975 w 561975"/>
                      <a:gd name="csY11" fmla="*/ 349568 h 383857"/>
                      <a:gd name="csX12" fmla="*/ 561975 w 561975"/>
                      <a:gd name="csY12" fmla="*/ 34290 h 383857"/>
                      <a:gd name="csX13" fmla="*/ 527685 w 561975"/>
                      <a:gd name="csY13" fmla="*/ 0 h 383857"/>
                      <a:gd name="csX14" fmla="*/ 527685 w 561975"/>
                      <a:gd name="csY14" fmla="*/ 0 h 38385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</a:cxnLst>
                    <a:rect l="l" t="t" r="r" b="b"/>
                    <a:pathLst>
                      <a:path w="561975" h="383857">
                        <a:moveTo>
                          <a:pt x="514350" y="47625"/>
                        </a:moveTo>
                        <a:lnTo>
                          <a:pt x="514350" y="336233"/>
                        </a:lnTo>
                        <a:lnTo>
                          <a:pt x="47625" y="336233"/>
                        </a:lnTo>
                        <a:lnTo>
                          <a:pt x="47625" y="47625"/>
                        </a:lnTo>
                        <a:lnTo>
                          <a:pt x="514350" y="47625"/>
                        </a:lnTo>
                        <a:moveTo>
                          <a:pt x="527685" y="0"/>
                        </a:moveTo>
                        <a:lnTo>
                          <a:pt x="34290" y="0"/>
                        </a:lnTo>
                        <a:cubicBezTo>
                          <a:pt x="15240" y="0"/>
                          <a:pt x="0" y="15240"/>
                          <a:pt x="0" y="34290"/>
                        </a:cubicBezTo>
                        <a:lnTo>
                          <a:pt x="0" y="349568"/>
                        </a:lnTo>
                        <a:cubicBezTo>
                          <a:pt x="0" y="368618"/>
                          <a:pt x="15240" y="383858"/>
                          <a:pt x="34290" y="383858"/>
                        </a:cubicBezTo>
                        <a:lnTo>
                          <a:pt x="527685" y="383858"/>
                        </a:lnTo>
                        <a:cubicBezTo>
                          <a:pt x="546735" y="383858"/>
                          <a:pt x="561975" y="368618"/>
                          <a:pt x="561975" y="349568"/>
                        </a:cubicBezTo>
                        <a:lnTo>
                          <a:pt x="561975" y="34290"/>
                        </a:lnTo>
                        <a:cubicBezTo>
                          <a:pt x="561975" y="15240"/>
                          <a:pt x="546735" y="0"/>
                          <a:pt x="527685" y="0"/>
                        </a:cubicBezTo>
                        <a:lnTo>
                          <a:pt x="527685" y="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9" name="Forma Livre: Forma 98">
                    <a:extLst>
                      <a:ext uri="{FF2B5EF4-FFF2-40B4-BE49-F238E27FC236}">
                        <a16:creationId xmlns:a16="http://schemas.microsoft.com/office/drawing/2014/main" id="{E9BDB1A0-F606-660B-B8ED-4A9E355B2626}"/>
                      </a:ext>
                    </a:extLst>
                  </p:cNvPr>
                  <p:cNvSpPr/>
                  <p:nvPr/>
                </p:nvSpPr>
                <p:spPr>
                  <a:xfrm>
                    <a:off x="6525088" y="2254267"/>
                    <a:ext cx="120967" cy="24765"/>
                  </a:xfrm>
                  <a:custGeom>
                    <a:avLst/>
                    <a:gdLst>
                      <a:gd name="csX0" fmla="*/ 117158 w 120967"/>
                      <a:gd name="csY0" fmla="*/ 24765 h 24765"/>
                      <a:gd name="csX1" fmla="*/ 3810 w 120967"/>
                      <a:gd name="csY1" fmla="*/ 24765 h 24765"/>
                      <a:gd name="csX2" fmla="*/ 0 w 120967"/>
                      <a:gd name="csY2" fmla="*/ 20955 h 24765"/>
                      <a:gd name="csX3" fmla="*/ 0 w 120967"/>
                      <a:gd name="csY3" fmla="*/ 3810 h 24765"/>
                      <a:gd name="csX4" fmla="*/ 3810 w 120967"/>
                      <a:gd name="csY4" fmla="*/ 0 h 24765"/>
                      <a:gd name="csX5" fmla="*/ 117158 w 120967"/>
                      <a:gd name="csY5" fmla="*/ 0 h 24765"/>
                      <a:gd name="csX6" fmla="*/ 120968 w 120967"/>
                      <a:gd name="csY6" fmla="*/ 3810 h 24765"/>
                      <a:gd name="csX7" fmla="*/ 120968 w 120967"/>
                      <a:gd name="csY7" fmla="*/ 20955 h 24765"/>
                      <a:gd name="csX8" fmla="*/ 117158 w 120967"/>
                      <a:gd name="csY8" fmla="*/ 24765 h 2476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</a:cxnLst>
                    <a:rect l="l" t="t" r="r" b="b"/>
                    <a:pathLst>
                      <a:path w="120967" h="24765">
                        <a:moveTo>
                          <a:pt x="117158" y="24765"/>
                        </a:moveTo>
                        <a:lnTo>
                          <a:pt x="3810" y="24765"/>
                        </a:lnTo>
                        <a:cubicBezTo>
                          <a:pt x="1905" y="24765"/>
                          <a:pt x="0" y="22860"/>
                          <a:pt x="0" y="20955"/>
                        </a:cubicBezTo>
                        <a:lnTo>
                          <a:pt x="0" y="3810"/>
                        </a:lnTo>
                        <a:cubicBezTo>
                          <a:pt x="0" y="1905"/>
                          <a:pt x="1905" y="0"/>
                          <a:pt x="3810" y="0"/>
                        </a:cubicBezTo>
                        <a:lnTo>
                          <a:pt x="117158" y="0"/>
                        </a:lnTo>
                        <a:cubicBezTo>
                          <a:pt x="119063" y="0"/>
                          <a:pt x="120968" y="1905"/>
                          <a:pt x="120968" y="3810"/>
                        </a:cubicBezTo>
                        <a:lnTo>
                          <a:pt x="120968" y="20955"/>
                        </a:lnTo>
                        <a:cubicBezTo>
                          <a:pt x="120968" y="22860"/>
                          <a:pt x="119063" y="24765"/>
                          <a:pt x="117158" y="2476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100" name="Forma Livre: Forma 99">
                    <a:extLst>
                      <a:ext uri="{FF2B5EF4-FFF2-40B4-BE49-F238E27FC236}">
                        <a16:creationId xmlns:a16="http://schemas.microsoft.com/office/drawing/2014/main" id="{F55CC319-9B35-E517-864B-9391234518B2}"/>
                      </a:ext>
                    </a:extLst>
                  </p:cNvPr>
                  <p:cNvSpPr/>
                  <p:nvPr/>
                </p:nvSpPr>
                <p:spPr>
                  <a:xfrm>
                    <a:off x="6239338" y="2097105"/>
                    <a:ext cx="256303" cy="171449"/>
                  </a:xfrm>
                  <a:custGeom>
                    <a:avLst/>
                    <a:gdLst>
                      <a:gd name="csX0" fmla="*/ 240983 w 256303"/>
                      <a:gd name="csY0" fmla="*/ 0 h 171449"/>
                      <a:gd name="csX1" fmla="*/ 15240 w 256303"/>
                      <a:gd name="csY1" fmla="*/ 0 h 171449"/>
                      <a:gd name="csX2" fmla="*/ 0 w 256303"/>
                      <a:gd name="csY2" fmla="*/ 15240 h 171449"/>
                      <a:gd name="csX3" fmla="*/ 0 w 256303"/>
                      <a:gd name="csY3" fmla="*/ 156210 h 171449"/>
                      <a:gd name="csX4" fmla="*/ 15240 w 256303"/>
                      <a:gd name="csY4" fmla="*/ 171450 h 171449"/>
                      <a:gd name="csX5" fmla="*/ 240983 w 256303"/>
                      <a:gd name="csY5" fmla="*/ 171450 h 171449"/>
                      <a:gd name="csX6" fmla="*/ 256223 w 256303"/>
                      <a:gd name="csY6" fmla="*/ 156210 h 171449"/>
                      <a:gd name="csX7" fmla="*/ 256223 w 256303"/>
                      <a:gd name="csY7" fmla="*/ 15240 h 171449"/>
                      <a:gd name="csX8" fmla="*/ 240983 w 256303"/>
                      <a:gd name="csY8" fmla="*/ 0 h 171449"/>
                      <a:gd name="csX9" fmla="*/ 36195 w 256303"/>
                      <a:gd name="csY9" fmla="*/ 73343 h 171449"/>
                      <a:gd name="csX10" fmla="*/ 38100 w 256303"/>
                      <a:gd name="csY10" fmla="*/ 71438 h 171449"/>
                      <a:gd name="csX11" fmla="*/ 96203 w 256303"/>
                      <a:gd name="csY11" fmla="*/ 71438 h 171449"/>
                      <a:gd name="csX12" fmla="*/ 98108 w 256303"/>
                      <a:gd name="csY12" fmla="*/ 73343 h 171449"/>
                      <a:gd name="csX13" fmla="*/ 98108 w 256303"/>
                      <a:gd name="csY13" fmla="*/ 81915 h 171449"/>
                      <a:gd name="csX14" fmla="*/ 96203 w 256303"/>
                      <a:gd name="csY14" fmla="*/ 83820 h 171449"/>
                      <a:gd name="csX15" fmla="*/ 38100 w 256303"/>
                      <a:gd name="csY15" fmla="*/ 83820 h 171449"/>
                      <a:gd name="csX16" fmla="*/ 36195 w 256303"/>
                      <a:gd name="csY16" fmla="*/ 81915 h 171449"/>
                      <a:gd name="csX17" fmla="*/ 36195 w 256303"/>
                      <a:gd name="csY17" fmla="*/ 73343 h 171449"/>
                      <a:gd name="csX18" fmla="*/ 160973 w 256303"/>
                      <a:gd name="csY18" fmla="*/ 111443 h 171449"/>
                      <a:gd name="csX19" fmla="*/ 158115 w 256303"/>
                      <a:gd name="csY19" fmla="*/ 114300 h 171449"/>
                      <a:gd name="csX20" fmla="*/ 39053 w 256303"/>
                      <a:gd name="csY20" fmla="*/ 114300 h 171449"/>
                      <a:gd name="csX21" fmla="*/ 36195 w 256303"/>
                      <a:gd name="csY21" fmla="*/ 111443 h 171449"/>
                      <a:gd name="csX22" fmla="*/ 36195 w 256303"/>
                      <a:gd name="csY22" fmla="*/ 104775 h 171449"/>
                      <a:gd name="csX23" fmla="*/ 39053 w 256303"/>
                      <a:gd name="csY23" fmla="*/ 101918 h 171449"/>
                      <a:gd name="csX24" fmla="*/ 158115 w 256303"/>
                      <a:gd name="csY24" fmla="*/ 101918 h 171449"/>
                      <a:gd name="csX25" fmla="*/ 160973 w 256303"/>
                      <a:gd name="csY25" fmla="*/ 104775 h 171449"/>
                      <a:gd name="csX26" fmla="*/ 160973 w 256303"/>
                      <a:gd name="csY26" fmla="*/ 111443 h 171449"/>
                      <a:gd name="csX27" fmla="*/ 160973 w 256303"/>
                      <a:gd name="csY27" fmla="*/ 51435 h 171449"/>
                      <a:gd name="csX28" fmla="*/ 158115 w 256303"/>
                      <a:gd name="csY28" fmla="*/ 54293 h 171449"/>
                      <a:gd name="csX29" fmla="*/ 39053 w 256303"/>
                      <a:gd name="csY29" fmla="*/ 54293 h 171449"/>
                      <a:gd name="csX30" fmla="*/ 36195 w 256303"/>
                      <a:gd name="csY30" fmla="*/ 51435 h 171449"/>
                      <a:gd name="csX31" fmla="*/ 36195 w 256303"/>
                      <a:gd name="csY31" fmla="*/ 44768 h 171449"/>
                      <a:gd name="csX32" fmla="*/ 39053 w 256303"/>
                      <a:gd name="csY32" fmla="*/ 41910 h 171449"/>
                      <a:gd name="csX33" fmla="*/ 158115 w 256303"/>
                      <a:gd name="csY33" fmla="*/ 41910 h 171449"/>
                      <a:gd name="csX34" fmla="*/ 160973 w 256303"/>
                      <a:gd name="csY34" fmla="*/ 44768 h 171449"/>
                      <a:gd name="csX35" fmla="*/ 160973 w 256303"/>
                      <a:gd name="csY35" fmla="*/ 51435 h 17144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</a:cxnLst>
                    <a:rect l="l" t="t" r="r" b="b"/>
                    <a:pathLst>
                      <a:path w="256303" h="171449">
                        <a:moveTo>
                          <a:pt x="240983" y="0"/>
                        </a:moveTo>
                        <a:lnTo>
                          <a:pt x="15240" y="0"/>
                        </a:lnTo>
                        <a:cubicBezTo>
                          <a:pt x="6668" y="0"/>
                          <a:pt x="0" y="6667"/>
                          <a:pt x="0" y="15240"/>
                        </a:cubicBezTo>
                        <a:lnTo>
                          <a:pt x="0" y="156210"/>
                        </a:lnTo>
                        <a:cubicBezTo>
                          <a:pt x="0" y="164783"/>
                          <a:pt x="6668" y="171450"/>
                          <a:pt x="15240" y="171450"/>
                        </a:cubicBezTo>
                        <a:lnTo>
                          <a:pt x="240983" y="171450"/>
                        </a:lnTo>
                        <a:cubicBezTo>
                          <a:pt x="249555" y="171450"/>
                          <a:pt x="256223" y="164783"/>
                          <a:pt x="256223" y="156210"/>
                        </a:cubicBezTo>
                        <a:lnTo>
                          <a:pt x="256223" y="15240"/>
                        </a:lnTo>
                        <a:cubicBezTo>
                          <a:pt x="257175" y="6667"/>
                          <a:pt x="249555" y="0"/>
                          <a:pt x="240983" y="0"/>
                        </a:cubicBezTo>
                        <a:close/>
                        <a:moveTo>
                          <a:pt x="36195" y="73343"/>
                        </a:moveTo>
                        <a:cubicBezTo>
                          <a:pt x="36195" y="72390"/>
                          <a:pt x="37147" y="71438"/>
                          <a:pt x="38100" y="71438"/>
                        </a:cubicBezTo>
                        <a:lnTo>
                          <a:pt x="96203" y="71438"/>
                        </a:lnTo>
                        <a:cubicBezTo>
                          <a:pt x="97155" y="71438"/>
                          <a:pt x="98108" y="72390"/>
                          <a:pt x="98108" y="73343"/>
                        </a:cubicBezTo>
                        <a:lnTo>
                          <a:pt x="98108" y="81915"/>
                        </a:lnTo>
                        <a:cubicBezTo>
                          <a:pt x="98108" y="82868"/>
                          <a:pt x="97155" y="83820"/>
                          <a:pt x="96203" y="83820"/>
                        </a:cubicBezTo>
                        <a:lnTo>
                          <a:pt x="38100" y="83820"/>
                        </a:lnTo>
                        <a:cubicBezTo>
                          <a:pt x="37147" y="83820"/>
                          <a:pt x="36195" y="82868"/>
                          <a:pt x="36195" y="81915"/>
                        </a:cubicBezTo>
                        <a:lnTo>
                          <a:pt x="36195" y="73343"/>
                        </a:lnTo>
                        <a:close/>
                        <a:moveTo>
                          <a:pt x="160973" y="111443"/>
                        </a:moveTo>
                        <a:cubicBezTo>
                          <a:pt x="160973" y="113348"/>
                          <a:pt x="160020" y="114300"/>
                          <a:pt x="158115" y="114300"/>
                        </a:cubicBezTo>
                        <a:lnTo>
                          <a:pt x="39053" y="114300"/>
                        </a:lnTo>
                        <a:cubicBezTo>
                          <a:pt x="37147" y="114300"/>
                          <a:pt x="36195" y="113348"/>
                          <a:pt x="36195" y="111443"/>
                        </a:cubicBezTo>
                        <a:lnTo>
                          <a:pt x="36195" y="104775"/>
                        </a:lnTo>
                        <a:cubicBezTo>
                          <a:pt x="36195" y="102870"/>
                          <a:pt x="37147" y="101918"/>
                          <a:pt x="39053" y="101918"/>
                        </a:cubicBezTo>
                        <a:lnTo>
                          <a:pt x="158115" y="101918"/>
                        </a:lnTo>
                        <a:cubicBezTo>
                          <a:pt x="160020" y="101918"/>
                          <a:pt x="160973" y="102870"/>
                          <a:pt x="160973" y="104775"/>
                        </a:cubicBezTo>
                        <a:lnTo>
                          <a:pt x="160973" y="111443"/>
                        </a:lnTo>
                        <a:close/>
                        <a:moveTo>
                          <a:pt x="160973" y="51435"/>
                        </a:moveTo>
                        <a:cubicBezTo>
                          <a:pt x="160973" y="53340"/>
                          <a:pt x="160020" y="54293"/>
                          <a:pt x="158115" y="54293"/>
                        </a:cubicBezTo>
                        <a:lnTo>
                          <a:pt x="39053" y="54293"/>
                        </a:lnTo>
                        <a:cubicBezTo>
                          <a:pt x="37147" y="54293"/>
                          <a:pt x="36195" y="53340"/>
                          <a:pt x="36195" y="51435"/>
                        </a:cubicBezTo>
                        <a:lnTo>
                          <a:pt x="36195" y="44768"/>
                        </a:lnTo>
                        <a:cubicBezTo>
                          <a:pt x="36195" y="42863"/>
                          <a:pt x="37147" y="41910"/>
                          <a:pt x="39053" y="41910"/>
                        </a:cubicBezTo>
                        <a:lnTo>
                          <a:pt x="158115" y="41910"/>
                        </a:lnTo>
                        <a:cubicBezTo>
                          <a:pt x="160020" y="41910"/>
                          <a:pt x="160973" y="42863"/>
                          <a:pt x="160973" y="44768"/>
                        </a:cubicBezTo>
                        <a:lnTo>
                          <a:pt x="160973" y="51435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101" name="Forma Livre: Forma 100">
                    <a:extLst>
                      <a:ext uri="{FF2B5EF4-FFF2-40B4-BE49-F238E27FC236}">
                        <a16:creationId xmlns:a16="http://schemas.microsoft.com/office/drawing/2014/main" id="{547AA54F-BFEE-BA2A-A175-8B54B1264DEF}"/>
                      </a:ext>
                    </a:extLst>
                  </p:cNvPr>
                  <p:cNvSpPr/>
                  <p:nvPr/>
                </p:nvSpPr>
                <p:spPr>
                  <a:xfrm>
                    <a:off x="6525088" y="2302845"/>
                    <a:ext cx="120967" cy="24765"/>
                  </a:xfrm>
                  <a:custGeom>
                    <a:avLst/>
                    <a:gdLst>
                      <a:gd name="csX0" fmla="*/ 117158 w 120967"/>
                      <a:gd name="csY0" fmla="*/ 24765 h 24765"/>
                      <a:gd name="csX1" fmla="*/ 3810 w 120967"/>
                      <a:gd name="csY1" fmla="*/ 24765 h 24765"/>
                      <a:gd name="csX2" fmla="*/ 0 w 120967"/>
                      <a:gd name="csY2" fmla="*/ 20955 h 24765"/>
                      <a:gd name="csX3" fmla="*/ 0 w 120967"/>
                      <a:gd name="csY3" fmla="*/ 3810 h 24765"/>
                      <a:gd name="csX4" fmla="*/ 3810 w 120967"/>
                      <a:gd name="csY4" fmla="*/ 0 h 24765"/>
                      <a:gd name="csX5" fmla="*/ 117158 w 120967"/>
                      <a:gd name="csY5" fmla="*/ 0 h 24765"/>
                      <a:gd name="csX6" fmla="*/ 120968 w 120967"/>
                      <a:gd name="csY6" fmla="*/ 3810 h 24765"/>
                      <a:gd name="csX7" fmla="*/ 120968 w 120967"/>
                      <a:gd name="csY7" fmla="*/ 20955 h 24765"/>
                      <a:gd name="csX8" fmla="*/ 117158 w 120967"/>
                      <a:gd name="csY8" fmla="*/ 24765 h 2476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</a:cxnLst>
                    <a:rect l="l" t="t" r="r" b="b"/>
                    <a:pathLst>
                      <a:path w="120967" h="24765">
                        <a:moveTo>
                          <a:pt x="117158" y="24765"/>
                        </a:moveTo>
                        <a:lnTo>
                          <a:pt x="3810" y="24765"/>
                        </a:lnTo>
                        <a:cubicBezTo>
                          <a:pt x="1905" y="24765"/>
                          <a:pt x="0" y="22860"/>
                          <a:pt x="0" y="20955"/>
                        </a:cubicBezTo>
                        <a:lnTo>
                          <a:pt x="0" y="3810"/>
                        </a:lnTo>
                        <a:cubicBezTo>
                          <a:pt x="0" y="1905"/>
                          <a:pt x="1905" y="0"/>
                          <a:pt x="3810" y="0"/>
                        </a:cubicBezTo>
                        <a:lnTo>
                          <a:pt x="117158" y="0"/>
                        </a:lnTo>
                        <a:cubicBezTo>
                          <a:pt x="119063" y="0"/>
                          <a:pt x="120968" y="1905"/>
                          <a:pt x="120968" y="3810"/>
                        </a:cubicBezTo>
                        <a:lnTo>
                          <a:pt x="120968" y="20955"/>
                        </a:lnTo>
                        <a:cubicBezTo>
                          <a:pt x="120968" y="22860"/>
                          <a:pt x="119063" y="24765"/>
                          <a:pt x="117158" y="24765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102" name="Forma Livre: Forma 101">
                    <a:extLst>
                      <a:ext uri="{FF2B5EF4-FFF2-40B4-BE49-F238E27FC236}">
                        <a16:creationId xmlns:a16="http://schemas.microsoft.com/office/drawing/2014/main" id="{CA59E4BF-9537-7A26-3A10-510CE525EFEB}"/>
                      </a:ext>
                    </a:extLst>
                  </p:cNvPr>
                  <p:cNvSpPr/>
                  <p:nvPr/>
                </p:nvSpPr>
                <p:spPr>
                  <a:xfrm>
                    <a:off x="6248863" y="2301892"/>
                    <a:ext cx="42862" cy="25717"/>
                  </a:xfrm>
                  <a:custGeom>
                    <a:avLst/>
                    <a:gdLst>
                      <a:gd name="csX0" fmla="*/ 40005 w 42862"/>
                      <a:gd name="csY0" fmla="*/ 25718 h 25717"/>
                      <a:gd name="csX1" fmla="*/ 2858 w 42862"/>
                      <a:gd name="csY1" fmla="*/ 25718 h 25717"/>
                      <a:gd name="csX2" fmla="*/ 0 w 42862"/>
                      <a:gd name="csY2" fmla="*/ 22860 h 25717"/>
                      <a:gd name="csX3" fmla="*/ 0 w 42862"/>
                      <a:gd name="csY3" fmla="*/ 2858 h 25717"/>
                      <a:gd name="csX4" fmla="*/ 2858 w 42862"/>
                      <a:gd name="csY4" fmla="*/ 0 h 25717"/>
                      <a:gd name="csX5" fmla="*/ 40005 w 42862"/>
                      <a:gd name="csY5" fmla="*/ 0 h 25717"/>
                      <a:gd name="csX6" fmla="*/ 42863 w 42862"/>
                      <a:gd name="csY6" fmla="*/ 2858 h 25717"/>
                      <a:gd name="csX7" fmla="*/ 42863 w 42862"/>
                      <a:gd name="csY7" fmla="*/ 22860 h 25717"/>
                      <a:gd name="csX8" fmla="*/ 40005 w 42862"/>
                      <a:gd name="csY8" fmla="*/ 25718 h 2571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</a:cxnLst>
                    <a:rect l="l" t="t" r="r" b="b"/>
                    <a:pathLst>
                      <a:path w="42862" h="25717">
                        <a:moveTo>
                          <a:pt x="40005" y="25718"/>
                        </a:moveTo>
                        <a:lnTo>
                          <a:pt x="2858" y="25718"/>
                        </a:lnTo>
                        <a:cubicBezTo>
                          <a:pt x="1905" y="25718"/>
                          <a:pt x="0" y="24765"/>
                          <a:pt x="0" y="22860"/>
                        </a:cubicBezTo>
                        <a:lnTo>
                          <a:pt x="0" y="2858"/>
                        </a:lnTo>
                        <a:cubicBezTo>
                          <a:pt x="0" y="1905"/>
                          <a:pt x="953" y="0"/>
                          <a:pt x="2858" y="0"/>
                        </a:cubicBezTo>
                        <a:lnTo>
                          <a:pt x="40005" y="0"/>
                        </a:lnTo>
                        <a:cubicBezTo>
                          <a:pt x="40958" y="0"/>
                          <a:pt x="42863" y="953"/>
                          <a:pt x="42863" y="2858"/>
                        </a:cubicBezTo>
                        <a:lnTo>
                          <a:pt x="42863" y="22860"/>
                        </a:lnTo>
                        <a:cubicBezTo>
                          <a:pt x="42863" y="24765"/>
                          <a:pt x="41910" y="25718"/>
                          <a:pt x="40005" y="25718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103" name="Forma Livre: Forma 102">
                    <a:extLst>
                      <a:ext uri="{FF2B5EF4-FFF2-40B4-BE49-F238E27FC236}">
                        <a16:creationId xmlns:a16="http://schemas.microsoft.com/office/drawing/2014/main" id="{7ECBAE16-DCBA-5919-C1E8-DDD5A96BC7E9}"/>
                      </a:ext>
                    </a:extLst>
                  </p:cNvPr>
                  <p:cNvSpPr/>
                  <p:nvPr/>
                </p:nvSpPr>
                <p:spPr>
                  <a:xfrm>
                    <a:off x="6314585" y="2301892"/>
                    <a:ext cx="42862" cy="25717"/>
                  </a:xfrm>
                  <a:custGeom>
                    <a:avLst/>
                    <a:gdLst>
                      <a:gd name="csX0" fmla="*/ 40005 w 42862"/>
                      <a:gd name="csY0" fmla="*/ 25718 h 25717"/>
                      <a:gd name="csX1" fmla="*/ 2858 w 42862"/>
                      <a:gd name="csY1" fmla="*/ 25718 h 25717"/>
                      <a:gd name="csX2" fmla="*/ 0 w 42862"/>
                      <a:gd name="csY2" fmla="*/ 22860 h 25717"/>
                      <a:gd name="csX3" fmla="*/ 0 w 42862"/>
                      <a:gd name="csY3" fmla="*/ 2858 h 25717"/>
                      <a:gd name="csX4" fmla="*/ 2858 w 42862"/>
                      <a:gd name="csY4" fmla="*/ 0 h 25717"/>
                      <a:gd name="csX5" fmla="*/ 40005 w 42862"/>
                      <a:gd name="csY5" fmla="*/ 0 h 25717"/>
                      <a:gd name="csX6" fmla="*/ 42863 w 42862"/>
                      <a:gd name="csY6" fmla="*/ 2858 h 25717"/>
                      <a:gd name="csX7" fmla="*/ 42863 w 42862"/>
                      <a:gd name="csY7" fmla="*/ 22860 h 25717"/>
                      <a:gd name="csX8" fmla="*/ 40005 w 42862"/>
                      <a:gd name="csY8" fmla="*/ 25718 h 2571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</a:cxnLst>
                    <a:rect l="l" t="t" r="r" b="b"/>
                    <a:pathLst>
                      <a:path w="42862" h="25717">
                        <a:moveTo>
                          <a:pt x="40005" y="25718"/>
                        </a:moveTo>
                        <a:lnTo>
                          <a:pt x="2858" y="25718"/>
                        </a:lnTo>
                        <a:cubicBezTo>
                          <a:pt x="1905" y="25718"/>
                          <a:pt x="0" y="24765"/>
                          <a:pt x="0" y="22860"/>
                        </a:cubicBezTo>
                        <a:lnTo>
                          <a:pt x="0" y="2858"/>
                        </a:lnTo>
                        <a:cubicBezTo>
                          <a:pt x="0" y="1905"/>
                          <a:pt x="953" y="0"/>
                          <a:pt x="2858" y="0"/>
                        </a:cubicBezTo>
                        <a:lnTo>
                          <a:pt x="40005" y="0"/>
                        </a:lnTo>
                        <a:cubicBezTo>
                          <a:pt x="40958" y="0"/>
                          <a:pt x="42863" y="953"/>
                          <a:pt x="42863" y="2858"/>
                        </a:cubicBezTo>
                        <a:lnTo>
                          <a:pt x="42863" y="22860"/>
                        </a:lnTo>
                        <a:cubicBezTo>
                          <a:pt x="41910" y="24765"/>
                          <a:pt x="40958" y="25718"/>
                          <a:pt x="40005" y="25718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104" name="Elipse 103">
                    <a:extLst>
                      <a:ext uri="{FF2B5EF4-FFF2-40B4-BE49-F238E27FC236}">
                        <a16:creationId xmlns:a16="http://schemas.microsoft.com/office/drawing/2014/main" id="{89BC59A6-7C81-AAB6-19F2-470C7D3ACB82}"/>
                      </a:ext>
                    </a:extLst>
                  </p:cNvPr>
                  <p:cNvSpPr/>
                  <p:nvPr/>
                </p:nvSpPr>
                <p:spPr>
                  <a:xfrm>
                    <a:off x="6598431" y="2111392"/>
                    <a:ext cx="47625" cy="47625"/>
                  </a:xfrm>
                  <a:prstGeom prst="ellipse">
                    <a:avLst/>
                  </a:pr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105" name="Elipse 104">
                    <a:extLst>
                      <a:ext uri="{FF2B5EF4-FFF2-40B4-BE49-F238E27FC236}">
                        <a16:creationId xmlns:a16="http://schemas.microsoft.com/office/drawing/2014/main" id="{242E8114-CFFC-CDA6-65DD-7EEE7DF406E2}"/>
                      </a:ext>
                    </a:extLst>
                  </p:cNvPr>
                  <p:cNvSpPr/>
                  <p:nvPr/>
                </p:nvSpPr>
                <p:spPr>
                  <a:xfrm>
                    <a:off x="6598431" y="2180925"/>
                    <a:ext cx="47625" cy="47624"/>
                  </a:xfrm>
                  <a:prstGeom prst="ellipse">
                    <a:avLst/>
                  </a:pr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106" name="Elipse 105">
                    <a:extLst>
                      <a:ext uri="{FF2B5EF4-FFF2-40B4-BE49-F238E27FC236}">
                        <a16:creationId xmlns:a16="http://schemas.microsoft.com/office/drawing/2014/main" id="{70800E18-758D-21FE-8383-3871C5D96847}"/>
                      </a:ext>
                    </a:extLst>
                  </p:cNvPr>
                  <p:cNvSpPr/>
                  <p:nvPr/>
                </p:nvSpPr>
                <p:spPr>
                  <a:xfrm>
                    <a:off x="6525088" y="2111392"/>
                    <a:ext cx="47625" cy="47625"/>
                  </a:xfrm>
                  <a:prstGeom prst="ellipse">
                    <a:avLst/>
                  </a:pr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107" name="Elipse 106">
                    <a:extLst>
                      <a:ext uri="{FF2B5EF4-FFF2-40B4-BE49-F238E27FC236}">
                        <a16:creationId xmlns:a16="http://schemas.microsoft.com/office/drawing/2014/main" id="{3F0A2670-C999-52E9-BA21-F87C3982DE71}"/>
                      </a:ext>
                    </a:extLst>
                  </p:cNvPr>
                  <p:cNvSpPr/>
                  <p:nvPr/>
                </p:nvSpPr>
                <p:spPr>
                  <a:xfrm>
                    <a:off x="6525088" y="2183782"/>
                    <a:ext cx="47625" cy="47625"/>
                  </a:xfrm>
                  <a:prstGeom prst="ellipse">
                    <a:avLst/>
                  </a:pr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/>
                  <a:lstStyle/>
                  <a:p>
                    <a:endParaRPr lang="pt-BR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</p:grpSp>
          </p:grpSp>
        </p:grpSp>
      </p:grpSp>
      <p:sp>
        <p:nvSpPr>
          <p:cNvPr id="17" name="Título 1">
            <a:extLst>
              <a:ext uri="{FF2B5EF4-FFF2-40B4-BE49-F238E27FC236}">
                <a16:creationId xmlns:a16="http://schemas.microsoft.com/office/drawing/2014/main" id="{E7F7DE5B-C19A-54BB-9DB2-405EB1A54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49" y="2106797"/>
            <a:ext cx="7578019" cy="1326837"/>
          </a:xfrm>
        </p:spPr>
        <p:txBody>
          <a:bodyPr anchor="t" anchorCtr="0">
            <a:noAutofit/>
          </a:bodyPr>
          <a:lstStyle/>
          <a:p>
            <a:pPr>
              <a:lnSpc>
                <a:spcPct val="114000"/>
              </a:lnSpc>
            </a:pPr>
            <a:r>
              <a:rPr lang="pt-BR" sz="2500" noProof="0" dirty="0">
                <a:solidFill>
                  <a:srgbClr val="0E3F56"/>
                </a:solidFill>
              </a:rPr>
              <a:t>A Lei 15.040 reforça os deveres de colaboração do segurado durante a regulação do sinistro, ampliando a relevância das informações operacionais e tecnológicas.</a:t>
            </a:r>
            <a:br>
              <a:rPr lang="pt-BR" sz="2500" noProof="0" dirty="0">
                <a:solidFill>
                  <a:srgbClr val="0E3F56"/>
                </a:solidFill>
              </a:rPr>
            </a:br>
            <a:endParaRPr lang="pt-BR" sz="2500" noProof="0" dirty="0">
              <a:solidFill>
                <a:srgbClr val="0E3F56"/>
              </a:solidFill>
            </a:endParaRPr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920AD68F-4687-7022-3665-4E658C0D094F}"/>
              </a:ext>
            </a:extLst>
          </p:cNvPr>
          <p:cNvGrpSpPr/>
          <p:nvPr/>
        </p:nvGrpSpPr>
        <p:grpSpPr>
          <a:xfrm>
            <a:off x="6991922" y="3549945"/>
            <a:ext cx="2588974" cy="3225626"/>
            <a:chOff x="8410776" y="3111362"/>
            <a:chExt cx="2588974" cy="3225626"/>
          </a:xfrm>
        </p:grpSpPr>
        <p:sp>
          <p:nvSpPr>
            <p:cNvPr id="19" name="Retângulo: Cantos Arredondados 18">
              <a:extLst>
                <a:ext uri="{FF2B5EF4-FFF2-40B4-BE49-F238E27FC236}">
                  <a16:creationId xmlns:a16="http://schemas.microsoft.com/office/drawing/2014/main" id="{EB5D6239-A8B0-BCF0-0226-44D3F314B1DD}"/>
                </a:ext>
              </a:extLst>
            </p:cNvPr>
            <p:cNvSpPr/>
            <p:nvPr/>
          </p:nvSpPr>
          <p:spPr>
            <a:xfrm>
              <a:off x="8410776" y="3111362"/>
              <a:ext cx="2588974" cy="3225626"/>
            </a:xfrm>
            <a:prstGeom prst="roundRect">
              <a:avLst>
                <a:gd name="adj" fmla="val 14402"/>
              </a:avLst>
            </a:prstGeom>
            <a:gradFill flip="none" rotWithShape="1">
              <a:gsLst>
                <a:gs pos="4000">
                  <a:srgbClr val="FF5353">
                    <a:alpha val="90000"/>
                  </a:srgbClr>
                </a:gs>
                <a:gs pos="77000">
                  <a:srgbClr val="C00000">
                    <a:alpha val="90000"/>
                  </a:srgbClr>
                </a:gs>
              </a:gsLst>
              <a:lin ang="5400000" scaled="1"/>
              <a:tileRect/>
            </a:gradFill>
            <a:ln w="76200"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21" name="Título 1">
              <a:extLst>
                <a:ext uri="{FF2B5EF4-FFF2-40B4-BE49-F238E27FC236}">
                  <a16:creationId xmlns:a16="http://schemas.microsoft.com/office/drawing/2014/main" id="{D1B1F8E6-7C1D-49C0-5C72-72DD5C873721}"/>
                </a:ext>
              </a:extLst>
            </p:cNvPr>
            <p:cNvSpPr txBox="1">
              <a:spLocks/>
            </p:cNvSpPr>
            <p:nvPr/>
          </p:nvSpPr>
          <p:spPr>
            <a:xfrm>
              <a:off x="8410776" y="4212959"/>
              <a:ext cx="2588974" cy="192953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pt-BR" sz="2400" dirty="0">
                  <a:solidFill>
                    <a:schemeClr val="bg1"/>
                  </a:solidFill>
                </a:rPr>
                <a:t>Tendência: processos de regulação cada vez mais orientados por dados.</a:t>
              </a:r>
              <a:br>
                <a:rPr lang="pt-BR" sz="2400" dirty="0">
                  <a:solidFill>
                    <a:schemeClr val="bg1"/>
                  </a:solidFill>
                </a:rPr>
              </a:br>
              <a:endParaRPr lang="pt-BR" sz="2400" dirty="0">
                <a:solidFill>
                  <a:schemeClr val="bg1"/>
                </a:solidFill>
              </a:endParaRPr>
            </a:p>
          </p:txBody>
        </p:sp>
        <p:sp>
          <p:nvSpPr>
            <p:cNvPr id="22" name="Forma Livre: Forma 21">
              <a:extLst>
                <a:ext uri="{FF2B5EF4-FFF2-40B4-BE49-F238E27FC236}">
                  <a16:creationId xmlns:a16="http://schemas.microsoft.com/office/drawing/2014/main" id="{4BE7B68C-24C6-C575-9F3C-8B83EE47036A}"/>
                </a:ext>
              </a:extLst>
            </p:cNvPr>
            <p:cNvSpPr/>
            <p:nvPr/>
          </p:nvSpPr>
          <p:spPr>
            <a:xfrm>
              <a:off x="9343125" y="3333295"/>
              <a:ext cx="724277" cy="650313"/>
            </a:xfrm>
            <a:custGeom>
              <a:avLst/>
              <a:gdLst>
                <a:gd name="csX0" fmla="*/ 713122 w 724277"/>
                <a:gd name="csY0" fmla="*/ 524004 h 650313"/>
                <a:gd name="csX1" fmla="*/ 435136 w 724277"/>
                <a:gd name="csY1" fmla="*/ 42318 h 650313"/>
                <a:gd name="csX2" fmla="*/ 320329 w 724277"/>
                <a:gd name="csY2" fmla="*/ 11144 h 650313"/>
                <a:gd name="csX3" fmla="*/ 289156 w 724277"/>
                <a:gd name="csY3" fmla="*/ 42318 h 650313"/>
                <a:gd name="csX4" fmla="*/ 11170 w 724277"/>
                <a:gd name="csY4" fmla="*/ 524004 h 650313"/>
                <a:gd name="csX5" fmla="*/ 42462 w 724277"/>
                <a:gd name="csY5" fmla="*/ 639158 h 650313"/>
                <a:gd name="csX6" fmla="*/ 84161 w 724277"/>
                <a:gd name="csY6" fmla="*/ 650313 h 650313"/>
                <a:gd name="csX7" fmla="*/ 640131 w 724277"/>
                <a:gd name="csY7" fmla="*/ 650313 h 650313"/>
                <a:gd name="csX8" fmla="*/ 724277 w 724277"/>
                <a:gd name="csY8" fmla="*/ 565701 h 650313"/>
                <a:gd name="csX9" fmla="*/ 713122 w 724277"/>
                <a:gd name="csY9" fmla="*/ 524004 h 650313"/>
                <a:gd name="csX10" fmla="*/ 668344 w 724277"/>
                <a:gd name="csY10" fmla="*/ 582241 h 650313"/>
                <a:gd name="csX11" fmla="*/ 640131 w 724277"/>
                <a:gd name="csY11" fmla="*/ 598547 h 650313"/>
                <a:gd name="csX12" fmla="*/ 84161 w 724277"/>
                <a:gd name="csY12" fmla="*/ 598547 h 650313"/>
                <a:gd name="csX13" fmla="*/ 55948 w 724277"/>
                <a:gd name="csY13" fmla="*/ 582241 h 650313"/>
                <a:gd name="csX14" fmla="*/ 55948 w 724277"/>
                <a:gd name="csY14" fmla="*/ 549887 h 650313"/>
                <a:gd name="csX15" fmla="*/ 334192 w 724277"/>
                <a:gd name="csY15" fmla="*/ 68201 h 650313"/>
                <a:gd name="csX16" fmla="*/ 377917 w 724277"/>
                <a:gd name="csY16" fmla="*/ 56017 h 650313"/>
                <a:gd name="csX17" fmla="*/ 390100 w 724277"/>
                <a:gd name="csY17" fmla="*/ 68201 h 650313"/>
                <a:gd name="csX18" fmla="*/ 668344 w 724277"/>
                <a:gd name="csY18" fmla="*/ 549887 h 650313"/>
                <a:gd name="csX19" fmla="*/ 668344 w 724277"/>
                <a:gd name="csY19" fmla="*/ 582241 h 650313"/>
                <a:gd name="csX20" fmla="*/ 336263 w 724277"/>
                <a:gd name="csY20" fmla="*/ 412188 h 650313"/>
                <a:gd name="csX21" fmla="*/ 336263 w 724277"/>
                <a:gd name="csY21" fmla="*/ 193476 h 650313"/>
                <a:gd name="csX22" fmla="*/ 362146 w 724277"/>
                <a:gd name="csY22" fmla="*/ 167593 h 650313"/>
                <a:gd name="csX23" fmla="*/ 388029 w 724277"/>
                <a:gd name="csY23" fmla="*/ 193476 h 650313"/>
                <a:gd name="csX24" fmla="*/ 388029 w 724277"/>
                <a:gd name="csY24" fmla="*/ 412188 h 650313"/>
                <a:gd name="csX25" fmla="*/ 362146 w 724277"/>
                <a:gd name="csY25" fmla="*/ 438072 h 650313"/>
                <a:gd name="csX26" fmla="*/ 336263 w 724277"/>
                <a:gd name="csY26" fmla="*/ 412188 h 650313"/>
                <a:gd name="csX27" fmla="*/ 401747 w 724277"/>
                <a:gd name="csY27" fmla="*/ 507956 h 650313"/>
                <a:gd name="csX28" fmla="*/ 362146 w 724277"/>
                <a:gd name="csY28" fmla="*/ 547557 h 650313"/>
                <a:gd name="csX29" fmla="*/ 322545 w 724277"/>
                <a:gd name="csY29" fmla="*/ 507956 h 650313"/>
                <a:gd name="csX30" fmla="*/ 362146 w 724277"/>
                <a:gd name="csY30" fmla="*/ 468355 h 650313"/>
                <a:gd name="csX31" fmla="*/ 401747 w 724277"/>
                <a:gd name="csY31" fmla="*/ 507956 h 6503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</a:cxnLst>
              <a:rect l="l" t="t" r="r" b="b"/>
              <a:pathLst>
                <a:path w="724277" h="650313">
                  <a:moveTo>
                    <a:pt x="713122" y="524004"/>
                  </a:moveTo>
                  <a:lnTo>
                    <a:pt x="435136" y="42318"/>
                  </a:lnTo>
                  <a:cubicBezTo>
                    <a:pt x="412041" y="2007"/>
                    <a:pt x="360642" y="-11950"/>
                    <a:pt x="320329" y="11144"/>
                  </a:cubicBezTo>
                  <a:cubicBezTo>
                    <a:pt x="307351" y="18579"/>
                    <a:pt x="296592" y="29340"/>
                    <a:pt x="289156" y="42318"/>
                  </a:cubicBezTo>
                  <a:lnTo>
                    <a:pt x="11170" y="524004"/>
                  </a:lnTo>
                  <a:cubicBezTo>
                    <a:pt x="-11988" y="564443"/>
                    <a:pt x="2023" y="616000"/>
                    <a:pt x="42462" y="639158"/>
                  </a:cubicBezTo>
                  <a:cubicBezTo>
                    <a:pt x="55160" y="646428"/>
                    <a:pt x="69529" y="650272"/>
                    <a:pt x="84161" y="650313"/>
                  </a:cubicBezTo>
                  <a:lnTo>
                    <a:pt x="640131" y="650313"/>
                  </a:lnTo>
                  <a:cubicBezTo>
                    <a:pt x="686731" y="650184"/>
                    <a:pt x="724407" y="612304"/>
                    <a:pt x="724277" y="565701"/>
                  </a:cubicBezTo>
                  <a:cubicBezTo>
                    <a:pt x="724236" y="551070"/>
                    <a:pt x="720392" y="536702"/>
                    <a:pt x="713122" y="524004"/>
                  </a:cubicBezTo>
                  <a:close/>
                  <a:moveTo>
                    <a:pt x="668344" y="582241"/>
                  </a:moveTo>
                  <a:cubicBezTo>
                    <a:pt x="662644" y="592441"/>
                    <a:pt x="651815" y="598702"/>
                    <a:pt x="640131" y="598547"/>
                  </a:cubicBezTo>
                  <a:lnTo>
                    <a:pt x="84161" y="598547"/>
                  </a:lnTo>
                  <a:cubicBezTo>
                    <a:pt x="72477" y="598700"/>
                    <a:pt x="61647" y="592441"/>
                    <a:pt x="55948" y="582241"/>
                  </a:cubicBezTo>
                  <a:cubicBezTo>
                    <a:pt x="50004" y="572276"/>
                    <a:pt x="50004" y="559852"/>
                    <a:pt x="55948" y="549887"/>
                  </a:cubicBezTo>
                  <a:lnTo>
                    <a:pt x="334192" y="68201"/>
                  </a:lnTo>
                  <a:cubicBezTo>
                    <a:pt x="342902" y="52763"/>
                    <a:pt x="362477" y="47308"/>
                    <a:pt x="377917" y="56017"/>
                  </a:cubicBezTo>
                  <a:cubicBezTo>
                    <a:pt x="383013" y="58892"/>
                    <a:pt x="387224" y="63105"/>
                    <a:pt x="390100" y="68201"/>
                  </a:cubicBezTo>
                  <a:lnTo>
                    <a:pt x="668344" y="549887"/>
                  </a:lnTo>
                  <a:cubicBezTo>
                    <a:pt x="674289" y="559852"/>
                    <a:pt x="674289" y="572276"/>
                    <a:pt x="668344" y="582241"/>
                  </a:cubicBezTo>
                  <a:close/>
                  <a:moveTo>
                    <a:pt x="336263" y="412188"/>
                  </a:moveTo>
                  <a:lnTo>
                    <a:pt x="336263" y="193476"/>
                  </a:lnTo>
                  <a:cubicBezTo>
                    <a:pt x="336263" y="179181"/>
                    <a:pt x="347851" y="167593"/>
                    <a:pt x="362146" y="167593"/>
                  </a:cubicBezTo>
                  <a:cubicBezTo>
                    <a:pt x="376441" y="167593"/>
                    <a:pt x="388029" y="179181"/>
                    <a:pt x="388029" y="193476"/>
                  </a:cubicBezTo>
                  <a:lnTo>
                    <a:pt x="388029" y="412188"/>
                  </a:lnTo>
                  <a:cubicBezTo>
                    <a:pt x="388029" y="426484"/>
                    <a:pt x="376441" y="438072"/>
                    <a:pt x="362146" y="438072"/>
                  </a:cubicBezTo>
                  <a:cubicBezTo>
                    <a:pt x="347851" y="438072"/>
                    <a:pt x="336263" y="426484"/>
                    <a:pt x="336263" y="412188"/>
                  </a:cubicBezTo>
                  <a:close/>
                  <a:moveTo>
                    <a:pt x="401747" y="507956"/>
                  </a:moveTo>
                  <a:cubicBezTo>
                    <a:pt x="401747" y="529827"/>
                    <a:pt x="384017" y="547557"/>
                    <a:pt x="362146" y="547557"/>
                  </a:cubicBezTo>
                  <a:cubicBezTo>
                    <a:pt x="340275" y="547557"/>
                    <a:pt x="322545" y="529827"/>
                    <a:pt x="322545" y="507956"/>
                  </a:cubicBezTo>
                  <a:cubicBezTo>
                    <a:pt x="322545" y="486085"/>
                    <a:pt x="340275" y="468355"/>
                    <a:pt x="362146" y="468355"/>
                  </a:cubicBezTo>
                  <a:cubicBezTo>
                    <a:pt x="383958" y="468497"/>
                    <a:pt x="401605" y="486144"/>
                    <a:pt x="401747" y="507956"/>
                  </a:cubicBezTo>
                  <a:close/>
                </a:path>
              </a:pathLst>
            </a:custGeom>
            <a:solidFill>
              <a:schemeClr val="bg1"/>
            </a:solidFill>
            <a:ln w="25598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149820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C5E94-3675-499D-A79D-7DF813B40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36135FD2-F8A2-20C7-515D-62F91DF7D015}"/>
              </a:ext>
            </a:extLst>
          </p:cNvPr>
          <p:cNvSpPr/>
          <p:nvPr/>
        </p:nvSpPr>
        <p:spPr>
          <a:xfrm rot="19622593">
            <a:off x="11614237" y="4290509"/>
            <a:ext cx="3494953" cy="3619527"/>
          </a:xfrm>
          <a:prstGeom prst="roundRect">
            <a:avLst>
              <a:gd name="adj" fmla="val 20227"/>
            </a:avLst>
          </a:prstGeom>
          <a:solidFill>
            <a:srgbClr val="E2E2E2">
              <a:alpha val="78000"/>
            </a:srgbClr>
          </a:solidFill>
          <a:ln w="762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D9E0ADA2-C896-9CB9-CF5D-D912B6A96097}"/>
              </a:ext>
            </a:extLst>
          </p:cNvPr>
          <p:cNvSpPr/>
          <p:nvPr/>
        </p:nvSpPr>
        <p:spPr>
          <a:xfrm rot="2445226">
            <a:off x="10634369" y="-1629094"/>
            <a:ext cx="2588974" cy="3225626"/>
          </a:xfrm>
          <a:prstGeom prst="roundRect">
            <a:avLst>
              <a:gd name="adj" fmla="val 20227"/>
            </a:avLst>
          </a:prstGeom>
          <a:solidFill>
            <a:srgbClr val="E2E2E2">
              <a:alpha val="87000"/>
            </a:srgbClr>
          </a:solidFill>
          <a:ln w="762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67A9CDB1-CC5C-EF45-43AA-A609E23CDD26}"/>
              </a:ext>
            </a:extLst>
          </p:cNvPr>
          <p:cNvSpPr txBox="1">
            <a:spLocks/>
          </p:cNvSpPr>
          <p:nvPr/>
        </p:nvSpPr>
        <p:spPr>
          <a:xfrm>
            <a:off x="519973" y="346041"/>
            <a:ext cx="9452034" cy="144139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000" b="1" dirty="0">
                <a:solidFill>
                  <a:srgbClr val="0E3F56"/>
                </a:solidFill>
              </a:rPr>
              <a:t>O impacto da Resolução CNSP nº 488/2026 sobre o RC-V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503B03F-5E5C-360B-B437-54FDBDC203F0}"/>
              </a:ext>
            </a:extLst>
          </p:cNvPr>
          <p:cNvSpPr txBox="1">
            <a:spLocks/>
          </p:cNvSpPr>
          <p:nvPr/>
        </p:nvSpPr>
        <p:spPr>
          <a:xfrm>
            <a:off x="509509" y="2188009"/>
            <a:ext cx="6226630" cy="11171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 RC-V cobre o veículo fora da efetiva atividade de transporte?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2581AF0-60C1-9E29-2B09-3B102806796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" r="2332"/>
          <a:stretch/>
        </p:blipFill>
        <p:spPr>
          <a:xfrm>
            <a:off x="0" y="3069771"/>
            <a:ext cx="11649973" cy="3581400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66955384-6C13-836D-D88E-2C4ADE1BBCDE}"/>
              </a:ext>
            </a:extLst>
          </p:cNvPr>
          <p:cNvSpPr txBox="1">
            <a:spLocks/>
          </p:cNvSpPr>
          <p:nvPr/>
        </p:nvSpPr>
        <p:spPr>
          <a:xfrm>
            <a:off x="1066798" y="5613209"/>
            <a:ext cx="2046691" cy="7521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Delimitação de Risco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52DCEAFA-5C38-6550-E8F6-077ED1209E8D}"/>
              </a:ext>
            </a:extLst>
          </p:cNvPr>
          <p:cNvSpPr txBox="1">
            <a:spLocks/>
          </p:cNvSpPr>
          <p:nvPr/>
        </p:nvSpPr>
        <p:spPr>
          <a:xfrm>
            <a:off x="3633288" y="5580566"/>
            <a:ext cx="2277091" cy="8174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Interpretação Contratual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EF139F99-208B-9780-6B16-C7C6117AFAB6}"/>
              </a:ext>
            </a:extLst>
          </p:cNvPr>
          <p:cNvSpPr txBox="1">
            <a:spLocks/>
          </p:cNvSpPr>
          <p:nvPr/>
        </p:nvSpPr>
        <p:spPr>
          <a:xfrm>
            <a:off x="6175965" y="5284005"/>
            <a:ext cx="2908086" cy="122795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Extensão da Cobertura Obrigatória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9AE7A78B-66A5-3FA4-4EAC-4ED75ABE6E9A}"/>
              </a:ext>
            </a:extLst>
          </p:cNvPr>
          <p:cNvSpPr txBox="1">
            <a:spLocks/>
          </p:cNvSpPr>
          <p:nvPr/>
        </p:nvSpPr>
        <p:spPr>
          <a:xfrm>
            <a:off x="9241973" y="5559367"/>
            <a:ext cx="2142414" cy="88633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Equilíbrio Atuarial</a:t>
            </a: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A1316B6E-5B18-064A-D260-7C1220E2745B}"/>
              </a:ext>
            </a:extLst>
          </p:cNvPr>
          <p:cNvGrpSpPr/>
          <p:nvPr/>
        </p:nvGrpSpPr>
        <p:grpSpPr>
          <a:xfrm>
            <a:off x="7762972" y="1786976"/>
            <a:ext cx="4281192" cy="2400381"/>
            <a:chOff x="7599687" y="2652693"/>
            <a:chExt cx="4281192" cy="2400381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BD5870F6-12DB-6B07-4AAC-05B5A779F2F0}"/>
                </a:ext>
              </a:extLst>
            </p:cNvPr>
            <p:cNvSpPr/>
            <p:nvPr/>
          </p:nvSpPr>
          <p:spPr>
            <a:xfrm>
              <a:off x="7599687" y="2652693"/>
              <a:ext cx="4281192" cy="2400381"/>
            </a:xfrm>
            <a:prstGeom prst="roundRect">
              <a:avLst>
                <a:gd name="adj" fmla="val 4006"/>
              </a:avLst>
            </a:prstGeom>
            <a:solidFill>
              <a:srgbClr val="1B3B6B">
                <a:alpha val="89804"/>
              </a:srgb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Título 1">
              <a:extLst>
                <a:ext uri="{FF2B5EF4-FFF2-40B4-BE49-F238E27FC236}">
                  <a16:creationId xmlns:a16="http://schemas.microsoft.com/office/drawing/2014/main" id="{FBD86996-4DE4-22EF-15F3-DCF68892784A}"/>
                </a:ext>
              </a:extLst>
            </p:cNvPr>
            <p:cNvSpPr txBox="1">
              <a:spLocks/>
            </p:cNvSpPr>
            <p:nvPr/>
          </p:nvSpPr>
          <p:spPr>
            <a:xfrm>
              <a:off x="7623012" y="2825051"/>
              <a:ext cx="4234543" cy="205566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pt-BR" sz="2600" dirty="0">
                  <a:solidFill>
                    <a:schemeClr val="bg1"/>
                  </a:solidFill>
                </a:rPr>
                <a:t>A regulamentação reforçou a vinculação da cobertura ao risco decorrente da operação de transporte de cargas. Equilíbrio Atuarial.</a:t>
              </a:r>
            </a:p>
          </p:txBody>
        </p:sp>
      </p:grp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DF38407D-7870-3AFC-D0EB-D65F6DC15BB7}"/>
              </a:ext>
            </a:extLst>
          </p:cNvPr>
          <p:cNvSpPr/>
          <p:nvPr/>
        </p:nvSpPr>
        <p:spPr>
          <a:xfrm>
            <a:off x="652824" y="1786267"/>
            <a:ext cx="5940000" cy="72000"/>
          </a:xfrm>
          <a:prstGeom prst="roundRect">
            <a:avLst>
              <a:gd name="adj" fmla="val 7329"/>
            </a:avLst>
          </a:prstGeom>
          <a:solidFill>
            <a:srgbClr val="1D4F87">
              <a:alpha val="73000"/>
            </a:srgbClr>
          </a:solidFill>
          <a:ln w="762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698319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7D2B0-8847-B63A-6B19-D76F8E131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13A8CF6E-3F93-3DC4-8395-598FFA3A808D}"/>
              </a:ext>
            </a:extLst>
          </p:cNvPr>
          <p:cNvSpPr/>
          <p:nvPr/>
        </p:nvSpPr>
        <p:spPr>
          <a:xfrm rot="1199969">
            <a:off x="11542684" y="43026"/>
            <a:ext cx="2293064" cy="6643713"/>
          </a:xfrm>
          <a:prstGeom prst="roundRect">
            <a:avLst>
              <a:gd name="adj" fmla="val 10536"/>
            </a:avLst>
          </a:prstGeom>
          <a:solidFill>
            <a:srgbClr val="E2E2E2">
              <a:alpha val="71000"/>
            </a:srgbClr>
          </a:solidFill>
          <a:ln w="76200"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FC8FDBF9-7597-D08B-1D32-54E55DF5003B}"/>
              </a:ext>
            </a:extLst>
          </p:cNvPr>
          <p:cNvSpPr/>
          <p:nvPr/>
        </p:nvSpPr>
        <p:spPr>
          <a:xfrm rot="1349537">
            <a:off x="-1479431" y="-466238"/>
            <a:ext cx="4056185" cy="3895238"/>
          </a:xfrm>
          <a:prstGeom prst="roundRect">
            <a:avLst>
              <a:gd name="adj" fmla="val 21121"/>
            </a:avLst>
          </a:prstGeom>
          <a:solidFill>
            <a:srgbClr val="1D4F87">
              <a:alpha val="88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413AD24-1D9A-3F0C-0B54-AB0C1E13E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921" y="406542"/>
            <a:ext cx="9452034" cy="992902"/>
          </a:xfrm>
        </p:spPr>
        <p:txBody>
          <a:bodyPr anchor="t" anchorCtr="0">
            <a:noAutofit/>
          </a:bodyPr>
          <a:lstStyle/>
          <a:p>
            <a:r>
              <a:rPr lang="pt-BR" sz="5400" b="1" dirty="0">
                <a:solidFill>
                  <a:srgbClr val="0E3F56"/>
                </a:solidFill>
              </a:rPr>
              <a:t>O que mudou na prática?</a:t>
            </a:r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9A1A7AB8-AD12-914F-0A98-4830007A436F}"/>
              </a:ext>
            </a:extLst>
          </p:cNvPr>
          <p:cNvGrpSpPr/>
          <p:nvPr/>
        </p:nvGrpSpPr>
        <p:grpSpPr>
          <a:xfrm>
            <a:off x="702921" y="1662307"/>
            <a:ext cx="11013944" cy="3958577"/>
            <a:chOff x="977847" y="2334567"/>
            <a:chExt cx="11013944" cy="3958577"/>
          </a:xfrm>
        </p:grpSpPr>
        <p:sp>
          <p:nvSpPr>
            <p:cNvPr id="9" name="Título 1">
              <a:extLst>
                <a:ext uri="{FF2B5EF4-FFF2-40B4-BE49-F238E27FC236}">
                  <a16:creationId xmlns:a16="http://schemas.microsoft.com/office/drawing/2014/main" id="{E2F0AA89-7A63-B1B5-7ECC-0F8061254879}"/>
                </a:ext>
              </a:extLst>
            </p:cNvPr>
            <p:cNvSpPr txBox="1">
              <a:spLocks/>
            </p:cNvSpPr>
            <p:nvPr/>
          </p:nvSpPr>
          <p:spPr>
            <a:xfrm>
              <a:off x="977847" y="5253417"/>
              <a:ext cx="3135151" cy="5735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pt-BR" sz="4800" b="1" dirty="0">
                  <a:solidFill>
                    <a:srgbClr val="002060"/>
                  </a:solidFill>
                </a:rPr>
                <a:t>Antes</a:t>
              </a:r>
            </a:p>
          </p:txBody>
        </p:sp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id="{7D384528-99EC-7B77-AA47-ACDC0FA7E8B3}"/>
                </a:ext>
              </a:extLst>
            </p:cNvPr>
            <p:cNvGrpSpPr/>
            <p:nvPr/>
          </p:nvGrpSpPr>
          <p:grpSpPr>
            <a:xfrm>
              <a:off x="5472940" y="2540332"/>
              <a:ext cx="6518851" cy="3752812"/>
              <a:chOff x="5472940" y="2540332"/>
              <a:chExt cx="6518851" cy="3752812"/>
            </a:xfrm>
          </p:grpSpPr>
          <p:sp>
            <p:nvSpPr>
              <p:cNvPr id="7" name="Retângulo: Cantos Arredondados 6">
                <a:extLst>
                  <a:ext uri="{FF2B5EF4-FFF2-40B4-BE49-F238E27FC236}">
                    <a16:creationId xmlns:a16="http://schemas.microsoft.com/office/drawing/2014/main" id="{13D9F2E9-EF01-CE24-CE42-694DCF34B5B5}"/>
                  </a:ext>
                </a:extLst>
              </p:cNvPr>
              <p:cNvSpPr/>
              <p:nvPr/>
            </p:nvSpPr>
            <p:spPr>
              <a:xfrm>
                <a:off x="5472940" y="3428999"/>
                <a:ext cx="6518851" cy="2864145"/>
              </a:xfrm>
              <a:prstGeom prst="roundRect">
                <a:avLst>
                  <a:gd name="adj" fmla="val 20227"/>
                </a:avLst>
              </a:prstGeom>
              <a:solidFill>
                <a:srgbClr val="1D4F87">
                  <a:alpha val="78000"/>
                </a:srgbClr>
              </a:solidFill>
              <a:ln w="76200">
                <a:noFill/>
              </a:ln>
              <a:effectLst>
                <a:outerShdw blurRad="50800" dist="635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sp>
            <p:nvSpPr>
              <p:cNvPr id="13" name="Título 1">
                <a:extLst>
                  <a:ext uri="{FF2B5EF4-FFF2-40B4-BE49-F238E27FC236}">
                    <a16:creationId xmlns:a16="http://schemas.microsoft.com/office/drawing/2014/main" id="{AB66E6AB-3A50-036D-DD05-015E1CFA239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01474" y="2540332"/>
                <a:ext cx="3135151" cy="573591"/>
              </a:xfrm>
              <a:prstGeom prst="rect">
                <a:avLst/>
              </a:prstGeom>
            </p:spPr>
            <p:txBody>
              <a:bodyPr vert="horz" lIns="91440" tIns="45720" rIns="91440" bIns="45720" rtlCol="0" anchor="t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r"/>
                <a:r>
                  <a:rPr lang="pt-BR" sz="4800" b="1" dirty="0">
                    <a:solidFill>
                      <a:srgbClr val="002060"/>
                    </a:solidFill>
                  </a:rPr>
                  <a:t>Depois</a:t>
                </a:r>
              </a:p>
            </p:txBody>
          </p:sp>
          <p:sp>
            <p:nvSpPr>
              <p:cNvPr id="17" name="Título 1">
                <a:extLst>
                  <a:ext uri="{FF2B5EF4-FFF2-40B4-BE49-F238E27FC236}">
                    <a16:creationId xmlns:a16="http://schemas.microsoft.com/office/drawing/2014/main" id="{0831E054-6E03-8940-2D34-12F48939C7F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28106" y="3657397"/>
                <a:ext cx="5963685" cy="2407348"/>
              </a:xfrm>
              <a:prstGeom prst="rect">
                <a:avLst/>
              </a:prstGeom>
            </p:spPr>
            <p:txBody>
              <a:bodyPr vert="horz" lIns="91440" tIns="45720" rIns="91440" bIns="45720" rtlCol="0" anchor="t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pt-BR" sz="2800" dirty="0">
                    <a:solidFill>
                      <a:schemeClr val="bg1"/>
                    </a:solidFill>
                  </a:rPr>
                  <a:t>Incluiu o §4º-A no art. 4º, </a:t>
                </a:r>
                <a:r>
                  <a:rPr lang="pt-BR" sz="2400" dirty="0">
                    <a:solidFill>
                      <a:schemeClr val="bg1"/>
                    </a:solidFill>
                  </a:rPr>
                  <a:t>estabelecendo que a cobertura passa a abranger apenas eventos ocorridos enquanto o veículo estiver efetivamente em atividade de transporte de ca</a:t>
                </a:r>
                <a:r>
                  <a:rPr lang="pt-BR" sz="2400" b="1" dirty="0">
                    <a:solidFill>
                      <a:schemeClr val="bg1"/>
                    </a:solidFill>
                  </a:rPr>
                  <a:t>rga</a:t>
                </a:r>
                <a:r>
                  <a:rPr lang="pt-BR" sz="2400" dirty="0">
                    <a:solidFill>
                      <a:schemeClr val="bg1"/>
                    </a:solidFill>
                  </a:rPr>
                  <a:t>s — exceto se houver previsão contratual </a:t>
                </a:r>
                <a:br>
                  <a:rPr lang="pt-BR" sz="2400" dirty="0">
                    <a:solidFill>
                      <a:schemeClr val="bg1"/>
                    </a:solidFill>
                  </a:rPr>
                </a:br>
                <a:r>
                  <a:rPr lang="pt-BR" sz="2400" dirty="0">
                    <a:solidFill>
                      <a:schemeClr val="bg1"/>
                    </a:solidFill>
                  </a:rPr>
                  <a:t>expressa em sentido contrário.</a:t>
                </a:r>
              </a:p>
            </p:txBody>
          </p:sp>
        </p:grp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DC30C003-B0BE-2CE0-9F29-E801C3D51761}"/>
                </a:ext>
              </a:extLst>
            </p:cNvPr>
            <p:cNvGrpSpPr/>
            <p:nvPr/>
          </p:nvGrpSpPr>
          <p:grpSpPr>
            <a:xfrm>
              <a:off x="977847" y="2334567"/>
              <a:ext cx="4896000" cy="2736000"/>
              <a:chOff x="977847" y="2334567"/>
              <a:chExt cx="4896000" cy="2736000"/>
            </a:xfrm>
          </p:grpSpPr>
          <p:sp>
            <p:nvSpPr>
              <p:cNvPr id="3" name="Retângulo: Cantos Arredondados 2">
                <a:extLst>
                  <a:ext uri="{FF2B5EF4-FFF2-40B4-BE49-F238E27FC236}">
                    <a16:creationId xmlns:a16="http://schemas.microsoft.com/office/drawing/2014/main" id="{BF352354-7715-B76E-6DEC-EF141A6BC786}"/>
                  </a:ext>
                </a:extLst>
              </p:cNvPr>
              <p:cNvSpPr/>
              <p:nvPr/>
            </p:nvSpPr>
            <p:spPr>
              <a:xfrm>
                <a:off x="977847" y="2334567"/>
                <a:ext cx="4896000" cy="2736000"/>
              </a:xfrm>
              <a:prstGeom prst="roundRect">
                <a:avLst>
                  <a:gd name="adj" fmla="val 20227"/>
                </a:avLst>
              </a:prstGeom>
              <a:solidFill>
                <a:srgbClr val="E2E2E2"/>
              </a:solidFill>
              <a:ln w="76200">
                <a:noFill/>
              </a:ln>
              <a:effectLst>
                <a:outerShdw blurRad="508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sp>
            <p:nvSpPr>
              <p:cNvPr id="21" name="Título 1">
                <a:extLst>
                  <a:ext uri="{FF2B5EF4-FFF2-40B4-BE49-F238E27FC236}">
                    <a16:creationId xmlns:a16="http://schemas.microsoft.com/office/drawing/2014/main" id="{554607BA-15C2-DBCF-543D-5C6DD446483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98601" y="2491742"/>
                <a:ext cx="4254492" cy="2421651"/>
              </a:xfrm>
              <a:prstGeom prst="rect">
                <a:avLst/>
              </a:prstGeom>
            </p:spPr>
            <p:txBody>
              <a:bodyPr vert="horz" lIns="91440" tIns="45720" rIns="91440" bIns="45720" rtlCol="0" anchor="t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pt-BR" sz="2500" dirty="0"/>
                  <a:t>A cobertura do RC-V podia permanecer válida mesmo quando o veículo estivesse fora da atividade de transporte, conforme previa o inciso I do §5º do art. 4º. Agora revogado.</a:t>
                </a:r>
                <a:br>
                  <a:rPr lang="pt-BR" sz="2500" dirty="0"/>
                </a:br>
                <a:endParaRPr lang="pt-BR" sz="2500" dirty="0"/>
              </a:p>
            </p:txBody>
          </p:sp>
        </p:grpSp>
      </p:grpSp>
      <p:sp>
        <p:nvSpPr>
          <p:cNvPr id="26" name="Título 1">
            <a:extLst>
              <a:ext uri="{FF2B5EF4-FFF2-40B4-BE49-F238E27FC236}">
                <a16:creationId xmlns:a16="http://schemas.microsoft.com/office/drawing/2014/main" id="{ECB2CBD8-24E2-854D-89F2-76FF31920F9D}"/>
              </a:ext>
            </a:extLst>
          </p:cNvPr>
          <p:cNvSpPr txBox="1">
            <a:spLocks/>
          </p:cNvSpPr>
          <p:nvPr/>
        </p:nvSpPr>
        <p:spPr>
          <a:xfrm>
            <a:off x="702921" y="5849282"/>
            <a:ext cx="10482911" cy="67647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>
                <a:solidFill>
                  <a:srgbClr val="002060"/>
                </a:solidFill>
              </a:rPr>
              <a:t>Publicada em 10/03/2026, a Resolução altera a Resolução CNSP nº 478/2024 (que já disciplinava o RC-V desde dezembro/2024). </a:t>
            </a:r>
          </a:p>
        </p:txBody>
      </p:sp>
      <p:sp>
        <p:nvSpPr>
          <p:cNvPr id="31" name="Retângulo: Cantos Diagonais Arredondados 30">
            <a:extLst>
              <a:ext uri="{FF2B5EF4-FFF2-40B4-BE49-F238E27FC236}">
                <a16:creationId xmlns:a16="http://schemas.microsoft.com/office/drawing/2014/main" id="{D500B22A-163A-CBE7-A231-CB41B2D8AF1E}"/>
              </a:ext>
            </a:extLst>
          </p:cNvPr>
          <p:cNvSpPr/>
          <p:nvPr/>
        </p:nvSpPr>
        <p:spPr>
          <a:xfrm>
            <a:off x="842720" y="1249407"/>
            <a:ext cx="7029071" cy="45719"/>
          </a:xfrm>
          <a:prstGeom prst="round2DiagRect">
            <a:avLst/>
          </a:prstGeom>
          <a:solidFill>
            <a:srgbClr val="1B3B6B"/>
          </a:solidFill>
          <a:ln>
            <a:solidFill>
              <a:srgbClr val="1234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600" noProof="0" dirty="0">
              <a:solidFill>
                <a:srgbClr val="D4C9B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7384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3D79B-34C9-EFAE-A7EC-69B675F5F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9ACD06D-E1E2-F484-C2A1-BEE0625FCD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2" t="3363" r="26473" b="23261"/>
          <a:stretch>
            <a:fillRect/>
          </a:stretch>
        </p:blipFill>
        <p:spPr>
          <a:xfrm>
            <a:off x="-1285318" y="-73374"/>
            <a:ext cx="5471344" cy="7004747"/>
          </a:xfrm>
          <a:prstGeom prst="roundRect">
            <a:avLst>
              <a:gd name="adj" fmla="val 8632"/>
            </a:avLst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D4AC26C-BE17-92DC-E091-2C6C112E6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2342" y="411293"/>
            <a:ext cx="3601169" cy="1313339"/>
          </a:xfrm>
        </p:spPr>
        <p:txBody>
          <a:bodyPr anchor="t" anchorCtr="0">
            <a:noAutofit/>
          </a:bodyPr>
          <a:lstStyle/>
          <a:p>
            <a:pPr>
              <a:lnSpc>
                <a:spcPct val="85000"/>
              </a:lnSpc>
            </a:pPr>
            <a:r>
              <a:rPr lang="pt-BR" sz="4800" b="1" dirty="0">
                <a:solidFill>
                  <a:srgbClr val="0E3F56"/>
                </a:solidFill>
              </a:rPr>
              <a:t>O novo papel da Agência</a:t>
            </a:r>
          </a:p>
        </p:txBody>
      </p:sp>
      <p:grpSp>
        <p:nvGrpSpPr>
          <p:cNvPr id="52" name="Agrupar 51">
            <a:extLst>
              <a:ext uri="{FF2B5EF4-FFF2-40B4-BE49-F238E27FC236}">
                <a16:creationId xmlns:a16="http://schemas.microsoft.com/office/drawing/2014/main" id="{66E77123-CF2F-2480-FB6B-346B5ED8E490}"/>
              </a:ext>
            </a:extLst>
          </p:cNvPr>
          <p:cNvGrpSpPr/>
          <p:nvPr/>
        </p:nvGrpSpPr>
        <p:grpSpPr>
          <a:xfrm>
            <a:off x="4308344" y="3436294"/>
            <a:ext cx="7511015" cy="3183177"/>
            <a:chOff x="4308344" y="3436294"/>
            <a:chExt cx="7511015" cy="3183177"/>
          </a:xfrm>
        </p:grpSpPr>
        <p:sp>
          <p:nvSpPr>
            <p:cNvPr id="29" name="Retângulo: Cantos Arredondados 28">
              <a:extLst>
                <a:ext uri="{FF2B5EF4-FFF2-40B4-BE49-F238E27FC236}">
                  <a16:creationId xmlns:a16="http://schemas.microsoft.com/office/drawing/2014/main" id="{B87E9FE1-C8A0-676A-50E2-95D699B607D4}"/>
                </a:ext>
              </a:extLst>
            </p:cNvPr>
            <p:cNvSpPr/>
            <p:nvPr/>
          </p:nvSpPr>
          <p:spPr>
            <a:xfrm>
              <a:off x="5070320" y="3458108"/>
              <a:ext cx="6732000" cy="3161363"/>
            </a:xfrm>
            <a:prstGeom prst="roundRect">
              <a:avLst>
                <a:gd name="adj" fmla="val 6628"/>
              </a:avLst>
            </a:prstGeom>
            <a:solidFill>
              <a:srgbClr val="354F77">
                <a:alpha val="94000"/>
              </a:srgb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1" name="Retângulo: Cantos Diagonais Arredondados 30">
              <a:extLst>
                <a:ext uri="{FF2B5EF4-FFF2-40B4-BE49-F238E27FC236}">
                  <a16:creationId xmlns:a16="http://schemas.microsoft.com/office/drawing/2014/main" id="{FBB13B38-B2EB-9BC6-6126-418970A147D9}"/>
                </a:ext>
              </a:extLst>
            </p:cNvPr>
            <p:cNvSpPr/>
            <p:nvPr/>
          </p:nvSpPr>
          <p:spPr>
            <a:xfrm rot="16200000" flipV="1">
              <a:off x="3047492" y="4697146"/>
              <a:ext cx="3161362" cy="639658"/>
            </a:xfrm>
            <a:prstGeom prst="round2DiagRect">
              <a:avLst>
                <a:gd name="adj1" fmla="val 16667"/>
                <a:gd name="adj2" fmla="val 29005"/>
              </a:avLst>
            </a:prstGeom>
            <a:solidFill>
              <a:schemeClr val="bg2"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600" noProof="0" dirty="0">
                <a:solidFill>
                  <a:srgbClr val="D4C9BE"/>
                </a:solidFill>
              </a:endParaRPr>
            </a:p>
          </p:txBody>
        </p:sp>
        <p:grpSp>
          <p:nvGrpSpPr>
            <p:cNvPr id="49" name="Agrupar 48">
              <a:extLst>
                <a:ext uri="{FF2B5EF4-FFF2-40B4-BE49-F238E27FC236}">
                  <a16:creationId xmlns:a16="http://schemas.microsoft.com/office/drawing/2014/main" id="{8BA1FFD6-0205-D33E-F174-115F2288B71D}"/>
                </a:ext>
              </a:extLst>
            </p:cNvPr>
            <p:cNvGrpSpPr/>
            <p:nvPr/>
          </p:nvGrpSpPr>
          <p:grpSpPr>
            <a:xfrm>
              <a:off x="5382571" y="3598335"/>
              <a:ext cx="6436788" cy="2857001"/>
              <a:chOff x="5377820" y="3434858"/>
              <a:chExt cx="6436788" cy="2857001"/>
            </a:xfrm>
          </p:grpSpPr>
          <p:sp>
            <p:nvSpPr>
              <p:cNvPr id="6" name="Forma Livre: Forma 5">
                <a:extLst>
                  <a:ext uri="{FF2B5EF4-FFF2-40B4-BE49-F238E27FC236}">
                    <a16:creationId xmlns:a16="http://schemas.microsoft.com/office/drawing/2014/main" id="{A7DFBFA3-5E8D-F065-EA7D-ABB774218A75}"/>
                  </a:ext>
                </a:extLst>
              </p:cNvPr>
              <p:cNvSpPr/>
              <p:nvPr/>
            </p:nvSpPr>
            <p:spPr>
              <a:xfrm>
                <a:off x="5502172" y="4777802"/>
                <a:ext cx="450000" cy="504000"/>
              </a:xfrm>
              <a:custGeom>
                <a:avLst/>
                <a:gdLst>
                  <a:gd name="csX0" fmla="*/ 977730 w 980312"/>
                  <a:gd name="csY0" fmla="*/ 443534 h 978036"/>
                  <a:gd name="csX1" fmla="*/ 964617 w 980312"/>
                  <a:gd name="csY1" fmla="*/ 431549 h 978036"/>
                  <a:gd name="csX2" fmla="*/ 833962 w 980312"/>
                  <a:gd name="csY2" fmla="*/ 364740 h 978036"/>
                  <a:gd name="csX3" fmla="*/ 833962 w 980312"/>
                  <a:gd name="csY3" fmla="*/ 245711 h 978036"/>
                  <a:gd name="csX4" fmla="*/ 830051 w 980312"/>
                  <a:gd name="csY4" fmla="*/ 236224 h 978036"/>
                  <a:gd name="csX5" fmla="*/ 756327 w 980312"/>
                  <a:gd name="csY5" fmla="*/ 162490 h 978036"/>
                  <a:gd name="csX6" fmla="*/ 756327 w 980312"/>
                  <a:gd name="csY6" fmla="*/ 13355 h 978036"/>
                  <a:gd name="csX7" fmla="*/ 742972 w 980312"/>
                  <a:gd name="csY7" fmla="*/ 0 h 978036"/>
                  <a:gd name="csX8" fmla="*/ 13355 w 980312"/>
                  <a:gd name="csY8" fmla="*/ 0 h 978036"/>
                  <a:gd name="csX9" fmla="*/ 0 w 980312"/>
                  <a:gd name="csY9" fmla="*/ 13355 h 978036"/>
                  <a:gd name="csX10" fmla="*/ 0 w 980312"/>
                  <a:gd name="csY10" fmla="*/ 891832 h 978036"/>
                  <a:gd name="csX11" fmla="*/ 13355 w 980312"/>
                  <a:gd name="csY11" fmla="*/ 905187 h 978036"/>
                  <a:gd name="csX12" fmla="*/ 77656 w 980312"/>
                  <a:gd name="csY12" fmla="*/ 905187 h 978036"/>
                  <a:gd name="csX13" fmla="*/ 77656 w 980312"/>
                  <a:gd name="csY13" fmla="*/ 964681 h 978036"/>
                  <a:gd name="csX14" fmla="*/ 90990 w 980312"/>
                  <a:gd name="csY14" fmla="*/ 978036 h 978036"/>
                  <a:gd name="csX15" fmla="*/ 91000 w 980312"/>
                  <a:gd name="csY15" fmla="*/ 978036 h 978036"/>
                  <a:gd name="csX16" fmla="*/ 820617 w 980312"/>
                  <a:gd name="csY16" fmla="*/ 978036 h 978036"/>
                  <a:gd name="csX17" fmla="*/ 833962 w 980312"/>
                  <a:gd name="csY17" fmla="*/ 964691 h 978036"/>
                  <a:gd name="csX18" fmla="*/ 833962 w 980312"/>
                  <a:gd name="csY18" fmla="*/ 964681 h 978036"/>
                  <a:gd name="csX19" fmla="*/ 833962 w 980312"/>
                  <a:gd name="csY19" fmla="*/ 742002 h 978036"/>
                  <a:gd name="csX20" fmla="*/ 958577 w 980312"/>
                  <a:gd name="csY20" fmla="*/ 620970 h 978036"/>
                  <a:gd name="csX21" fmla="*/ 977730 w 980312"/>
                  <a:gd name="csY21" fmla="*/ 443534 h 978036"/>
                  <a:gd name="csX22" fmla="*/ 674466 w 980312"/>
                  <a:gd name="csY22" fmla="*/ 118439 h 978036"/>
                  <a:gd name="csX23" fmla="*/ 788383 w 980312"/>
                  <a:gd name="csY23" fmla="*/ 232355 h 978036"/>
                  <a:gd name="csX24" fmla="*/ 674466 w 980312"/>
                  <a:gd name="csY24" fmla="*/ 232355 h 978036"/>
                  <a:gd name="csX25" fmla="*/ 77645 w 980312"/>
                  <a:gd name="csY25" fmla="*/ 86204 h 978036"/>
                  <a:gd name="csX26" fmla="*/ 77645 w 980312"/>
                  <a:gd name="csY26" fmla="*/ 878487 h 978036"/>
                  <a:gd name="csX27" fmla="*/ 26700 w 980312"/>
                  <a:gd name="csY27" fmla="*/ 878487 h 978036"/>
                  <a:gd name="csX28" fmla="*/ 26700 w 980312"/>
                  <a:gd name="csY28" fmla="*/ 26700 h 978036"/>
                  <a:gd name="csX29" fmla="*/ 729627 w 980312"/>
                  <a:gd name="csY29" fmla="*/ 26700 h 978036"/>
                  <a:gd name="csX30" fmla="*/ 729627 w 980312"/>
                  <a:gd name="csY30" fmla="*/ 135831 h 978036"/>
                  <a:gd name="csX31" fmla="*/ 670597 w 980312"/>
                  <a:gd name="csY31" fmla="*/ 76802 h 978036"/>
                  <a:gd name="csX32" fmla="*/ 661110 w 980312"/>
                  <a:gd name="csY32" fmla="*/ 72902 h 978036"/>
                  <a:gd name="csX33" fmla="*/ 90990 w 980312"/>
                  <a:gd name="csY33" fmla="*/ 72902 h 978036"/>
                  <a:gd name="csX34" fmla="*/ 77645 w 980312"/>
                  <a:gd name="csY34" fmla="*/ 86204 h 978036"/>
                  <a:gd name="csX35" fmla="*/ 104356 w 980312"/>
                  <a:gd name="csY35" fmla="*/ 951336 h 978036"/>
                  <a:gd name="csX36" fmla="*/ 104356 w 980312"/>
                  <a:gd name="csY36" fmla="*/ 99560 h 978036"/>
                  <a:gd name="csX37" fmla="*/ 647766 w 980312"/>
                  <a:gd name="csY37" fmla="*/ 99560 h 978036"/>
                  <a:gd name="csX38" fmla="*/ 647766 w 980312"/>
                  <a:gd name="csY38" fmla="*/ 245711 h 978036"/>
                  <a:gd name="csX39" fmla="*/ 661110 w 980312"/>
                  <a:gd name="csY39" fmla="*/ 259056 h 978036"/>
                  <a:gd name="csX40" fmla="*/ 807261 w 980312"/>
                  <a:gd name="csY40" fmla="*/ 259056 h 978036"/>
                  <a:gd name="csX41" fmla="*/ 807261 w 980312"/>
                  <a:gd name="csY41" fmla="*/ 364740 h 978036"/>
                  <a:gd name="csX42" fmla="*/ 734033 w 980312"/>
                  <a:gd name="csY42" fmla="*/ 420712 h 978036"/>
                  <a:gd name="csX43" fmla="*/ 731545 w 980312"/>
                  <a:gd name="csY43" fmla="*/ 420502 h 978036"/>
                  <a:gd name="csX44" fmla="*/ 553613 w 980312"/>
                  <a:gd name="csY44" fmla="*/ 420502 h 978036"/>
                  <a:gd name="csX45" fmla="*/ 539888 w 980312"/>
                  <a:gd name="csY45" fmla="*/ 433477 h 978036"/>
                  <a:gd name="csX46" fmla="*/ 552863 w 980312"/>
                  <a:gd name="csY46" fmla="*/ 447202 h 978036"/>
                  <a:gd name="csX47" fmla="*/ 553613 w 980312"/>
                  <a:gd name="csY47" fmla="*/ 447202 h 978036"/>
                  <a:gd name="csX48" fmla="*/ 663145 w 980312"/>
                  <a:gd name="csY48" fmla="*/ 447202 h 978036"/>
                  <a:gd name="csX49" fmla="*/ 661237 w 980312"/>
                  <a:gd name="csY49" fmla="*/ 476116 h 978036"/>
                  <a:gd name="csX50" fmla="*/ 176435 w 980312"/>
                  <a:gd name="csY50" fmla="*/ 476116 h 978036"/>
                  <a:gd name="csX51" fmla="*/ 162710 w 980312"/>
                  <a:gd name="csY51" fmla="*/ 489091 h 978036"/>
                  <a:gd name="csX52" fmla="*/ 175685 w 980312"/>
                  <a:gd name="csY52" fmla="*/ 502816 h 978036"/>
                  <a:gd name="csX53" fmla="*/ 176435 w 980312"/>
                  <a:gd name="csY53" fmla="*/ 502816 h 978036"/>
                  <a:gd name="csX54" fmla="*/ 661016 w 980312"/>
                  <a:gd name="csY54" fmla="*/ 502816 h 978036"/>
                  <a:gd name="csX55" fmla="*/ 666518 w 980312"/>
                  <a:gd name="csY55" fmla="*/ 562036 h 978036"/>
                  <a:gd name="csX56" fmla="*/ 357740 w 980312"/>
                  <a:gd name="csY56" fmla="*/ 562036 h 978036"/>
                  <a:gd name="csX57" fmla="*/ 344765 w 980312"/>
                  <a:gd name="csY57" fmla="*/ 575761 h 978036"/>
                  <a:gd name="csX58" fmla="*/ 357740 w 980312"/>
                  <a:gd name="csY58" fmla="*/ 588736 h 978036"/>
                  <a:gd name="csX59" fmla="*/ 672263 w 980312"/>
                  <a:gd name="csY59" fmla="*/ 588736 h 978036"/>
                  <a:gd name="csX60" fmla="*/ 682656 w 980312"/>
                  <a:gd name="csY60" fmla="*/ 621002 h 978036"/>
                  <a:gd name="csX61" fmla="*/ 694578 w 980312"/>
                  <a:gd name="csY61" fmla="*/ 646996 h 978036"/>
                  <a:gd name="csX62" fmla="*/ 357740 w 980312"/>
                  <a:gd name="csY62" fmla="*/ 646996 h 978036"/>
                  <a:gd name="csX63" fmla="*/ 344765 w 980312"/>
                  <a:gd name="csY63" fmla="*/ 660721 h 978036"/>
                  <a:gd name="csX64" fmla="*/ 357740 w 980312"/>
                  <a:gd name="csY64" fmla="*/ 673696 h 978036"/>
                  <a:gd name="csX65" fmla="*/ 711359 w 980312"/>
                  <a:gd name="csY65" fmla="*/ 673696 h 978036"/>
                  <a:gd name="csX66" fmla="*/ 807283 w 980312"/>
                  <a:gd name="csY66" fmla="*/ 741981 h 978036"/>
                  <a:gd name="csX67" fmla="*/ 807283 w 980312"/>
                  <a:gd name="csY67" fmla="*/ 951336 h 978036"/>
                  <a:gd name="csX68" fmla="*/ 820617 w 980312"/>
                  <a:gd name="csY68" fmla="*/ 718158 h 978036"/>
                  <a:gd name="csX69" fmla="*/ 689034 w 980312"/>
                  <a:gd name="csY69" fmla="*/ 457796 h 978036"/>
                  <a:gd name="csX70" fmla="*/ 820617 w 980312"/>
                  <a:gd name="csY70" fmla="*/ 389933 h 978036"/>
                  <a:gd name="csX71" fmla="*/ 952200 w 980312"/>
                  <a:gd name="csY71" fmla="*/ 457743 h 978036"/>
                  <a:gd name="csX72" fmla="*/ 820617 w 980312"/>
                  <a:gd name="csY72" fmla="*/ 718158 h 978036"/>
                  <a:gd name="csX73" fmla="*/ 339694 w 980312"/>
                  <a:gd name="csY73" fmla="*/ 364856 h 978036"/>
                  <a:gd name="csX74" fmla="*/ 735172 w 980312"/>
                  <a:gd name="csY74" fmla="*/ 364856 h 978036"/>
                  <a:gd name="csX75" fmla="*/ 748897 w 980312"/>
                  <a:gd name="csY75" fmla="*/ 377831 h 978036"/>
                  <a:gd name="csX76" fmla="*/ 735922 w 980312"/>
                  <a:gd name="csY76" fmla="*/ 391556 h 978036"/>
                  <a:gd name="csX77" fmla="*/ 735172 w 980312"/>
                  <a:gd name="csY77" fmla="*/ 391556 h 978036"/>
                  <a:gd name="csX78" fmla="*/ 339694 w 980312"/>
                  <a:gd name="csY78" fmla="*/ 391556 h 978036"/>
                  <a:gd name="csX79" fmla="*/ 325969 w 980312"/>
                  <a:gd name="csY79" fmla="*/ 378581 h 978036"/>
                  <a:gd name="csX80" fmla="*/ 338944 w 980312"/>
                  <a:gd name="csY80" fmla="*/ 364856 h 978036"/>
                  <a:gd name="csX81" fmla="*/ 339694 w 980312"/>
                  <a:gd name="csY81" fmla="*/ 364856 h 978036"/>
                  <a:gd name="csX82" fmla="*/ 163080 w 980312"/>
                  <a:gd name="csY82" fmla="*/ 378211 h 978036"/>
                  <a:gd name="csX83" fmla="*/ 176435 w 980312"/>
                  <a:gd name="csY83" fmla="*/ 364856 h 978036"/>
                  <a:gd name="csX84" fmla="*/ 266898 w 980312"/>
                  <a:gd name="csY84" fmla="*/ 364856 h 978036"/>
                  <a:gd name="csX85" fmla="*/ 280623 w 980312"/>
                  <a:gd name="csY85" fmla="*/ 377831 h 978036"/>
                  <a:gd name="csX86" fmla="*/ 267648 w 980312"/>
                  <a:gd name="csY86" fmla="*/ 391556 h 978036"/>
                  <a:gd name="csX87" fmla="*/ 266898 w 980312"/>
                  <a:gd name="csY87" fmla="*/ 391556 h 978036"/>
                  <a:gd name="csX88" fmla="*/ 176435 w 980312"/>
                  <a:gd name="csY88" fmla="*/ 391556 h 978036"/>
                  <a:gd name="csX89" fmla="*/ 163080 w 980312"/>
                  <a:gd name="csY89" fmla="*/ 378222 h 978036"/>
                  <a:gd name="csX90" fmla="*/ 163080 w 980312"/>
                  <a:gd name="csY90" fmla="*/ 378211 h 978036"/>
                  <a:gd name="csX91" fmla="*/ 180430 w 980312"/>
                  <a:gd name="csY91" fmla="*/ 298869 h 978036"/>
                  <a:gd name="csX92" fmla="*/ 180430 w 980312"/>
                  <a:gd name="csY92" fmla="*/ 291079 h 978036"/>
                  <a:gd name="csX93" fmla="*/ 193405 w 980312"/>
                  <a:gd name="csY93" fmla="*/ 277354 h 978036"/>
                  <a:gd name="csX94" fmla="*/ 207131 w 980312"/>
                  <a:gd name="csY94" fmla="*/ 290329 h 978036"/>
                  <a:gd name="csX95" fmla="*/ 207131 w 980312"/>
                  <a:gd name="csY95" fmla="*/ 291079 h 978036"/>
                  <a:gd name="csX96" fmla="*/ 207131 w 980312"/>
                  <a:gd name="csY96" fmla="*/ 298869 h 978036"/>
                  <a:gd name="csX97" fmla="*/ 221625 w 980312"/>
                  <a:gd name="csY97" fmla="*/ 305447 h 978036"/>
                  <a:gd name="csX98" fmla="*/ 236129 w 980312"/>
                  <a:gd name="csY98" fmla="*/ 298869 h 978036"/>
                  <a:gd name="csX99" fmla="*/ 236129 w 980312"/>
                  <a:gd name="csY99" fmla="*/ 281466 h 978036"/>
                  <a:gd name="csX100" fmla="*/ 217956 w 980312"/>
                  <a:gd name="csY100" fmla="*/ 271199 h 978036"/>
                  <a:gd name="csX101" fmla="*/ 180430 w 980312"/>
                  <a:gd name="csY101" fmla="*/ 235359 h 978036"/>
                  <a:gd name="csX102" fmla="*/ 180430 w 980312"/>
                  <a:gd name="csY102" fmla="*/ 217914 h 978036"/>
                  <a:gd name="csX103" fmla="*/ 208280 w 980312"/>
                  <a:gd name="csY103" fmla="*/ 186397 h 978036"/>
                  <a:gd name="csX104" fmla="*/ 208280 w 980312"/>
                  <a:gd name="csY104" fmla="*/ 180420 h 978036"/>
                  <a:gd name="csX105" fmla="*/ 222005 w 980312"/>
                  <a:gd name="csY105" fmla="*/ 167445 h 978036"/>
                  <a:gd name="csX106" fmla="*/ 234980 w 980312"/>
                  <a:gd name="csY106" fmla="*/ 180420 h 978036"/>
                  <a:gd name="csX107" fmla="*/ 234980 w 980312"/>
                  <a:gd name="csY107" fmla="*/ 186397 h 978036"/>
                  <a:gd name="csX108" fmla="*/ 262829 w 980312"/>
                  <a:gd name="csY108" fmla="*/ 217914 h 978036"/>
                  <a:gd name="csX109" fmla="*/ 262829 w 980312"/>
                  <a:gd name="csY109" fmla="*/ 225714 h 978036"/>
                  <a:gd name="csX110" fmla="*/ 249104 w 980312"/>
                  <a:gd name="csY110" fmla="*/ 238689 h 978036"/>
                  <a:gd name="csX111" fmla="*/ 236129 w 980312"/>
                  <a:gd name="csY111" fmla="*/ 225714 h 978036"/>
                  <a:gd name="csX112" fmla="*/ 236129 w 980312"/>
                  <a:gd name="csY112" fmla="*/ 217914 h 978036"/>
                  <a:gd name="csX113" fmla="*/ 221625 w 980312"/>
                  <a:gd name="csY113" fmla="*/ 211347 h 978036"/>
                  <a:gd name="csX114" fmla="*/ 207131 w 980312"/>
                  <a:gd name="csY114" fmla="*/ 217914 h 978036"/>
                  <a:gd name="csX115" fmla="*/ 207131 w 980312"/>
                  <a:gd name="csY115" fmla="*/ 235328 h 978036"/>
                  <a:gd name="csX116" fmla="*/ 225251 w 980312"/>
                  <a:gd name="csY116" fmla="*/ 245510 h 978036"/>
                  <a:gd name="csX117" fmla="*/ 262829 w 980312"/>
                  <a:gd name="csY117" fmla="*/ 281466 h 978036"/>
                  <a:gd name="csX118" fmla="*/ 262829 w 980312"/>
                  <a:gd name="csY118" fmla="*/ 298869 h 978036"/>
                  <a:gd name="csX119" fmla="*/ 234980 w 980312"/>
                  <a:gd name="csY119" fmla="*/ 330387 h 978036"/>
                  <a:gd name="csX120" fmla="*/ 234980 w 980312"/>
                  <a:gd name="csY120" fmla="*/ 336363 h 978036"/>
                  <a:gd name="csX121" fmla="*/ 222005 w 980312"/>
                  <a:gd name="csY121" fmla="*/ 350089 h 978036"/>
                  <a:gd name="csX122" fmla="*/ 208280 w 980312"/>
                  <a:gd name="csY122" fmla="*/ 337114 h 978036"/>
                  <a:gd name="csX123" fmla="*/ 208280 w 980312"/>
                  <a:gd name="csY123" fmla="*/ 336363 h 978036"/>
                  <a:gd name="csX124" fmla="*/ 208280 w 980312"/>
                  <a:gd name="csY124" fmla="*/ 330387 h 978036"/>
                  <a:gd name="csX125" fmla="*/ 180430 w 980312"/>
                  <a:gd name="csY125" fmla="*/ 298869 h 978036"/>
                  <a:gd name="csX126" fmla="*/ 294273 w 980312"/>
                  <a:gd name="csY126" fmla="*/ 230858 h 978036"/>
                  <a:gd name="csX127" fmla="*/ 307618 w 980312"/>
                  <a:gd name="csY127" fmla="*/ 217514 h 978036"/>
                  <a:gd name="csX128" fmla="*/ 307629 w 980312"/>
                  <a:gd name="csY128" fmla="*/ 217514 h 978036"/>
                  <a:gd name="csX129" fmla="*/ 411542 w 980312"/>
                  <a:gd name="csY129" fmla="*/ 217514 h 978036"/>
                  <a:gd name="csX130" fmla="*/ 425267 w 980312"/>
                  <a:gd name="csY130" fmla="*/ 230489 h 978036"/>
                  <a:gd name="csX131" fmla="*/ 412292 w 980312"/>
                  <a:gd name="csY131" fmla="*/ 244214 h 978036"/>
                  <a:gd name="csX132" fmla="*/ 411542 w 980312"/>
                  <a:gd name="csY132" fmla="*/ 244214 h 978036"/>
                  <a:gd name="csX133" fmla="*/ 307671 w 980312"/>
                  <a:gd name="csY133" fmla="*/ 244214 h 978036"/>
                  <a:gd name="csX134" fmla="*/ 294315 w 980312"/>
                  <a:gd name="csY134" fmla="*/ 230858 h 978036"/>
                  <a:gd name="csX135" fmla="*/ 294273 w 980312"/>
                  <a:gd name="csY135" fmla="*/ 296887 h 978036"/>
                  <a:gd name="csX136" fmla="*/ 307629 w 980312"/>
                  <a:gd name="csY136" fmla="*/ 283532 h 978036"/>
                  <a:gd name="csX137" fmla="*/ 313542 w 980312"/>
                  <a:gd name="csY137" fmla="*/ 283532 h 978036"/>
                  <a:gd name="csX138" fmla="*/ 326517 w 980312"/>
                  <a:gd name="csY138" fmla="*/ 297257 h 978036"/>
                  <a:gd name="csX139" fmla="*/ 313542 w 980312"/>
                  <a:gd name="csY139" fmla="*/ 310232 h 978036"/>
                  <a:gd name="csX140" fmla="*/ 307629 w 980312"/>
                  <a:gd name="csY140" fmla="*/ 310232 h 978036"/>
                  <a:gd name="csX141" fmla="*/ 294315 w 980312"/>
                  <a:gd name="csY141" fmla="*/ 296887 h 978036"/>
                  <a:gd name="csX142" fmla="*/ 354673 w 980312"/>
                  <a:gd name="csY142" fmla="*/ 283532 h 978036"/>
                  <a:gd name="csX143" fmla="*/ 488312 w 980312"/>
                  <a:gd name="csY143" fmla="*/ 283532 h 978036"/>
                  <a:gd name="csX144" fmla="*/ 502037 w 980312"/>
                  <a:gd name="csY144" fmla="*/ 296507 h 978036"/>
                  <a:gd name="csX145" fmla="*/ 489062 w 980312"/>
                  <a:gd name="csY145" fmla="*/ 310232 h 978036"/>
                  <a:gd name="csX146" fmla="*/ 488312 w 980312"/>
                  <a:gd name="csY146" fmla="*/ 310232 h 978036"/>
                  <a:gd name="csX147" fmla="*/ 354715 w 980312"/>
                  <a:gd name="csY147" fmla="*/ 310232 h 978036"/>
                  <a:gd name="csX148" fmla="*/ 340990 w 980312"/>
                  <a:gd name="csY148" fmla="*/ 297257 h 978036"/>
                  <a:gd name="csX149" fmla="*/ 353965 w 980312"/>
                  <a:gd name="csY149" fmla="*/ 283532 h 978036"/>
                  <a:gd name="csX150" fmla="*/ 354715 w 980312"/>
                  <a:gd name="csY150" fmla="*/ 283532 h 978036"/>
                  <a:gd name="csX151" fmla="*/ 285872 w 980312"/>
                  <a:gd name="csY151" fmla="*/ 541101 h 978036"/>
                  <a:gd name="csX152" fmla="*/ 251624 w 980312"/>
                  <a:gd name="csY152" fmla="*/ 575349 h 978036"/>
                  <a:gd name="csX153" fmla="*/ 285872 w 980312"/>
                  <a:gd name="csY153" fmla="*/ 609597 h 978036"/>
                  <a:gd name="csX154" fmla="*/ 320120 w 980312"/>
                  <a:gd name="csY154" fmla="*/ 575349 h 978036"/>
                  <a:gd name="csX155" fmla="*/ 285872 w 980312"/>
                  <a:gd name="csY155" fmla="*/ 541101 h 978036"/>
                  <a:gd name="csX156" fmla="*/ 285872 w 980312"/>
                  <a:gd name="csY156" fmla="*/ 582896 h 978036"/>
                  <a:gd name="csX157" fmla="*/ 278325 w 980312"/>
                  <a:gd name="csY157" fmla="*/ 575349 h 978036"/>
                  <a:gd name="csX158" fmla="*/ 285872 w 980312"/>
                  <a:gd name="csY158" fmla="*/ 567802 h 978036"/>
                  <a:gd name="csX159" fmla="*/ 293419 w 980312"/>
                  <a:gd name="csY159" fmla="*/ 575349 h 978036"/>
                  <a:gd name="csX160" fmla="*/ 285872 w 980312"/>
                  <a:gd name="csY160" fmla="*/ 582896 h 978036"/>
                  <a:gd name="csX161" fmla="*/ 163080 w 980312"/>
                  <a:gd name="csY161" fmla="*/ 433825 h 978036"/>
                  <a:gd name="csX162" fmla="*/ 176435 w 980312"/>
                  <a:gd name="csY162" fmla="*/ 420502 h 978036"/>
                  <a:gd name="csX163" fmla="*/ 480828 w 980312"/>
                  <a:gd name="csY163" fmla="*/ 420502 h 978036"/>
                  <a:gd name="csX164" fmla="*/ 493803 w 980312"/>
                  <a:gd name="csY164" fmla="*/ 434227 h 978036"/>
                  <a:gd name="csX165" fmla="*/ 480828 w 980312"/>
                  <a:gd name="csY165" fmla="*/ 447202 h 978036"/>
                  <a:gd name="csX166" fmla="*/ 176435 w 980312"/>
                  <a:gd name="csY166" fmla="*/ 447202 h 978036"/>
                  <a:gd name="csX167" fmla="*/ 163080 w 980312"/>
                  <a:gd name="csY167" fmla="*/ 433868 h 978036"/>
                  <a:gd name="csX168" fmla="*/ 163080 w 980312"/>
                  <a:gd name="csY168" fmla="*/ 433825 h 978036"/>
                  <a:gd name="csX169" fmla="*/ 285872 w 980312"/>
                  <a:gd name="csY169" fmla="*/ 626051 h 978036"/>
                  <a:gd name="csX170" fmla="*/ 251624 w 980312"/>
                  <a:gd name="csY170" fmla="*/ 660299 h 978036"/>
                  <a:gd name="csX171" fmla="*/ 285872 w 980312"/>
                  <a:gd name="csY171" fmla="*/ 694547 h 978036"/>
                  <a:gd name="csX172" fmla="*/ 320120 w 980312"/>
                  <a:gd name="csY172" fmla="*/ 660299 h 978036"/>
                  <a:gd name="csX173" fmla="*/ 285872 w 980312"/>
                  <a:gd name="csY173" fmla="*/ 626051 h 978036"/>
                  <a:gd name="csX174" fmla="*/ 285872 w 980312"/>
                  <a:gd name="csY174" fmla="*/ 667846 h 978036"/>
                  <a:gd name="csX175" fmla="*/ 278325 w 980312"/>
                  <a:gd name="csY175" fmla="*/ 660299 h 978036"/>
                  <a:gd name="csX176" fmla="*/ 285872 w 980312"/>
                  <a:gd name="csY176" fmla="*/ 652751 h 978036"/>
                  <a:gd name="csX177" fmla="*/ 293419 w 980312"/>
                  <a:gd name="csY177" fmla="*/ 660299 h 978036"/>
                  <a:gd name="csX178" fmla="*/ 285872 w 980312"/>
                  <a:gd name="csY178" fmla="*/ 667857 h 978036"/>
                  <a:gd name="csX179" fmla="*/ 748527 w 980312"/>
                  <a:gd name="csY179" fmla="*/ 745270 h 978036"/>
                  <a:gd name="csX180" fmla="*/ 735172 w 980312"/>
                  <a:gd name="csY180" fmla="*/ 758625 h 978036"/>
                  <a:gd name="csX181" fmla="*/ 357740 w 980312"/>
                  <a:gd name="csY181" fmla="*/ 758625 h 978036"/>
                  <a:gd name="csX182" fmla="*/ 344765 w 980312"/>
                  <a:gd name="csY182" fmla="*/ 744900 h 978036"/>
                  <a:gd name="csX183" fmla="*/ 357740 w 980312"/>
                  <a:gd name="csY183" fmla="*/ 731925 h 978036"/>
                  <a:gd name="csX184" fmla="*/ 735172 w 980312"/>
                  <a:gd name="csY184" fmla="*/ 731925 h 978036"/>
                  <a:gd name="csX185" fmla="*/ 748527 w 980312"/>
                  <a:gd name="csY185" fmla="*/ 745259 h 978036"/>
                  <a:gd name="csX186" fmla="*/ 748527 w 980312"/>
                  <a:gd name="csY186" fmla="*/ 745270 h 978036"/>
                  <a:gd name="csX187" fmla="*/ 285872 w 980312"/>
                  <a:gd name="csY187" fmla="*/ 711033 h 978036"/>
                  <a:gd name="csX188" fmla="*/ 251624 w 980312"/>
                  <a:gd name="csY188" fmla="*/ 745280 h 978036"/>
                  <a:gd name="csX189" fmla="*/ 285872 w 980312"/>
                  <a:gd name="csY189" fmla="*/ 779528 h 978036"/>
                  <a:gd name="csX190" fmla="*/ 320120 w 980312"/>
                  <a:gd name="csY190" fmla="*/ 745280 h 978036"/>
                  <a:gd name="csX191" fmla="*/ 320120 w 980312"/>
                  <a:gd name="csY191" fmla="*/ 745270 h 978036"/>
                  <a:gd name="csX192" fmla="*/ 285872 w 980312"/>
                  <a:gd name="csY192" fmla="*/ 711033 h 978036"/>
                  <a:gd name="csX193" fmla="*/ 285872 w 980312"/>
                  <a:gd name="csY193" fmla="*/ 752817 h 978036"/>
                  <a:gd name="csX194" fmla="*/ 278325 w 980312"/>
                  <a:gd name="csY194" fmla="*/ 745270 h 978036"/>
                  <a:gd name="csX195" fmla="*/ 285872 w 980312"/>
                  <a:gd name="csY195" fmla="*/ 737722 h 978036"/>
                  <a:gd name="csX196" fmla="*/ 293419 w 980312"/>
                  <a:gd name="csY196" fmla="*/ 745270 h 978036"/>
                  <a:gd name="csX197" fmla="*/ 285872 w 980312"/>
                  <a:gd name="csY197" fmla="*/ 752817 h 978036"/>
                  <a:gd name="csX198" fmla="*/ 748527 w 980312"/>
                  <a:gd name="csY198" fmla="*/ 830241 h 978036"/>
                  <a:gd name="csX199" fmla="*/ 735182 w 980312"/>
                  <a:gd name="csY199" fmla="*/ 843586 h 978036"/>
                  <a:gd name="csX200" fmla="*/ 735172 w 980312"/>
                  <a:gd name="csY200" fmla="*/ 843586 h 978036"/>
                  <a:gd name="csX201" fmla="*/ 357740 w 980312"/>
                  <a:gd name="csY201" fmla="*/ 843586 h 978036"/>
                  <a:gd name="csX202" fmla="*/ 344765 w 980312"/>
                  <a:gd name="csY202" fmla="*/ 829860 h 978036"/>
                  <a:gd name="csX203" fmla="*/ 357740 w 980312"/>
                  <a:gd name="csY203" fmla="*/ 816885 h 978036"/>
                  <a:gd name="csX204" fmla="*/ 735172 w 980312"/>
                  <a:gd name="csY204" fmla="*/ 816885 h 978036"/>
                  <a:gd name="csX205" fmla="*/ 748527 w 980312"/>
                  <a:gd name="csY205" fmla="*/ 830241 h 978036"/>
                  <a:gd name="csX206" fmla="*/ 285872 w 980312"/>
                  <a:gd name="csY206" fmla="*/ 795993 h 978036"/>
                  <a:gd name="csX207" fmla="*/ 251624 w 980312"/>
                  <a:gd name="csY207" fmla="*/ 830241 h 978036"/>
                  <a:gd name="csX208" fmla="*/ 285872 w 980312"/>
                  <a:gd name="csY208" fmla="*/ 864489 h 978036"/>
                  <a:gd name="csX209" fmla="*/ 320120 w 980312"/>
                  <a:gd name="csY209" fmla="*/ 830241 h 978036"/>
                  <a:gd name="csX210" fmla="*/ 285872 w 980312"/>
                  <a:gd name="csY210" fmla="*/ 795993 h 978036"/>
                  <a:gd name="csX211" fmla="*/ 285872 w 980312"/>
                  <a:gd name="csY211" fmla="*/ 837788 h 978036"/>
                  <a:gd name="csX212" fmla="*/ 278325 w 980312"/>
                  <a:gd name="csY212" fmla="*/ 830241 h 978036"/>
                  <a:gd name="csX213" fmla="*/ 285872 w 980312"/>
                  <a:gd name="csY213" fmla="*/ 822693 h 978036"/>
                  <a:gd name="csX214" fmla="*/ 293419 w 980312"/>
                  <a:gd name="csY214" fmla="*/ 830241 h 978036"/>
                  <a:gd name="csX215" fmla="*/ 285872 w 980312"/>
                  <a:gd name="csY215" fmla="*/ 837788 h 978036"/>
                  <a:gd name="csX216" fmla="*/ 820617 w 980312"/>
                  <a:gd name="csY216" fmla="*/ 467936 h 978036"/>
                  <a:gd name="csX217" fmla="*/ 730776 w 980312"/>
                  <a:gd name="csY217" fmla="*/ 557756 h 978036"/>
                  <a:gd name="csX218" fmla="*/ 820596 w 980312"/>
                  <a:gd name="csY218" fmla="*/ 647597 h 978036"/>
                  <a:gd name="csX219" fmla="*/ 910437 w 980312"/>
                  <a:gd name="csY219" fmla="*/ 557777 h 978036"/>
                  <a:gd name="csX220" fmla="*/ 910437 w 980312"/>
                  <a:gd name="csY220" fmla="*/ 557766 h 978036"/>
                  <a:gd name="csX221" fmla="*/ 820617 w 980312"/>
                  <a:gd name="csY221" fmla="*/ 467936 h 978036"/>
                  <a:gd name="csX222" fmla="*/ 820617 w 980312"/>
                  <a:gd name="csY222" fmla="*/ 620886 h 978036"/>
                  <a:gd name="csX223" fmla="*/ 757476 w 980312"/>
                  <a:gd name="csY223" fmla="*/ 557766 h 978036"/>
                  <a:gd name="csX224" fmla="*/ 820596 w 980312"/>
                  <a:gd name="csY224" fmla="*/ 494626 h 978036"/>
                  <a:gd name="csX225" fmla="*/ 883736 w 980312"/>
                  <a:gd name="csY225" fmla="*/ 557745 h 978036"/>
                  <a:gd name="csX226" fmla="*/ 883736 w 980312"/>
                  <a:gd name="csY226" fmla="*/ 557766 h 978036"/>
                  <a:gd name="csX227" fmla="*/ 820617 w 980312"/>
                  <a:gd name="csY227" fmla="*/ 620875 h 978036"/>
                  <a:gd name="csX228" fmla="*/ 868578 w 980312"/>
                  <a:gd name="csY228" fmla="*/ 523013 h 978036"/>
                  <a:gd name="csX229" fmla="*/ 868925 w 980312"/>
                  <a:gd name="csY229" fmla="*/ 541882 h 978036"/>
                  <a:gd name="csX230" fmla="*/ 868916 w 980312"/>
                  <a:gd name="csY230" fmla="*/ 541892 h 978036"/>
                  <a:gd name="csX231" fmla="*/ 820427 w 980312"/>
                  <a:gd name="csY231" fmla="*/ 592162 h 978036"/>
                  <a:gd name="csX232" fmla="*/ 801543 w 980312"/>
                  <a:gd name="csY232" fmla="*/ 592493 h 978036"/>
                  <a:gd name="csX233" fmla="*/ 801211 w 980312"/>
                  <a:gd name="csY233" fmla="*/ 592162 h 978036"/>
                  <a:gd name="csX234" fmla="*/ 772339 w 980312"/>
                  <a:gd name="csY234" fmla="*/ 562299 h 978036"/>
                  <a:gd name="csX235" fmla="*/ 772671 w 980312"/>
                  <a:gd name="csY235" fmla="*/ 543425 h 978036"/>
                  <a:gd name="csX236" fmla="*/ 791545 w 980312"/>
                  <a:gd name="csY236" fmla="*/ 543758 h 978036"/>
                  <a:gd name="csX237" fmla="*/ 810761 w 980312"/>
                  <a:gd name="csY237" fmla="*/ 563669 h 978036"/>
                  <a:gd name="csX238" fmla="*/ 849689 w 980312"/>
                  <a:gd name="csY238" fmla="*/ 523350 h 978036"/>
                  <a:gd name="csX239" fmla="*/ 868558 w 980312"/>
                  <a:gd name="csY239" fmla="*/ 522993 h 978036"/>
                  <a:gd name="csX240" fmla="*/ 868578 w 980312"/>
                  <a:gd name="csY240" fmla="*/ 523013 h 97803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  <a:cxn ang="0">
                    <a:pos x="csX157" y="csY157"/>
                  </a:cxn>
                  <a:cxn ang="0">
                    <a:pos x="csX158" y="csY158"/>
                  </a:cxn>
                  <a:cxn ang="0">
                    <a:pos x="csX159" y="csY159"/>
                  </a:cxn>
                  <a:cxn ang="0">
                    <a:pos x="csX160" y="csY160"/>
                  </a:cxn>
                  <a:cxn ang="0">
                    <a:pos x="csX161" y="csY161"/>
                  </a:cxn>
                  <a:cxn ang="0">
                    <a:pos x="csX162" y="csY162"/>
                  </a:cxn>
                  <a:cxn ang="0">
                    <a:pos x="csX163" y="csY163"/>
                  </a:cxn>
                  <a:cxn ang="0">
                    <a:pos x="csX164" y="csY164"/>
                  </a:cxn>
                  <a:cxn ang="0">
                    <a:pos x="csX165" y="csY165"/>
                  </a:cxn>
                  <a:cxn ang="0">
                    <a:pos x="csX166" y="csY166"/>
                  </a:cxn>
                  <a:cxn ang="0">
                    <a:pos x="csX167" y="csY167"/>
                  </a:cxn>
                  <a:cxn ang="0">
                    <a:pos x="csX168" y="csY168"/>
                  </a:cxn>
                  <a:cxn ang="0">
                    <a:pos x="csX169" y="csY169"/>
                  </a:cxn>
                  <a:cxn ang="0">
                    <a:pos x="csX170" y="csY170"/>
                  </a:cxn>
                  <a:cxn ang="0">
                    <a:pos x="csX171" y="csY171"/>
                  </a:cxn>
                  <a:cxn ang="0">
                    <a:pos x="csX172" y="csY172"/>
                  </a:cxn>
                  <a:cxn ang="0">
                    <a:pos x="csX173" y="csY173"/>
                  </a:cxn>
                  <a:cxn ang="0">
                    <a:pos x="csX174" y="csY174"/>
                  </a:cxn>
                  <a:cxn ang="0">
                    <a:pos x="csX175" y="csY175"/>
                  </a:cxn>
                  <a:cxn ang="0">
                    <a:pos x="csX176" y="csY176"/>
                  </a:cxn>
                  <a:cxn ang="0">
                    <a:pos x="csX177" y="csY177"/>
                  </a:cxn>
                  <a:cxn ang="0">
                    <a:pos x="csX178" y="csY178"/>
                  </a:cxn>
                  <a:cxn ang="0">
                    <a:pos x="csX179" y="csY179"/>
                  </a:cxn>
                  <a:cxn ang="0">
                    <a:pos x="csX180" y="csY180"/>
                  </a:cxn>
                  <a:cxn ang="0">
                    <a:pos x="csX181" y="csY181"/>
                  </a:cxn>
                  <a:cxn ang="0">
                    <a:pos x="csX182" y="csY182"/>
                  </a:cxn>
                  <a:cxn ang="0">
                    <a:pos x="csX183" y="csY183"/>
                  </a:cxn>
                  <a:cxn ang="0">
                    <a:pos x="csX184" y="csY184"/>
                  </a:cxn>
                  <a:cxn ang="0">
                    <a:pos x="csX185" y="csY185"/>
                  </a:cxn>
                  <a:cxn ang="0">
                    <a:pos x="csX186" y="csY186"/>
                  </a:cxn>
                  <a:cxn ang="0">
                    <a:pos x="csX187" y="csY187"/>
                  </a:cxn>
                  <a:cxn ang="0">
                    <a:pos x="csX188" y="csY188"/>
                  </a:cxn>
                  <a:cxn ang="0">
                    <a:pos x="csX189" y="csY189"/>
                  </a:cxn>
                  <a:cxn ang="0">
                    <a:pos x="csX190" y="csY190"/>
                  </a:cxn>
                  <a:cxn ang="0">
                    <a:pos x="csX191" y="csY191"/>
                  </a:cxn>
                  <a:cxn ang="0">
                    <a:pos x="csX192" y="csY192"/>
                  </a:cxn>
                  <a:cxn ang="0">
                    <a:pos x="csX193" y="csY193"/>
                  </a:cxn>
                  <a:cxn ang="0">
                    <a:pos x="csX194" y="csY194"/>
                  </a:cxn>
                  <a:cxn ang="0">
                    <a:pos x="csX195" y="csY195"/>
                  </a:cxn>
                  <a:cxn ang="0">
                    <a:pos x="csX196" y="csY196"/>
                  </a:cxn>
                  <a:cxn ang="0">
                    <a:pos x="csX197" y="csY197"/>
                  </a:cxn>
                  <a:cxn ang="0">
                    <a:pos x="csX198" y="csY198"/>
                  </a:cxn>
                  <a:cxn ang="0">
                    <a:pos x="csX199" y="csY199"/>
                  </a:cxn>
                  <a:cxn ang="0">
                    <a:pos x="csX200" y="csY200"/>
                  </a:cxn>
                  <a:cxn ang="0">
                    <a:pos x="csX201" y="csY201"/>
                  </a:cxn>
                  <a:cxn ang="0">
                    <a:pos x="csX202" y="csY202"/>
                  </a:cxn>
                  <a:cxn ang="0">
                    <a:pos x="csX203" y="csY203"/>
                  </a:cxn>
                  <a:cxn ang="0">
                    <a:pos x="csX204" y="csY204"/>
                  </a:cxn>
                  <a:cxn ang="0">
                    <a:pos x="csX205" y="csY205"/>
                  </a:cxn>
                  <a:cxn ang="0">
                    <a:pos x="csX206" y="csY206"/>
                  </a:cxn>
                  <a:cxn ang="0">
                    <a:pos x="csX207" y="csY207"/>
                  </a:cxn>
                  <a:cxn ang="0">
                    <a:pos x="csX208" y="csY208"/>
                  </a:cxn>
                  <a:cxn ang="0">
                    <a:pos x="csX209" y="csY209"/>
                  </a:cxn>
                  <a:cxn ang="0">
                    <a:pos x="csX210" y="csY210"/>
                  </a:cxn>
                  <a:cxn ang="0">
                    <a:pos x="csX211" y="csY211"/>
                  </a:cxn>
                  <a:cxn ang="0">
                    <a:pos x="csX212" y="csY212"/>
                  </a:cxn>
                  <a:cxn ang="0">
                    <a:pos x="csX213" y="csY213"/>
                  </a:cxn>
                  <a:cxn ang="0">
                    <a:pos x="csX214" y="csY214"/>
                  </a:cxn>
                  <a:cxn ang="0">
                    <a:pos x="csX215" y="csY215"/>
                  </a:cxn>
                  <a:cxn ang="0">
                    <a:pos x="csX216" y="csY216"/>
                  </a:cxn>
                  <a:cxn ang="0">
                    <a:pos x="csX217" y="csY217"/>
                  </a:cxn>
                  <a:cxn ang="0">
                    <a:pos x="csX218" y="csY218"/>
                  </a:cxn>
                  <a:cxn ang="0">
                    <a:pos x="csX219" y="csY219"/>
                  </a:cxn>
                  <a:cxn ang="0">
                    <a:pos x="csX220" y="csY220"/>
                  </a:cxn>
                  <a:cxn ang="0">
                    <a:pos x="csX221" y="csY221"/>
                  </a:cxn>
                  <a:cxn ang="0">
                    <a:pos x="csX222" y="csY222"/>
                  </a:cxn>
                  <a:cxn ang="0">
                    <a:pos x="csX223" y="csY223"/>
                  </a:cxn>
                  <a:cxn ang="0">
                    <a:pos x="csX224" y="csY224"/>
                  </a:cxn>
                  <a:cxn ang="0">
                    <a:pos x="csX225" y="csY225"/>
                  </a:cxn>
                  <a:cxn ang="0">
                    <a:pos x="csX226" y="csY226"/>
                  </a:cxn>
                  <a:cxn ang="0">
                    <a:pos x="csX227" y="csY227"/>
                  </a:cxn>
                  <a:cxn ang="0">
                    <a:pos x="csX228" y="csY228"/>
                  </a:cxn>
                  <a:cxn ang="0">
                    <a:pos x="csX229" y="csY229"/>
                  </a:cxn>
                  <a:cxn ang="0">
                    <a:pos x="csX230" y="csY230"/>
                  </a:cxn>
                  <a:cxn ang="0">
                    <a:pos x="csX231" y="csY231"/>
                  </a:cxn>
                  <a:cxn ang="0">
                    <a:pos x="csX232" y="csY232"/>
                  </a:cxn>
                  <a:cxn ang="0">
                    <a:pos x="csX233" y="csY233"/>
                  </a:cxn>
                  <a:cxn ang="0">
                    <a:pos x="csX234" y="csY234"/>
                  </a:cxn>
                  <a:cxn ang="0">
                    <a:pos x="csX235" y="csY235"/>
                  </a:cxn>
                  <a:cxn ang="0">
                    <a:pos x="csX236" y="csY236"/>
                  </a:cxn>
                  <a:cxn ang="0">
                    <a:pos x="csX237" y="csY237"/>
                  </a:cxn>
                  <a:cxn ang="0">
                    <a:pos x="csX238" y="csY238"/>
                  </a:cxn>
                  <a:cxn ang="0">
                    <a:pos x="csX239" y="csY239"/>
                  </a:cxn>
                  <a:cxn ang="0">
                    <a:pos x="csX240" y="csY240"/>
                  </a:cxn>
                </a:cxnLst>
                <a:rect l="l" t="t" r="r" b="b"/>
                <a:pathLst>
                  <a:path w="980312" h="978036">
                    <a:moveTo>
                      <a:pt x="977730" y="443534"/>
                    </a:moveTo>
                    <a:cubicBezTo>
                      <a:pt x="977035" y="436789"/>
                      <a:pt x="971397" y="431636"/>
                      <a:pt x="964617" y="431549"/>
                    </a:cubicBezTo>
                    <a:cubicBezTo>
                      <a:pt x="913230" y="430884"/>
                      <a:pt x="873965" y="410835"/>
                      <a:pt x="833962" y="364740"/>
                    </a:cubicBezTo>
                    <a:lnTo>
                      <a:pt x="833962" y="245711"/>
                    </a:lnTo>
                    <a:cubicBezTo>
                      <a:pt x="833975" y="242154"/>
                      <a:pt x="832567" y="238739"/>
                      <a:pt x="830051" y="236224"/>
                    </a:cubicBezTo>
                    <a:lnTo>
                      <a:pt x="756327" y="162490"/>
                    </a:lnTo>
                    <a:lnTo>
                      <a:pt x="756327" y="13355"/>
                    </a:lnTo>
                    <a:cubicBezTo>
                      <a:pt x="756327" y="5979"/>
                      <a:pt x="750348" y="0"/>
                      <a:pt x="742972" y="0"/>
                    </a:cubicBezTo>
                    <a:lnTo>
                      <a:pt x="13355" y="0"/>
                    </a:lnTo>
                    <a:cubicBezTo>
                      <a:pt x="5979" y="0"/>
                      <a:pt x="0" y="5979"/>
                      <a:pt x="0" y="13355"/>
                    </a:cubicBezTo>
                    <a:lnTo>
                      <a:pt x="0" y="891832"/>
                    </a:lnTo>
                    <a:cubicBezTo>
                      <a:pt x="0" y="899208"/>
                      <a:pt x="5979" y="905187"/>
                      <a:pt x="13355" y="905187"/>
                    </a:cubicBezTo>
                    <a:lnTo>
                      <a:pt x="77656" y="905187"/>
                    </a:lnTo>
                    <a:lnTo>
                      <a:pt x="77656" y="964681"/>
                    </a:lnTo>
                    <a:cubicBezTo>
                      <a:pt x="77650" y="972051"/>
                      <a:pt x="83620" y="978030"/>
                      <a:pt x="90990" y="978036"/>
                    </a:cubicBezTo>
                    <a:cubicBezTo>
                      <a:pt x="90993" y="978036"/>
                      <a:pt x="90997" y="978036"/>
                      <a:pt x="91000" y="978036"/>
                    </a:cubicBezTo>
                    <a:lnTo>
                      <a:pt x="820617" y="978036"/>
                    </a:lnTo>
                    <a:cubicBezTo>
                      <a:pt x="827987" y="978036"/>
                      <a:pt x="833962" y="972061"/>
                      <a:pt x="833962" y="964691"/>
                    </a:cubicBezTo>
                    <a:cubicBezTo>
                      <a:pt x="833962" y="964688"/>
                      <a:pt x="833962" y="964684"/>
                      <a:pt x="833962" y="964681"/>
                    </a:cubicBezTo>
                    <a:lnTo>
                      <a:pt x="833962" y="742002"/>
                    </a:lnTo>
                    <a:cubicBezTo>
                      <a:pt x="892168" y="723410"/>
                      <a:pt x="938295" y="678610"/>
                      <a:pt x="958577" y="620970"/>
                    </a:cubicBezTo>
                    <a:cubicBezTo>
                      <a:pt x="983011" y="558504"/>
                      <a:pt x="982474" y="489998"/>
                      <a:pt x="977730" y="443534"/>
                    </a:cubicBezTo>
                    <a:close/>
                    <a:moveTo>
                      <a:pt x="674466" y="118439"/>
                    </a:moveTo>
                    <a:lnTo>
                      <a:pt x="788383" y="232355"/>
                    </a:lnTo>
                    <a:lnTo>
                      <a:pt x="674466" y="232355"/>
                    </a:lnTo>
                    <a:close/>
                    <a:moveTo>
                      <a:pt x="77645" y="86204"/>
                    </a:moveTo>
                    <a:lnTo>
                      <a:pt x="77645" y="878487"/>
                    </a:lnTo>
                    <a:lnTo>
                      <a:pt x="26700" y="878487"/>
                    </a:lnTo>
                    <a:lnTo>
                      <a:pt x="26700" y="26700"/>
                    </a:lnTo>
                    <a:lnTo>
                      <a:pt x="729627" y="26700"/>
                    </a:lnTo>
                    <a:lnTo>
                      <a:pt x="729627" y="135831"/>
                    </a:lnTo>
                    <a:lnTo>
                      <a:pt x="670597" y="76802"/>
                    </a:lnTo>
                    <a:cubicBezTo>
                      <a:pt x="668079" y="74293"/>
                      <a:pt x="664665" y="72889"/>
                      <a:pt x="661110" y="72902"/>
                    </a:cubicBezTo>
                    <a:lnTo>
                      <a:pt x="90990" y="72902"/>
                    </a:lnTo>
                    <a:cubicBezTo>
                      <a:pt x="83636" y="72902"/>
                      <a:pt x="77668" y="78851"/>
                      <a:pt x="77645" y="86204"/>
                    </a:cubicBezTo>
                    <a:close/>
                    <a:moveTo>
                      <a:pt x="104356" y="951336"/>
                    </a:moveTo>
                    <a:lnTo>
                      <a:pt x="104356" y="99560"/>
                    </a:lnTo>
                    <a:lnTo>
                      <a:pt x="647766" y="99560"/>
                    </a:lnTo>
                    <a:lnTo>
                      <a:pt x="647766" y="245711"/>
                    </a:lnTo>
                    <a:cubicBezTo>
                      <a:pt x="647766" y="253081"/>
                      <a:pt x="653740" y="259056"/>
                      <a:pt x="661110" y="259056"/>
                    </a:cubicBezTo>
                    <a:lnTo>
                      <a:pt x="807261" y="259056"/>
                    </a:lnTo>
                    <a:lnTo>
                      <a:pt x="807261" y="364740"/>
                    </a:lnTo>
                    <a:cubicBezTo>
                      <a:pt x="787747" y="389054"/>
                      <a:pt x="762616" y="408262"/>
                      <a:pt x="734033" y="420712"/>
                    </a:cubicBezTo>
                    <a:cubicBezTo>
                      <a:pt x="733212" y="420568"/>
                      <a:pt x="732379" y="420497"/>
                      <a:pt x="731545" y="420502"/>
                    </a:cubicBezTo>
                    <a:lnTo>
                      <a:pt x="553613" y="420502"/>
                    </a:lnTo>
                    <a:cubicBezTo>
                      <a:pt x="546240" y="420294"/>
                      <a:pt x="540095" y="426104"/>
                      <a:pt x="539888" y="433477"/>
                    </a:cubicBezTo>
                    <a:cubicBezTo>
                      <a:pt x="539681" y="440850"/>
                      <a:pt x="545490" y="446995"/>
                      <a:pt x="552863" y="447202"/>
                    </a:cubicBezTo>
                    <a:cubicBezTo>
                      <a:pt x="553113" y="447209"/>
                      <a:pt x="553363" y="447209"/>
                      <a:pt x="553613" y="447202"/>
                    </a:cubicBezTo>
                    <a:lnTo>
                      <a:pt x="663145" y="447202"/>
                    </a:lnTo>
                    <a:cubicBezTo>
                      <a:pt x="662302" y="456151"/>
                      <a:pt x="661616" y="465849"/>
                      <a:pt x="661237" y="476116"/>
                    </a:cubicBezTo>
                    <a:lnTo>
                      <a:pt x="176435" y="476116"/>
                    </a:lnTo>
                    <a:cubicBezTo>
                      <a:pt x="169062" y="475909"/>
                      <a:pt x="162917" y="481718"/>
                      <a:pt x="162710" y="489091"/>
                    </a:cubicBezTo>
                    <a:cubicBezTo>
                      <a:pt x="162503" y="496464"/>
                      <a:pt x="168312" y="502609"/>
                      <a:pt x="175685" y="502816"/>
                    </a:cubicBezTo>
                    <a:cubicBezTo>
                      <a:pt x="175935" y="502823"/>
                      <a:pt x="176185" y="502823"/>
                      <a:pt x="176435" y="502816"/>
                    </a:cubicBezTo>
                    <a:lnTo>
                      <a:pt x="661016" y="502816"/>
                    </a:lnTo>
                    <a:cubicBezTo>
                      <a:pt x="661372" y="522665"/>
                      <a:pt x="663212" y="542460"/>
                      <a:pt x="666518" y="562036"/>
                    </a:cubicBezTo>
                    <a:lnTo>
                      <a:pt x="357740" y="562036"/>
                    </a:lnTo>
                    <a:cubicBezTo>
                      <a:pt x="350367" y="562243"/>
                      <a:pt x="344558" y="568388"/>
                      <a:pt x="344765" y="575761"/>
                    </a:cubicBezTo>
                    <a:cubicBezTo>
                      <a:pt x="344964" y="582843"/>
                      <a:pt x="350659" y="588537"/>
                      <a:pt x="357740" y="588736"/>
                    </a:cubicBezTo>
                    <a:lnTo>
                      <a:pt x="672263" y="588736"/>
                    </a:lnTo>
                    <a:cubicBezTo>
                      <a:pt x="675087" y="599687"/>
                      <a:pt x="678558" y="610461"/>
                      <a:pt x="682656" y="621002"/>
                    </a:cubicBezTo>
                    <a:cubicBezTo>
                      <a:pt x="686126" y="629889"/>
                      <a:pt x="690107" y="638568"/>
                      <a:pt x="694578" y="646996"/>
                    </a:cubicBezTo>
                    <a:lnTo>
                      <a:pt x="357740" y="646996"/>
                    </a:lnTo>
                    <a:cubicBezTo>
                      <a:pt x="350367" y="647203"/>
                      <a:pt x="344558" y="653348"/>
                      <a:pt x="344765" y="660721"/>
                    </a:cubicBezTo>
                    <a:cubicBezTo>
                      <a:pt x="344964" y="667803"/>
                      <a:pt x="350659" y="673497"/>
                      <a:pt x="357740" y="673696"/>
                    </a:cubicBezTo>
                    <a:lnTo>
                      <a:pt x="711359" y="673696"/>
                    </a:lnTo>
                    <a:cubicBezTo>
                      <a:pt x="735263" y="706075"/>
                      <a:pt x="768863" y="729994"/>
                      <a:pt x="807283" y="741981"/>
                    </a:cubicBezTo>
                    <a:lnTo>
                      <a:pt x="807283" y="951336"/>
                    </a:lnTo>
                    <a:close/>
                    <a:moveTo>
                      <a:pt x="820617" y="718158"/>
                    </a:moveTo>
                    <a:cubicBezTo>
                      <a:pt x="689255" y="679157"/>
                      <a:pt x="683352" y="531277"/>
                      <a:pt x="689034" y="457796"/>
                    </a:cubicBezTo>
                    <a:cubicBezTo>
                      <a:pt x="740232" y="453774"/>
                      <a:pt x="787656" y="429316"/>
                      <a:pt x="820617" y="389933"/>
                    </a:cubicBezTo>
                    <a:cubicBezTo>
                      <a:pt x="853587" y="429296"/>
                      <a:pt x="901010" y="453735"/>
                      <a:pt x="952200" y="457743"/>
                    </a:cubicBezTo>
                    <a:cubicBezTo>
                      <a:pt x="957882" y="531277"/>
                      <a:pt x="951979" y="679104"/>
                      <a:pt x="820617" y="718158"/>
                    </a:cubicBezTo>
                    <a:close/>
                    <a:moveTo>
                      <a:pt x="339694" y="364856"/>
                    </a:moveTo>
                    <a:lnTo>
                      <a:pt x="735172" y="364856"/>
                    </a:lnTo>
                    <a:cubicBezTo>
                      <a:pt x="742545" y="364648"/>
                      <a:pt x="748690" y="370458"/>
                      <a:pt x="748897" y="377831"/>
                    </a:cubicBezTo>
                    <a:cubicBezTo>
                      <a:pt x="749104" y="385204"/>
                      <a:pt x="743295" y="391349"/>
                      <a:pt x="735922" y="391556"/>
                    </a:cubicBezTo>
                    <a:cubicBezTo>
                      <a:pt x="735672" y="391563"/>
                      <a:pt x="735422" y="391563"/>
                      <a:pt x="735172" y="391556"/>
                    </a:cubicBezTo>
                    <a:lnTo>
                      <a:pt x="339694" y="391556"/>
                    </a:lnTo>
                    <a:cubicBezTo>
                      <a:pt x="332321" y="391763"/>
                      <a:pt x="326176" y="385954"/>
                      <a:pt x="325969" y="378581"/>
                    </a:cubicBezTo>
                    <a:cubicBezTo>
                      <a:pt x="325762" y="371208"/>
                      <a:pt x="331571" y="365063"/>
                      <a:pt x="338944" y="364856"/>
                    </a:cubicBezTo>
                    <a:cubicBezTo>
                      <a:pt x="339194" y="364849"/>
                      <a:pt x="339444" y="364849"/>
                      <a:pt x="339694" y="364856"/>
                    </a:cubicBezTo>
                    <a:close/>
                    <a:moveTo>
                      <a:pt x="163080" y="378211"/>
                    </a:moveTo>
                    <a:cubicBezTo>
                      <a:pt x="163080" y="370835"/>
                      <a:pt x="169059" y="364856"/>
                      <a:pt x="176435" y="364856"/>
                    </a:cubicBezTo>
                    <a:lnTo>
                      <a:pt x="266898" y="364856"/>
                    </a:lnTo>
                    <a:cubicBezTo>
                      <a:pt x="274271" y="364648"/>
                      <a:pt x="280416" y="370458"/>
                      <a:pt x="280623" y="377831"/>
                    </a:cubicBezTo>
                    <a:cubicBezTo>
                      <a:pt x="280831" y="385204"/>
                      <a:pt x="275022" y="391349"/>
                      <a:pt x="267648" y="391556"/>
                    </a:cubicBezTo>
                    <a:cubicBezTo>
                      <a:pt x="267398" y="391563"/>
                      <a:pt x="267148" y="391563"/>
                      <a:pt x="266898" y="391556"/>
                    </a:cubicBezTo>
                    <a:lnTo>
                      <a:pt x="176435" y="391556"/>
                    </a:lnTo>
                    <a:cubicBezTo>
                      <a:pt x="169065" y="391562"/>
                      <a:pt x="163086" y="385592"/>
                      <a:pt x="163080" y="378222"/>
                    </a:cubicBezTo>
                    <a:cubicBezTo>
                      <a:pt x="163080" y="378218"/>
                      <a:pt x="163080" y="378215"/>
                      <a:pt x="163080" y="378211"/>
                    </a:cubicBezTo>
                    <a:close/>
                    <a:moveTo>
                      <a:pt x="180430" y="298869"/>
                    </a:moveTo>
                    <a:lnTo>
                      <a:pt x="180430" y="291079"/>
                    </a:lnTo>
                    <a:cubicBezTo>
                      <a:pt x="180223" y="283706"/>
                      <a:pt x="186032" y="277561"/>
                      <a:pt x="193405" y="277354"/>
                    </a:cubicBezTo>
                    <a:cubicBezTo>
                      <a:pt x="200778" y="277147"/>
                      <a:pt x="206923" y="282956"/>
                      <a:pt x="207131" y="290329"/>
                    </a:cubicBezTo>
                    <a:cubicBezTo>
                      <a:pt x="207138" y="290579"/>
                      <a:pt x="207138" y="290829"/>
                      <a:pt x="207131" y="291079"/>
                    </a:cubicBezTo>
                    <a:lnTo>
                      <a:pt x="207131" y="298869"/>
                    </a:lnTo>
                    <a:cubicBezTo>
                      <a:pt x="207131" y="300566"/>
                      <a:pt x="212117" y="305447"/>
                      <a:pt x="221625" y="305447"/>
                    </a:cubicBezTo>
                    <a:cubicBezTo>
                      <a:pt x="231133" y="305447"/>
                      <a:pt x="236129" y="300566"/>
                      <a:pt x="236129" y="298869"/>
                    </a:cubicBezTo>
                    <a:lnTo>
                      <a:pt x="236129" y="281466"/>
                    </a:lnTo>
                    <a:cubicBezTo>
                      <a:pt x="236129" y="277566"/>
                      <a:pt x="233620" y="275647"/>
                      <a:pt x="217956" y="271199"/>
                    </a:cubicBezTo>
                    <a:cubicBezTo>
                      <a:pt x="203916" y="267214"/>
                      <a:pt x="180430" y="260542"/>
                      <a:pt x="180430" y="235359"/>
                    </a:cubicBezTo>
                    <a:lnTo>
                      <a:pt x="180430" y="217914"/>
                    </a:lnTo>
                    <a:cubicBezTo>
                      <a:pt x="181413" y="202276"/>
                      <a:pt x="192881" y="189297"/>
                      <a:pt x="208280" y="186397"/>
                    </a:cubicBezTo>
                    <a:lnTo>
                      <a:pt x="208280" y="180420"/>
                    </a:lnTo>
                    <a:cubicBezTo>
                      <a:pt x="208487" y="173047"/>
                      <a:pt x="214632" y="167238"/>
                      <a:pt x="222005" y="167445"/>
                    </a:cubicBezTo>
                    <a:cubicBezTo>
                      <a:pt x="229087" y="167644"/>
                      <a:pt x="234781" y="173338"/>
                      <a:pt x="234980" y="180420"/>
                    </a:cubicBezTo>
                    <a:lnTo>
                      <a:pt x="234980" y="186397"/>
                    </a:lnTo>
                    <a:cubicBezTo>
                      <a:pt x="250379" y="189297"/>
                      <a:pt x="261847" y="202276"/>
                      <a:pt x="262829" y="217914"/>
                    </a:cubicBezTo>
                    <a:lnTo>
                      <a:pt x="262829" y="225714"/>
                    </a:lnTo>
                    <a:cubicBezTo>
                      <a:pt x="262622" y="233088"/>
                      <a:pt x="256477" y="238897"/>
                      <a:pt x="249104" y="238689"/>
                    </a:cubicBezTo>
                    <a:cubicBezTo>
                      <a:pt x="242022" y="238490"/>
                      <a:pt x="236328" y="232796"/>
                      <a:pt x="236129" y="225714"/>
                    </a:cubicBezTo>
                    <a:lnTo>
                      <a:pt x="236129" y="217914"/>
                    </a:lnTo>
                    <a:cubicBezTo>
                      <a:pt x="236129" y="216228"/>
                      <a:pt x="231143" y="211347"/>
                      <a:pt x="221625" y="211347"/>
                    </a:cubicBezTo>
                    <a:cubicBezTo>
                      <a:pt x="212106" y="211347"/>
                      <a:pt x="207131" y="216228"/>
                      <a:pt x="207131" y="217914"/>
                    </a:cubicBezTo>
                    <a:lnTo>
                      <a:pt x="207131" y="235328"/>
                    </a:lnTo>
                    <a:cubicBezTo>
                      <a:pt x="207131" y="239175"/>
                      <a:pt x="209629" y="241073"/>
                      <a:pt x="225251" y="245510"/>
                    </a:cubicBezTo>
                    <a:cubicBezTo>
                      <a:pt x="239302" y="249505"/>
                      <a:pt x="262829" y="256188"/>
                      <a:pt x="262829" y="281466"/>
                    </a:cubicBezTo>
                    <a:lnTo>
                      <a:pt x="262829" y="298869"/>
                    </a:lnTo>
                    <a:cubicBezTo>
                      <a:pt x="261847" y="314508"/>
                      <a:pt x="250379" y="327486"/>
                      <a:pt x="234980" y="330387"/>
                    </a:cubicBezTo>
                    <a:lnTo>
                      <a:pt x="234980" y="336363"/>
                    </a:lnTo>
                    <a:cubicBezTo>
                      <a:pt x="235187" y="343736"/>
                      <a:pt x="229378" y="349882"/>
                      <a:pt x="222005" y="350089"/>
                    </a:cubicBezTo>
                    <a:cubicBezTo>
                      <a:pt x="214632" y="350296"/>
                      <a:pt x="208487" y="344487"/>
                      <a:pt x="208280" y="337114"/>
                    </a:cubicBezTo>
                    <a:cubicBezTo>
                      <a:pt x="208273" y="336864"/>
                      <a:pt x="208273" y="336613"/>
                      <a:pt x="208280" y="336363"/>
                    </a:cubicBezTo>
                    <a:lnTo>
                      <a:pt x="208280" y="330387"/>
                    </a:lnTo>
                    <a:cubicBezTo>
                      <a:pt x="192881" y="327486"/>
                      <a:pt x="181413" y="314508"/>
                      <a:pt x="180430" y="298869"/>
                    </a:cubicBezTo>
                    <a:close/>
                    <a:moveTo>
                      <a:pt x="294273" y="230858"/>
                    </a:moveTo>
                    <a:cubicBezTo>
                      <a:pt x="294273" y="223488"/>
                      <a:pt x="300248" y="217514"/>
                      <a:pt x="307618" y="217514"/>
                    </a:cubicBezTo>
                    <a:cubicBezTo>
                      <a:pt x="307622" y="217514"/>
                      <a:pt x="307625" y="217514"/>
                      <a:pt x="307629" y="217514"/>
                    </a:cubicBezTo>
                    <a:lnTo>
                      <a:pt x="411542" y="217514"/>
                    </a:lnTo>
                    <a:cubicBezTo>
                      <a:pt x="418915" y="217306"/>
                      <a:pt x="425060" y="223115"/>
                      <a:pt x="425267" y="230489"/>
                    </a:cubicBezTo>
                    <a:cubicBezTo>
                      <a:pt x="425474" y="237862"/>
                      <a:pt x="419665" y="244007"/>
                      <a:pt x="412292" y="244214"/>
                    </a:cubicBezTo>
                    <a:cubicBezTo>
                      <a:pt x="412042" y="244221"/>
                      <a:pt x="411792" y="244221"/>
                      <a:pt x="411542" y="244214"/>
                    </a:cubicBezTo>
                    <a:lnTo>
                      <a:pt x="307671" y="244214"/>
                    </a:lnTo>
                    <a:cubicBezTo>
                      <a:pt x="300295" y="244214"/>
                      <a:pt x="294315" y="238234"/>
                      <a:pt x="294315" y="230858"/>
                    </a:cubicBezTo>
                    <a:close/>
                    <a:moveTo>
                      <a:pt x="294273" y="296887"/>
                    </a:moveTo>
                    <a:cubicBezTo>
                      <a:pt x="294273" y="289511"/>
                      <a:pt x="300253" y="283532"/>
                      <a:pt x="307629" y="283532"/>
                    </a:cubicBezTo>
                    <a:lnTo>
                      <a:pt x="313542" y="283532"/>
                    </a:lnTo>
                    <a:cubicBezTo>
                      <a:pt x="320915" y="283739"/>
                      <a:pt x="326724" y="289884"/>
                      <a:pt x="326517" y="297257"/>
                    </a:cubicBezTo>
                    <a:cubicBezTo>
                      <a:pt x="326318" y="304339"/>
                      <a:pt x="320624" y="310033"/>
                      <a:pt x="313542" y="310232"/>
                    </a:cubicBezTo>
                    <a:lnTo>
                      <a:pt x="307629" y="310232"/>
                    </a:lnTo>
                    <a:cubicBezTo>
                      <a:pt x="300271" y="310215"/>
                      <a:pt x="294315" y="304245"/>
                      <a:pt x="294315" y="296887"/>
                    </a:cubicBezTo>
                    <a:close/>
                    <a:moveTo>
                      <a:pt x="354673" y="283532"/>
                    </a:moveTo>
                    <a:lnTo>
                      <a:pt x="488312" y="283532"/>
                    </a:lnTo>
                    <a:cubicBezTo>
                      <a:pt x="495685" y="283325"/>
                      <a:pt x="501830" y="289134"/>
                      <a:pt x="502037" y="296507"/>
                    </a:cubicBezTo>
                    <a:cubicBezTo>
                      <a:pt x="502244" y="303880"/>
                      <a:pt x="496435" y="310025"/>
                      <a:pt x="489062" y="310232"/>
                    </a:cubicBezTo>
                    <a:cubicBezTo>
                      <a:pt x="488812" y="310239"/>
                      <a:pt x="488562" y="310239"/>
                      <a:pt x="488312" y="310232"/>
                    </a:cubicBezTo>
                    <a:lnTo>
                      <a:pt x="354715" y="310232"/>
                    </a:lnTo>
                    <a:cubicBezTo>
                      <a:pt x="347342" y="310439"/>
                      <a:pt x="341197" y="304630"/>
                      <a:pt x="340990" y="297257"/>
                    </a:cubicBezTo>
                    <a:cubicBezTo>
                      <a:pt x="340783" y="289884"/>
                      <a:pt x="346592" y="283739"/>
                      <a:pt x="353965" y="283532"/>
                    </a:cubicBezTo>
                    <a:cubicBezTo>
                      <a:pt x="354215" y="283525"/>
                      <a:pt x="354465" y="283525"/>
                      <a:pt x="354715" y="283532"/>
                    </a:cubicBezTo>
                    <a:close/>
                    <a:moveTo>
                      <a:pt x="285872" y="541101"/>
                    </a:moveTo>
                    <a:cubicBezTo>
                      <a:pt x="266957" y="541101"/>
                      <a:pt x="251624" y="556434"/>
                      <a:pt x="251624" y="575349"/>
                    </a:cubicBezTo>
                    <a:cubicBezTo>
                      <a:pt x="251624" y="594263"/>
                      <a:pt x="266957" y="609597"/>
                      <a:pt x="285872" y="609597"/>
                    </a:cubicBezTo>
                    <a:cubicBezTo>
                      <a:pt x="304786" y="609597"/>
                      <a:pt x="320120" y="594263"/>
                      <a:pt x="320120" y="575349"/>
                    </a:cubicBezTo>
                    <a:cubicBezTo>
                      <a:pt x="320096" y="556444"/>
                      <a:pt x="304777" y="541124"/>
                      <a:pt x="285872" y="541101"/>
                    </a:cubicBezTo>
                    <a:close/>
                    <a:moveTo>
                      <a:pt x="285872" y="582896"/>
                    </a:moveTo>
                    <a:cubicBezTo>
                      <a:pt x="281704" y="582896"/>
                      <a:pt x="278325" y="579517"/>
                      <a:pt x="278325" y="575349"/>
                    </a:cubicBezTo>
                    <a:cubicBezTo>
                      <a:pt x="278325" y="571181"/>
                      <a:pt x="281704" y="567802"/>
                      <a:pt x="285872" y="567802"/>
                    </a:cubicBezTo>
                    <a:cubicBezTo>
                      <a:pt x="290040" y="567802"/>
                      <a:pt x="293419" y="571181"/>
                      <a:pt x="293419" y="575349"/>
                    </a:cubicBezTo>
                    <a:cubicBezTo>
                      <a:pt x="293413" y="579515"/>
                      <a:pt x="290038" y="582890"/>
                      <a:pt x="285872" y="582896"/>
                    </a:cubicBezTo>
                    <a:close/>
                    <a:moveTo>
                      <a:pt x="163080" y="433825"/>
                    </a:moveTo>
                    <a:cubicBezTo>
                      <a:pt x="163097" y="426462"/>
                      <a:pt x="169072" y="420502"/>
                      <a:pt x="176435" y="420502"/>
                    </a:cubicBezTo>
                    <a:lnTo>
                      <a:pt x="480828" y="420502"/>
                    </a:lnTo>
                    <a:cubicBezTo>
                      <a:pt x="488201" y="420709"/>
                      <a:pt x="494010" y="426854"/>
                      <a:pt x="493803" y="434227"/>
                    </a:cubicBezTo>
                    <a:cubicBezTo>
                      <a:pt x="493604" y="441309"/>
                      <a:pt x="487910" y="447003"/>
                      <a:pt x="480828" y="447202"/>
                    </a:cubicBezTo>
                    <a:lnTo>
                      <a:pt x="176435" y="447202"/>
                    </a:lnTo>
                    <a:cubicBezTo>
                      <a:pt x="169065" y="447208"/>
                      <a:pt x="163086" y="441238"/>
                      <a:pt x="163080" y="433868"/>
                    </a:cubicBezTo>
                    <a:cubicBezTo>
                      <a:pt x="163080" y="433854"/>
                      <a:pt x="163080" y="433839"/>
                      <a:pt x="163080" y="433825"/>
                    </a:cubicBezTo>
                    <a:close/>
                    <a:moveTo>
                      <a:pt x="285872" y="626051"/>
                    </a:moveTo>
                    <a:cubicBezTo>
                      <a:pt x="266957" y="626051"/>
                      <a:pt x="251624" y="641384"/>
                      <a:pt x="251624" y="660299"/>
                    </a:cubicBezTo>
                    <a:cubicBezTo>
                      <a:pt x="251624" y="679213"/>
                      <a:pt x="266957" y="694547"/>
                      <a:pt x="285872" y="694547"/>
                    </a:cubicBezTo>
                    <a:cubicBezTo>
                      <a:pt x="304786" y="694547"/>
                      <a:pt x="320120" y="679213"/>
                      <a:pt x="320120" y="660299"/>
                    </a:cubicBezTo>
                    <a:cubicBezTo>
                      <a:pt x="320096" y="641394"/>
                      <a:pt x="304777" y="626074"/>
                      <a:pt x="285872" y="626051"/>
                    </a:cubicBezTo>
                    <a:close/>
                    <a:moveTo>
                      <a:pt x="285872" y="667846"/>
                    </a:moveTo>
                    <a:cubicBezTo>
                      <a:pt x="281704" y="667846"/>
                      <a:pt x="278325" y="664467"/>
                      <a:pt x="278325" y="660299"/>
                    </a:cubicBezTo>
                    <a:cubicBezTo>
                      <a:pt x="278325" y="656130"/>
                      <a:pt x="281704" y="652751"/>
                      <a:pt x="285872" y="652751"/>
                    </a:cubicBezTo>
                    <a:cubicBezTo>
                      <a:pt x="290040" y="652751"/>
                      <a:pt x="293419" y="656130"/>
                      <a:pt x="293419" y="660299"/>
                    </a:cubicBezTo>
                    <a:cubicBezTo>
                      <a:pt x="293419" y="664469"/>
                      <a:pt x="290042" y="667851"/>
                      <a:pt x="285872" y="667857"/>
                    </a:cubicBezTo>
                    <a:close/>
                    <a:moveTo>
                      <a:pt x="748527" y="745270"/>
                    </a:moveTo>
                    <a:cubicBezTo>
                      <a:pt x="748527" y="752646"/>
                      <a:pt x="742548" y="758625"/>
                      <a:pt x="735172" y="758625"/>
                    </a:cubicBezTo>
                    <a:lnTo>
                      <a:pt x="357740" y="758625"/>
                    </a:lnTo>
                    <a:cubicBezTo>
                      <a:pt x="350367" y="758418"/>
                      <a:pt x="344558" y="752273"/>
                      <a:pt x="344765" y="744900"/>
                    </a:cubicBezTo>
                    <a:cubicBezTo>
                      <a:pt x="344964" y="737818"/>
                      <a:pt x="350659" y="732124"/>
                      <a:pt x="357740" y="731925"/>
                    </a:cubicBezTo>
                    <a:lnTo>
                      <a:pt x="735172" y="731925"/>
                    </a:lnTo>
                    <a:cubicBezTo>
                      <a:pt x="742542" y="731919"/>
                      <a:pt x="748521" y="737889"/>
                      <a:pt x="748527" y="745259"/>
                    </a:cubicBezTo>
                    <a:cubicBezTo>
                      <a:pt x="748527" y="745263"/>
                      <a:pt x="748527" y="745266"/>
                      <a:pt x="748527" y="745270"/>
                    </a:cubicBezTo>
                    <a:close/>
                    <a:moveTo>
                      <a:pt x="285872" y="711033"/>
                    </a:moveTo>
                    <a:cubicBezTo>
                      <a:pt x="266957" y="711033"/>
                      <a:pt x="251624" y="726366"/>
                      <a:pt x="251624" y="745280"/>
                    </a:cubicBezTo>
                    <a:cubicBezTo>
                      <a:pt x="251624" y="764195"/>
                      <a:pt x="266957" y="779528"/>
                      <a:pt x="285872" y="779528"/>
                    </a:cubicBezTo>
                    <a:cubicBezTo>
                      <a:pt x="304786" y="779528"/>
                      <a:pt x="320120" y="764195"/>
                      <a:pt x="320120" y="745280"/>
                    </a:cubicBezTo>
                    <a:cubicBezTo>
                      <a:pt x="320120" y="745277"/>
                      <a:pt x="320120" y="745273"/>
                      <a:pt x="320120" y="745270"/>
                    </a:cubicBezTo>
                    <a:cubicBezTo>
                      <a:pt x="320096" y="726367"/>
                      <a:pt x="304775" y="711050"/>
                      <a:pt x="285872" y="711033"/>
                    </a:cubicBezTo>
                    <a:close/>
                    <a:moveTo>
                      <a:pt x="285872" y="752817"/>
                    </a:moveTo>
                    <a:cubicBezTo>
                      <a:pt x="281704" y="752817"/>
                      <a:pt x="278325" y="749438"/>
                      <a:pt x="278325" y="745270"/>
                    </a:cubicBezTo>
                    <a:cubicBezTo>
                      <a:pt x="278325" y="741101"/>
                      <a:pt x="281704" y="737722"/>
                      <a:pt x="285872" y="737722"/>
                    </a:cubicBezTo>
                    <a:cubicBezTo>
                      <a:pt x="290040" y="737722"/>
                      <a:pt x="293419" y="741101"/>
                      <a:pt x="293419" y="745270"/>
                    </a:cubicBezTo>
                    <a:cubicBezTo>
                      <a:pt x="293413" y="749436"/>
                      <a:pt x="290038" y="752811"/>
                      <a:pt x="285872" y="752817"/>
                    </a:cubicBezTo>
                    <a:close/>
                    <a:moveTo>
                      <a:pt x="748527" y="830241"/>
                    </a:moveTo>
                    <a:cubicBezTo>
                      <a:pt x="748527" y="837611"/>
                      <a:pt x="742552" y="843586"/>
                      <a:pt x="735182" y="843586"/>
                    </a:cubicBezTo>
                    <a:cubicBezTo>
                      <a:pt x="735179" y="843586"/>
                      <a:pt x="735175" y="843586"/>
                      <a:pt x="735172" y="843586"/>
                    </a:cubicBezTo>
                    <a:lnTo>
                      <a:pt x="357740" y="843586"/>
                    </a:lnTo>
                    <a:cubicBezTo>
                      <a:pt x="350367" y="843379"/>
                      <a:pt x="344558" y="837233"/>
                      <a:pt x="344765" y="829860"/>
                    </a:cubicBezTo>
                    <a:cubicBezTo>
                      <a:pt x="344964" y="822779"/>
                      <a:pt x="350659" y="817084"/>
                      <a:pt x="357740" y="816885"/>
                    </a:cubicBezTo>
                    <a:lnTo>
                      <a:pt x="735172" y="816885"/>
                    </a:lnTo>
                    <a:cubicBezTo>
                      <a:pt x="742548" y="816885"/>
                      <a:pt x="748527" y="822865"/>
                      <a:pt x="748527" y="830241"/>
                    </a:cubicBezTo>
                    <a:close/>
                    <a:moveTo>
                      <a:pt x="285872" y="795993"/>
                    </a:moveTo>
                    <a:cubicBezTo>
                      <a:pt x="266957" y="795993"/>
                      <a:pt x="251624" y="811326"/>
                      <a:pt x="251624" y="830241"/>
                    </a:cubicBezTo>
                    <a:cubicBezTo>
                      <a:pt x="251624" y="849155"/>
                      <a:pt x="266957" y="864489"/>
                      <a:pt x="285872" y="864489"/>
                    </a:cubicBezTo>
                    <a:cubicBezTo>
                      <a:pt x="304786" y="864489"/>
                      <a:pt x="320120" y="849155"/>
                      <a:pt x="320120" y="830241"/>
                    </a:cubicBezTo>
                    <a:cubicBezTo>
                      <a:pt x="320096" y="811336"/>
                      <a:pt x="304777" y="796016"/>
                      <a:pt x="285872" y="795993"/>
                    </a:cubicBezTo>
                    <a:close/>
                    <a:moveTo>
                      <a:pt x="285872" y="837788"/>
                    </a:moveTo>
                    <a:cubicBezTo>
                      <a:pt x="281704" y="837788"/>
                      <a:pt x="278325" y="834409"/>
                      <a:pt x="278325" y="830241"/>
                    </a:cubicBezTo>
                    <a:cubicBezTo>
                      <a:pt x="278325" y="826072"/>
                      <a:pt x="281704" y="822693"/>
                      <a:pt x="285872" y="822693"/>
                    </a:cubicBezTo>
                    <a:cubicBezTo>
                      <a:pt x="290040" y="822693"/>
                      <a:pt x="293419" y="826072"/>
                      <a:pt x="293419" y="830241"/>
                    </a:cubicBezTo>
                    <a:cubicBezTo>
                      <a:pt x="293413" y="834407"/>
                      <a:pt x="290038" y="837782"/>
                      <a:pt x="285872" y="837788"/>
                    </a:cubicBezTo>
                    <a:close/>
                    <a:moveTo>
                      <a:pt x="820617" y="467936"/>
                    </a:moveTo>
                    <a:cubicBezTo>
                      <a:pt x="771005" y="467930"/>
                      <a:pt x="730782" y="508144"/>
                      <a:pt x="730776" y="557756"/>
                    </a:cubicBezTo>
                    <a:cubicBezTo>
                      <a:pt x="730770" y="607368"/>
                      <a:pt x="770984" y="647591"/>
                      <a:pt x="820596" y="647597"/>
                    </a:cubicBezTo>
                    <a:cubicBezTo>
                      <a:pt x="870208" y="647603"/>
                      <a:pt x="910431" y="607389"/>
                      <a:pt x="910437" y="557777"/>
                    </a:cubicBezTo>
                    <a:cubicBezTo>
                      <a:pt x="910437" y="557774"/>
                      <a:pt x="910437" y="557770"/>
                      <a:pt x="910437" y="557766"/>
                    </a:cubicBezTo>
                    <a:cubicBezTo>
                      <a:pt x="910384" y="508180"/>
                      <a:pt x="870203" y="467994"/>
                      <a:pt x="820617" y="467936"/>
                    </a:cubicBezTo>
                    <a:close/>
                    <a:moveTo>
                      <a:pt x="820617" y="620886"/>
                    </a:moveTo>
                    <a:cubicBezTo>
                      <a:pt x="785751" y="620892"/>
                      <a:pt x="757482" y="592632"/>
                      <a:pt x="757476" y="557766"/>
                    </a:cubicBezTo>
                    <a:cubicBezTo>
                      <a:pt x="757471" y="522901"/>
                      <a:pt x="785730" y="494632"/>
                      <a:pt x="820596" y="494626"/>
                    </a:cubicBezTo>
                    <a:cubicBezTo>
                      <a:pt x="855462" y="494620"/>
                      <a:pt x="883731" y="522880"/>
                      <a:pt x="883736" y="557745"/>
                    </a:cubicBezTo>
                    <a:cubicBezTo>
                      <a:pt x="883736" y="557752"/>
                      <a:pt x="883736" y="557759"/>
                      <a:pt x="883736" y="557766"/>
                    </a:cubicBezTo>
                    <a:cubicBezTo>
                      <a:pt x="883690" y="592605"/>
                      <a:pt x="855456" y="620835"/>
                      <a:pt x="820617" y="620875"/>
                    </a:cubicBezTo>
                    <a:close/>
                    <a:moveTo>
                      <a:pt x="868578" y="523013"/>
                    </a:moveTo>
                    <a:cubicBezTo>
                      <a:pt x="873885" y="528128"/>
                      <a:pt x="874040" y="536576"/>
                      <a:pt x="868925" y="541882"/>
                    </a:cubicBezTo>
                    <a:cubicBezTo>
                      <a:pt x="868922" y="541885"/>
                      <a:pt x="868919" y="541889"/>
                      <a:pt x="868916" y="541892"/>
                    </a:cubicBezTo>
                    <a:lnTo>
                      <a:pt x="820427" y="592162"/>
                    </a:lnTo>
                    <a:cubicBezTo>
                      <a:pt x="815304" y="597468"/>
                      <a:pt x="806849" y="597617"/>
                      <a:pt x="801543" y="592493"/>
                    </a:cubicBezTo>
                    <a:cubicBezTo>
                      <a:pt x="801430" y="592385"/>
                      <a:pt x="801319" y="592274"/>
                      <a:pt x="801211" y="592162"/>
                    </a:cubicBezTo>
                    <a:lnTo>
                      <a:pt x="772339" y="562299"/>
                    </a:lnTo>
                    <a:cubicBezTo>
                      <a:pt x="767219" y="556996"/>
                      <a:pt x="767368" y="548546"/>
                      <a:pt x="772671" y="543425"/>
                    </a:cubicBezTo>
                    <a:cubicBezTo>
                      <a:pt x="777975" y="538305"/>
                      <a:pt x="786425" y="538454"/>
                      <a:pt x="791545" y="543758"/>
                    </a:cubicBezTo>
                    <a:lnTo>
                      <a:pt x="810761" y="563669"/>
                    </a:lnTo>
                    <a:lnTo>
                      <a:pt x="849689" y="523350"/>
                    </a:lnTo>
                    <a:cubicBezTo>
                      <a:pt x="854801" y="518041"/>
                      <a:pt x="863249" y="517881"/>
                      <a:pt x="868558" y="522993"/>
                    </a:cubicBezTo>
                    <a:cubicBezTo>
                      <a:pt x="868565" y="523000"/>
                      <a:pt x="868572" y="523006"/>
                      <a:pt x="868578" y="523013"/>
                    </a:cubicBezTo>
                    <a:close/>
                  </a:path>
                </a:pathLst>
              </a:custGeom>
              <a:solidFill>
                <a:schemeClr val="bg1"/>
              </a:solidFill>
              <a:ln w="10528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dirty="0"/>
              </a:p>
            </p:txBody>
          </p:sp>
          <p:sp>
            <p:nvSpPr>
              <p:cNvPr id="8" name="Forma Livre: Forma 7">
                <a:extLst>
                  <a:ext uri="{FF2B5EF4-FFF2-40B4-BE49-F238E27FC236}">
                    <a16:creationId xmlns:a16="http://schemas.microsoft.com/office/drawing/2014/main" id="{22B1892C-BEFB-4B05-2FA0-24302206502D}"/>
                  </a:ext>
                </a:extLst>
              </p:cNvPr>
              <p:cNvSpPr/>
              <p:nvPr/>
            </p:nvSpPr>
            <p:spPr>
              <a:xfrm>
                <a:off x="5377820" y="5626446"/>
                <a:ext cx="618469" cy="510647"/>
              </a:xfrm>
              <a:custGeom>
                <a:avLst/>
                <a:gdLst>
                  <a:gd name="csX0" fmla="*/ 479801 w 950467"/>
                  <a:gd name="csY0" fmla="*/ 314986 h 902783"/>
                  <a:gd name="csX1" fmla="*/ 357684 w 950467"/>
                  <a:gd name="csY1" fmla="*/ 314986 h 902783"/>
                  <a:gd name="csX2" fmla="*/ 336908 w 950467"/>
                  <a:gd name="csY2" fmla="*/ 335762 h 902783"/>
                  <a:gd name="csX3" fmla="*/ 336908 w 950467"/>
                  <a:gd name="csY3" fmla="*/ 399767 h 902783"/>
                  <a:gd name="csX4" fmla="*/ 357684 w 950467"/>
                  <a:gd name="csY4" fmla="*/ 420544 h 902783"/>
                  <a:gd name="csX5" fmla="*/ 479812 w 950467"/>
                  <a:gd name="csY5" fmla="*/ 420544 h 902783"/>
                  <a:gd name="csX6" fmla="*/ 500588 w 950467"/>
                  <a:gd name="csY6" fmla="*/ 399767 h 902783"/>
                  <a:gd name="csX7" fmla="*/ 500588 w 950467"/>
                  <a:gd name="csY7" fmla="*/ 335762 h 902783"/>
                  <a:gd name="csX8" fmla="*/ 479801 w 950467"/>
                  <a:gd name="csY8" fmla="*/ 314986 h 902783"/>
                  <a:gd name="csX9" fmla="*/ 470757 w 950467"/>
                  <a:gd name="csY9" fmla="*/ 390723 h 902783"/>
                  <a:gd name="csX10" fmla="*/ 366728 w 950467"/>
                  <a:gd name="csY10" fmla="*/ 390723 h 902783"/>
                  <a:gd name="csX11" fmla="*/ 366728 w 950467"/>
                  <a:gd name="csY11" fmla="*/ 344807 h 902783"/>
                  <a:gd name="csX12" fmla="*/ 470757 w 950467"/>
                  <a:gd name="csY12" fmla="*/ 344807 h 902783"/>
                  <a:gd name="csX13" fmla="*/ 470757 w 950467"/>
                  <a:gd name="csY13" fmla="*/ 390723 h 902783"/>
                  <a:gd name="csX14" fmla="*/ 935563 w 950467"/>
                  <a:gd name="csY14" fmla="*/ 344311 h 902783"/>
                  <a:gd name="csX15" fmla="*/ 915672 w 950467"/>
                  <a:gd name="csY15" fmla="*/ 344311 h 902783"/>
                  <a:gd name="csX16" fmla="*/ 898943 w 950467"/>
                  <a:gd name="csY16" fmla="*/ 303960 h 902783"/>
                  <a:gd name="csX17" fmla="*/ 913015 w 950467"/>
                  <a:gd name="csY17" fmla="*/ 289888 h 902783"/>
                  <a:gd name="csX18" fmla="*/ 913015 w 950467"/>
                  <a:gd name="csY18" fmla="*/ 268806 h 902783"/>
                  <a:gd name="csX19" fmla="*/ 868364 w 950467"/>
                  <a:gd name="csY19" fmla="*/ 224154 h 902783"/>
                  <a:gd name="csX20" fmla="*/ 857823 w 950467"/>
                  <a:gd name="csY20" fmla="*/ 219790 h 902783"/>
                  <a:gd name="csX21" fmla="*/ 847282 w 950467"/>
                  <a:gd name="csY21" fmla="*/ 224154 h 902783"/>
                  <a:gd name="csX22" fmla="*/ 833209 w 950467"/>
                  <a:gd name="csY22" fmla="*/ 238227 h 902783"/>
                  <a:gd name="csX23" fmla="*/ 832851 w 950467"/>
                  <a:gd name="csY23" fmla="*/ 238026 h 902783"/>
                  <a:gd name="csX24" fmla="*/ 832851 w 950467"/>
                  <a:gd name="csY24" fmla="*/ 45326 h 902783"/>
                  <a:gd name="csX25" fmla="*/ 787525 w 950467"/>
                  <a:gd name="csY25" fmla="*/ 0 h 902783"/>
                  <a:gd name="csX26" fmla="*/ 290980 w 950467"/>
                  <a:gd name="csY26" fmla="*/ 0 h 902783"/>
                  <a:gd name="csX27" fmla="*/ 245654 w 950467"/>
                  <a:gd name="csY27" fmla="*/ 45326 h 902783"/>
                  <a:gd name="csX28" fmla="*/ 245654 w 950467"/>
                  <a:gd name="csY28" fmla="*/ 466471 h 902783"/>
                  <a:gd name="csX29" fmla="*/ 290980 w 950467"/>
                  <a:gd name="csY29" fmla="*/ 511797 h 902783"/>
                  <a:gd name="csX30" fmla="*/ 578845 w 950467"/>
                  <a:gd name="csY30" fmla="*/ 511797 h 902783"/>
                  <a:gd name="csX31" fmla="*/ 579741 w 950467"/>
                  <a:gd name="csY31" fmla="*/ 512788 h 902783"/>
                  <a:gd name="csX32" fmla="*/ 624392 w 950467"/>
                  <a:gd name="csY32" fmla="*/ 557440 h 902783"/>
                  <a:gd name="csX33" fmla="*/ 645474 w 950467"/>
                  <a:gd name="csY33" fmla="*/ 557440 h 902783"/>
                  <a:gd name="csX34" fmla="*/ 659547 w 950467"/>
                  <a:gd name="csY34" fmla="*/ 543368 h 902783"/>
                  <a:gd name="csX35" fmla="*/ 683211 w 950467"/>
                  <a:gd name="csY35" fmla="*/ 554583 h 902783"/>
                  <a:gd name="csX36" fmla="*/ 524516 w 950467"/>
                  <a:gd name="csY36" fmla="*/ 646184 h 902783"/>
                  <a:gd name="csX37" fmla="*/ 514608 w 950467"/>
                  <a:gd name="csY37" fmla="*/ 616132 h 902783"/>
                  <a:gd name="csX38" fmla="*/ 467268 w 950467"/>
                  <a:gd name="csY38" fmla="*/ 579386 h 902783"/>
                  <a:gd name="csX39" fmla="*/ 253570 w 950467"/>
                  <a:gd name="csY39" fmla="*/ 521221 h 902783"/>
                  <a:gd name="csX40" fmla="*/ 163761 w 950467"/>
                  <a:gd name="csY40" fmla="*/ 544285 h 902783"/>
                  <a:gd name="csX41" fmla="*/ 107198 w 950467"/>
                  <a:gd name="csY41" fmla="*/ 587598 h 902783"/>
                  <a:gd name="csX42" fmla="*/ 104995 w 950467"/>
                  <a:gd name="csY42" fmla="*/ 579365 h 902783"/>
                  <a:gd name="csX43" fmla="*/ 92156 w 950467"/>
                  <a:gd name="csY43" fmla="*/ 562658 h 902783"/>
                  <a:gd name="csX44" fmla="*/ 71264 w 950467"/>
                  <a:gd name="csY44" fmla="*/ 559896 h 902783"/>
                  <a:gd name="csX45" fmla="*/ 20414 w 950467"/>
                  <a:gd name="csY45" fmla="*/ 573525 h 902783"/>
                  <a:gd name="csX46" fmla="*/ 3707 w 950467"/>
                  <a:gd name="csY46" fmla="*/ 586364 h 902783"/>
                  <a:gd name="csX47" fmla="*/ 945 w 950467"/>
                  <a:gd name="csY47" fmla="*/ 607256 h 902783"/>
                  <a:gd name="csX48" fmla="*/ 74658 w 950467"/>
                  <a:gd name="csY48" fmla="*/ 882366 h 902783"/>
                  <a:gd name="csX49" fmla="*/ 101263 w 950467"/>
                  <a:gd name="csY49" fmla="*/ 902784 h 902783"/>
                  <a:gd name="csX50" fmla="*/ 108379 w 950467"/>
                  <a:gd name="csY50" fmla="*/ 901846 h 902783"/>
                  <a:gd name="csX51" fmla="*/ 159228 w 950467"/>
                  <a:gd name="csY51" fmla="*/ 888216 h 902783"/>
                  <a:gd name="csX52" fmla="*/ 178698 w 950467"/>
                  <a:gd name="csY52" fmla="*/ 854485 h 902783"/>
                  <a:gd name="csX53" fmla="*/ 175946 w 950467"/>
                  <a:gd name="csY53" fmla="*/ 844208 h 902783"/>
                  <a:gd name="csX54" fmla="*/ 267274 w 950467"/>
                  <a:gd name="csY54" fmla="*/ 823094 h 902783"/>
                  <a:gd name="csX55" fmla="*/ 389676 w 950467"/>
                  <a:gd name="csY55" fmla="*/ 851154 h 902783"/>
                  <a:gd name="csX56" fmla="*/ 420761 w 950467"/>
                  <a:gd name="csY56" fmla="*/ 854812 h 902783"/>
                  <a:gd name="csX57" fmla="*/ 479295 w 950467"/>
                  <a:gd name="csY57" fmla="*/ 839159 h 902783"/>
                  <a:gd name="csX58" fmla="*/ 785396 w 950467"/>
                  <a:gd name="csY58" fmla="*/ 662439 h 902783"/>
                  <a:gd name="csX59" fmla="*/ 811843 w 950467"/>
                  <a:gd name="csY59" fmla="*/ 563743 h 902783"/>
                  <a:gd name="csX60" fmla="*/ 806467 w 950467"/>
                  <a:gd name="csY60" fmla="*/ 555743 h 902783"/>
                  <a:gd name="csX61" fmla="*/ 833209 w 950467"/>
                  <a:gd name="csY61" fmla="*/ 543368 h 902783"/>
                  <a:gd name="csX62" fmla="*/ 847282 w 950467"/>
                  <a:gd name="csY62" fmla="*/ 557440 h 902783"/>
                  <a:gd name="csX63" fmla="*/ 857823 w 950467"/>
                  <a:gd name="csY63" fmla="*/ 561804 h 902783"/>
                  <a:gd name="csX64" fmla="*/ 868364 w 950467"/>
                  <a:gd name="csY64" fmla="*/ 557440 h 902783"/>
                  <a:gd name="csX65" fmla="*/ 913015 w 950467"/>
                  <a:gd name="csY65" fmla="*/ 512788 h 902783"/>
                  <a:gd name="csX66" fmla="*/ 917379 w 950467"/>
                  <a:gd name="csY66" fmla="*/ 502247 h 902783"/>
                  <a:gd name="csX67" fmla="*/ 913015 w 950467"/>
                  <a:gd name="csY67" fmla="*/ 491706 h 902783"/>
                  <a:gd name="csX68" fmla="*/ 898943 w 950467"/>
                  <a:gd name="csY68" fmla="*/ 477634 h 902783"/>
                  <a:gd name="csX69" fmla="*/ 915672 w 950467"/>
                  <a:gd name="csY69" fmla="*/ 437283 h 902783"/>
                  <a:gd name="csX70" fmla="*/ 935563 w 950467"/>
                  <a:gd name="csY70" fmla="*/ 437283 h 902783"/>
                  <a:gd name="csX71" fmla="*/ 950468 w 950467"/>
                  <a:gd name="csY71" fmla="*/ 422378 h 902783"/>
                  <a:gd name="csX72" fmla="*/ 950468 w 950467"/>
                  <a:gd name="csY72" fmla="*/ 359237 h 902783"/>
                  <a:gd name="csX73" fmla="*/ 935563 w 950467"/>
                  <a:gd name="csY73" fmla="*/ 344311 h 902783"/>
                  <a:gd name="csX74" fmla="*/ 464043 w 950467"/>
                  <a:gd name="csY74" fmla="*/ 29820 h 902783"/>
                  <a:gd name="csX75" fmla="*/ 614463 w 950467"/>
                  <a:gd name="csY75" fmla="*/ 29820 h 902783"/>
                  <a:gd name="csX76" fmla="*/ 614463 w 950467"/>
                  <a:gd name="csY76" fmla="*/ 131172 h 902783"/>
                  <a:gd name="csX77" fmla="*/ 557225 w 950467"/>
                  <a:gd name="csY77" fmla="*/ 84254 h 902783"/>
                  <a:gd name="csX78" fmla="*/ 521280 w 950467"/>
                  <a:gd name="csY78" fmla="*/ 84254 h 902783"/>
                  <a:gd name="csX79" fmla="*/ 464043 w 950467"/>
                  <a:gd name="csY79" fmla="*/ 131172 h 902783"/>
                  <a:gd name="csX80" fmla="*/ 464043 w 950467"/>
                  <a:gd name="csY80" fmla="*/ 29820 h 902783"/>
                  <a:gd name="csX81" fmla="*/ 275475 w 950467"/>
                  <a:gd name="csY81" fmla="*/ 466471 h 902783"/>
                  <a:gd name="csX82" fmla="*/ 275475 w 950467"/>
                  <a:gd name="csY82" fmla="*/ 45326 h 902783"/>
                  <a:gd name="csX83" fmla="*/ 290980 w 950467"/>
                  <a:gd name="csY83" fmla="*/ 29820 h 902783"/>
                  <a:gd name="csX84" fmla="*/ 434233 w 950467"/>
                  <a:gd name="csY84" fmla="*/ 29820 h 902783"/>
                  <a:gd name="csX85" fmla="*/ 434233 w 950467"/>
                  <a:gd name="csY85" fmla="*/ 134271 h 902783"/>
                  <a:gd name="csX86" fmla="*/ 450445 w 950467"/>
                  <a:gd name="csY86" fmla="*/ 159907 h 902783"/>
                  <a:gd name="csX87" fmla="*/ 480550 w 950467"/>
                  <a:gd name="csY87" fmla="*/ 156197 h 902783"/>
                  <a:gd name="csX88" fmla="*/ 539253 w 950467"/>
                  <a:gd name="csY88" fmla="*/ 108066 h 902783"/>
                  <a:gd name="csX89" fmla="*/ 597955 w 950467"/>
                  <a:gd name="csY89" fmla="*/ 156197 h 902783"/>
                  <a:gd name="csX90" fmla="*/ 615886 w 950467"/>
                  <a:gd name="csY90" fmla="*/ 162669 h 902783"/>
                  <a:gd name="csX91" fmla="*/ 628071 w 950467"/>
                  <a:gd name="csY91" fmla="*/ 159907 h 902783"/>
                  <a:gd name="csX92" fmla="*/ 644283 w 950467"/>
                  <a:gd name="csY92" fmla="*/ 134271 h 902783"/>
                  <a:gd name="csX93" fmla="*/ 644283 w 950467"/>
                  <a:gd name="csY93" fmla="*/ 29820 h 902783"/>
                  <a:gd name="csX94" fmla="*/ 787535 w 950467"/>
                  <a:gd name="csY94" fmla="*/ 29820 h 902783"/>
                  <a:gd name="csX95" fmla="*/ 803041 w 950467"/>
                  <a:gd name="csY95" fmla="*/ 45326 h 902783"/>
                  <a:gd name="csX96" fmla="*/ 803041 w 950467"/>
                  <a:gd name="csY96" fmla="*/ 224618 h 902783"/>
                  <a:gd name="csX97" fmla="*/ 792869 w 950467"/>
                  <a:gd name="csY97" fmla="*/ 221498 h 902783"/>
                  <a:gd name="csX98" fmla="*/ 792869 w 950467"/>
                  <a:gd name="csY98" fmla="*/ 201607 h 902783"/>
                  <a:gd name="csX99" fmla="*/ 777964 w 950467"/>
                  <a:gd name="csY99" fmla="*/ 186702 h 902783"/>
                  <a:gd name="csX100" fmla="*/ 714823 w 950467"/>
                  <a:gd name="csY100" fmla="*/ 186702 h 902783"/>
                  <a:gd name="csX101" fmla="*/ 699919 w 950467"/>
                  <a:gd name="csY101" fmla="*/ 201607 h 902783"/>
                  <a:gd name="csX102" fmla="*/ 699919 w 950467"/>
                  <a:gd name="csY102" fmla="*/ 221498 h 902783"/>
                  <a:gd name="csX103" fmla="*/ 659557 w 950467"/>
                  <a:gd name="csY103" fmla="*/ 238227 h 902783"/>
                  <a:gd name="csX104" fmla="*/ 645485 w 950467"/>
                  <a:gd name="csY104" fmla="*/ 224154 h 902783"/>
                  <a:gd name="csX105" fmla="*/ 634944 w 950467"/>
                  <a:gd name="csY105" fmla="*/ 219790 h 902783"/>
                  <a:gd name="csX106" fmla="*/ 624403 w 950467"/>
                  <a:gd name="csY106" fmla="*/ 224154 h 902783"/>
                  <a:gd name="csX107" fmla="*/ 579751 w 950467"/>
                  <a:gd name="csY107" fmla="*/ 268806 h 902783"/>
                  <a:gd name="csX108" fmla="*/ 579751 w 950467"/>
                  <a:gd name="csY108" fmla="*/ 289888 h 902783"/>
                  <a:gd name="csX109" fmla="*/ 593823 w 950467"/>
                  <a:gd name="csY109" fmla="*/ 303960 h 902783"/>
                  <a:gd name="csX110" fmla="*/ 577095 w 950467"/>
                  <a:gd name="csY110" fmla="*/ 344311 h 902783"/>
                  <a:gd name="csX111" fmla="*/ 557204 w 950467"/>
                  <a:gd name="csY111" fmla="*/ 344311 h 902783"/>
                  <a:gd name="csX112" fmla="*/ 542299 w 950467"/>
                  <a:gd name="csY112" fmla="*/ 359216 h 902783"/>
                  <a:gd name="csX113" fmla="*/ 542299 w 950467"/>
                  <a:gd name="csY113" fmla="*/ 422357 h 902783"/>
                  <a:gd name="csX114" fmla="*/ 557204 w 950467"/>
                  <a:gd name="csY114" fmla="*/ 437262 h 902783"/>
                  <a:gd name="csX115" fmla="*/ 577095 w 950467"/>
                  <a:gd name="csY115" fmla="*/ 437262 h 902783"/>
                  <a:gd name="csX116" fmla="*/ 593823 w 950467"/>
                  <a:gd name="csY116" fmla="*/ 477623 h 902783"/>
                  <a:gd name="csX117" fmla="*/ 589470 w 950467"/>
                  <a:gd name="csY117" fmla="*/ 481977 h 902783"/>
                  <a:gd name="csX118" fmla="*/ 290980 w 950467"/>
                  <a:gd name="csY118" fmla="*/ 481977 h 902783"/>
                  <a:gd name="csX119" fmla="*/ 275475 w 950467"/>
                  <a:gd name="csY119" fmla="*/ 466471 h 902783"/>
                  <a:gd name="csX120" fmla="*/ 102876 w 950467"/>
                  <a:gd name="csY120" fmla="*/ 872436 h 902783"/>
                  <a:gd name="csX121" fmla="*/ 30333 w 950467"/>
                  <a:gd name="csY121" fmla="*/ 601733 h 902783"/>
                  <a:gd name="csX122" fmla="*/ 76777 w 950467"/>
                  <a:gd name="csY122" fmla="*/ 589284 h 902783"/>
                  <a:gd name="csX123" fmla="*/ 149309 w 950467"/>
                  <a:gd name="csY123" fmla="*/ 859998 h 902783"/>
                  <a:gd name="csX124" fmla="*/ 102876 w 950467"/>
                  <a:gd name="csY124" fmla="*/ 872436 h 902783"/>
                  <a:gd name="csX125" fmla="*/ 770501 w 950467"/>
                  <a:gd name="csY125" fmla="*/ 636613 h 902783"/>
                  <a:gd name="csX126" fmla="*/ 464401 w 950467"/>
                  <a:gd name="csY126" fmla="*/ 813333 h 902783"/>
                  <a:gd name="csX127" fmla="*/ 396348 w 950467"/>
                  <a:gd name="csY127" fmla="*/ 822093 h 902783"/>
                  <a:gd name="csX128" fmla="*/ 273946 w 950467"/>
                  <a:gd name="csY128" fmla="*/ 794032 h 902783"/>
                  <a:gd name="csX129" fmla="*/ 167746 w 950467"/>
                  <a:gd name="csY129" fmla="*/ 813554 h 902783"/>
                  <a:gd name="csX130" fmla="*/ 115557 w 950467"/>
                  <a:gd name="csY130" fmla="*/ 618767 h 902783"/>
                  <a:gd name="csX131" fmla="*/ 181902 w 950467"/>
                  <a:gd name="csY131" fmla="*/ 567960 h 902783"/>
                  <a:gd name="csX132" fmla="*/ 245749 w 950467"/>
                  <a:gd name="csY132" fmla="*/ 549998 h 902783"/>
                  <a:gd name="csX133" fmla="*/ 459447 w 950467"/>
                  <a:gd name="csY133" fmla="*/ 608163 h 902783"/>
                  <a:gd name="csX134" fmla="*/ 488730 w 950467"/>
                  <a:gd name="csY134" fmla="*/ 630942 h 902783"/>
                  <a:gd name="csX135" fmla="*/ 493515 w 950467"/>
                  <a:gd name="csY135" fmla="*/ 667730 h 902783"/>
                  <a:gd name="csX136" fmla="*/ 470747 w 950467"/>
                  <a:gd name="csY136" fmla="*/ 697045 h 902783"/>
                  <a:gd name="csX137" fmla="*/ 433948 w 950467"/>
                  <a:gd name="csY137" fmla="*/ 701809 h 902783"/>
                  <a:gd name="csX138" fmla="*/ 319800 w 950467"/>
                  <a:gd name="csY138" fmla="*/ 670745 h 902783"/>
                  <a:gd name="csX139" fmla="*/ 301500 w 950467"/>
                  <a:gd name="csY139" fmla="*/ 681212 h 902783"/>
                  <a:gd name="csX140" fmla="*/ 311968 w 950467"/>
                  <a:gd name="csY140" fmla="*/ 699511 h 902783"/>
                  <a:gd name="csX141" fmla="*/ 426116 w 950467"/>
                  <a:gd name="csY141" fmla="*/ 730576 h 902783"/>
                  <a:gd name="csX142" fmla="*/ 446682 w 950467"/>
                  <a:gd name="csY142" fmla="*/ 733337 h 902783"/>
                  <a:gd name="csX143" fmla="*/ 485557 w 950467"/>
                  <a:gd name="csY143" fmla="*/ 722912 h 902783"/>
                  <a:gd name="csX144" fmla="*/ 519699 w 950467"/>
                  <a:gd name="csY144" fmla="*/ 683394 h 902783"/>
                  <a:gd name="csX145" fmla="*/ 728063 w 950467"/>
                  <a:gd name="csY145" fmla="*/ 563100 h 902783"/>
                  <a:gd name="csX146" fmla="*/ 760245 w 950467"/>
                  <a:gd name="csY146" fmla="*/ 558926 h 902783"/>
                  <a:gd name="csX147" fmla="*/ 786028 w 950467"/>
                  <a:gd name="csY147" fmla="*/ 578627 h 902783"/>
                  <a:gd name="csX148" fmla="*/ 770501 w 950467"/>
                  <a:gd name="csY148" fmla="*/ 636613 h 902783"/>
                  <a:gd name="csX149" fmla="*/ 920658 w 950467"/>
                  <a:gd name="csY149" fmla="*/ 407452 h 902783"/>
                  <a:gd name="csX150" fmla="*/ 903887 w 950467"/>
                  <a:gd name="csY150" fmla="*/ 407452 h 902783"/>
                  <a:gd name="csX151" fmla="*/ 889267 w 950467"/>
                  <a:gd name="csY151" fmla="*/ 419448 h 902783"/>
                  <a:gd name="csX152" fmla="*/ 867668 w 950467"/>
                  <a:gd name="csY152" fmla="*/ 471552 h 902783"/>
                  <a:gd name="csX153" fmla="*/ 869523 w 950467"/>
                  <a:gd name="csY153" fmla="*/ 490367 h 902783"/>
                  <a:gd name="csX154" fmla="*/ 881392 w 950467"/>
                  <a:gd name="csY154" fmla="*/ 502237 h 902783"/>
                  <a:gd name="csX155" fmla="*/ 857833 w 950467"/>
                  <a:gd name="csY155" fmla="*/ 525796 h 902783"/>
                  <a:gd name="csX156" fmla="*/ 845964 w 950467"/>
                  <a:gd name="csY156" fmla="*/ 513926 h 902783"/>
                  <a:gd name="csX157" fmla="*/ 827148 w 950467"/>
                  <a:gd name="csY157" fmla="*/ 512071 h 902783"/>
                  <a:gd name="csX158" fmla="*/ 777036 w 950467"/>
                  <a:gd name="csY158" fmla="*/ 533227 h 902783"/>
                  <a:gd name="csX159" fmla="*/ 767971 w 950467"/>
                  <a:gd name="csY159" fmla="*/ 530139 h 902783"/>
                  <a:gd name="csX160" fmla="*/ 719346 w 950467"/>
                  <a:gd name="csY160" fmla="*/ 534102 h 902783"/>
                  <a:gd name="csX161" fmla="*/ 717733 w 950467"/>
                  <a:gd name="csY161" fmla="*/ 533680 h 902783"/>
                  <a:gd name="csX162" fmla="*/ 665618 w 950467"/>
                  <a:gd name="csY162" fmla="*/ 512082 h 902783"/>
                  <a:gd name="csX163" fmla="*/ 646802 w 950467"/>
                  <a:gd name="csY163" fmla="*/ 513937 h 902783"/>
                  <a:gd name="csX164" fmla="*/ 634933 w 950467"/>
                  <a:gd name="csY164" fmla="*/ 525806 h 902783"/>
                  <a:gd name="csX165" fmla="*/ 611374 w 950467"/>
                  <a:gd name="csY165" fmla="*/ 502247 h 902783"/>
                  <a:gd name="csX166" fmla="*/ 623243 w 950467"/>
                  <a:gd name="csY166" fmla="*/ 490378 h 902783"/>
                  <a:gd name="csX167" fmla="*/ 625098 w 950467"/>
                  <a:gd name="csY167" fmla="*/ 471562 h 902783"/>
                  <a:gd name="csX168" fmla="*/ 603500 w 950467"/>
                  <a:gd name="csY168" fmla="*/ 419458 h 902783"/>
                  <a:gd name="csX169" fmla="*/ 588880 w 950467"/>
                  <a:gd name="csY169" fmla="*/ 407462 h 902783"/>
                  <a:gd name="csX170" fmla="*/ 572109 w 950467"/>
                  <a:gd name="csY170" fmla="*/ 407462 h 902783"/>
                  <a:gd name="csX171" fmla="*/ 572109 w 950467"/>
                  <a:gd name="csY171" fmla="*/ 374121 h 902783"/>
                  <a:gd name="csX172" fmla="*/ 588880 w 950467"/>
                  <a:gd name="csY172" fmla="*/ 374121 h 902783"/>
                  <a:gd name="csX173" fmla="*/ 603500 w 950467"/>
                  <a:gd name="csY173" fmla="*/ 362126 h 902783"/>
                  <a:gd name="csX174" fmla="*/ 625098 w 950467"/>
                  <a:gd name="csY174" fmla="*/ 310021 h 902783"/>
                  <a:gd name="csX175" fmla="*/ 623243 w 950467"/>
                  <a:gd name="csY175" fmla="*/ 291206 h 902783"/>
                  <a:gd name="csX176" fmla="*/ 611374 w 950467"/>
                  <a:gd name="csY176" fmla="*/ 279337 h 902783"/>
                  <a:gd name="csX177" fmla="*/ 634933 w 950467"/>
                  <a:gd name="csY177" fmla="*/ 255777 h 902783"/>
                  <a:gd name="csX178" fmla="*/ 646802 w 950467"/>
                  <a:gd name="csY178" fmla="*/ 267647 h 902783"/>
                  <a:gd name="csX179" fmla="*/ 665629 w 950467"/>
                  <a:gd name="csY179" fmla="*/ 269502 h 902783"/>
                  <a:gd name="csX180" fmla="*/ 717733 w 950467"/>
                  <a:gd name="csY180" fmla="*/ 247903 h 902783"/>
                  <a:gd name="csX181" fmla="*/ 729728 w 950467"/>
                  <a:gd name="csY181" fmla="*/ 233283 h 902783"/>
                  <a:gd name="csX182" fmla="*/ 729728 w 950467"/>
                  <a:gd name="csY182" fmla="*/ 216512 h 902783"/>
                  <a:gd name="csX183" fmla="*/ 763049 w 950467"/>
                  <a:gd name="csY183" fmla="*/ 216512 h 902783"/>
                  <a:gd name="csX184" fmla="*/ 763049 w 950467"/>
                  <a:gd name="csY184" fmla="*/ 233283 h 902783"/>
                  <a:gd name="csX185" fmla="*/ 775044 w 950467"/>
                  <a:gd name="csY185" fmla="*/ 247903 h 902783"/>
                  <a:gd name="csX186" fmla="*/ 827148 w 950467"/>
                  <a:gd name="csY186" fmla="*/ 269502 h 902783"/>
                  <a:gd name="csX187" fmla="*/ 845964 w 950467"/>
                  <a:gd name="csY187" fmla="*/ 267647 h 902783"/>
                  <a:gd name="csX188" fmla="*/ 857833 w 950467"/>
                  <a:gd name="csY188" fmla="*/ 255777 h 902783"/>
                  <a:gd name="csX189" fmla="*/ 881392 w 950467"/>
                  <a:gd name="csY189" fmla="*/ 279337 h 902783"/>
                  <a:gd name="csX190" fmla="*/ 869523 w 950467"/>
                  <a:gd name="csY190" fmla="*/ 291206 h 902783"/>
                  <a:gd name="csX191" fmla="*/ 867668 w 950467"/>
                  <a:gd name="csY191" fmla="*/ 310021 h 902783"/>
                  <a:gd name="csX192" fmla="*/ 889267 w 950467"/>
                  <a:gd name="csY192" fmla="*/ 362126 h 902783"/>
                  <a:gd name="csX193" fmla="*/ 903887 w 950467"/>
                  <a:gd name="csY193" fmla="*/ 374121 h 902783"/>
                  <a:gd name="csX194" fmla="*/ 920658 w 950467"/>
                  <a:gd name="csY194" fmla="*/ 374121 h 902783"/>
                  <a:gd name="csX195" fmla="*/ 920658 w 950467"/>
                  <a:gd name="csY195" fmla="*/ 407452 h 902783"/>
                  <a:gd name="csX196" fmla="*/ 746383 w 950467"/>
                  <a:gd name="csY196" fmla="*/ 279632 h 902783"/>
                  <a:gd name="csX197" fmla="*/ 635228 w 950467"/>
                  <a:gd name="csY197" fmla="*/ 390787 h 902783"/>
                  <a:gd name="csX198" fmla="*/ 746383 w 950467"/>
                  <a:gd name="csY198" fmla="*/ 501941 h 902783"/>
                  <a:gd name="csX199" fmla="*/ 857538 w 950467"/>
                  <a:gd name="csY199" fmla="*/ 390787 h 902783"/>
                  <a:gd name="csX200" fmla="*/ 746383 w 950467"/>
                  <a:gd name="csY200" fmla="*/ 279632 h 902783"/>
                  <a:gd name="csX201" fmla="*/ 746383 w 950467"/>
                  <a:gd name="csY201" fmla="*/ 472121 h 902783"/>
                  <a:gd name="csX202" fmla="*/ 665049 w 950467"/>
                  <a:gd name="csY202" fmla="*/ 390787 h 902783"/>
                  <a:gd name="csX203" fmla="*/ 746383 w 950467"/>
                  <a:gd name="csY203" fmla="*/ 309452 h 902783"/>
                  <a:gd name="csX204" fmla="*/ 827718 w 950467"/>
                  <a:gd name="csY204" fmla="*/ 390787 h 902783"/>
                  <a:gd name="csX205" fmla="*/ 746383 w 950467"/>
                  <a:gd name="csY205" fmla="*/ 472121 h 9027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  <a:cxn ang="0">
                    <a:pos x="csX87" y="csY87"/>
                  </a:cxn>
                  <a:cxn ang="0">
                    <a:pos x="csX88" y="csY88"/>
                  </a:cxn>
                  <a:cxn ang="0">
                    <a:pos x="csX89" y="csY89"/>
                  </a:cxn>
                  <a:cxn ang="0">
                    <a:pos x="csX90" y="csY90"/>
                  </a:cxn>
                  <a:cxn ang="0">
                    <a:pos x="csX91" y="csY91"/>
                  </a:cxn>
                  <a:cxn ang="0">
                    <a:pos x="csX92" y="csY92"/>
                  </a:cxn>
                  <a:cxn ang="0">
                    <a:pos x="csX93" y="csY93"/>
                  </a:cxn>
                  <a:cxn ang="0">
                    <a:pos x="csX94" y="csY94"/>
                  </a:cxn>
                  <a:cxn ang="0">
                    <a:pos x="csX95" y="csY95"/>
                  </a:cxn>
                  <a:cxn ang="0">
                    <a:pos x="csX96" y="csY96"/>
                  </a:cxn>
                  <a:cxn ang="0">
                    <a:pos x="csX97" y="csY97"/>
                  </a:cxn>
                  <a:cxn ang="0">
                    <a:pos x="csX98" y="csY98"/>
                  </a:cxn>
                  <a:cxn ang="0">
                    <a:pos x="csX99" y="csY99"/>
                  </a:cxn>
                  <a:cxn ang="0">
                    <a:pos x="csX100" y="csY100"/>
                  </a:cxn>
                  <a:cxn ang="0">
                    <a:pos x="csX101" y="csY101"/>
                  </a:cxn>
                  <a:cxn ang="0">
                    <a:pos x="csX102" y="csY102"/>
                  </a:cxn>
                  <a:cxn ang="0">
                    <a:pos x="csX103" y="csY103"/>
                  </a:cxn>
                  <a:cxn ang="0">
                    <a:pos x="csX104" y="csY104"/>
                  </a:cxn>
                  <a:cxn ang="0">
                    <a:pos x="csX105" y="csY105"/>
                  </a:cxn>
                  <a:cxn ang="0">
                    <a:pos x="csX106" y="csY106"/>
                  </a:cxn>
                  <a:cxn ang="0">
                    <a:pos x="csX107" y="csY107"/>
                  </a:cxn>
                  <a:cxn ang="0">
                    <a:pos x="csX108" y="csY108"/>
                  </a:cxn>
                  <a:cxn ang="0">
                    <a:pos x="csX109" y="csY109"/>
                  </a:cxn>
                  <a:cxn ang="0">
                    <a:pos x="csX110" y="csY110"/>
                  </a:cxn>
                  <a:cxn ang="0">
                    <a:pos x="csX111" y="csY111"/>
                  </a:cxn>
                  <a:cxn ang="0">
                    <a:pos x="csX112" y="csY112"/>
                  </a:cxn>
                  <a:cxn ang="0">
                    <a:pos x="csX113" y="csY113"/>
                  </a:cxn>
                  <a:cxn ang="0">
                    <a:pos x="csX114" y="csY114"/>
                  </a:cxn>
                  <a:cxn ang="0">
                    <a:pos x="csX115" y="csY115"/>
                  </a:cxn>
                  <a:cxn ang="0">
                    <a:pos x="csX116" y="csY116"/>
                  </a:cxn>
                  <a:cxn ang="0">
                    <a:pos x="csX117" y="csY117"/>
                  </a:cxn>
                  <a:cxn ang="0">
                    <a:pos x="csX118" y="csY118"/>
                  </a:cxn>
                  <a:cxn ang="0">
                    <a:pos x="csX119" y="csY119"/>
                  </a:cxn>
                  <a:cxn ang="0">
                    <a:pos x="csX120" y="csY120"/>
                  </a:cxn>
                  <a:cxn ang="0">
                    <a:pos x="csX121" y="csY121"/>
                  </a:cxn>
                  <a:cxn ang="0">
                    <a:pos x="csX122" y="csY122"/>
                  </a:cxn>
                  <a:cxn ang="0">
                    <a:pos x="csX123" y="csY123"/>
                  </a:cxn>
                  <a:cxn ang="0">
                    <a:pos x="csX124" y="csY124"/>
                  </a:cxn>
                  <a:cxn ang="0">
                    <a:pos x="csX125" y="csY125"/>
                  </a:cxn>
                  <a:cxn ang="0">
                    <a:pos x="csX126" y="csY126"/>
                  </a:cxn>
                  <a:cxn ang="0">
                    <a:pos x="csX127" y="csY127"/>
                  </a:cxn>
                  <a:cxn ang="0">
                    <a:pos x="csX128" y="csY128"/>
                  </a:cxn>
                  <a:cxn ang="0">
                    <a:pos x="csX129" y="csY129"/>
                  </a:cxn>
                  <a:cxn ang="0">
                    <a:pos x="csX130" y="csY130"/>
                  </a:cxn>
                  <a:cxn ang="0">
                    <a:pos x="csX131" y="csY131"/>
                  </a:cxn>
                  <a:cxn ang="0">
                    <a:pos x="csX132" y="csY132"/>
                  </a:cxn>
                  <a:cxn ang="0">
                    <a:pos x="csX133" y="csY133"/>
                  </a:cxn>
                  <a:cxn ang="0">
                    <a:pos x="csX134" y="csY134"/>
                  </a:cxn>
                  <a:cxn ang="0">
                    <a:pos x="csX135" y="csY135"/>
                  </a:cxn>
                  <a:cxn ang="0">
                    <a:pos x="csX136" y="csY136"/>
                  </a:cxn>
                  <a:cxn ang="0">
                    <a:pos x="csX137" y="csY137"/>
                  </a:cxn>
                  <a:cxn ang="0">
                    <a:pos x="csX138" y="csY138"/>
                  </a:cxn>
                  <a:cxn ang="0">
                    <a:pos x="csX139" y="csY139"/>
                  </a:cxn>
                  <a:cxn ang="0">
                    <a:pos x="csX140" y="csY140"/>
                  </a:cxn>
                  <a:cxn ang="0">
                    <a:pos x="csX141" y="csY141"/>
                  </a:cxn>
                  <a:cxn ang="0">
                    <a:pos x="csX142" y="csY142"/>
                  </a:cxn>
                  <a:cxn ang="0">
                    <a:pos x="csX143" y="csY143"/>
                  </a:cxn>
                  <a:cxn ang="0">
                    <a:pos x="csX144" y="csY144"/>
                  </a:cxn>
                  <a:cxn ang="0">
                    <a:pos x="csX145" y="csY145"/>
                  </a:cxn>
                  <a:cxn ang="0">
                    <a:pos x="csX146" y="csY146"/>
                  </a:cxn>
                  <a:cxn ang="0">
                    <a:pos x="csX147" y="csY147"/>
                  </a:cxn>
                  <a:cxn ang="0">
                    <a:pos x="csX148" y="csY148"/>
                  </a:cxn>
                  <a:cxn ang="0">
                    <a:pos x="csX149" y="csY149"/>
                  </a:cxn>
                  <a:cxn ang="0">
                    <a:pos x="csX150" y="csY150"/>
                  </a:cxn>
                  <a:cxn ang="0">
                    <a:pos x="csX151" y="csY151"/>
                  </a:cxn>
                  <a:cxn ang="0">
                    <a:pos x="csX152" y="csY152"/>
                  </a:cxn>
                  <a:cxn ang="0">
                    <a:pos x="csX153" y="csY153"/>
                  </a:cxn>
                  <a:cxn ang="0">
                    <a:pos x="csX154" y="csY154"/>
                  </a:cxn>
                  <a:cxn ang="0">
                    <a:pos x="csX155" y="csY155"/>
                  </a:cxn>
                  <a:cxn ang="0">
                    <a:pos x="csX156" y="csY156"/>
                  </a:cxn>
                  <a:cxn ang="0">
                    <a:pos x="csX157" y="csY157"/>
                  </a:cxn>
                  <a:cxn ang="0">
                    <a:pos x="csX158" y="csY158"/>
                  </a:cxn>
                  <a:cxn ang="0">
                    <a:pos x="csX159" y="csY159"/>
                  </a:cxn>
                  <a:cxn ang="0">
                    <a:pos x="csX160" y="csY160"/>
                  </a:cxn>
                  <a:cxn ang="0">
                    <a:pos x="csX161" y="csY161"/>
                  </a:cxn>
                  <a:cxn ang="0">
                    <a:pos x="csX162" y="csY162"/>
                  </a:cxn>
                  <a:cxn ang="0">
                    <a:pos x="csX163" y="csY163"/>
                  </a:cxn>
                  <a:cxn ang="0">
                    <a:pos x="csX164" y="csY164"/>
                  </a:cxn>
                  <a:cxn ang="0">
                    <a:pos x="csX165" y="csY165"/>
                  </a:cxn>
                  <a:cxn ang="0">
                    <a:pos x="csX166" y="csY166"/>
                  </a:cxn>
                  <a:cxn ang="0">
                    <a:pos x="csX167" y="csY167"/>
                  </a:cxn>
                  <a:cxn ang="0">
                    <a:pos x="csX168" y="csY168"/>
                  </a:cxn>
                  <a:cxn ang="0">
                    <a:pos x="csX169" y="csY169"/>
                  </a:cxn>
                  <a:cxn ang="0">
                    <a:pos x="csX170" y="csY170"/>
                  </a:cxn>
                  <a:cxn ang="0">
                    <a:pos x="csX171" y="csY171"/>
                  </a:cxn>
                  <a:cxn ang="0">
                    <a:pos x="csX172" y="csY172"/>
                  </a:cxn>
                  <a:cxn ang="0">
                    <a:pos x="csX173" y="csY173"/>
                  </a:cxn>
                  <a:cxn ang="0">
                    <a:pos x="csX174" y="csY174"/>
                  </a:cxn>
                  <a:cxn ang="0">
                    <a:pos x="csX175" y="csY175"/>
                  </a:cxn>
                  <a:cxn ang="0">
                    <a:pos x="csX176" y="csY176"/>
                  </a:cxn>
                  <a:cxn ang="0">
                    <a:pos x="csX177" y="csY177"/>
                  </a:cxn>
                  <a:cxn ang="0">
                    <a:pos x="csX178" y="csY178"/>
                  </a:cxn>
                  <a:cxn ang="0">
                    <a:pos x="csX179" y="csY179"/>
                  </a:cxn>
                  <a:cxn ang="0">
                    <a:pos x="csX180" y="csY180"/>
                  </a:cxn>
                  <a:cxn ang="0">
                    <a:pos x="csX181" y="csY181"/>
                  </a:cxn>
                  <a:cxn ang="0">
                    <a:pos x="csX182" y="csY182"/>
                  </a:cxn>
                  <a:cxn ang="0">
                    <a:pos x="csX183" y="csY183"/>
                  </a:cxn>
                  <a:cxn ang="0">
                    <a:pos x="csX184" y="csY184"/>
                  </a:cxn>
                  <a:cxn ang="0">
                    <a:pos x="csX185" y="csY185"/>
                  </a:cxn>
                  <a:cxn ang="0">
                    <a:pos x="csX186" y="csY186"/>
                  </a:cxn>
                  <a:cxn ang="0">
                    <a:pos x="csX187" y="csY187"/>
                  </a:cxn>
                  <a:cxn ang="0">
                    <a:pos x="csX188" y="csY188"/>
                  </a:cxn>
                  <a:cxn ang="0">
                    <a:pos x="csX189" y="csY189"/>
                  </a:cxn>
                  <a:cxn ang="0">
                    <a:pos x="csX190" y="csY190"/>
                  </a:cxn>
                  <a:cxn ang="0">
                    <a:pos x="csX191" y="csY191"/>
                  </a:cxn>
                  <a:cxn ang="0">
                    <a:pos x="csX192" y="csY192"/>
                  </a:cxn>
                  <a:cxn ang="0">
                    <a:pos x="csX193" y="csY193"/>
                  </a:cxn>
                  <a:cxn ang="0">
                    <a:pos x="csX194" y="csY194"/>
                  </a:cxn>
                  <a:cxn ang="0">
                    <a:pos x="csX195" y="csY195"/>
                  </a:cxn>
                  <a:cxn ang="0">
                    <a:pos x="csX196" y="csY196"/>
                  </a:cxn>
                  <a:cxn ang="0">
                    <a:pos x="csX197" y="csY197"/>
                  </a:cxn>
                  <a:cxn ang="0">
                    <a:pos x="csX198" y="csY198"/>
                  </a:cxn>
                  <a:cxn ang="0">
                    <a:pos x="csX199" y="csY199"/>
                  </a:cxn>
                  <a:cxn ang="0">
                    <a:pos x="csX200" y="csY200"/>
                  </a:cxn>
                  <a:cxn ang="0">
                    <a:pos x="csX201" y="csY201"/>
                  </a:cxn>
                  <a:cxn ang="0">
                    <a:pos x="csX202" y="csY202"/>
                  </a:cxn>
                  <a:cxn ang="0">
                    <a:pos x="csX203" y="csY203"/>
                  </a:cxn>
                  <a:cxn ang="0">
                    <a:pos x="csX204" y="csY204"/>
                  </a:cxn>
                  <a:cxn ang="0">
                    <a:pos x="csX205" y="csY205"/>
                  </a:cxn>
                </a:cxnLst>
                <a:rect l="l" t="t" r="r" b="b"/>
                <a:pathLst>
                  <a:path w="950467" h="902783">
                    <a:moveTo>
                      <a:pt x="479801" y="314986"/>
                    </a:moveTo>
                    <a:lnTo>
                      <a:pt x="357684" y="314986"/>
                    </a:lnTo>
                    <a:cubicBezTo>
                      <a:pt x="346226" y="314986"/>
                      <a:pt x="336908" y="324304"/>
                      <a:pt x="336908" y="335762"/>
                    </a:cubicBezTo>
                    <a:lnTo>
                      <a:pt x="336908" y="399767"/>
                    </a:lnTo>
                    <a:cubicBezTo>
                      <a:pt x="336908" y="411225"/>
                      <a:pt x="346226" y="420544"/>
                      <a:pt x="357684" y="420544"/>
                    </a:cubicBezTo>
                    <a:lnTo>
                      <a:pt x="479812" y="420544"/>
                    </a:lnTo>
                    <a:cubicBezTo>
                      <a:pt x="491270" y="420544"/>
                      <a:pt x="500588" y="411225"/>
                      <a:pt x="500588" y="399767"/>
                    </a:cubicBezTo>
                    <a:lnTo>
                      <a:pt x="500588" y="335762"/>
                    </a:lnTo>
                    <a:cubicBezTo>
                      <a:pt x="500578" y="324304"/>
                      <a:pt x="491259" y="314986"/>
                      <a:pt x="479801" y="314986"/>
                    </a:cubicBezTo>
                    <a:close/>
                    <a:moveTo>
                      <a:pt x="470757" y="390723"/>
                    </a:moveTo>
                    <a:lnTo>
                      <a:pt x="366728" y="390723"/>
                    </a:lnTo>
                    <a:lnTo>
                      <a:pt x="366728" y="344807"/>
                    </a:lnTo>
                    <a:lnTo>
                      <a:pt x="470757" y="344807"/>
                    </a:lnTo>
                    <a:lnTo>
                      <a:pt x="470757" y="390723"/>
                    </a:lnTo>
                    <a:close/>
                    <a:moveTo>
                      <a:pt x="935563" y="344311"/>
                    </a:moveTo>
                    <a:lnTo>
                      <a:pt x="915672" y="344311"/>
                    </a:lnTo>
                    <a:cubicBezTo>
                      <a:pt x="911814" y="330186"/>
                      <a:pt x="906216" y="316683"/>
                      <a:pt x="898943" y="303960"/>
                    </a:cubicBezTo>
                    <a:lnTo>
                      <a:pt x="913015" y="289888"/>
                    </a:lnTo>
                    <a:cubicBezTo>
                      <a:pt x="918834" y="284069"/>
                      <a:pt x="918834" y="274625"/>
                      <a:pt x="913015" y="268806"/>
                    </a:cubicBezTo>
                    <a:lnTo>
                      <a:pt x="868364" y="224154"/>
                    </a:lnTo>
                    <a:cubicBezTo>
                      <a:pt x="865570" y="221361"/>
                      <a:pt x="861776" y="219790"/>
                      <a:pt x="857823" y="219790"/>
                    </a:cubicBezTo>
                    <a:cubicBezTo>
                      <a:pt x="853870" y="219790"/>
                      <a:pt x="850075" y="221361"/>
                      <a:pt x="847282" y="224154"/>
                    </a:cubicBezTo>
                    <a:lnTo>
                      <a:pt x="833209" y="238227"/>
                    </a:lnTo>
                    <a:cubicBezTo>
                      <a:pt x="833093" y="238163"/>
                      <a:pt x="832967" y="238100"/>
                      <a:pt x="832851" y="238026"/>
                    </a:cubicBezTo>
                    <a:lnTo>
                      <a:pt x="832851" y="45326"/>
                    </a:lnTo>
                    <a:cubicBezTo>
                      <a:pt x="832851" y="20334"/>
                      <a:pt x="812518" y="0"/>
                      <a:pt x="787525" y="0"/>
                    </a:cubicBezTo>
                    <a:lnTo>
                      <a:pt x="290980" y="0"/>
                    </a:lnTo>
                    <a:cubicBezTo>
                      <a:pt x="265988" y="0"/>
                      <a:pt x="245654" y="20334"/>
                      <a:pt x="245654" y="45326"/>
                    </a:cubicBezTo>
                    <a:lnTo>
                      <a:pt x="245654" y="466471"/>
                    </a:lnTo>
                    <a:cubicBezTo>
                      <a:pt x="245654" y="491464"/>
                      <a:pt x="265988" y="511797"/>
                      <a:pt x="290980" y="511797"/>
                    </a:cubicBezTo>
                    <a:lnTo>
                      <a:pt x="578845" y="511797"/>
                    </a:lnTo>
                    <a:cubicBezTo>
                      <a:pt x="579129" y="512135"/>
                      <a:pt x="579424" y="512472"/>
                      <a:pt x="579741" y="512788"/>
                    </a:cubicBezTo>
                    <a:lnTo>
                      <a:pt x="624392" y="557440"/>
                    </a:lnTo>
                    <a:cubicBezTo>
                      <a:pt x="630211" y="563258"/>
                      <a:pt x="639656" y="563258"/>
                      <a:pt x="645474" y="557440"/>
                    </a:cubicBezTo>
                    <a:lnTo>
                      <a:pt x="659547" y="543368"/>
                    </a:lnTo>
                    <a:cubicBezTo>
                      <a:pt x="667168" y="547721"/>
                      <a:pt x="675073" y="551442"/>
                      <a:pt x="683211" y="554583"/>
                    </a:cubicBezTo>
                    <a:lnTo>
                      <a:pt x="524516" y="646184"/>
                    </a:lnTo>
                    <a:cubicBezTo>
                      <a:pt x="523315" y="635759"/>
                      <a:pt x="519994" y="625556"/>
                      <a:pt x="514608" y="616132"/>
                    </a:cubicBezTo>
                    <a:cubicBezTo>
                      <a:pt x="504183" y="597907"/>
                      <a:pt x="487370" y="584857"/>
                      <a:pt x="467268" y="579386"/>
                    </a:cubicBezTo>
                    <a:lnTo>
                      <a:pt x="253570" y="521221"/>
                    </a:lnTo>
                    <a:cubicBezTo>
                      <a:pt x="224762" y="513378"/>
                      <a:pt x="193698" y="521358"/>
                      <a:pt x="163761" y="544285"/>
                    </a:cubicBezTo>
                    <a:lnTo>
                      <a:pt x="107198" y="587598"/>
                    </a:lnTo>
                    <a:lnTo>
                      <a:pt x="104995" y="579365"/>
                    </a:lnTo>
                    <a:cubicBezTo>
                      <a:pt x="103098" y="572271"/>
                      <a:pt x="98533" y="566336"/>
                      <a:pt x="92156" y="562658"/>
                    </a:cubicBezTo>
                    <a:cubicBezTo>
                      <a:pt x="85779" y="558979"/>
                      <a:pt x="78358" y="557988"/>
                      <a:pt x="71264" y="559896"/>
                    </a:cubicBezTo>
                    <a:lnTo>
                      <a:pt x="20414" y="573525"/>
                    </a:lnTo>
                    <a:cubicBezTo>
                      <a:pt x="13320" y="575423"/>
                      <a:pt x="7385" y="579987"/>
                      <a:pt x="3707" y="586364"/>
                    </a:cubicBezTo>
                    <a:cubicBezTo>
                      <a:pt x="28" y="592742"/>
                      <a:pt x="-953" y="600162"/>
                      <a:pt x="945" y="607256"/>
                    </a:cubicBezTo>
                    <a:lnTo>
                      <a:pt x="74658" y="882366"/>
                    </a:lnTo>
                    <a:cubicBezTo>
                      <a:pt x="77947" y="894657"/>
                      <a:pt x="89110" y="902784"/>
                      <a:pt x="101263" y="902784"/>
                    </a:cubicBezTo>
                    <a:cubicBezTo>
                      <a:pt x="103614" y="902784"/>
                      <a:pt x="106007" y="902478"/>
                      <a:pt x="108379" y="901846"/>
                    </a:cubicBezTo>
                    <a:lnTo>
                      <a:pt x="159228" y="888216"/>
                    </a:lnTo>
                    <a:cubicBezTo>
                      <a:pt x="173891" y="884285"/>
                      <a:pt x="182629" y="869158"/>
                      <a:pt x="178698" y="854485"/>
                    </a:cubicBezTo>
                    <a:lnTo>
                      <a:pt x="175946" y="844208"/>
                    </a:lnTo>
                    <a:cubicBezTo>
                      <a:pt x="206052" y="821713"/>
                      <a:pt x="233743" y="815410"/>
                      <a:pt x="267274" y="823094"/>
                    </a:cubicBezTo>
                    <a:lnTo>
                      <a:pt x="389676" y="851154"/>
                    </a:lnTo>
                    <a:cubicBezTo>
                      <a:pt x="400322" y="853589"/>
                      <a:pt x="410684" y="854812"/>
                      <a:pt x="420761" y="854812"/>
                    </a:cubicBezTo>
                    <a:cubicBezTo>
                      <a:pt x="441632" y="854812"/>
                      <a:pt x="461239" y="849584"/>
                      <a:pt x="479295" y="839159"/>
                    </a:cubicBezTo>
                    <a:lnTo>
                      <a:pt x="785396" y="662439"/>
                    </a:lnTo>
                    <a:cubicBezTo>
                      <a:pt x="819896" y="642516"/>
                      <a:pt x="831755" y="598244"/>
                      <a:pt x="811843" y="563743"/>
                    </a:cubicBezTo>
                    <a:cubicBezTo>
                      <a:pt x="810220" y="560929"/>
                      <a:pt x="808417" y="558272"/>
                      <a:pt x="806467" y="555743"/>
                    </a:cubicBezTo>
                    <a:cubicBezTo>
                      <a:pt x="815701" y="552380"/>
                      <a:pt x="824629" y="548269"/>
                      <a:pt x="833209" y="543368"/>
                    </a:cubicBezTo>
                    <a:lnTo>
                      <a:pt x="847282" y="557440"/>
                    </a:lnTo>
                    <a:cubicBezTo>
                      <a:pt x="850075" y="560233"/>
                      <a:pt x="853870" y="561804"/>
                      <a:pt x="857823" y="561804"/>
                    </a:cubicBezTo>
                    <a:cubicBezTo>
                      <a:pt x="861776" y="561804"/>
                      <a:pt x="865570" y="560233"/>
                      <a:pt x="868364" y="557440"/>
                    </a:cubicBezTo>
                    <a:lnTo>
                      <a:pt x="913015" y="512788"/>
                    </a:lnTo>
                    <a:cubicBezTo>
                      <a:pt x="915809" y="509995"/>
                      <a:pt x="917379" y="506200"/>
                      <a:pt x="917379" y="502247"/>
                    </a:cubicBezTo>
                    <a:cubicBezTo>
                      <a:pt x="917379" y="498294"/>
                      <a:pt x="915809" y="494499"/>
                      <a:pt x="913015" y="491706"/>
                    </a:cubicBezTo>
                    <a:lnTo>
                      <a:pt x="898943" y="477634"/>
                    </a:lnTo>
                    <a:cubicBezTo>
                      <a:pt x="906216" y="464900"/>
                      <a:pt x="911814" y="451397"/>
                      <a:pt x="915672" y="437283"/>
                    </a:cubicBezTo>
                    <a:lnTo>
                      <a:pt x="935563" y="437283"/>
                    </a:lnTo>
                    <a:cubicBezTo>
                      <a:pt x="943795" y="437283"/>
                      <a:pt x="950468" y="430610"/>
                      <a:pt x="950468" y="422378"/>
                    </a:cubicBezTo>
                    <a:lnTo>
                      <a:pt x="950468" y="359237"/>
                    </a:lnTo>
                    <a:cubicBezTo>
                      <a:pt x="950478" y="350984"/>
                      <a:pt x="943795" y="344311"/>
                      <a:pt x="935563" y="344311"/>
                    </a:cubicBezTo>
                    <a:close/>
                    <a:moveTo>
                      <a:pt x="464043" y="29820"/>
                    </a:moveTo>
                    <a:lnTo>
                      <a:pt x="614463" y="29820"/>
                    </a:lnTo>
                    <a:lnTo>
                      <a:pt x="614463" y="131172"/>
                    </a:lnTo>
                    <a:lnTo>
                      <a:pt x="557225" y="84254"/>
                    </a:lnTo>
                    <a:cubicBezTo>
                      <a:pt x="546642" y="75579"/>
                      <a:pt x="531853" y="75568"/>
                      <a:pt x="521280" y="84254"/>
                    </a:cubicBezTo>
                    <a:lnTo>
                      <a:pt x="464043" y="131172"/>
                    </a:lnTo>
                    <a:lnTo>
                      <a:pt x="464043" y="29820"/>
                    </a:lnTo>
                    <a:close/>
                    <a:moveTo>
                      <a:pt x="275475" y="466471"/>
                    </a:moveTo>
                    <a:lnTo>
                      <a:pt x="275475" y="45326"/>
                    </a:lnTo>
                    <a:cubicBezTo>
                      <a:pt x="275475" y="36778"/>
                      <a:pt x="282432" y="29820"/>
                      <a:pt x="290980" y="29820"/>
                    </a:cubicBezTo>
                    <a:lnTo>
                      <a:pt x="434233" y="29820"/>
                    </a:lnTo>
                    <a:lnTo>
                      <a:pt x="434233" y="134271"/>
                    </a:lnTo>
                    <a:cubicBezTo>
                      <a:pt x="434233" y="145350"/>
                      <a:pt x="440452" y="155174"/>
                      <a:pt x="450445" y="159907"/>
                    </a:cubicBezTo>
                    <a:cubicBezTo>
                      <a:pt x="460448" y="164640"/>
                      <a:pt x="471980" y="163217"/>
                      <a:pt x="480550" y="156197"/>
                    </a:cubicBezTo>
                    <a:lnTo>
                      <a:pt x="539253" y="108066"/>
                    </a:lnTo>
                    <a:lnTo>
                      <a:pt x="597955" y="156197"/>
                    </a:lnTo>
                    <a:cubicBezTo>
                      <a:pt x="603173" y="160476"/>
                      <a:pt x="609487" y="162669"/>
                      <a:pt x="615886" y="162669"/>
                    </a:cubicBezTo>
                    <a:cubicBezTo>
                      <a:pt x="619997" y="162669"/>
                      <a:pt x="624150" y="161762"/>
                      <a:pt x="628071" y="159907"/>
                    </a:cubicBezTo>
                    <a:cubicBezTo>
                      <a:pt x="638074" y="155174"/>
                      <a:pt x="644283" y="145350"/>
                      <a:pt x="644283" y="134271"/>
                    </a:cubicBezTo>
                    <a:lnTo>
                      <a:pt x="644283" y="29820"/>
                    </a:lnTo>
                    <a:lnTo>
                      <a:pt x="787535" y="29820"/>
                    </a:lnTo>
                    <a:cubicBezTo>
                      <a:pt x="796084" y="29820"/>
                      <a:pt x="803041" y="36778"/>
                      <a:pt x="803041" y="45326"/>
                    </a:cubicBezTo>
                    <a:lnTo>
                      <a:pt x="803041" y="224618"/>
                    </a:lnTo>
                    <a:cubicBezTo>
                      <a:pt x="799689" y="223480"/>
                      <a:pt x="796295" y="222436"/>
                      <a:pt x="792869" y="221498"/>
                    </a:cubicBezTo>
                    <a:lnTo>
                      <a:pt x="792869" y="201607"/>
                    </a:lnTo>
                    <a:cubicBezTo>
                      <a:pt x="792869" y="193375"/>
                      <a:pt x="786197" y="186702"/>
                      <a:pt x="777964" y="186702"/>
                    </a:cubicBezTo>
                    <a:lnTo>
                      <a:pt x="714823" y="186702"/>
                    </a:lnTo>
                    <a:cubicBezTo>
                      <a:pt x="706591" y="186702"/>
                      <a:pt x="699919" y="193375"/>
                      <a:pt x="699919" y="201607"/>
                    </a:cubicBezTo>
                    <a:lnTo>
                      <a:pt x="699919" y="221498"/>
                    </a:lnTo>
                    <a:cubicBezTo>
                      <a:pt x="685794" y="225356"/>
                      <a:pt x="672291" y="230953"/>
                      <a:pt x="659557" y="238227"/>
                    </a:cubicBezTo>
                    <a:lnTo>
                      <a:pt x="645485" y="224154"/>
                    </a:lnTo>
                    <a:cubicBezTo>
                      <a:pt x="642691" y="221361"/>
                      <a:pt x="638897" y="219790"/>
                      <a:pt x="634944" y="219790"/>
                    </a:cubicBezTo>
                    <a:cubicBezTo>
                      <a:pt x="630991" y="219790"/>
                      <a:pt x="627196" y="221361"/>
                      <a:pt x="624403" y="224154"/>
                    </a:cubicBezTo>
                    <a:lnTo>
                      <a:pt x="579751" y="268806"/>
                    </a:lnTo>
                    <a:cubicBezTo>
                      <a:pt x="573932" y="274635"/>
                      <a:pt x="573932" y="284069"/>
                      <a:pt x="579751" y="289888"/>
                    </a:cubicBezTo>
                    <a:lnTo>
                      <a:pt x="593823" y="303960"/>
                    </a:lnTo>
                    <a:cubicBezTo>
                      <a:pt x="586550" y="316694"/>
                      <a:pt x="580953" y="330197"/>
                      <a:pt x="577095" y="344311"/>
                    </a:cubicBezTo>
                    <a:lnTo>
                      <a:pt x="557204" y="344311"/>
                    </a:lnTo>
                    <a:cubicBezTo>
                      <a:pt x="548971" y="344311"/>
                      <a:pt x="542299" y="350984"/>
                      <a:pt x="542299" y="359216"/>
                    </a:cubicBezTo>
                    <a:lnTo>
                      <a:pt x="542299" y="422357"/>
                    </a:lnTo>
                    <a:cubicBezTo>
                      <a:pt x="542299" y="430589"/>
                      <a:pt x="548971" y="437262"/>
                      <a:pt x="557204" y="437262"/>
                    </a:cubicBezTo>
                    <a:lnTo>
                      <a:pt x="577095" y="437262"/>
                    </a:lnTo>
                    <a:cubicBezTo>
                      <a:pt x="580953" y="451387"/>
                      <a:pt x="586550" y="464890"/>
                      <a:pt x="593823" y="477623"/>
                    </a:cubicBezTo>
                    <a:lnTo>
                      <a:pt x="589470" y="481977"/>
                    </a:lnTo>
                    <a:lnTo>
                      <a:pt x="290980" y="481977"/>
                    </a:lnTo>
                    <a:cubicBezTo>
                      <a:pt x="282432" y="481977"/>
                      <a:pt x="275475" y="475020"/>
                      <a:pt x="275475" y="466471"/>
                    </a:cubicBezTo>
                    <a:close/>
                    <a:moveTo>
                      <a:pt x="102876" y="872436"/>
                    </a:moveTo>
                    <a:lnTo>
                      <a:pt x="30333" y="601733"/>
                    </a:lnTo>
                    <a:lnTo>
                      <a:pt x="76777" y="589284"/>
                    </a:lnTo>
                    <a:lnTo>
                      <a:pt x="149309" y="859998"/>
                    </a:lnTo>
                    <a:lnTo>
                      <a:pt x="102876" y="872436"/>
                    </a:lnTo>
                    <a:close/>
                    <a:moveTo>
                      <a:pt x="770501" y="636613"/>
                    </a:moveTo>
                    <a:lnTo>
                      <a:pt x="464401" y="813333"/>
                    </a:lnTo>
                    <a:cubicBezTo>
                      <a:pt x="444078" y="825065"/>
                      <a:pt x="421815" y="827932"/>
                      <a:pt x="396348" y="822093"/>
                    </a:cubicBezTo>
                    <a:lnTo>
                      <a:pt x="273946" y="794032"/>
                    </a:lnTo>
                    <a:cubicBezTo>
                      <a:pt x="235166" y="785146"/>
                      <a:pt x="201709" y="791155"/>
                      <a:pt x="167746" y="813554"/>
                    </a:cubicBezTo>
                    <a:lnTo>
                      <a:pt x="115557" y="618767"/>
                    </a:lnTo>
                    <a:lnTo>
                      <a:pt x="181902" y="567960"/>
                    </a:lnTo>
                    <a:cubicBezTo>
                      <a:pt x="204492" y="550662"/>
                      <a:pt x="225974" y="544611"/>
                      <a:pt x="245749" y="549998"/>
                    </a:cubicBezTo>
                    <a:lnTo>
                      <a:pt x="459447" y="608163"/>
                    </a:lnTo>
                    <a:cubicBezTo>
                      <a:pt x="471864" y="611547"/>
                      <a:pt x="482268" y="619632"/>
                      <a:pt x="488730" y="630942"/>
                    </a:cubicBezTo>
                    <a:cubicBezTo>
                      <a:pt x="495202" y="642253"/>
                      <a:pt x="496899" y="655313"/>
                      <a:pt x="493515" y="667730"/>
                    </a:cubicBezTo>
                    <a:cubicBezTo>
                      <a:pt x="490132" y="680169"/>
                      <a:pt x="482047" y="690583"/>
                      <a:pt x="470747" y="697045"/>
                    </a:cubicBezTo>
                    <a:cubicBezTo>
                      <a:pt x="459457" y="703506"/>
                      <a:pt x="446386" y="705193"/>
                      <a:pt x="433948" y="701809"/>
                    </a:cubicBezTo>
                    <a:lnTo>
                      <a:pt x="319800" y="670745"/>
                    </a:lnTo>
                    <a:cubicBezTo>
                      <a:pt x="311852" y="668584"/>
                      <a:pt x="303661" y="673264"/>
                      <a:pt x="301500" y="681212"/>
                    </a:cubicBezTo>
                    <a:cubicBezTo>
                      <a:pt x="299339" y="689160"/>
                      <a:pt x="304030" y="697350"/>
                      <a:pt x="311968" y="699511"/>
                    </a:cubicBezTo>
                    <a:lnTo>
                      <a:pt x="426116" y="730576"/>
                    </a:lnTo>
                    <a:cubicBezTo>
                      <a:pt x="432915" y="732431"/>
                      <a:pt x="439819" y="733337"/>
                      <a:pt x="446682" y="733337"/>
                    </a:cubicBezTo>
                    <a:cubicBezTo>
                      <a:pt x="460163" y="733337"/>
                      <a:pt x="473498" y="729817"/>
                      <a:pt x="485557" y="722912"/>
                    </a:cubicBezTo>
                    <a:cubicBezTo>
                      <a:pt x="501347" y="713879"/>
                      <a:pt x="513237" y="700028"/>
                      <a:pt x="519699" y="683394"/>
                    </a:cubicBezTo>
                    <a:lnTo>
                      <a:pt x="728063" y="563100"/>
                    </a:lnTo>
                    <a:cubicBezTo>
                      <a:pt x="737824" y="557471"/>
                      <a:pt x="749261" y="555985"/>
                      <a:pt x="760245" y="558926"/>
                    </a:cubicBezTo>
                    <a:cubicBezTo>
                      <a:pt x="771239" y="561877"/>
                      <a:pt x="780388" y="568866"/>
                      <a:pt x="786028" y="578627"/>
                    </a:cubicBezTo>
                    <a:cubicBezTo>
                      <a:pt x="797728" y="598908"/>
                      <a:pt x="790761" y="624913"/>
                      <a:pt x="770501" y="636613"/>
                    </a:cubicBezTo>
                    <a:close/>
                    <a:moveTo>
                      <a:pt x="920658" y="407452"/>
                    </a:moveTo>
                    <a:lnTo>
                      <a:pt x="903887" y="407452"/>
                    </a:lnTo>
                    <a:cubicBezTo>
                      <a:pt x="896772" y="407452"/>
                      <a:pt x="890658" y="412469"/>
                      <a:pt x="889267" y="419448"/>
                    </a:cubicBezTo>
                    <a:cubicBezTo>
                      <a:pt x="885546" y="438126"/>
                      <a:pt x="878272" y="455656"/>
                      <a:pt x="867668" y="471552"/>
                    </a:cubicBezTo>
                    <a:cubicBezTo>
                      <a:pt x="863726" y="477465"/>
                      <a:pt x="864495" y="485339"/>
                      <a:pt x="869523" y="490367"/>
                    </a:cubicBezTo>
                    <a:lnTo>
                      <a:pt x="881392" y="502237"/>
                    </a:lnTo>
                    <a:lnTo>
                      <a:pt x="857833" y="525796"/>
                    </a:lnTo>
                    <a:lnTo>
                      <a:pt x="845964" y="513926"/>
                    </a:lnTo>
                    <a:cubicBezTo>
                      <a:pt x="840936" y="508898"/>
                      <a:pt x="833062" y="508118"/>
                      <a:pt x="827148" y="512071"/>
                    </a:cubicBezTo>
                    <a:cubicBezTo>
                      <a:pt x="811832" y="522296"/>
                      <a:pt x="794967" y="529380"/>
                      <a:pt x="777036" y="533227"/>
                    </a:cubicBezTo>
                    <a:cubicBezTo>
                      <a:pt x="774106" y="532015"/>
                      <a:pt x="771081" y="530971"/>
                      <a:pt x="767971" y="530139"/>
                    </a:cubicBezTo>
                    <a:cubicBezTo>
                      <a:pt x="751548" y="525732"/>
                      <a:pt x="734535" y="527166"/>
                      <a:pt x="719346" y="534102"/>
                    </a:cubicBezTo>
                    <a:cubicBezTo>
                      <a:pt x="718819" y="533933"/>
                      <a:pt x="718281" y="533786"/>
                      <a:pt x="717733" y="533680"/>
                    </a:cubicBezTo>
                    <a:cubicBezTo>
                      <a:pt x="699054" y="529959"/>
                      <a:pt x="681524" y="522686"/>
                      <a:pt x="665618" y="512082"/>
                    </a:cubicBezTo>
                    <a:cubicBezTo>
                      <a:pt x="659705" y="508139"/>
                      <a:pt x="651830" y="508919"/>
                      <a:pt x="646802" y="513937"/>
                    </a:cubicBezTo>
                    <a:lnTo>
                      <a:pt x="634933" y="525806"/>
                    </a:lnTo>
                    <a:lnTo>
                      <a:pt x="611374" y="502247"/>
                    </a:lnTo>
                    <a:lnTo>
                      <a:pt x="623243" y="490378"/>
                    </a:lnTo>
                    <a:cubicBezTo>
                      <a:pt x="628271" y="485350"/>
                      <a:pt x="629051" y="477476"/>
                      <a:pt x="625098" y="471562"/>
                    </a:cubicBezTo>
                    <a:cubicBezTo>
                      <a:pt x="614494" y="455677"/>
                      <a:pt x="607232" y="438137"/>
                      <a:pt x="603500" y="419458"/>
                    </a:cubicBezTo>
                    <a:cubicBezTo>
                      <a:pt x="602109" y="412490"/>
                      <a:pt x="595984" y="407462"/>
                      <a:pt x="588880" y="407462"/>
                    </a:cubicBezTo>
                    <a:lnTo>
                      <a:pt x="572109" y="407462"/>
                    </a:lnTo>
                    <a:lnTo>
                      <a:pt x="572109" y="374121"/>
                    </a:lnTo>
                    <a:lnTo>
                      <a:pt x="588880" y="374121"/>
                    </a:lnTo>
                    <a:cubicBezTo>
                      <a:pt x="595995" y="374121"/>
                      <a:pt x="602109" y="369104"/>
                      <a:pt x="603500" y="362126"/>
                    </a:cubicBezTo>
                    <a:cubicBezTo>
                      <a:pt x="607221" y="343447"/>
                      <a:pt x="614494" y="325917"/>
                      <a:pt x="625098" y="310021"/>
                    </a:cubicBezTo>
                    <a:cubicBezTo>
                      <a:pt x="629041" y="304108"/>
                      <a:pt x="628271" y="296234"/>
                      <a:pt x="623243" y="291206"/>
                    </a:cubicBezTo>
                    <a:lnTo>
                      <a:pt x="611374" y="279337"/>
                    </a:lnTo>
                    <a:lnTo>
                      <a:pt x="634933" y="255777"/>
                    </a:lnTo>
                    <a:lnTo>
                      <a:pt x="646802" y="267647"/>
                    </a:lnTo>
                    <a:cubicBezTo>
                      <a:pt x="651830" y="272675"/>
                      <a:pt x="659705" y="273455"/>
                      <a:pt x="665629" y="269502"/>
                    </a:cubicBezTo>
                    <a:cubicBezTo>
                      <a:pt x="681514" y="258898"/>
                      <a:pt x="699044" y="251635"/>
                      <a:pt x="717733" y="247903"/>
                    </a:cubicBezTo>
                    <a:cubicBezTo>
                      <a:pt x="724711" y="246512"/>
                      <a:pt x="729728" y="240388"/>
                      <a:pt x="729728" y="233283"/>
                    </a:cubicBezTo>
                    <a:lnTo>
                      <a:pt x="729728" y="216512"/>
                    </a:lnTo>
                    <a:lnTo>
                      <a:pt x="763049" y="216512"/>
                    </a:lnTo>
                    <a:lnTo>
                      <a:pt x="763049" y="233283"/>
                    </a:lnTo>
                    <a:cubicBezTo>
                      <a:pt x="763049" y="240398"/>
                      <a:pt x="768066" y="246512"/>
                      <a:pt x="775044" y="247903"/>
                    </a:cubicBezTo>
                    <a:cubicBezTo>
                      <a:pt x="793723" y="251624"/>
                      <a:pt x="811253" y="258898"/>
                      <a:pt x="827148" y="269502"/>
                    </a:cubicBezTo>
                    <a:cubicBezTo>
                      <a:pt x="833062" y="273444"/>
                      <a:pt x="840936" y="272675"/>
                      <a:pt x="845964" y="267647"/>
                    </a:cubicBezTo>
                    <a:lnTo>
                      <a:pt x="857833" y="255777"/>
                    </a:lnTo>
                    <a:lnTo>
                      <a:pt x="881392" y="279337"/>
                    </a:lnTo>
                    <a:lnTo>
                      <a:pt x="869523" y="291206"/>
                    </a:lnTo>
                    <a:cubicBezTo>
                      <a:pt x="864495" y="296234"/>
                      <a:pt x="863715" y="304108"/>
                      <a:pt x="867668" y="310021"/>
                    </a:cubicBezTo>
                    <a:cubicBezTo>
                      <a:pt x="878272" y="325907"/>
                      <a:pt x="885535" y="343436"/>
                      <a:pt x="889267" y="362126"/>
                    </a:cubicBezTo>
                    <a:cubicBezTo>
                      <a:pt x="890658" y="369093"/>
                      <a:pt x="896782" y="374121"/>
                      <a:pt x="903887" y="374121"/>
                    </a:cubicBezTo>
                    <a:lnTo>
                      <a:pt x="920658" y="374121"/>
                    </a:lnTo>
                    <a:lnTo>
                      <a:pt x="920658" y="407452"/>
                    </a:lnTo>
                    <a:close/>
                    <a:moveTo>
                      <a:pt x="746383" y="279632"/>
                    </a:moveTo>
                    <a:cubicBezTo>
                      <a:pt x="685087" y="279632"/>
                      <a:pt x="635228" y="329491"/>
                      <a:pt x="635228" y="390787"/>
                    </a:cubicBezTo>
                    <a:cubicBezTo>
                      <a:pt x="635228" y="452082"/>
                      <a:pt x="685087" y="501941"/>
                      <a:pt x="746383" y="501941"/>
                    </a:cubicBezTo>
                    <a:cubicBezTo>
                      <a:pt x="807679" y="501941"/>
                      <a:pt x="857538" y="452082"/>
                      <a:pt x="857538" y="390787"/>
                    </a:cubicBezTo>
                    <a:cubicBezTo>
                      <a:pt x="857538" y="329491"/>
                      <a:pt x="807669" y="279632"/>
                      <a:pt x="746383" y="279632"/>
                    </a:cubicBezTo>
                    <a:close/>
                    <a:moveTo>
                      <a:pt x="746383" y="472121"/>
                    </a:moveTo>
                    <a:cubicBezTo>
                      <a:pt x="701531" y="472121"/>
                      <a:pt x="665049" y="435638"/>
                      <a:pt x="665049" y="390787"/>
                    </a:cubicBezTo>
                    <a:cubicBezTo>
                      <a:pt x="665049" y="345935"/>
                      <a:pt x="701542" y="309452"/>
                      <a:pt x="746383" y="309452"/>
                    </a:cubicBezTo>
                    <a:cubicBezTo>
                      <a:pt x="791235" y="309452"/>
                      <a:pt x="827718" y="345935"/>
                      <a:pt x="827718" y="390787"/>
                    </a:cubicBezTo>
                    <a:cubicBezTo>
                      <a:pt x="827718" y="435638"/>
                      <a:pt x="791225" y="472121"/>
                      <a:pt x="746383" y="472121"/>
                    </a:cubicBezTo>
                    <a:close/>
                  </a:path>
                </a:pathLst>
              </a:custGeom>
              <a:solidFill>
                <a:schemeClr val="bg1"/>
              </a:solidFill>
              <a:ln w="10497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10" name="Agrupar 9">
                <a:extLst>
                  <a:ext uri="{FF2B5EF4-FFF2-40B4-BE49-F238E27FC236}">
                    <a16:creationId xmlns:a16="http://schemas.microsoft.com/office/drawing/2014/main" id="{A9E76D83-04E0-E2D1-C4AE-8602A11FBA26}"/>
                  </a:ext>
                </a:extLst>
              </p:cNvPr>
              <p:cNvGrpSpPr/>
              <p:nvPr/>
            </p:nvGrpSpPr>
            <p:grpSpPr>
              <a:xfrm>
                <a:off x="5435054" y="4112956"/>
                <a:ext cx="504000" cy="504000"/>
                <a:chOff x="7137508" y="-21686"/>
                <a:chExt cx="827183" cy="827215"/>
              </a:xfrm>
              <a:solidFill>
                <a:schemeClr val="bg1"/>
              </a:solidFill>
            </p:grpSpPr>
            <p:sp>
              <p:nvSpPr>
                <p:cNvPr id="12" name="Forma Livre: Forma 11">
                  <a:extLst>
                    <a:ext uri="{FF2B5EF4-FFF2-40B4-BE49-F238E27FC236}">
                      <a16:creationId xmlns:a16="http://schemas.microsoft.com/office/drawing/2014/main" id="{CE6AD237-6EDA-D1FA-8845-5A3FA4B9746B}"/>
                    </a:ext>
                  </a:extLst>
                </p:cNvPr>
                <p:cNvSpPr/>
                <p:nvPr/>
              </p:nvSpPr>
              <p:spPr>
                <a:xfrm>
                  <a:off x="7638841" y="404472"/>
                  <a:ext cx="325850" cy="401057"/>
                </a:xfrm>
                <a:custGeom>
                  <a:avLst/>
                  <a:gdLst>
                    <a:gd name="csX0" fmla="*/ 162925 w 325850"/>
                    <a:gd name="csY0" fmla="*/ 0 h 401057"/>
                    <a:gd name="csX1" fmla="*/ 0 w 325850"/>
                    <a:gd name="csY1" fmla="*/ 87734 h 401057"/>
                    <a:gd name="csX2" fmla="*/ 0 w 325850"/>
                    <a:gd name="csY2" fmla="*/ 313324 h 401057"/>
                    <a:gd name="csX3" fmla="*/ 162925 w 325850"/>
                    <a:gd name="csY3" fmla="*/ 401058 h 401057"/>
                    <a:gd name="csX4" fmla="*/ 325850 w 325850"/>
                    <a:gd name="csY4" fmla="*/ 313324 h 401057"/>
                    <a:gd name="csX5" fmla="*/ 325850 w 325850"/>
                    <a:gd name="csY5" fmla="*/ 87734 h 401057"/>
                    <a:gd name="csX6" fmla="*/ 162925 w 325850"/>
                    <a:gd name="csY6" fmla="*/ 0 h 401057"/>
                    <a:gd name="csX7" fmla="*/ 300780 w 325850"/>
                    <a:gd name="csY7" fmla="*/ 200511 h 401057"/>
                    <a:gd name="csX8" fmla="*/ 162925 w 325850"/>
                    <a:gd name="csY8" fmla="*/ 263167 h 401057"/>
                    <a:gd name="csX9" fmla="*/ 25070 w 325850"/>
                    <a:gd name="csY9" fmla="*/ 200511 h 401057"/>
                    <a:gd name="csX10" fmla="*/ 25070 w 325850"/>
                    <a:gd name="csY10" fmla="*/ 134952 h 401057"/>
                    <a:gd name="csX11" fmla="*/ 162925 w 325850"/>
                    <a:gd name="csY11" fmla="*/ 175433 h 401057"/>
                    <a:gd name="csX12" fmla="*/ 300780 w 325850"/>
                    <a:gd name="csY12" fmla="*/ 134952 h 401057"/>
                    <a:gd name="csX13" fmla="*/ 162925 w 325850"/>
                    <a:gd name="csY13" fmla="*/ 25079 h 401057"/>
                    <a:gd name="csX14" fmla="*/ 300780 w 325850"/>
                    <a:gd name="csY14" fmla="*/ 87736 h 401057"/>
                    <a:gd name="csX15" fmla="*/ 162925 w 325850"/>
                    <a:gd name="csY15" fmla="*/ 150392 h 401057"/>
                    <a:gd name="csX16" fmla="*/ 25070 w 325850"/>
                    <a:gd name="csY16" fmla="*/ 87736 h 401057"/>
                    <a:gd name="csX17" fmla="*/ 162925 w 325850"/>
                    <a:gd name="csY17" fmla="*/ 25079 h 401057"/>
                    <a:gd name="csX18" fmla="*/ 162925 w 325850"/>
                    <a:gd name="csY18" fmla="*/ 375980 h 401057"/>
                    <a:gd name="csX19" fmla="*/ 25070 w 325850"/>
                    <a:gd name="csY19" fmla="*/ 313324 h 401057"/>
                    <a:gd name="csX20" fmla="*/ 25070 w 325850"/>
                    <a:gd name="csY20" fmla="*/ 247765 h 401057"/>
                    <a:gd name="csX21" fmla="*/ 162925 w 325850"/>
                    <a:gd name="csY21" fmla="*/ 288247 h 401057"/>
                    <a:gd name="csX22" fmla="*/ 300780 w 325850"/>
                    <a:gd name="csY22" fmla="*/ 247765 h 401057"/>
                    <a:gd name="csX23" fmla="*/ 300780 w 325850"/>
                    <a:gd name="csY23" fmla="*/ 313324 h 401057"/>
                    <a:gd name="csX24" fmla="*/ 162925 w 325850"/>
                    <a:gd name="csY24" fmla="*/ 375980 h 40105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</a:cxnLst>
                  <a:rect l="l" t="t" r="r" b="b"/>
                  <a:pathLst>
                    <a:path w="325850" h="401057">
                      <a:moveTo>
                        <a:pt x="162925" y="0"/>
                      </a:moveTo>
                      <a:cubicBezTo>
                        <a:pt x="71582" y="0"/>
                        <a:pt x="0" y="38547"/>
                        <a:pt x="0" y="87734"/>
                      </a:cubicBezTo>
                      <a:lnTo>
                        <a:pt x="0" y="313324"/>
                      </a:lnTo>
                      <a:cubicBezTo>
                        <a:pt x="0" y="362512"/>
                        <a:pt x="71586" y="401058"/>
                        <a:pt x="162925" y="401058"/>
                      </a:cubicBezTo>
                      <a:cubicBezTo>
                        <a:pt x="254264" y="401058"/>
                        <a:pt x="325850" y="362511"/>
                        <a:pt x="325850" y="313324"/>
                      </a:cubicBezTo>
                      <a:lnTo>
                        <a:pt x="325850" y="87734"/>
                      </a:lnTo>
                      <a:cubicBezTo>
                        <a:pt x="325850" y="38546"/>
                        <a:pt x="254264" y="0"/>
                        <a:pt x="162925" y="0"/>
                      </a:cubicBezTo>
                      <a:close/>
                      <a:moveTo>
                        <a:pt x="300780" y="200511"/>
                      </a:moveTo>
                      <a:cubicBezTo>
                        <a:pt x="300780" y="230165"/>
                        <a:pt x="244151" y="263167"/>
                        <a:pt x="162925" y="263167"/>
                      </a:cubicBezTo>
                      <a:cubicBezTo>
                        <a:pt x="81665" y="263167"/>
                        <a:pt x="25070" y="230127"/>
                        <a:pt x="25070" y="200511"/>
                      </a:cubicBezTo>
                      <a:lnTo>
                        <a:pt x="25070" y="134952"/>
                      </a:lnTo>
                      <a:cubicBezTo>
                        <a:pt x="53682" y="159434"/>
                        <a:pt x="104135" y="175433"/>
                        <a:pt x="162925" y="175433"/>
                      </a:cubicBezTo>
                      <a:cubicBezTo>
                        <a:pt x="221715" y="175433"/>
                        <a:pt x="272205" y="159434"/>
                        <a:pt x="300780" y="134952"/>
                      </a:cubicBezTo>
                      <a:close/>
                      <a:moveTo>
                        <a:pt x="162925" y="25079"/>
                      </a:moveTo>
                      <a:cubicBezTo>
                        <a:pt x="244185" y="25079"/>
                        <a:pt x="300780" y="58120"/>
                        <a:pt x="300780" y="87736"/>
                      </a:cubicBezTo>
                      <a:cubicBezTo>
                        <a:pt x="300780" y="117390"/>
                        <a:pt x="244151" y="150392"/>
                        <a:pt x="162925" y="150392"/>
                      </a:cubicBezTo>
                      <a:cubicBezTo>
                        <a:pt x="81665" y="150392"/>
                        <a:pt x="25070" y="117352"/>
                        <a:pt x="25070" y="87736"/>
                      </a:cubicBezTo>
                      <a:cubicBezTo>
                        <a:pt x="25070" y="58082"/>
                        <a:pt x="81699" y="25079"/>
                        <a:pt x="162925" y="25079"/>
                      </a:cubicBezTo>
                      <a:close/>
                      <a:moveTo>
                        <a:pt x="162925" y="375980"/>
                      </a:moveTo>
                      <a:cubicBezTo>
                        <a:pt x="81665" y="375980"/>
                        <a:pt x="25070" y="342940"/>
                        <a:pt x="25070" y="313324"/>
                      </a:cubicBezTo>
                      <a:lnTo>
                        <a:pt x="25070" y="247765"/>
                      </a:lnTo>
                      <a:cubicBezTo>
                        <a:pt x="53682" y="272247"/>
                        <a:pt x="104135" y="288247"/>
                        <a:pt x="162925" y="288247"/>
                      </a:cubicBezTo>
                      <a:cubicBezTo>
                        <a:pt x="221715" y="288247"/>
                        <a:pt x="272205" y="272247"/>
                        <a:pt x="300780" y="247765"/>
                      </a:cubicBezTo>
                      <a:lnTo>
                        <a:pt x="300780" y="313324"/>
                      </a:lnTo>
                      <a:cubicBezTo>
                        <a:pt x="300780" y="342978"/>
                        <a:pt x="244151" y="375980"/>
                        <a:pt x="162925" y="37598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4" name="Forma Livre: Forma 13">
                  <a:extLst>
                    <a:ext uri="{FF2B5EF4-FFF2-40B4-BE49-F238E27FC236}">
                      <a16:creationId xmlns:a16="http://schemas.microsoft.com/office/drawing/2014/main" id="{9A6C5366-DE5C-4D2C-9B4D-795DDA6809E9}"/>
                    </a:ext>
                  </a:extLst>
                </p:cNvPr>
                <p:cNvSpPr/>
                <p:nvPr/>
              </p:nvSpPr>
              <p:spPr>
                <a:xfrm>
                  <a:off x="7137508" y="354360"/>
                  <a:ext cx="426171" cy="325892"/>
                </a:xfrm>
                <a:custGeom>
                  <a:avLst/>
                  <a:gdLst>
                    <a:gd name="csX0" fmla="*/ 388519 w 426171"/>
                    <a:gd name="csY0" fmla="*/ 62657 h 325892"/>
                    <a:gd name="csX1" fmla="*/ 187522 w 426171"/>
                    <a:gd name="csY1" fmla="*/ 62657 h 325892"/>
                    <a:gd name="csX2" fmla="*/ 177737 w 426171"/>
                    <a:gd name="csY2" fmla="*/ 57969 h 325892"/>
                    <a:gd name="csX3" fmla="*/ 142651 w 426171"/>
                    <a:gd name="csY3" fmla="*/ 14102 h 325892"/>
                    <a:gd name="csX4" fmla="*/ 113295 w 426171"/>
                    <a:gd name="csY4" fmla="*/ 0 h 325892"/>
                    <a:gd name="csX5" fmla="*/ 37616 w 426171"/>
                    <a:gd name="csY5" fmla="*/ 0 h 325892"/>
                    <a:gd name="csX6" fmla="*/ 0 w 426171"/>
                    <a:gd name="csY6" fmla="*/ 37616 h 325892"/>
                    <a:gd name="csX7" fmla="*/ 0 w 426171"/>
                    <a:gd name="csY7" fmla="*/ 288276 h 325892"/>
                    <a:gd name="csX8" fmla="*/ 37616 w 426171"/>
                    <a:gd name="csY8" fmla="*/ 325892 h 325892"/>
                    <a:gd name="csX9" fmla="*/ 388555 w 426171"/>
                    <a:gd name="csY9" fmla="*/ 325892 h 325892"/>
                    <a:gd name="csX10" fmla="*/ 426171 w 426171"/>
                    <a:gd name="csY10" fmla="*/ 288276 h 325892"/>
                    <a:gd name="csX11" fmla="*/ 426171 w 426171"/>
                    <a:gd name="csY11" fmla="*/ 100272 h 325892"/>
                    <a:gd name="csX12" fmla="*/ 388555 w 426171"/>
                    <a:gd name="csY12" fmla="*/ 62655 h 325892"/>
                    <a:gd name="csX13" fmla="*/ 401058 w 426171"/>
                    <a:gd name="csY13" fmla="*/ 288247 h 325892"/>
                    <a:gd name="csX14" fmla="*/ 388519 w 426171"/>
                    <a:gd name="csY14" fmla="*/ 300786 h 325892"/>
                    <a:gd name="csX15" fmla="*/ 37618 w 426171"/>
                    <a:gd name="csY15" fmla="*/ 300786 h 325892"/>
                    <a:gd name="csX16" fmla="*/ 25079 w 426171"/>
                    <a:gd name="csY16" fmla="*/ 288247 h 325892"/>
                    <a:gd name="csX17" fmla="*/ 25079 w 426171"/>
                    <a:gd name="csY17" fmla="*/ 37587 h 325892"/>
                    <a:gd name="csX18" fmla="*/ 37618 w 426171"/>
                    <a:gd name="csY18" fmla="*/ 25049 h 325892"/>
                    <a:gd name="csX19" fmla="*/ 113297 w 426171"/>
                    <a:gd name="csY19" fmla="*/ 25049 h 325892"/>
                    <a:gd name="csX20" fmla="*/ 123082 w 426171"/>
                    <a:gd name="csY20" fmla="*/ 29737 h 325892"/>
                    <a:gd name="csX21" fmla="*/ 158168 w 426171"/>
                    <a:gd name="csY21" fmla="*/ 73604 h 325892"/>
                    <a:gd name="csX22" fmla="*/ 187524 w 426171"/>
                    <a:gd name="csY22" fmla="*/ 87706 h 325892"/>
                    <a:gd name="csX23" fmla="*/ 388521 w 426171"/>
                    <a:gd name="csY23" fmla="*/ 87706 h 325892"/>
                    <a:gd name="csX24" fmla="*/ 401060 w 426171"/>
                    <a:gd name="csY24" fmla="*/ 100245 h 32589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</a:cxnLst>
                  <a:rect l="l" t="t" r="r" b="b"/>
                  <a:pathLst>
                    <a:path w="426171" h="325892">
                      <a:moveTo>
                        <a:pt x="388519" y="62657"/>
                      </a:moveTo>
                      <a:lnTo>
                        <a:pt x="187522" y="62657"/>
                      </a:lnTo>
                      <a:cubicBezTo>
                        <a:pt x="183690" y="62657"/>
                        <a:pt x="180118" y="60946"/>
                        <a:pt x="177737" y="57969"/>
                      </a:cubicBezTo>
                      <a:lnTo>
                        <a:pt x="142651" y="14102"/>
                      </a:lnTo>
                      <a:cubicBezTo>
                        <a:pt x="135470" y="5135"/>
                        <a:pt x="124755" y="0"/>
                        <a:pt x="113295" y="0"/>
                      </a:cubicBezTo>
                      <a:lnTo>
                        <a:pt x="37616" y="0"/>
                      </a:lnTo>
                      <a:cubicBezTo>
                        <a:pt x="16892" y="0"/>
                        <a:pt x="0" y="16854"/>
                        <a:pt x="0" y="37616"/>
                      </a:cubicBezTo>
                      <a:lnTo>
                        <a:pt x="0" y="288276"/>
                      </a:lnTo>
                      <a:cubicBezTo>
                        <a:pt x="0" y="309001"/>
                        <a:pt x="16854" y="325892"/>
                        <a:pt x="37616" y="325892"/>
                      </a:cubicBezTo>
                      <a:lnTo>
                        <a:pt x="388555" y="325892"/>
                      </a:lnTo>
                      <a:cubicBezTo>
                        <a:pt x="409280" y="325892"/>
                        <a:pt x="426171" y="309038"/>
                        <a:pt x="426171" y="288276"/>
                      </a:cubicBezTo>
                      <a:lnTo>
                        <a:pt x="426171" y="100272"/>
                      </a:lnTo>
                      <a:cubicBezTo>
                        <a:pt x="426171" y="79547"/>
                        <a:pt x="409317" y="62655"/>
                        <a:pt x="388555" y="62655"/>
                      </a:cubicBezTo>
                      <a:close/>
                      <a:moveTo>
                        <a:pt x="401058" y="288247"/>
                      </a:moveTo>
                      <a:cubicBezTo>
                        <a:pt x="401058" y="295168"/>
                        <a:pt x="395440" y="300786"/>
                        <a:pt x="388519" y="300786"/>
                      </a:cubicBezTo>
                      <a:lnTo>
                        <a:pt x="37618" y="300786"/>
                      </a:lnTo>
                      <a:cubicBezTo>
                        <a:pt x="30698" y="300786"/>
                        <a:pt x="25079" y="295168"/>
                        <a:pt x="25079" y="288247"/>
                      </a:cubicBezTo>
                      <a:lnTo>
                        <a:pt x="25079" y="37587"/>
                      </a:lnTo>
                      <a:cubicBezTo>
                        <a:pt x="25079" y="30667"/>
                        <a:pt x="30698" y="25049"/>
                        <a:pt x="37618" y="25049"/>
                      </a:cubicBezTo>
                      <a:lnTo>
                        <a:pt x="113297" y="25049"/>
                      </a:lnTo>
                      <a:cubicBezTo>
                        <a:pt x="117129" y="25049"/>
                        <a:pt x="120701" y="26760"/>
                        <a:pt x="123082" y="29737"/>
                      </a:cubicBezTo>
                      <a:lnTo>
                        <a:pt x="158168" y="73604"/>
                      </a:lnTo>
                      <a:cubicBezTo>
                        <a:pt x="165349" y="82571"/>
                        <a:pt x="176065" y="87706"/>
                        <a:pt x="187524" y="87706"/>
                      </a:cubicBezTo>
                      <a:lnTo>
                        <a:pt x="388521" y="87706"/>
                      </a:lnTo>
                      <a:cubicBezTo>
                        <a:pt x="395441" y="87706"/>
                        <a:pt x="401060" y="93324"/>
                        <a:pt x="401060" y="10024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5" name="Forma Livre: Forma 14">
                  <a:extLst>
                    <a:ext uri="{FF2B5EF4-FFF2-40B4-BE49-F238E27FC236}">
                      <a16:creationId xmlns:a16="http://schemas.microsoft.com/office/drawing/2014/main" id="{7752454E-15C3-4259-4AD0-23DD6DDCC301}"/>
                    </a:ext>
                  </a:extLst>
                </p:cNvPr>
                <p:cNvSpPr/>
                <p:nvPr/>
              </p:nvSpPr>
              <p:spPr>
                <a:xfrm>
                  <a:off x="7300405" y="-21686"/>
                  <a:ext cx="200583" cy="250701"/>
                </a:xfrm>
                <a:custGeom>
                  <a:avLst/>
                  <a:gdLst>
                    <a:gd name="csX0" fmla="*/ 37656 w 200583"/>
                    <a:gd name="csY0" fmla="*/ 250699 h 250701"/>
                    <a:gd name="csX1" fmla="*/ 162967 w 200583"/>
                    <a:gd name="csY1" fmla="*/ 250699 h 250701"/>
                    <a:gd name="csX2" fmla="*/ 200583 w 200583"/>
                    <a:gd name="csY2" fmla="*/ 213083 h 250701"/>
                    <a:gd name="csX3" fmla="*/ 200583 w 200583"/>
                    <a:gd name="csY3" fmla="*/ 73075 h 250701"/>
                    <a:gd name="csX4" fmla="*/ 189570 w 200583"/>
                    <a:gd name="csY4" fmla="*/ 46472 h 250701"/>
                    <a:gd name="csX5" fmla="*/ 154112 w 200583"/>
                    <a:gd name="csY5" fmla="*/ 11013 h 250701"/>
                    <a:gd name="csX6" fmla="*/ 127508 w 200583"/>
                    <a:gd name="csY6" fmla="*/ 0 h 250701"/>
                    <a:gd name="csX7" fmla="*/ 37616 w 200583"/>
                    <a:gd name="csY7" fmla="*/ 0 h 250701"/>
                    <a:gd name="csX8" fmla="*/ 0 w 200583"/>
                    <a:gd name="csY8" fmla="*/ 37616 h 250701"/>
                    <a:gd name="csX9" fmla="*/ 0 w 200583"/>
                    <a:gd name="csY9" fmla="*/ 213086 h 250701"/>
                    <a:gd name="csX10" fmla="*/ 37616 w 200583"/>
                    <a:gd name="csY10" fmla="*/ 250702 h 250701"/>
                    <a:gd name="csX11" fmla="*/ 25117 w 200583"/>
                    <a:gd name="csY11" fmla="*/ 37653 h 250701"/>
                    <a:gd name="csX12" fmla="*/ 37656 w 200583"/>
                    <a:gd name="csY12" fmla="*/ 25115 h 250701"/>
                    <a:gd name="csX13" fmla="*/ 127548 w 200583"/>
                    <a:gd name="csY13" fmla="*/ 25115 h 250701"/>
                    <a:gd name="csX14" fmla="*/ 136404 w 200583"/>
                    <a:gd name="csY14" fmla="*/ 28798 h 250701"/>
                    <a:gd name="csX15" fmla="*/ 171862 w 200583"/>
                    <a:gd name="csY15" fmla="*/ 64257 h 250701"/>
                    <a:gd name="csX16" fmla="*/ 175546 w 200583"/>
                    <a:gd name="csY16" fmla="*/ 73112 h 250701"/>
                    <a:gd name="csX17" fmla="*/ 175546 w 200583"/>
                    <a:gd name="csY17" fmla="*/ 213120 h 250701"/>
                    <a:gd name="csX18" fmla="*/ 163007 w 200583"/>
                    <a:gd name="csY18" fmla="*/ 225659 h 250701"/>
                    <a:gd name="csX19" fmla="*/ 37696 w 200583"/>
                    <a:gd name="csY19" fmla="*/ 225659 h 250701"/>
                    <a:gd name="csX20" fmla="*/ 25158 w 200583"/>
                    <a:gd name="csY20" fmla="*/ 213120 h 250701"/>
                    <a:gd name="csX21" fmla="*/ 25158 w 200583"/>
                    <a:gd name="csY21" fmla="*/ 37651 h 25070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200583" h="250701">
                      <a:moveTo>
                        <a:pt x="37656" y="250699"/>
                      </a:moveTo>
                      <a:lnTo>
                        <a:pt x="162967" y="250699"/>
                      </a:lnTo>
                      <a:cubicBezTo>
                        <a:pt x="183692" y="250699"/>
                        <a:pt x="200583" y="233844"/>
                        <a:pt x="200583" y="213083"/>
                      </a:cubicBezTo>
                      <a:lnTo>
                        <a:pt x="200583" y="73075"/>
                      </a:lnTo>
                      <a:cubicBezTo>
                        <a:pt x="200583" y="63029"/>
                        <a:pt x="196676" y="53578"/>
                        <a:pt x="189570" y="46472"/>
                      </a:cubicBezTo>
                      <a:lnTo>
                        <a:pt x="154112" y="11013"/>
                      </a:lnTo>
                      <a:cubicBezTo>
                        <a:pt x="147005" y="3906"/>
                        <a:pt x="137554" y="0"/>
                        <a:pt x="127508" y="0"/>
                      </a:cubicBezTo>
                      <a:lnTo>
                        <a:pt x="37616" y="0"/>
                      </a:lnTo>
                      <a:cubicBezTo>
                        <a:pt x="16892" y="0"/>
                        <a:pt x="0" y="16854"/>
                        <a:pt x="0" y="37616"/>
                      </a:cubicBezTo>
                      <a:lnTo>
                        <a:pt x="0" y="213086"/>
                      </a:lnTo>
                      <a:cubicBezTo>
                        <a:pt x="0" y="233810"/>
                        <a:pt x="16854" y="250702"/>
                        <a:pt x="37616" y="250702"/>
                      </a:cubicBezTo>
                      <a:close/>
                      <a:moveTo>
                        <a:pt x="25117" y="37653"/>
                      </a:moveTo>
                      <a:cubicBezTo>
                        <a:pt x="25117" y="30733"/>
                        <a:pt x="30736" y="25115"/>
                        <a:pt x="37656" y="25115"/>
                      </a:cubicBezTo>
                      <a:lnTo>
                        <a:pt x="127548" y="25115"/>
                      </a:lnTo>
                      <a:cubicBezTo>
                        <a:pt x="130897" y="25115"/>
                        <a:pt x="134060" y="26417"/>
                        <a:pt x="136404" y="28798"/>
                      </a:cubicBezTo>
                      <a:lnTo>
                        <a:pt x="171862" y="64257"/>
                      </a:lnTo>
                      <a:cubicBezTo>
                        <a:pt x="174244" y="66638"/>
                        <a:pt x="175546" y="69763"/>
                        <a:pt x="175546" y="73112"/>
                      </a:cubicBezTo>
                      <a:lnTo>
                        <a:pt x="175546" y="213120"/>
                      </a:lnTo>
                      <a:cubicBezTo>
                        <a:pt x="175546" y="220041"/>
                        <a:pt x="169928" y="225659"/>
                        <a:pt x="163007" y="225659"/>
                      </a:cubicBezTo>
                      <a:lnTo>
                        <a:pt x="37696" y="225659"/>
                      </a:lnTo>
                      <a:cubicBezTo>
                        <a:pt x="30776" y="225659"/>
                        <a:pt x="25158" y="220041"/>
                        <a:pt x="25158" y="213120"/>
                      </a:cubicBezTo>
                      <a:lnTo>
                        <a:pt x="25158" y="3765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6" name="Forma Livre: Forma 15">
                  <a:extLst>
                    <a:ext uri="{FF2B5EF4-FFF2-40B4-BE49-F238E27FC236}">
                      <a16:creationId xmlns:a16="http://schemas.microsoft.com/office/drawing/2014/main" id="{AFD5D2D0-42F7-8D39-D6D2-C1956A38B409}"/>
                    </a:ext>
                  </a:extLst>
                </p:cNvPr>
                <p:cNvSpPr/>
                <p:nvPr/>
              </p:nvSpPr>
              <p:spPr>
                <a:xfrm>
                  <a:off x="7525985" y="-21686"/>
                  <a:ext cx="200583" cy="250701"/>
                </a:xfrm>
                <a:custGeom>
                  <a:avLst/>
                  <a:gdLst>
                    <a:gd name="csX0" fmla="*/ 37656 w 200583"/>
                    <a:gd name="csY0" fmla="*/ 250699 h 250701"/>
                    <a:gd name="csX1" fmla="*/ 162967 w 200583"/>
                    <a:gd name="csY1" fmla="*/ 250699 h 250701"/>
                    <a:gd name="csX2" fmla="*/ 200583 w 200583"/>
                    <a:gd name="csY2" fmla="*/ 213083 h 250701"/>
                    <a:gd name="csX3" fmla="*/ 200583 w 200583"/>
                    <a:gd name="csY3" fmla="*/ 73075 h 250701"/>
                    <a:gd name="csX4" fmla="*/ 189570 w 200583"/>
                    <a:gd name="csY4" fmla="*/ 46472 h 250701"/>
                    <a:gd name="csX5" fmla="*/ 154112 w 200583"/>
                    <a:gd name="csY5" fmla="*/ 11013 h 250701"/>
                    <a:gd name="csX6" fmla="*/ 127508 w 200583"/>
                    <a:gd name="csY6" fmla="*/ 0 h 250701"/>
                    <a:gd name="csX7" fmla="*/ 37616 w 200583"/>
                    <a:gd name="csY7" fmla="*/ 0 h 250701"/>
                    <a:gd name="csX8" fmla="*/ 0 w 200583"/>
                    <a:gd name="csY8" fmla="*/ 37616 h 250701"/>
                    <a:gd name="csX9" fmla="*/ 0 w 200583"/>
                    <a:gd name="csY9" fmla="*/ 213086 h 250701"/>
                    <a:gd name="csX10" fmla="*/ 37616 w 200583"/>
                    <a:gd name="csY10" fmla="*/ 250702 h 250701"/>
                    <a:gd name="csX11" fmla="*/ 25117 w 200583"/>
                    <a:gd name="csY11" fmla="*/ 37653 h 250701"/>
                    <a:gd name="csX12" fmla="*/ 37656 w 200583"/>
                    <a:gd name="csY12" fmla="*/ 25115 h 250701"/>
                    <a:gd name="csX13" fmla="*/ 127548 w 200583"/>
                    <a:gd name="csY13" fmla="*/ 25115 h 250701"/>
                    <a:gd name="csX14" fmla="*/ 136404 w 200583"/>
                    <a:gd name="csY14" fmla="*/ 28798 h 250701"/>
                    <a:gd name="csX15" fmla="*/ 171862 w 200583"/>
                    <a:gd name="csY15" fmla="*/ 64257 h 250701"/>
                    <a:gd name="csX16" fmla="*/ 175546 w 200583"/>
                    <a:gd name="csY16" fmla="*/ 73112 h 250701"/>
                    <a:gd name="csX17" fmla="*/ 175546 w 200583"/>
                    <a:gd name="csY17" fmla="*/ 213120 h 250701"/>
                    <a:gd name="csX18" fmla="*/ 163007 w 200583"/>
                    <a:gd name="csY18" fmla="*/ 225659 h 250701"/>
                    <a:gd name="csX19" fmla="*/ 37696 w 200583"/>
                    <a:gd name="csY19" fmla="*/ 225659 h 250701"/>
                    <a:gd name="csX20" fmla="*/ 25158 w 200583"/>
                    <a:gd name="csY20" fmla="*/ 213120 h 250701"/>
                    <a:gd name="csX21" fmla="*/ 25158 w 200583"/>
                    <a:gd name="csY21" fmla="*/ 37651 h 25070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200583" h="250701">
                      <a:moveTo>
                        <a:pt x="37656" y="250699"/>
                      </a:moveTo>
                      <a:lnTo>
                        <a:pt x="162967" y="250699"/>
                      </a:lnTo>
                      <a:cubicBezTo>
                        <a:pt x="183692" y="250699"/>
                        <a:pt x="200583" y="233844"/>
                        <a:pt x="200583" y="213083"/>
                      </a:cubicBezTo>
                      <a:lnTo>
                        <a:pt x="200583" y="73075"/>
                      </a:lnTo>
                      <a:cubicBezTo>
                        <a:pt x="200583" y="63029"/>
                        <a:pt x="196676" y="53578"/>
                        <a:pt x="189570" y="46472"/>
                      </a:cubicBezTo>
                      <a:lnTo>
                        <a:pt x="154112" y="11013"/>
                      </a:lnTo>
                      <a:cubicBezTo>
                        <a:pt x="147005" y="3906"/>
                        <a:pt x="137554" y="0"/>
                        <a:pt x="127508" y="0"/>
                      </a:cubicBezTo>
                      <a:lnTo>
                        <a:pt x="37616" y="0"/>
                      </a:lnTo>
                      <a:cubicBezTo>
                        <a:pt x="16892" y="0"/>
                        <a:pt x="0" y="16854"/>
                        <a:pt x="0" y="37616"/>
                      </a:cubicBezTo>
                      <a:lnTo>
                        <a:pt x="0" y="213086"/>
                      </a:lnTo>
                      <a:cubicBezTo>
                        <a:pt x="0" y="233810"/>
                        <a:pt x="16854" y="250702"/>
                        <a:pt x="37616" y="250702"/>
                      </a:cubicBezTo>
                      <a:close/>
                      <a:moveTo>
                        <a:pt x="25117" y="37653"/>
                      </a:moveTo>
                      <a:cubicBezTo>
                        <a:pt x="25117" y="30733"/>
                        <a:pt x="30736" y="25115"/>
                        <a:pt x="37656" y="25115"/>
                      </a:cubicBezTo>
                      <a:lnTo>
                        <a:pt x="127548" y="25115"/>
                      </a:lnTo>
                      <a:cubicBezTo>
                        <a:pt x="130897" y="25115"/>
                        <a:pt x="134060" y="26417"/>
                        <a:pt x="136404" y="28798"/>
                      </a:cubicBezTo>
                      <a:lnTo>
                        <a:pt x="171862" y="64257"/>
                      </a:lnTo>
                      <a:cubicBezTo>
                        <a:pt x="174244" y="66638"/>
                        <a:pt x="175546" y="69763"/>
                        <a:pt x="175546" y="73112"/>
                      </a:cubicBezTo>
                      <a:lnTo>
                        <a:pt x="175546" y="213120"/>
                      </a:lnTo>
                      <a:cubicBezTo>
                        <a:pt x="175546" y="220041"/>
                        <a:pt x="169928" y="225659"/>
                        <a:pt x="163007" y="225659"/>
                      </a:cubicBezTo>
                      <a:lnTo>
                        <a:pt x="37696" y="225659"/>
                      </a:lnTo>
                      <a:cubicBezTo>
                        <a:pt x="30776" y="225659"/>
                        <a:pt x="25158" y="220041"/>
                        <a:pt x="25158" y="213120"/>
                      </a:cubicBezTo>
                      <a:lnTo>
                        <a:pt x="25158" y="3765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8" name="Forma Livre: Forma 17">
                  <a:extLst>
                    <a:ext uri="{FF2B5EF4-FFF2-40B4-BE49-F238E27FC236}">
                      <a16:creationId xmlns:a16="http://schemas.microsoft.com/office/drawing/2014/main" id="{61661BCE-5769-B421-FBC0-AD181A633973}"/>
                    </a:ext>
                  </a:extLst>
                </p:cNvPr>
                <p:cNvSpPr/>
                <p:nvPr/>
              </p:nvSpPr>
              <p:spPr>
                <a:xfrm>
                  <a:off x="7751575" y="-21686"/>
                  <a:ext cx="200583" cy="250701"/>
                </a:xfrm>
                <a:custGeom>
                  <a:avLst/>
                  <a:gdLst>
                    <a:gd name="csX0" fmla="*/ 37656 w 200583"/>
                    <a:gd name="csY0" fmla="*/ 250699 h 250701"/>
                    <a:gd name="csX1" fmla="*/ 162967 w 200583"/>
                    <a:gd name="csY1" fmla="*/ 250699 h 250701"/>
                    <a:gd name="csX2" fmla="*/ 200583 w 200583"/>
                    <a:gd name="csY2" fmla="*/ 213083 h 250701"/>
                    <a:gd name="csX3" fmla="*/ 200583 w 200583"/>
                    <a:gd name="csY3" fmla="*/ 73075 h 250701"/>
                    <a:gd name="csX4" fmla="*/ 189570 w 200583"/>
                    <a:gd name="csY4" fmla="*/ 46472 h 250701"/>
                    <a:gd name="csX5" fmla="*/ 154112 w 200583"/>
                    <a:gd name="csY5" fmla="*/ 11013 h 250701"/>
                    <a:gd name="csX6" fmla="*/ 127508 w 200583"/>
                    <a:gd name="csY6" fmla="*/ 0 h 250701"/>
                    <a:gd name="csX7" fmla="*/ 37616 w 200583"/>
                    <a:gd name="csY7" fmla="*/ 0 h 250701"/>
                    <a:gd name="csX8" fmla="*/ 0 w 200583"/>
                    <a:gd name="csY8" fmla="*/ 37616 h 250701"/>
                    <a:gd name="csX9" fmla="*/ 0 w 200583"/>
                    <a:gd name="csY9" fmla="*/ 213086 h 250701"/>
                    <a:gd name="csX10" fmla="*/ 37616 w 200583"/>
                    <a:gd name="csY10" fmla="*/ 250702 h 250701"/>
                    <a:gd name="csX11" fmla="*/ 25117 w 200583"/>
                    <a:gd name="csY11" fmla="*/ 37653 h 250701"/>
                    <a:gd name="csX12" fmla="*/ 37656 w 200583"/>
                    <a:gd name="csY12" fmla="*/ 25115 h 250701"/>
                    <a:gd name="csX13" fmla="*/ 127548 w 200583"/>
                    <a:gd name="csY13" fmla="*/ 25115 h 250701"/>
                    <a:gd name="csX14" fmla="*/ 136404 w 200583"/>
                    <a:gd name="csY14" fmla="*/ 28798 h 250701"/>
                    <a:gd name="csX15" fmla="*/ 171862 w 200583"/>
                    <a:gd name="csY15" fmla="*/ 64257 h 250701"/>
                    <a:gd name="csX16" fmla="*/ 175546 w 200583"/>
                    <a:gd name="csY16" fmla="*/ 73112 h 250701"/>
                    <a:gd name="csX17" fmla="*/ 175546 w 200583"/>
                    <a:gd name="csY17" fmla="*/ 213120 h 250701"/>
                    <a:gd name="csX18" fmla="*/ 163007 w 200583"/>
                    <a:gd name="csY18" fmla="*/ 225659 h 250701"/>
                    <a:gd name="csX19" fmla="*/ 37696 w 200583"/>
                    <a:gd name="csY19" fmla="*/ 225659 h 250701"/>
                    <a:gd name="csX20" fmla="*/ 25158 w 200583"/>
                    <a:gd name="csY20" fmla="*/ 213120 h 250701"/>
                    <a:gd name="csX21" fmla="*/ 25158 w 200583"/>
                    <a:gd name="csY21" fmla="*/ 37651 h 25070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200583" h="250701">
                      <a:moveTo>
                        <a:pt x="37656" y="250699"/>
                      </a:moveTo>
                      <a:lnTo>
                        <a:pt x="162967" y="250699"/>
                      </a:lnTo>
                      <a:cubicBezTo>
                        <a:pt x="183692" y="250699"/>
                        <a:pt x="200583" y="233844"/>
                        <a:pt x="200583" y="213083"/>
                      </a:cubicBezTo>
                      <a:lnTo>
                        <a:pt x="200583" y="73075"/>
                      </a:lnTo>
                      <a:cubicBezTo>
                        <a:pt x="200583" y="63029"/>
                        <a:pt x="196676" y="53578"/>
                        <a:pt x="189570" y="46472"/>
                      </a:cubicBezTo>
                      <a:lnTo>
                        <a:pt x="154112" y="11013"/>
                      </a:lnTo>
                      <a:cubicBezTo>
                        <a:pt x="147005" y="3906"/>
                        <a:pt x="137554" y="0"/>
                        <a:pt x="127508" y="0"/>
                      </a:cubicBezTo>
                      <a:lnTo>
                        <a:pt x="37616" y="0"/>
                      </a:lnTo>
                      <a:cubicBezTo>
                        <a:pt x="16892" y="0"/>
                        <a:pt x="0" y="16854"/>
                        <a:pt x="0" y="37616"/>
                      </a:cubicBezTo>
                      <a:lnTo>
                        <a:pt x="0" y="213086"/>
                      </a:lnTo>
                      <a:cubicBezTo>
                        <a:pt x="0" y="233810"/>
                        <a:pt x="16854" y="250702"/>
                        <a:pt x="37616" y="250702"/>
                      </a:cubicBezTo>
                      <a:close/>
                      <a:moveTo>
                        <a:pt x="25117" y="37653"/>
                      </a:moveTo>
                      <a:cubicBezTo>
                        <a:pt x="25117" y="30733"/>
                        <a:pt x="30736" y="25115"/>
                        <a:pt x="37656" y="25115"/>
                      </a:cubicBezTo>
                      <a:lnTo>
                        <a:pt x="127548" y="25115"/>
                      </a:lnTo>
                      <a:cubicBezTo>
                        <a:pt x="130897" y="25115"/>
                        <a:pt x="134060" y="26417"/>
                        <a:pt x="136404" y="28798"/>
                      </a:cubicBezTo>
                      <a:lnTo>
                        <a:pt x="171862" y="64257"/>
                      </a:lnTo>
                      <a:cubicBezTo>
                        <a:pt x="174244" y="66638"/>
                        <a:pt x="175546" y="69763"/>
                        <a:pt x="175546" y="73112"/>
                      </a:cubicBezTo>
                      <a:lnTo>
                        <a:pt x="175546" y="213120"/>
                      </a:lnTo>
                      <a:cubicBezTo>
                        <a:pt x="175546" y="220041"/>
                        <a:pt x="169928" y="225659"/>
                        <a:pt x="163007" y="225659"/>
                      </a:cubicBezTo>
                      <a:lnTo>
                        <a:pt x="37696" y="225659"/>
                      </a:lnTo>
                      <a:cubicBezTo>
                        <a:pt x="30776" y="225659"/>
                        <a:pt x="25158" y="220041"/>
                        <a:pt x="25158" y="213120"/>
                      </a:cubicBezTo>
                      <a:lnTo>
                        <a:pt x="25158" y="3765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9" name="Forma Livre: Forma 18">
                  <a:extLst>
                    <a:ext uri="{FF2B5EF4-FFF2-40B4-BE49-F238E27FC236}">
                      <a16:creationId xmlns:a16="http://schemas.microsoft.com/office/drawing/2014/main" id="{D8E62427-CE80-E5A6-5A84-7148AD21A31F}"/>
                    </a:ext>
                  </a:extLst>
                </p:cNvPr>
                <p:cNvSpPr/>
                <p:nvPr/>
              </p:nvSpPr>
              <p:spPr>
                <a:xfrm>
                  <a:off x="7375611" y="241513"/>
                  <a:ext cx="501358" cy="163003"/>
                </a:xfrm>
                <a:custGeom>
                  <a:avLst/>
                  <a:gdLst>
                    <a:gd name="csX0" fmla="*/ 488820 w 501358"/>
                    <a:gd name="csY0" fmla="*/ 50155 h 163003"/>
                    <a:gd name="csX1" fmla="*/ 488820 w 501358"/>
                    <a:gd name="csY1" fmla="*/ 25077 h 163003"/>
                    <a:gd name="csX2" fmla="*/ 501359 w 501358"/>
                    <a:gd name="csY2" fmla="*/ 12539 h 163003"/>
                    <a:gd name="csX3" fmla="*/ 488820 w 501358"/>
                    <a:gd name="csY3" fmla="*/ 0 h 163003"/>
                    <a:gd name="csX4" fmla="*/ 463743 w 501358"/>
                    <a:gd name="csY4" fmla="*/ 0 h 163003"/>
                    <a:gd name="csX5" fmla="*/ 451204 w 501358"/>
                    <a:gd name="csY5" fmla="*/ 12539 h 163003"/>
                    <a:gd name="csX6" fmla="*/ 463743 w 501358"/>
                    <a:gd name="csY6" fmla="*/ 25077 h 163003"/>
                    <a:gd name="csX7" fmla="*/ 463743 w 501358"/>
                    <a:gd name="csY7" fmla="*/ 50155 h 163003"/>
                    <a:gd name="csX8" fmla="*/ 451204 w 501358"/>
                    <a:gd name="csY8" fmla="*/ 62694 h 163003"/>
                    <a:gd name="csX9" fmla="*/ 260895 w 501358"/>
                    <a:gd name="csY9" fmla="*/ 62694 h 163003"/>
                    <a:gd name="csX10" fmla="*/ 263201 w 501358"/>
                    <a:gd name="csY10" fmla="*/ 50155 h 163003"/>
                    <a:gd name="csX11" fmla="*/ 263201 w 501358"/>
                    <a:gd name="csY11" fmla="*/ 25077 h 163003"/>
                    <a:gd name="csX12" fmla="*/ 275740 w 501358"/>
                    <a:gd name="csY12" fmla="*/ 12539 h 163003"/>
                    <a:gd name="csX13" fmla="*/ 263201 w 501358"/>
                    <a:gd name="csY13" fmla="*/ 0 h 163003"/>
                    <a:gd name="csX14" fmla="*/ 238124 w 501358"/>
                    <a:gd name="csY14" fmla="*/ 0 h 163003"/>
                    <a:gd name="csX15" fmla="*/ 225585 w 501358"/>
                    <a:gd name="csY15" fmla="*/ 12539 h 163003"/>
                    <a:gd name="csX16" fmla="*/ 238124 w 501358"/>
                    <a:gd name="csY16" fmla="*/ 25077 h 163003"/>
                    <a:gd name="csX17" fmla="*/ 238124 w 501358"/>
                    <a:gd name="csY17" fmla="*/ 50155 h 163003"/>
                    <a:gd name="csX18" fmla="*/ 225585 w 501358"/>
                    <a:gd name="csY18" fmla="*/ 62694 h 163003"/>
                    <a:gd name="csX19" fmla="*/ 160622 w 501358"/>
                    <a:gd name="csY19" fmla="*/ 62694 h 163003"/>
                    <a:gd name="csX20" fmla="*/ 125350 w 501358"/>
                    <a:gd name="csY20" fmla="*/ 37616 h 163003"/>
                    <a:gd name="csX21" fmla="*/ 90078 w 501358"/>
                    <a:gd name="csY21" fmla="*/ 62694 h 163003"/>
                    <a:gd name="csX22" fmla="*/ 50155 w 501358"/>
                    <a:gd name="csY22" fmla="*/ 62694 h 163003"/>
                    <a:gd name="csX23" fmla="*/ 37616 w 501358"/>
                    <a:gd name="csY23" fmla="*/ 50155 h 163003"/>
                    <a:gd name="csX24" fmla="*/ 37616 w 501358"/>
                    <a:gd name="csY24" fmla="*/ 25077 h 163003"/>
                    <a:gd name="csX25" fmla="*/ 50155 w 501358"/>
                    <a:gd name="csY25" fmla="*/ 12539 h 163003"/>
                    <a:gd name="csX26" fmla="*/ 37616 w 501358"/>
                    <a:gd name="csY26" fmla="*/ 0 h 163003"/>
                    <a:gd name="csX27" fmla="*/ 12539 w 501358"/>
                    <a:gd name="csY27" fmla="*/ 0 h 163003"/>
                    <a:gd name="csX28" fmla="*/ 0 w 501358"/>
                    <a:gd name="csY28" fmla="*/ 12539 h 163003"/>
                    <a:gd name="csX29" fmla="*/ 12539 w 501358"/>
                    <a:gd name="csY29" fmla="*/ 25077 h 163003"/>
                    <a:gd name="csX30" fmla="*/ 12539 w 501358"/>
                    <a:gd name="csY30" fmla="*/ 50155 h 163003"/>
                    <a:gd name="csX31" fmla="*/ 50155 w 501358"/>
                    <a:gd name="csY31" fmla="*/ 87771 h 163003"/>
                    <a:gd name="csX32" fmla="*/ 90078 w 501358"/>
                    <a:gd name="csY32" fmla="*/ 87771 h 163003"/>
                    <a:gd name="csX33" fmla="*/ 112848 w 501358"/>
                    <a:gd name="csY33" fmla="*/ 110541 h 163003"/>
                    <a:gd name="csX34" fmla="*/ 112848 w 501358"/>
                    <a:gd name="csY34" fmla="*/ 137926 h 163003"/>
                    <a:gd name="csX35" fmla="*/ 100310 w 501358"/>
                    <a:gd name="csY35" fmla="*/ 150465 h 163003"/>
                    <a:gd name="csX36" fmla="*/ 112848 w 501358"/>
                    <a:gd name="csY36" fmla="*/ 163003 h 163003"/>
                    <a:gd name="csX37" fmla="*/ 137926 w 501358"/>
                    <a:gd name="csY37" fmla="*/ 163003 h 163003"/>
                    <a:gd name="csX38" fmla="*/ 150465 w 501358"/>
                    <a:gd name="csY38" fmla="*/ 150465 h 163003"/>
                    <a:gd name="csX39" fmla="*/ 137926 w 501358"/>
                    <a:gd name="csY39" fmla="*/ 137926 h 163003"/>
                    <a:gd name="csX40" fmla="*/ 137926 w 501358"/>
                    <a:gd name="csY40" fmla="*/ 110541 h 163003"/>
                    <a:gd name="csX41" fmla="*/ 160696 w 501358"/>
                    <a:gd name="csY41" fmla="*/ 87771 h 163003"/>
                    <a:gd name="csX42" fmla="*/ 451247 w 501358"/>
                    <a:gd name="csY42" fmla="*/ 87771 h 163003"/>
                    <a:gd name="csX43" fmla="*/ 488863 w 501358"/>
                    <a:gd name="csY43" fmla="*/ 50155 h 163003"/>
                    <a:gd name="csX44" fmla="*/ 125384 w 501358"/>
                    <a:gd name="csY44" fmla="*/ 87771 h 163003"/>
                    <a:gd name="csX45" fmla="*/ 112846 w 501358"/>
                    <a:gd name="csY45" fmla="*/ 75232 h 163003"/>
                    <a:gd name="csX46" fmla="*/ 125384 w 501358"/>
                    <a:gd name="csY46" fmla="*/ 62694 h 163003"/>
                    <a:gd name="csX47" fmla="*/ 137923 w 501358"/>
                    <a:gd name="csY47" fmla="*/ 75232 h 163003"/>
                    <a:gd name="csX48" fmla="*/ 125384 w 501358"/>
                    <a:gd name="csY48" fmla="*/ 87771 h 16300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  <a:cxn ang="0">
                      <a:pos x="csX41" y="csY41"/>
                    </a:cxn>
                    <a:cxn ang="0">
                      <a:pos x="csX42" y="csY42"/>
                    </a:cxn>
                    <a:cxn ang="0">
                      <a:pos x="csX43" y="csY43"/>
                    </a:cxn>
                    <a:cxn ang="0">
                      <a:pos x="csX44" y="csY44"/>
                    </a:cxn>
                    <a:cxn ang="0">
                      <a:pos x="csX45" y="csY45"/>
                    </a:cxn>
                    <a:cxn ang="0">
                      <a:pos x="csX46" y="csY46"/>
                    </a:cxn>
                    <a:cxn ang="0">
                      <a:pos x="csX47" y="csY47"/>
                    </a:cxn>
                    <a:cxn ang="0">
                      <a:pos x="csX48" y="csY48"/>
                    </a:cxn>
                  </a:cxnLst>
                  <a:rect l="l" t="t" r="r" b="b"/>
                  <a:pathLst>
                    <a:path w="501358" h="163003">
                      <a:moveTo>
                        <a:pt x="488820" y="50155"/>
                      </a:moveTo>
                      <a:lnTo>
                        <a:pt x="488820" y="25077"/>
                      </a:lnTo>
                      <a:cubicBezTo>
                        <a:pt x="495741" y="25077"/>
                        <a:pt x="501359" y="19459"/>
                        <a:pt x="501359" y="12539"/>
                      </a:cubicBezTo>
                      <a:cubicBezTo>
                        <a:pt x="501359" y="5618"/>
                        <a:pt x="495741" y="0"/>
                        <a:pt x="488820" y="0"/>
                      </a:cubicBezTo>
                      <a:lnTo>
                        <a:pt x="463743" y="0"/>
                      </a:lnTo>
                      <a:cubicBezTo>
                        <a:pt x="456822" y="0"/>
                        <a:pt x="451204" y="5618"/>
                        <a:pt x="451204" y="12539"/>
                      </a:cubicBezTo>
                      <a:cubicBezTo>
                        <a:pt x="451204" y="19459"/>
                        <a:pt x="456822" y="25077"/>
                        <a:pt x="463743" y="25077"/>
                      </a:cubicBezTo>
                      <a:lnTo>
                        <a:pt x="463743" y="50155"/>
                      </a:lnTo>
                      <a:cubicBezTo>
                        <a:pt x="463743" y="57075"/>
                        <a:pt x="458125" y="62694"/>
                        <a:pt x="451204" y="62694"/>
                      </a:cubicBezTo>
                      <a:lnTo>
                        <a:pt x="260895" y="62694"/>
                      </a:lnTo>
                      <a:cubicBezTo>
                        <a:pt x="262308" y="58750"/>
                        <a:pt x="263201" y="54582"/>
                        <a:pt x="263201" y="50155"/>
                      </a:cubicBezTo>
                      <a:lnTo>
                        <a:pt x="263201" y="25077"/>
                      </a:lnTo>
                      <a:cubicBezTo>
                        <a:pt x="270122" y="25077"/>
                        <a:pt x="275740" y="19459"/>
                        <a:pt x="275740" y="12539"/>
                      </a:cubicBezTo>
                      <a:cubicBezTo>
                        <a:pt x="275740" y="5618"/>
                        <a:pt x="270122" y="0"/>
                        <a:pt x="263201" y="0"/>
                      </a:cubicBezTo>
                      <a:lnTo>
                        <a:pt x="238124" y="0"/>
                      </a:lnTo>
                      <a:cubicBezTo>
                        <a:pt x="231204" y="0"/>
                        <a:pt x="225585" y="5618"/>
                        <a:pt x="225585" y="12539"/>
                      </a:cubicBezTo>
                      <a:cubicBezTo>
                        <a:pt x="225585" y="19459"/>
                        <a:pt x="231204" y="25077"/>
                        <a:pt x="238124" y="25077"/>
                      </a:cubicBezTo>
                      <a:lnTo>
                        <a:pt x="238124" y="50155"/>
                      </a:lnTo>
                      <a:cubicBezTo>
                        <a:pt x="238124" y="57075"/>
                        <a:pt x="232506" y="62694"/>
                        <a:pt x="225585" y="62694"/>
                      </a:cubicBezTo>
                      <a:lnTo>
                        <a:pt x="160622" y="62694"/>
                      </a:lnTo>
                      <a:cubicBezTo>
                        <a:pt x="155450" y="48146"/>
                        <a:pt x="141646" y="37616"/>
                        <a:pt x="125350" y="37616"/>
                      </a:cubicBezTo>
                      <a:cubicBezTo>
                        <a:pt x="109016" y="37616"/>
                        <a:pt x="95249" y="48109"/>
                        <a:pt x="90078" y="62694"/>
                      </a:cubicBezTo>
                      <a:lnTo>
                        <a:pt x="50155" y="62694"/>
                      </a:lnTo>
                      <a:cubicBezTo>
                        <a:pt x="43234" y="62694"/>
                        <a:pt x="37616" y="57075"/>
                        <a:pt x="37616" y="50155"/>
                      </a:cubicBezTo>
                      <a:lnTo>
                        <a:pt x="37616" y="25077"/>
                      </a:lnTo>
                      <a:cubicBezTo>
                        <a:pt x="44537" y="25077"/>
                        <a:pt x="50155" y="19459"/>
                        <a:pt x="50155" y="12539"/>
                      </a:cubicBezTo>
                      <a:cubicBezTo>
                        <a:pt x="50155" y="5618"/>
                        <a:pt x="44537" y="0"/>
                        <a:pt x="37616" y="0"/>
                      </a:cubicBezTo>
                      <a:lnTo>
                        <a:pt x="12539" y="0"/>
                      </a:lnTo>
                      <a:cubicBezTo>
                        <a:pt x="5618" y="0"/>
                        <a:pt x="0" y="5618"/>
                        <a:pt x="0" y="12539"/>
                      </a:cubicBezTo>
                      <a:cubicBezTo>
                        <a:pt x="0" y="19459"/>
                        <a:pt x="5618" y="25077"/>
                        <a:pt x="12539" y="25077"/>
                      </a:cubicBezTo>
                      <a:lnTo>
                        <a:pt x="12539" y="50155"/>
                      </a:lnTo>
                      <a:cubicBezTo>
                        <a:pt x="12539" y="70879"/>
                        <a:pt x="29393" y="87771"/>
                        <a:pt x="50155" y="87771"/>
                      </a:cubicBezTo>
                      <a:lnTo>
                        <a:pt x="90078" y="87771"/>
                      </a:lnTo>
                      <a:cubicBezTo>
                        <a:pt x="93873" y="98375"/>
                        <a:pt x="102207" y="106747"/>
                        <a:pt x="112848" y="110541"/>
                      </a:cubicBezTo>
                      <a:lnTo>
                        <a:pt x="112848" y="137926"/>
                      </a:lnTo>
                      <a:cubicBezTo>
                        <a:pt x="105928" y="137926"/>
                        <a:pt x="100310" y="143544"/>
                        <a:pt x="100310" y="150465"/>
                      </a:cubicBezTo>
                      <a:cubicBezTo>
                        <a:pt x="100310" y="157385"/>
                        <a:pt x="105928" y="163003"/>
                        <a:pt x="112848" y="163003"/>
                      </a:cubicBezTo>
                      <a:lnTo>
                        <a:pt x="137926" y="163003"/>
                      </a:lnTo>
                      <a:cubicBezTo>
                        <a:pt x="144846" y="163003"/>
                        <a:pt x="150465" y="157385"/>
                        <a:pt x="150465" y="150465"/>
                      </a:cubicBezTo>
                      <a:cubicBezTo>
                        <a:pt x="150465" y="143544"/>
                        <a:pt x="144846" y="137926"/>
                        <a:pt x="137926" y="137926"/>
                      </a:cubicBezTo>
                      <a:lnTo>
                        <a:pt x="137926" y="110541"/>
                      </a:lnTo>
                      <a:cubicBezTo>
                        <a:pt x="148530" y="106746"/>
                        <a:pt x="156902" y="98412"/>
                        <a:pt x="160696" y="87771"/>
                      </a:cubicBezTo>
                      <a:lnTo>
                        <a:pt x="451247" y="87771"/>
                      </a:lnTo>
                      <a:cubicBezTo>
                        <a:pt x="471971" y="87771"/>
                        <a:pt x="488863" y="70916"/>
                        <a:pt x="488863" y="50155"/>
                      </a:cubicBezTo>
                      <a:close/>
                      <a:moveTo>
                        <a:pt x="125384" y="87771"/>
                      </a:moveTo>
                      <a:cubicBezTo>
                        <a:pt x="118464" y="87771"/>
                        <a:pt x="112846" y="82153"/>
                        <a:pt x="112846" y="75232"/>
                      </a:cubicBezTo>
                      <a:cubicBezTo>
                        <a:pt x="112846" y="68312"/>
                        <a:pt x="118464" y="62694"/>
                        <a:pt x="125384" y="62694"/>
                      </a:cubicBezTo>
                      <a:cubicBezTo>
                        <a:pt x="132305" y="62694"/>
                        <a:pt x="137923" y="68312"/>
                        <a:pt x="137923" y="75232"/>
                      </a:cubicBezTo>
                      <a:cubicBezTo>
                        <a:pt x="137923" y="82153"/>
                        <a:pt x="132305" y="87771"/>
                        <a:pt x="125384" y="8777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0" name="Forma Livre: Forma 19">
                  <a:extLst>
                    <a:ext uri="{FF2B5EF4-FFF2-40B4-BE49-F238E27FC236}">
                      <a16:creationId xmlns:a16="http://schemas.microsoft.com/office/drawing/2014/main" id="{8FDBB3FD-F527-C438-8D98-5110BE071A03}"/>
                    </a:ext>
                  </a:extLst>
                </p:cNvPr>
                <p:cNvSpPr/>
                <p:nvPr/>
              </p:nvSpPr>
              <p:spPr>
                <a:xfrm>
                  <a:off x="7338057" y="41000"/>
                  <a:ext cx="37616" cy="25077"/>
                </a:xfrm>
                <a:custGeom>
                  <a:avLst/>
                  <a:gdLst>
                    <a:gd name="csX0" fmla="*/ 12539 w 37616"/>
                    <a:gd name="csY0" fmla="*/ 25077 h 25077"/>
                    <a:gd name="csX1" fmla="*/ 25077 w 37616"/>
                    <a:gd name="csY1" fmla="*/ 25077 h 25077"/>
                    <a:gd name="csX2" fmla="*/ 37616 w 37616"/>
                    <a:gd name="csY2" fmla="*/ 12539 h 25077"/>
                    <a:gd name="csX3" fmla="*/ 25077 w 37616"/>
                    <a:gd name="csY3" fmla="*/ 0 h 25077"/>
                    <a:gd name="csX4" fmla="*/ 12539 w 37616"/>
                    <a:gd name="csY4" fmla="*/ 0 h 25077"/>
                    <a:gd name="csX5" fmla="*/ 0 w 37616"/>
                    <a:gd name="csY5" fmla="*/ 12539 h 25077"/>
                    <a:gd name="csX6" fmla="*/ 12539 w 37616"/>
                    <a:gd name="csY6" fmla="*/ 25077 h 2507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7616" h="25077">
                      <a:moveTo>
                        <a:pt x="12539" y="25077"/>
                      </a:moveTo>
                      <a:lnTo>
                        <a:pt x="25077" y="25077"/>
                      </a:lnTo>
                      <a:cubicBezTo>
                        <a:pt x="31998" y="25077"/>
                        <a:pt x="37616" y="19459"/>
                        <a:pt x="37616" y="12539"/>
                      </a:cubicBezTo>
                      <a:cubicBezTo>
                        <a:pt x="37616" y="5618"/>
                        <a:pt x="31998" y="0"/>
                        <a:pt x="25077" y="0"/>
                      </a:cubicBezTo>
                      <a:lnTo>
                        <a:pt x="12539" y="0"/>
                      </a:lnTo>
                      <a:cubicBezTo>
                        <a:pt x="5618" y="0"/>
                        <a:pt x="0" y="5618"/>
                        <a:pt x="0" y="12539"/>
                      </a:cubicBezTo>
                      <a:cubicBezTo>
                        <a:pt x="0" y="19459"/>
                        <a:pt x="5618" y="25077"/>
                        <a:pt x="12539" y="2507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2" name="Forma Livre: Forma 21">
                  <a:extLst>
                    <a:ext uri="{FF2B5EF4-FFF2-40B4-BE49-F238E27FC236}">
                      <a16:creationId xmlns:a16="http://schemas.microsoft.com/office/drawing/2014/main" id="{F540E6FA-DC4B-F29E-23AC-825DA12456D4}"/>
                    </a:ext>
                  </a:extLst>
                </p:cNvPr>
                <p:cNvSpPr/>
                <p:nvPr/>
              </p:nvSpPr>
              <p:spPr>
                <a:xfrm>
                  <a:off x="7338057" y="78615"/>
                  <a:ext cx="37616" cy="25077"/>
                </a:xfrm>
                <a:custGeom>
                  <a:avLst/>
                  <a:gdLst>
                    <a:gd name="csX0" fmla="*/ 12539 w 37616"/>
                    <a:gd name="csY0" fmla="*/ 25077 h 25077"/>
                    <a:gd name="csX1" fmla="*/ 25077 w 37616"/>
                    <a:gd name="csY1" fmla="*/ 25077 h 25077"/>
                    <a:gd name="csX2" fmla="*/ 37616 w 37616"/>
                    <a:gd name="csY2" fmla="*/ 12539 h 25077"/>
                    <a:gd name="csX3" fmla="*/ 25077 w 37616"/>
                    <a:gd name="csY3" fmla="*/ 0 h 25077"/>
                    <a:gd name="csX4" fmla="*/ 12539 w 37616"/>
                    <a:gd name="csY4" fmla="*/ 0 h 25077"/>
                    <a:gd name="csX5" fmla="*/ 0 w 37616"/>
                    <a:gd name="csY5" fmla="*/ 12539 h 25077"/>
                    <a:gd name="csX6" fmla="*/ 12539 w 37616"/>
                    <a:gd name="csY6" fmla="*/ 25077 h 2507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7616" h="25077">
                      <a:moveTo>
                        <a:pt x="12539" y="25077"/>
                      </a:moveTo>
                      <a:lnTo>
                        <a:pt x="25077" y="25077"/>
                      </a:lnTo>
                      <a:cubicBezTo>
                        <a:pt x="31998" y="25077"/>
                        <a:pt x="37616" y="19459"/>
                        <a:pt x="37616" y="12539"/>
                      </a:cubicBezTo>
                      <a:cubicBezTo>
                        <a:pt x="37616" y="5618"/>
                        <a:pt x="31998" y="0"/>
                        <a:pt x="25077" y="0"/>
                      </a:cubicBezTo>
                      <a:lnTo>
                        <a:pt x="12539" y="0"/>
                      </a:lnTo>
                      <a:cubicBezTo>
                        <a:pt x="5618" y="0"/>
                        <a:pt x="0" y="5618"/>
                        <a:pt x="0" y="12539"/>
                      </a:cubicBezTo>
                      <a:cubicBezTo>
                        <a:pt x="0" y="19459"/>
                        <a:pt x="5618" y="25077"/>
                        <a:pt x="12539" y="2507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0" name="Forma Livre: Forma 29">
                  <a:extLst>
                    <a:ext uri="{FF2B5EF4-FFF2-40B4-BE49-F238E27FC236}">
                      <a16:creationId xmlns:a16="http://schemas.microsoft.com/office/drawing/2014/main" id="{87155719-168F-C6FB-AC3C-B9A32334D9AE}"/>
                    </a:ext>
                  </a:extLst>
                </p:cNvPr>
                <p:cNvSpPr/>
                <p:nvPr/>
              </p:nvSpPr>
              <p:spPr>
                <a:xfrm>
                  <a:off x="7338057" y="116200"/>
                  <a:ext cx="37616" cy="25077"/>
                </a:xfrm>
                <a:custGeom>
                  <a:avLst/>
                  <a:gdLst>
                    <a:gd name="csX0" fmla="*/ 12539 w 37616"/>
                    <a:gd name="csY0" fmla="*/ 25077 h 25077"/>
                    <a:gd name="csX1" fmla="*/ 25077 w 37616"/>
                    <a:gd name="csY1" fmla="*/ 25077 h 25077"/>
                    <a:gd name="csX2" fmla="*/ 37616 w 37616"/>
                    <a:gd name="csY2" fmla="*/ 12539 h 25077"/>
                    <a:gd name="csX3" fmla="*/ 25077 w 37616"/>
                    <a:gd name="csY3" fmla="*/ 0 h 25077"/>
                    <a:gd name="csX4" fmla="*/ 12539 w 37616"/>
                    <a:gd name="csY4" fmla="*/ 0 h 25077"/>
                    <a:gd name="csX5" fmla="*/ 0 w 37616"/>
                    <a:gd name="csY5" fmla="*/ 12539 h 25077"/>
                    <a:gd name="csX6" fmla="*/ 12539 w 37616"/>
                    <a:gd name="csY6" fmla="*/ 25077 h 2507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7616" h="25077">
                      <a:moveTo>
                        <a:pt x="12539" y="25077"/>
                      </a:moveTo>
                      <a:lnTo>
                        <a:pt x="25077" y="25077"/>
                      </a:lnTo>
                      <a:cubicBezTo>
                        <a:pt x="31998" y="25077"/>
                        <a:pt x="37616" y="19459"/>
                        <a:pt x="37616" y="12539"/>
                      </a:cubicBezTo>
                      <a:cubicBezTo>
                        <a:pt x="37616" y="5618"/>
                        <a:pt x="31998" y="0"/>
                        <a:pt x="25077" y="0"/>
                      </a:cubicBezTo>
                      <a:lnTo>
                        <a:pt x="12539" y="0"/>
                      </a:lnTo>
                      <a:cubicBezTo>
                        <a:pt x="5618" y="0"/>
                        <a:pt x="0" y="5618"/>
                        <a:pt x="0" y="12539"/>
                      </a:cubicBezTo>
                      <a:cubicBezTo>
                        <a:pt x="0" y="19459"/>
                        <a:pt x="5618" y="25077"/>
                        <a:pt x="12539" y="2507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2" name="Forma Livre: Forma 31">
                  <a:extLst>
                    <a:ext uri="{FF2B5EF4-FFF2-40B4-BE49-F238E27FC236}">
                      <a16:creationId xmlns:a16="http://schemas.microsoft.com/office/drawing/2014/main" id="{BE9B9F82-F201-927C-44EF-93226824BD05}"/>
                    </a:ext>
                  </a:extLst>
                </p:cNvPr>
                <p:cNvSpPr/>
                <p:nvPr/>
              </p:nvSpPr>
              <p:spPr>
                <a:xfrm>
                  <a:off x="7338057" y="153814"/>
                  <a:ext cx="37616" cy="25077"/>
                </a:xfrm>
                <a:custGeom>
                  <a:avLst/>
                  <a:gdLst>
                    <a:gd name="csX0" fmla="*/ 12539 w 37616"/>
                    <a:gd name="csY0" fmla="*/ 25077 h 25077"/>
                    <a:gd name="csX1" fmla="*/ 25077 w 37616"/>
                    <a:gd name="csY1" fmla="*/ 25077 h 25077"/>
                    <a:gd name="csX2" fmla="*/ 37616 w 37616"/>
                    <a:gd name="csY2" fmla="*/ 12539 h 25077"/>
                    <a:gd name="csX3" fmla="*/ 25077 w 37616"/>
                    <a:gd name="csY3" fmla="*/ 0 h 25077"/>
                    <a:gd name="csX4" fmla="*/ 12539 w 37616"/>
                    <a:gd name="csY4" fmla="*/ 0 h 25077"/>
                    <a:gd name="csX5" fmla="*/ 0 w 37616"/>
                    <a:gd name="csY5" fmla="*/ 12539 h 25077"/>
                    <a:gd name="csX6" fmla="*/ 12539 w 37616"/>
                    <a:gd name="csY6" fmla="*/ 25077 h 2507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7616" h="25077">
                      <a:moveTo>
                        <a:pt x="12539" y="25077"/>
                      </a:moveTo>
                      <a:lnTo>
                        <a:pt x="25077" y="25077"/>
                      </a:lnTo>
                      <a:cubicBezTo>
                        <a:pt x="31998" y="25077"/>
                        <a:pt x="37616" y="19459"/>
                        <a:pt x="37616" y="12539"/>
                      </a:cubicBezTo>
                      <a:cubicBezTo>
                        <a:pt x="37616" y="5618"/>
                        <a:pt x="31998" y="0"/>
                        <a:pt x="25077" y="0"/>
                      </a:cubicBezTo>
                      <a:lnTo>
                        <a:pt x="12539" y="0"/>
                      </a:lnTo>
                      <a:cubicBezTo>
                        <a:pt x="5618" y="0"/>
                        <a:pt x="0" y="5618"/>
                        <a:pt x="0" y="12539"/>
                      </a:cubicBezTo>
                      <a:cubicBezTo>
                        <a:pt x="0" y="19459"/>
                        <a:pt x="5618" y="25077"/>
                        <a:pt x="12539" y="2507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" name="Forma Livre: Forma 32">
                  <a:extLst>
                    <a:ext uri="{FF2B5EF4-FFF2-40B4-BE49-F238E27FC236}">
                      <a16:creationId xmlns:a16="http://schemas.microsoft.com/office/drawing/2014/main" id="{8DADB75B-854A-2E77-7CF5-AE59C22DCF99}"/>
                    </a:ext>
                  </a:extLst>
                </p:cNvPr>
                <p:cNvSpPr/>
                <p:nvPr/>
              </p:nvSpPr>
              <p:spPr>
                <a:xfrm>
                  <a:off x="7563647" y="41000"/>
                  <a:ext cx="37616" cy="25077"/>
                </a:xfrm>
                <a:custGeom>
                  <a:avLst/>
                  <a:gdLst>
                    <a:gd name="csX0" fmla="*/ 12539 w 37616"/>
                    <a:gd name="csY0" fmla="*/ 25077 h 25077"/>
                    <a:gd name="csX1" fmla="*/ 25077 w 37616"/>
                    <a:gd name="csY1" fmla="*/ 25077 h 25077"/>
                    <a:gd name="csX2" fmla="*/ 37616 w 37616"/>
                    <a:gd name="csY2" fmla="*/ 12539 h 25077"/>
                    <a:gd name="csX3" fmla="*/ 25077 w 37616"/>
                    <a:gd name="csY3" fmla="*/ 0 h 25077"/>
                    <a:gd name="csX4" fmla="*/ 12539 w 37616"/>
                    <a:gd name="csY4" fmla="*/ 0 h 25077"/>
                    <a:gd name="csX5" fmla="*/ 0 w 37616"/>
                    <a:gd name="csY5" fmla="*/ 12539 h 25077"/>
                    <a:gd name="csX6" fmla="*/ 12539 w 37616"/>
                    <a:gd name="csY6" fmla="*/ 25077 h 2507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7616" h="25077">
                      <a:moveTo>
                        <a:pt x="12539" y="25077"/>
                      </a:moveTo>
                      <a:lnTo>
                        <a:pt x="25077" y="25077"/>
                      </a:lnTo>
                      <a:cubicBezTo>
                        <a:pt x="31998" y="25077"/>
                        <a:pt x="37616" y="19459"/>
                        <a:pt x="37616" y="12539"/>
                      </a:cubicBezTo>
                      <a:cubicBezTo>
                        <a:pt x="37616" y="5618"/>
                        <a:pt x="31998" y="0"/>
                        <a:pt x="25077" y="0"/>
                      </a:cubicBezTo>
                      <a:lnTo>
                        <a:pt x="12539" y="0"/>
                      </a:lnTo>
                      <a:cubicBezTo>
                        <a:pt x="5618" y="0"/>
                        <a:pt x="0" y="5618"/>
                        <a:pt x="0" y="12539"/>
                      </a:cubicBezTo>
                      <a:cubicBezTo>
                        <a:pt x="0" y="19459"/>
                        <a:pt x="5618" y="25077"/>
                        <a:pt x="12539" y="2507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" name="Forma Livre: Forma 33">
                  <a:extLst>
                    <a:ext uri="{FF2B5EF4-FFF2-40B4-BE49-F238E27FC236}">
                      <a16:creationId xmlns:a16="http://schemas.microsoft.com/office/drawing/2014/main" id="{98A9DDC0-BF60-7CE9-839B-46314ECACEAE}"/>
                    </a:ext>
                  </a:extLst>
                </p:cNvPr>
                <p:cNvSpPr/>
                <p:nvPr/>
              </p:nvSpPr>
              <p:spPr>
                <a:xfrm>
                  <a:off x="7563647" y="78615"/>
                  <a:ext cx="37616" cy="25077"/>
                </a:xfrm>
                <a:custGeom>
                  <a:avLst/>
                  <a:gdLst>
                    <a:gd name="csX0" fmla="*/ 12539 w 37616"/>
                    <a:gd name="csY0" fmla="*/ 25077 h 25077"/>
                    <a:gd name="csX1" fmla="*/ 25077 w 37616"/>
                    <a:gd name="csY1" fmla="*/ 25077 h 25077"/>
                    <a:gd name="csX2" fmla="*/ 37616 w 37616"/>
                    <a:gd name="csY2" fmla="*/ 12539 h 25077"/>
                    <a:gd name="csX3" fmla="*/ 25077 w 37616"/>
                    <a:gd name="csY3" fmla="*/ 0 h 25077"/>
                    <a:gd name="csX4" fmla="*/ 12539 w 37616"/>
                    <a:gd name="csY4" fmla="*/ 0 h 25077"/>
                    <a:gd name="csX5" fmla="*/ 0 w 37616"/>
                    <a:gd name="csY5" fmla="*/ 12539 h 25077"/>
                    <a:gd name="csX6" fmla="*/ 12539 w 37616"/>
                    <a:gd name="csY6" fmla="*/ 25077 h 2507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7616" h="25077">
                      <a:moveTo>
                        <a:pt x="12539" y="25077"/>
                      </a:moveTo>
                      <a:lnTo>
                        <a:pt x="25077" y="25077"/>
                      </a:lnTo>
                      <a:cubicBezTo>
                        <a:pt x="31998" y="25077"/>
                        <a:pt x="37616" y="19459"/>
                        <a:pt x="37616" y="12539"/>
                      </a:cubicBezTo>
                      <a:cubicBezTo>
                        <a:pt x="37616" y="5618"/>
                        <a:pt x="31998" y="0"/>
                        <a:pt x="25077" y="0"/>
                      </a:cubicBezTo>
                      <a:lnTo>
                        <a:pt x="12539" y="0"/>
                      </a:lnTo>
                      <a:cubicBezTo>
                        <a:pt x="5618" y="0"/>
                        <a:pt x="0" y="5618"/>
                        <a:pt x="0" y="12539"/>
                      </a:cubicBezTo>
                      <a:cubicBezTo>
                        <a:pt x="0" y="19459"/>
                        <a:pt x="5618" y="25077"/>
                        <a:pt x="12539" y="2507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5" name="Forma Livre: Forma 34">
                  <a:extLst>
                    <a:ext uri="{FF2B5EF4-FFF2-40B4-BE49-F238E27FC236}">
                      <a16:creationId xmlns:a16="http://schemas.microsoft.com/office/drawing/2014/main" id="{44DAA0B5-45CF-3C76-60B6-1ED68E3AAC83}"/>
                    </a:ext>
                  </a:extLst>
                </p:cNvPr>
                <p:cNvSpPr/>
                <p:nvPr/>
              </p:nvSpPr>
              <p:spPr>
                <a:xfrm>
                  <a:off x="7563647" y="116200"/>
                  <a:ext cx="37616" cy="25077"/>
                </a:xfrm>
                <a:custGeom>
                  <a:avLst/>
                  <a:gdLst>
                    <a:gd name="csX0" fmla="*/ 12539 w 37616"/>
                    <a:gd name="csY0" fmla="*/ 25077 h 25077"/>
                    <a:gd name="csX1" fmla="*/ 25077 w 37616"/>
                    <a:gd name="csY1" fmla="*/ 25077 h 25077"/>
                    <a:gd name="csX2" fmla="*/ 37616 w 37616"/>
                    <a:gd name="csY2" fmla="*/ 12539 h 25077"/>
                    <a:gd name="csX3" fmla="*/ 25077 w 37616"/>
                    <a:gd name="csY3" fmla="*/ 0 h 25077"/>
                    <a:gd name="csX4" fmla="*/ 12539 w 37616"/>
                    <a:gd name="csY4" fmla="*/ 0 h 25077"/>
                    <a:gd name="csX5" fmla="*/ 0 w 37616"/>
                    <a:gd name="csY5" fmla="*/ 12539 h 25077"/>
                    <a:gd name="csX6" fmla="*/ 12539 w 37616"/>
                    <a:gd name="csY6" fmla="*/ 25077 h 2507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7616" h="25077">
                      <a:moveTo>
                        <a:pt x="12539" y="25077"/>
                      </a:moveTo>
                      <a:lnTo>
                        <a:pt x="25077" y="25077"/>
                      </a:lnTo>
                      <a:cubicBezTo>
                        <a:pt x="31998" y="25077"/>
                        <a:pt x="37616" y="19459"/>
                        <a:pt x="37616" y="12539"/>
                      </a:cubicBezTo>
                      <a:cubicBezTo>
                        <a:pt x="37616" y="5618"/>
                        <a:pt x="31998" y="0"/>
                        <a:pt x="25077" y="0"/>
                      </a:cubicBezTo>
                      <a:lnTo>
                        <a:pt x="12539" y="0"/>
                      </a:lnTo>
                      <a:cubicBezTo>
                        <a:pt x="5618" y="0"/>
                        <a:pt x="0" y="5618"/>
                        <a:pt x="0" y="12539"/>
                      </a:cubicBezTo>
                      <a:cubicBezTo>
                        <a:pt x="0" y="19459"/>
                        <a:pt x="5618" y="25077"/>
                        <a:pt x="12539" y="2507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6" name="Forma Livre: Forma 35">
                  <a:extLst>
                    <a:ext uri="{FF2B5EF4-FFF2-40B4-BE49-F238E27FC236}">
                      <a16:creationId xmlns:a16="http://schemas.microsoft.com/office/drawing/2014/main" id="{A0B0439F-C73A-351D-943A-59C4016479CF}"/>
                    </a:ext>
                  </a:extLst>
                </p:cNvPr>
                <p:cNvSpPr/>
                <p:nvPr/>
              </p:nvSpPr>
              <p:spPr>
                <a:xfrm>
                  <a:off x="7563647" y="153814"/>
                  <a:ext cx="37616" cy="25077"/>
                </a:xfrm>
                <a:custGeom>
                  <a:avLst/>
                  <a:gdLst>
                    <a:gd name="csX0" fmla="*/ 12539 w 37616"/>
                    <a:gd name="csY0" fmla="*/ 25077 h 25077"/>
                    <a:gd name="csX1" fmla="*/ 25077 w 37616"/>
                    <a:gd name="csY1" fmla="*/ 25077 h 25077"/>
                    <a:gd name="csX2" fmla="*/ 37616 w 37616"/>
                    <a:gd name="csY2" fmla="*/ 12539 h 25077"/>
                    <a:gd name="csX3" fmla="*/ 25077 w 37616"/>
                    <a:gd name="csY3" fmla="*/ 0 h 25077"/>
                    <a:gd name="csX4" fmla="*/ 12539 w 37616"/>
                    <a:gd name="csY4" fmla="*/ 0 h 25077"/>
                    <a:gd name="csX5" fmla="*/ 0 w 37616"/>
                    <a:gd name="csY5" fmla="*/ 12539 h 25077"/>
                    <a:gd name="csX6" fmla="*/ 12539 w 37616"/>
                    <a:gd name="csY6" fmla="*/ 25077 h 2507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7616" h="25077">
                      <a:moveTo>
                        <a:pt x="12539" y="25077"/>
                      </a:moveTo>
                      <a:lnTo>
                        <a:pt x="25077" y="25077"/>
                      </a:lnTo>
                      <a:cubicBezTo>
                        <a:pt x="31998" y="25077"/>
                        <a:pt x="37616" y="19459"/>
                        <a:pt x="37616" y="12539"/>
                      </a:cubicBezTo>
                      <a:cubicBezTo>
                        <a:pt x="37616" y="5618"/>
                        <a:pt x="31998" y="0"/>
                        <a:pt x="25077" y="0"/>
                      </a:cubicBezTo>
                      <a:lnTo>
                        <a:pt x="12539" y="0"/>
                      </a:lnTo>
                      <a:cubicBezTo>
                        <a:pt x="5618" y="0"/>
                        <a:pt x="0" y="5618"/>
                        <a:pt x="0" y="12539"/>
                      </a:cubicBezTo>
                      <a:cubicBezTo>
                        <a:pt x="0" y="19459"/>
                        <a:pt x="5618" y="25077"/>
                        <a:pt x="12539" y="2507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7" name="Forma Livre: Forma 36">
                  <a:extLst>
                    <a:ext uri="{FF2B5EF4-FFF2-40B4-BE49-F238E27FC236}">
                      <a16:creationId xmlns:a16="http://schemas.microsoft.com/office/drawing/2014/main" id="{C6E6BBEC-FBA9-A78C-6354-6B1DE59E1EDC}"/>
                    </a:ext>
                  </a:extLst>
                </p:cNvPr>
                <p:cNvSpPr/>
                <p:nvPr/>
              </p:nvSpPr>
              <p:spPr>
                <a:xfrm>
                  <a:off x="7789228" y="41000"/>
                  <a:ext cx="37616" cy="25077"/>
                </a:xfrm>
                <a:custGeom>
                  <a:avLst/>
                  <a:gdLst>
                    <a:gd name="csX0" fmla="*/ 12539 w 37616"/>
                    <a:gd name="csY0" fmla="*/ 25077 h 25077"/>
                    <a:gd name="csX1" fmla="*/ 25077 w 37616"/>
                    <a:gd name="csY1" fmla="*/ 25077 h 25077"/>
                    <a:gd name="csX2" fmla="*/ 37616 w 37616"/>
                    <a:gd name="csY2" fmla="*/ 12539 h 25077"/>
                    <a:gd name="csX3" fmla="*/ 25077 w 37616"/>
                    <a:gd name="csY3" fmla="*/ 0 h 25077"/>
                    <a:gd name="csX4" fmla="*/ 12539 w 37616"/>
                    <a:gd name="csY4" fmla="*/ 0 h 25077"/>
                    <a:gd name="csX5" fmla="*/ 0 w 37616"/>
                    <a:gd name="csY5" fmla="*/ 12539 h 25077"/>
                    <a:gd name="csX6" fmla="*/ 12539 w 37616"/>
                    <a:gd name="csY6" fmla="*/ 25077 h 2507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7616" h="25077">
                      <a:moveTo>
                        <a:pt x="12539" y="25077"/>
                      </a:moveTo>
                      <a:lnTo>
                        <a:pt x="25077" y="25077"/>
                      </a:lnTo>
                      <a:cubicBezTo>
                        <a:pt x="31998" y="25077"/>
                        <a:pt x="37616" y="19459"/>
                        <a:pt x="37616" y="12539"/>
                      </a:cubicBezTo>
                      <a:cubicBezTo>
                        <a:pt x="37616" y="5618"/>
                        <a:pt x="31998" y="0"/>
                        <a:pt x="25077" y="0"/>
                      </a:cubicBezTo>
                      <a:lnTo>
                        <a:pt x="12539" y="0"/>
                      </a:lnTo>
                      <a:cubicBezTo>
                        <a:pt x="5618" y="0"/>
                        <a:pt x="0" y="5618"/>
                        <a:pt x="0" y="12539"/>
                      </a:cubicBezTo>
                      <a:cubicBezTo>
                        <a:pt x="0" y="19459"/>
                        <a:pt x="5618" y="25077"/>
                        <a:pt x="12539" y="2507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8" name="Forma Livre: Forma 37">
                  <a:extLst>
                    <a:ext uri="{FF2B5EF4-FFF2-40B4-BE49-F238E27FC236}">
                      <a16:creationId xmlns:a16="http://schemas.microsoft.com/office/drawing/2014/main" id="{55B3B083-9DD3-3B3C-A95D-87BC1DCA1C53}"/>
                    </a:ext>
                  </a:extLst>
                </p:cNvPr>
                <p:cNvSpPr/>
                <p:nvPr/>
              </p:nvSpPr>
              <p:spPr>
                <a:xfrm>
                  <a:off x="7789228" y="78615"/>
                  <a:ext cx="37616" cy="25077"/>
                </a:xfrm>
                <a:custGeom>
                  <a:avLst/>
                  <a:gdLst>
                    <a:gd name="csX0" fmla="*/ 12539 w 37616"/>
                    <a:gd name="csY0" fmla="*/ 25077 h 25077"/>
                    <a:gd name="csX1" fmla="*/ 25077 w 37616"/>
                    <a:gd name="csY1" fmla="*/ 25077 h 25077"/>
                    <a:gd name="csX2" fmla="*/ 37616 w 37616"/>
                    <a:gd name="csY2" fmla="*/ 12539 h 25077"/>
                    <a:gd name="csX3" fmla="*/ 25077 w 37616"/>
                    <a:gd name="csY3" fmla="*/ 0 h 25077"/>
                    <a:gd name="csX4" fmla="*/ 12539 w 37616"/>
                    <a:gd name="csY4" fmla="*/ 0 h 25077"/>
                    <a:gd name="csX5" fmla="*/ 0 w 37616"/>
                    <a:gd name="csY5" fmla="*/ 12539 h 25077"/>
                    <a:gd name="csX6" fmla="*/ 12539 w 37616"/>
                    <a:gd name="csY6" fmla="*/ 25077 h 2507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7616" h="25077">
                      <a:moveTo>
                        <a:pt x="12539" y="25077"/>
                      </a:moveTo>
                      <a:lnTo>
                        <a:pt x="25077" y="25077"/>
                      </a:lnTo>
                      <a:cubicBezTo>
                        <a:pt x="31998" y="25077"/>
                        <a:pt x="37616" y="19459"/>
                        <a:pt x="37616" y="12539"/>
                      </a:cubicBezTo>
                      <a:cubicBezTo>
                        <a:pt x="37616" y="5618"/>
                        <a:pt x="31998" y="0"/>
                        <a:pt x="25077" y="0"/>
                      </a:cubicBezTo>
                      <a:lnTo>
                        <a:pt x="12539" y="0"/>
                      </a:lnTo>
                      <a:cubicBezTo>
                        <a:pt x="5618" y="0"/>
                        <a:pt x="0" y="5618"/>
                        <a:pt x="0" y="12539"/>
                      </a:cubicBezTo>
                      <a:cubicBezTo>
                        <a:pt x="0" y="19459"/>
                        <a:pt x="5618" y="25077"/>
                        <a:pt x="12539" y="2507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9" name="Forma Livre: Forma 38">
                  <a:extLst>
                    <a:ext uri="{FF2B5EF4-FFF2-40B4-BE49-F238E27FC236}">
                      <a16:creationId xmlns:a16="http://schemas.microsoft.com/office/drawing/2014/main" id="{CFA2B048-4CF3-3F0E-456A-C200F637275D}"/>
                    </a:ext>
                  </a:extLst>
                </p:cNvPr>
                <p:cNvSpPr/>
                <p:nvPr/>
              </p:nvSpPr>
              <p:spPr>
                <a:xfrm>
                  <a:off x="7789228" y="116200"/>
                  <a:ext cx="37616" cy="25077"/>
                </a:xfrm>
                <a:custGeom>
                  <a:avLst/>
                  <a:gdLst>
                    <a:gd name="csX0" fmla="*/ 12539 w 37616"/>
                    <a:gd name="csY0" fmla="*/ 25077 h 25077"/>
                    <a:gd name="csX1" fmla="*/ 25077 w 37616"/>
                    <a:gd name="csY1" fmla="*/ 25077 h 25077"/>
                    <a:gd name="csX2" fmla="*/ 37616 w 37616"/>
                    <a:gd name="csY2" fmla="*/ 12539 h 25077"/>
                    <a:gd name="csX3" fmla="*/ 25077 w 37616"/>
                    <a:gd name="csY3" fmla="*/ 0 h 25077"/>
                    <a:gd name="csX4" fmla="*/ 12539 w 37616"/>
                    <a:gd name="csY4" fmla="*/ 0 h 25077"/>
                    <a:gd name="csX5" fmla="*/ 0 w 37616"/>
                    <a:gd name="csY5" fmla="*/ 12539 h 25077"/>
                    <a:gd name="csX6" fmla="*/ 12539 w 37616"/>
                    <a:gd name="csY6" fmla="*/ 25077 h 2507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7616" h="25077">
                      <a:moveTo>
                        <a:pt x="12539" y="25077"/>
                      </a:moveTo>
                      <a:lnTo>
                        <a:pt x="25077" y="25077"/>
                      </a:lnTo>
                      <a:cubicBezTo>
                        <a:pt x="31998" y="25077"/>
                        <a:pt x="37616" y="19459"/>
                        <a:pt x="37616" y="12539"/>
                      </a:cubicBezTo>
                      <a:cubicBezTo>
                        <a:pt x="37616" y="5618"/>
                        <a:pt x="31998" y="0"/>
                        <a:pt x="25077" y="0"/>
                      </a:cubicBezTo>
                      <a:lnTo>
                        <a:pt x="12539" y="0"/>
                      </a:lnTo>
                      <a:cubicBezTo>
                        <a:pt x="5618" y="0"/>
                        <a:pt x="0" y="5618"/>
                        <a:pt x="0" y="12539"/>
                      </a:cubicBezTo>
                      <a:cubicBezTo>
                        <a:pt x="0" y="19459"/>
                        <a:pt x="5618" y="25077"/>
                        <a:pt x="12539" y="2507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40" name="Forma Livre: Forma 39">
                  <a:extLst>
                    <a:ext uri="{FF2B5EF4-FFF2-40B4-BE49-F238E27FC236}">
                      <a16:creationId xmlns:a16="http://schemas.microsoft.com/office/drawing/2014/main" id="{174EFFF3-6B88-ABF4-A18B-BEA63D358F2D}"/>
                    </a:ext>
                  </a:extLst>
                </p:cNvPr>
                <p:cNvSpPr/>
                <p:nvPr/>
              </p:nvSpPr>
              <p:spPr>
                <a:xfrm>
                  <a:off x="7789228" y="153814"/>
                  <a:ext cx="37616" cy="25077"/>
                </a:xfrm>
                <a:custGeom>
                  <a:avLst/>
                  <a:gdLst>
                    <a:gd name="csX0" fmla="*/ 12539 w 37616"/>
                    <a:gd name="csY0" fmla="*/ 25077 h 25077"/>
                    <a:gd name="csX1" fmla="*/ 25077 w 37616"/>
                    <a:gd name="csY1" fmla="*/ 25077 h 25077"/>
                    <a:gd name="csX2" fmla="*/ 37616 w 37616"/>
                    <a:gd name="csY2" fmla="*/ 12539 h 25077"/>
                    <a:gd name="csX3" fmla="*/ 25077 w 37616"/>
                    <a:gd name="csY3" fmla="*/ 0 h 25077"/>
                    <a:gd name="csX4" fmla="*/ 12539 w 37616"/>
                    <a:gd name="csY4" fmla="*/ 0 h 25077"/>
                    <a:gd name="csX5" fmla="*/ 0 w 37616"/>
                    <a:gd name="csY5" fmla="*/ 12539 h 25077"/>
                    <a:gd name="csX6" fmla="*/ 12539 w 37616"/>
                    <a:gd name="csY6" fmla="*/ 25077 h 2507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37616" h="25077">
                      <a:moveTo>
                        <a:pt x="12539" y="25077"/>
                      </a:moveTo>
                      <a:lnTo>
                        <a:pt x="25077" y="25077"/>
                      </a:lnTo>
                      <a:cubicBezTo>
                        <a:pt x="31998" y="25077"/>
                        <a:pt x="37616" y="19459"/>
                        <a:pt x="37616" y="12539"/>
                      </a:cubicBezTo>
                      <a:cubicBezTo>
                        <a:pt x="37616" y="5618"/>
                        <a:pt x="31998" y="0"/>
                        <a:pt x="25077" y="0"/>
                      </a:cubicBezTo>
                      <a:lnTo>
                        <a:pt x="12539" y="0"/>
                      </a:lnTo>
                      <a:cubicBezTo>
                        <a:pt x="5618" y="0"/>
                        <a:pt x="0" y="5618"/>
                        <a:pt x="0" y="12539"/>
                      </a:cubicBezTo>
                      <a:cubicBezTo>
                        <a:pt x="0" y="19459"/>
                        <a:pt x="5618" y="25077"/>
                        <a:pt x="12539" y="2507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sp>
            <p:nvSpPr>
              <p:cNvPr id="11" name="Forma Livre: Forma 10">
                <a:extLst>
                  <a:ext uri="{FF2B5EF4-FFF2-40B4-BE49-F238E27FC236}">
                    <a16:creationId xmlns:a16="http://schemas.microsoft.com/office/drawing/2014/main" id="{DBBD9165-B0AD-F4A9-FD7F-D2B2FC713A1D}"/>
                  </a:ext>
                </a:extLst>
              </p:cNvPr>
              <p:cNvSpPr/>
              <p:nvPr/>
            </p:nvSpPr>
            <p:spPr>
              <a:xfrm>
                <a:off x="5453054" y="3434858"/>
                <a:ext cx="468000" cy="504000"/>
              </a:xfrm>
              <a:custGeom>
                <a:avLst/>
                <a:gdLst>
                  <a:gd name="csX0" fmla="*/ 473869 w 509587"/>
                  <a:gd name="csY0" fmla="*/ 0 h 509587"/>
                  <a:gd name="csX1" fmla="*/ 150019 w 509587"/>
                  <a:gd name="csY1" fmla="*/ 0 h 509587"/>
                  <a:gd name="csX2" fmla="*/ 114300 w 509587"/>
                  <a:gd name="csY2" fmla="*/ 35719 h 509587"/>
                  <a:gd name="csX3" fmla="*/ 114300 w 509587"/>
                  <a:gd name="csY3" fmla="*/ 47625 h 509587"/>
                  <a:gd name="csX4" fmla="*/ 79820 w 509587"/>
                  <a:gd name="csY4" fmla="*/ 47625 h 509587"/>
                  <a:gd name="csX5" fmla="*/ 54769 w 509587"/>
                  <a:gd name="csY5" fmla="*/ 28575 h 509587"/>
                  <a:gd name="csX6" fmla="*/ 28575 w 509587"/>
                  <a:gd name="csY6" fmla="*/ 54769 h 509587"/>
                  <a:gd name="csX7" fmla="*/ 47625 w 509587"/>
                  <a:gd name="csY7" fmla="*/ 79820 h 509587"/>
                  <a:gd name="csX8" fmla="*/ 47625 w 509587"/>
                  <a:gd name="csY8" fmla="*/ 114395 h 509587"/>
                  <a:gd name="csX9" fmla="*/ 35719 w 509587"/>
                  <a:gd name="csY9" fmla="*/ 114395 h 509587"/>
                  <a:gd name="csX10" fmla="*/ 0 w 509587"/>
                  <a:gd name="csY10" fmla="*/ 150114 h 509587"/>
                  <a:gd name="csX11" fmla="*/ 0 w 509587"/>
                  <a:gd name="csY11" fmla="*/ 473869 h 509587"/>
                  <a:gd name="csX12" fmla="*/ 35719 w 509587"/>
                  <a:gd name="csY12" fmla="*/ 509588 h 509587"/>
                  <a:gd name="csX13" fmla="*/ 226219 w 509587"/>
                  <a:gd name="csY13" fmla="*/ 509588 h 509587"/>
                  <a:gd name="csX14" fmla="*/ 261938 w 509587"/>
                  <a:gd name="csY14" fmla="*/ 473869 h 509587"/>
                  <a:gd name="csX15" fmla="*/ 261938 w 509587"/>
                  <a:gd name="csY15" fmla="*/ 452438 h 509587"/>
                  <a:gd name="csX16" fmla="*/ 429768 w 509587"/>
                  <a:gd name="csY16" fmla="*/ 452438 h 509587"/>
                  <a:gd name="csX17" fmla="*/ 454819 w 509587"/>
                  <a:gd name="csY17" fmla="*/ 471488 h 509587"/>
                  <a:gd name="csX18" fmla="*/ 481013 w 509587"/>
                  <a:gd name="csY18" fmla="*/ 445294 h 509587"/>
                  <a:gd name="csX19" fmla="*/ 461963 w 509587"/>
                  <a:gd name="csY19" fmla="*/ 420243 h 509587"/>
                  <a:gd name="csX20" fmla="*/ 461963 w 509587"/>
                  <a:gd name="csY20" fmla="*/ 300038 h 509587"/>
                  <a:gd name="csX21" fmla="*/ 473869 w 509587"/>
                  <a:gd name="csY21" fmla="*/ 300038 h 509587"/>
                  <a:gd name="csX22" fmla="*/ 509588 w 509587"/>
                  <a:gd name="csY22" fmla="*/ 264319 h 509587"/>
                  <a:gd name="csX23" fmla="*/ 509588 w 509587"/>
                  <a:gd name="csY23" fmla="*/ 35719 h 509587"/>
                  <a:gd name="csX24" fmla="*/ 473869 w 509587"/>
                  <a:gd name="csY24" fmla="*/ 0 h 509587"/>
                  <a:gd name="csX25" fmla="*/ 150019 w 509587"/>
                  <a:gd name="csY25" fmla="*/ 14288 h 509587"/>
                  <a:gd name="csX26" fmla="*/ 473869 w 509587"/>
                  <a:gd name="csY26" fmla="*/ 14288 h 509587"/>
                  <a:gd name="csX27" fmla="*/ 495300 w 509587"/>
                  <a:gd name="csY27" fmla="*/ 35719 h 509587"/>
                  <a:gd name="csX28" fmla="*/ 495300 w 509587"/>
                  <a:gd name="csY28" fmla="*/ 228600 h 509587"/>
                  <a:gd name="csX29" fmla="*/ 261938 w 509587"/>
                  <a:gd name="csY29" fmla="*/ 228600 h 509587"/>
                  <a:gd name="csX30" fmla="*/ 261938 w 509587"/>
                  <a:gd name="csY30" fmla="*/ 150114 h 509587"/>
                  <a:gd name="csX31" fmla="*/ 226219 w 509587"/>
                  <a:gd name="csY31" fmla="*/ 114395 h 509587"/>
                  <a:gd name="csX32" fmla="*/ 128588 w 509587"/>
                  <a:gd name="csY32" fmla="*/ 114395 h 509587"/>
                  <a:gd name="csX33" fmla="*/ 128588 w 509587"/>
                  <a:gd name="csY33" fmla="*/ 35719 h 509587"/>
                  <a:gd name="csX34" fmla="*/ 150019 w 509587"/>
                  <a:gd name="csY34" fmla="*/ 14288 h 509587"/>
                  <a:gd name="csX35" fmla="*/ 378238 w 509587"/>
                  <a:gd name="csY35" fmla="*/ 342900 h 509587"/>
                  <a:gd name="csX36" fmla="*/ 261938 w 509587"/>
                  <a:gd name="csY36" fmla="*/ 342900 h 509587"/>
                  <a:gd name="csX37" fmla="*/ 261938 w 509587"/>
                  <a:gd name="csY37" fmla="*/ 300038 h 509587"/>
                  <a:gd name="csX38" fmla="*/ 363950 w 509587"/>
                  <a:gd name="csY38" fmla="*/ 300038 h 509587"/>
                  <a:gd name="csX39" fmla="*/ 378238 w 509587"/>
                  <a:gd name="csY39" fmla="*/ 342900 h 509587"/>
                  <a:gd name="csX40" fmla="*/ 42863 w 509587"/>
                  <a:gd name="csY40" fmla="*/ 54769 h 509587"/>
                  <a:gd name="csX41" fmla="*/ 54769 w 509587"/>
                  <a:gd name="csY41" fmla="*/ 42863 h 509587"/>
                  <a:gd name="csX42" fmla="*/ 66675 w 509587"/>
                  <a:gd name="csY42" fmla="*/ 54769 h 509587"/>
                  <a:gd name="csX43" fmla="*/ 54769 w 509587"/>
                  <a:gd name="csY43" fmla="*/ 66675 h 509587"/>
                  <a:gd name="csX44" fmla="*/ 42863 w 509587"/>
                  <a:gd name="csY44" fmla="*/ 54769 h 509587"/>
                  <a:gd name="csX45" fmla="*/ 61913 w 509587"/>
                  <a:gd name="csY45" fmla="*/ 79820 h 509587"/>
                  <a:gd name="csX46" fmla="*/ 79820 w 509587"/>
                  <a:gd name="csY46" fmla="*/ 61913 h 509587"/>
                  <a:gd name="csX47" fmla="*/ 114300 w 509587"/>
                  <a:gd name="csY47" fmla="*/ 61913 h 509587"/>
                  <a:gd name="csX48" fmla="*/ 114300 w 509587"/>
                  <a:gd name="csY48" fmla="*/ 114395 h 509587"/>
                  <a:gd name="csX49" fmla="*/ 61913 w 509587"/>
                  <a:gd name="csY49" fmla="*/ 114395 h 509587"/>
                  <a:gd name="csX50" fmla="*/ 61913 w 509587"/>
                  <a:gd name="csY50" fmla="*/ 79820 h 509587"/>
                  <a:gd name="csX51" fmla="*/ 35719 w 509587"/>
                  <a:gd name="csY51" fmla="*/ 128683 h 509587"/>
                  <a:gd name="csX52" fmla="*/ 226219 w 509587"/>
                  <a:gd name="csY52" fmla="*/ 128683 h 509587"/>
                  <a:gd name="csX53" fmla="*/ 247650 w 509587"/>
                  <a:gd name="csY53" fmla="*/ 150114 h 509587"/>
                  <a:gd name="csX54" fmla="*/ 247650 w 509587"/>
                  <a:gd name="csY54" fmla="*/ 438150 h 509587"/>
                  <a:gd name="csX55" fmla="*/ 14288 w 509587"/>
                  <a:gd name="csY55" fmla="*/ 438150 h 509587"/>
                  <a:gd name="csX56" fmla="*/ 14288 w 509587"/>
                  <a:gd name="csY56" fmla="*/ 150114 h 509587"/>
                  <a:gd name="csX57" fmla="*/ 35719 w 509587"/>
                  <a:gd name="csY57" fmla="*/ 128683 h 509587"/>
                  <a:gd name="csX58" fmla="*/ 226219 w 509587"/>
                  <a:gd name="csY58" fmla="*/ 495300 h 509587"/>
                  <a:gd name="csX59" fmla="*/ 35719 w 509587"/>
                  <a:gd name="csY59" fmla="*/ 495300 h 509587"/>
                  <a:gd name="csX60" fmla="*/ 14288 w 509587"/>
                  <a:gd name="csY60" fmla="*/ 473869 h 509587"/>
                  <a:gd name="csX61" fmla="*/ 14288 w 509587"/>
                  <a:gd name="csY61" fmla="*/ 452438 h 509587"/>
                  <a:gd name="csX62" fmla="*/ 247650 w 509587"/>
                  <a:gd name="csY62" fmla="*/ 452438 h 509587"/>
                  <a:gd name="csX63" fmla="*/ 247650 w 509587"/>
                  <a:gd name="csY63" fmla="*/ 473869 h 509587"/>
                  <a:gd name="csX64" fmla="*/ 226219 w 509587"/>
                  <a:gd name="csY64" fmla="*/ 495300 h 509587"/>
                  <a:gd name="csX65" fmla="*/ 466725 w 509587"/>
                  <a:gd name="csY65" fmla="*/ 445294 h 509587"/>
                  <a:gd name="csX66" fmla="*/ 454819 w 509587"/>
                  <a:gd name="csY66" fmla="*/ 457200 h 509587"/>
                  <a:gd name="csX67" fmla="*/ 442913 w 509587"/>
                  <a:gd name="csY67" fmla="*/ 445294 h 509587"/>
                  <a:gd name="csX68" fmla="*/ 454819 w 509587"/>
                  <a:gd name="csY68" fmla="*/ 433388 h 509587"/>
                  <a:gd name="csX69" fmla="*/ 466725 w 509587"/>
                  <a:gd name="csY69" fmla="*/ 445294 h 509587"/>
                  <a:gd name="csX70" fmla="*/ 447675 w 509587"/>
                  <a:gd name="csY70" fmla="*/ 420243 h 509587"/>
                  <a:gd name="csX71" fmla="*/ 429768 w 509587"/>
                  <a:gd name="csY71" fmla="*/ 438150 h 509587"/>
                  <a:gd name="csX72" fmla="*/ 261938 w 509587"/>
                  <a:gd name="csY72" fmla="*/ 438150 h 509587"/>
                  <a:gd name="csX73" fmla="*/ 261938 w 509587"/>
                  <a:gd name="csY73" fmla="*/ 357188 h 509587"/>
                  <a:gd name="csX74" fmla="*/ 407194 w 509587"/>
                  <a:gd name="csY74" fmla="*/ 357188 h 509587"/>
                  <a:gd name="csX75" fmla="*/ 414338 w 509587"/>
                  <a:gd name="csY75" fmla="*/ 350044 h 509587"/>
                  <a:gd name="csX76" fmla="*/ 407194 w 509587"/>
                  <a:gd name="csY76" fmla="*/ 342900 h 509587"/>
                  <a:gd name="csX77" fmla="*/ 393287 w 509587"/>
                  <a:gd name="csY77" fmla="*/ 342900 h 509587"/>
                  <a:gd name="csX78" fmla="*/ 379000 w 509587"/>
                  <a:gd name="csY78" fmla="*/ 300038 h 509587"/>
                  <a:gd name="csX79" fmla="*/ 447675 w 509587"/>
                  <a:gd name="csY79" fmla="*/ 300038 h 509587"/>
                  <a:gd name="csX80" fmla="*/ 447675 w 509587"/>
                  <a:gd name="csY80" fmla="*/ 420243 h 509587"/>
                  <a:gd name="csX81" fmla="*/ 473869 w 509587"/>
                  <a:gd name="csY81" fmla="*/ 285750 h 509587"/>
                  <a:gd name="csX82" fmla="*/ 261938 w 509587"/>
                  <a:gd name="csY82" fmla="*/ 285750 h 509587"/>
                  <a:gd name="csX83" fmla="*/ 261938 w 509587"/>
                  <a:gd name="csY83" fmla="*/ 242888 h 509587"/>
                  <a:gd name="csX84" fmla="*/ 495300 w 509587"/>
                  <a:gd name="csY84" fmla="*/ 242888 h 509587"/>
                  <a:gd name="csX85" fmla="*/ 495300 w 509587"/>
                  <a:gd name="csY85" fmla="*/ 264319 h 509587"/>
                  <a:gd name="csX86" fmla="*/ 473869 w 509587"/>
                  <a:gd name="csY86" fmla="*/ 285750 h 5095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  <a:cxn ang="0">
                    <a:pos x="csX74" y="csY74"/>
                  </a:cxn>
                  <a:cxn ang="0">
                    <a:pos x="csX75" y="csY75"/>
                  </a:cxn>
                  <a:cxn ang="0">
                    <a:pos x="csX76" y="csY76"/>
                  </a:cxn>
                  <a:cxn ang="0">
                    <a:pos x="csX77" y="csY77"/>
                  </a:cxn>
                  <a:cxn ang="0">
                    <a:pos x="csX78" y="csY78"/>
                  </a:cxn>
                  <a:cxn ang="0">
                    <a:pos x="csX79" y="csY79"/>
                  </a:cxn>
                  <a:cxn ang="0">
                    <a:pos x="csX80" y="csY80"/>
                  </a:cxn>
                  <a:cxn ang="0">
                    <a:pos x="csX81" y="csY81"/>
                  </a:cxn>
                  <a:cxn ang="0">
                    <a:pos x="csX82" y="csY82"/>
                  </a:cxn>
                  <a:cxn ang="0">
                    <a:pos x="csX83" y="csY83"/>
                  </a:cxn>
                  <a:cxn ang="0">
                    <a:pos x="csX84" y="csY84"/>
                  </a:cxn>
                  <a:cxn ang="0">
                    <a:pos x="csX85" y="csY85"/>
                  </a:cxn>
                  <a:cxn ang="0">
                    <a:pos x="csX86" y="csY86"/>
                  </a:cxn>
                </a:cxnLst>
                <a:rect l="l" t="t" r="r" b="b"/>
                <a:pathLst>
                  <a:path w="509587" h="509587">
                    <a:moveTo>
                      <a:pt x="473869" y="0"/>
                    </a:moveTo>
                    <a:lnTo>
                      <a:pt x="150019" y="0"/>
                    </a:lnTo>
                    <a:cubicBezTo>
                      <a:pt x="130302" y="0"/>
                      <a:pt x="114300" y="16002"/>
                      <a:pt x="114300" y="35719"/>
                    </a:cubicBezTo>
                    <a:lnTo>
                      <a:pt x="114300" y="47625"/>
                    </a:lnTo>
                    <a:lnTo>
                      <a:pt x="79820" y="47625"/>
                    </a:lnTo>
                    <a:cubicBezTo>
                      <a:pt x="76676" y="36671"/>
                      <a:pt x="66675" y="28575"/>
                      <a:pt x="54769" y="28575"/>
                    </a:cubicBezTo>
                    <a:cubicBezTo>
                      <a:pt x="40291" y="28575"/>
                      <a:pt x="28575" y="40291"/>
                      <a:pt x="28575" y="54769"/>
                    </a:cubicBezTo>
                    <a:cubicBezTo>
                      <a:pt x="28575" y="66675"/>
                      <a:pt x="36671" y="76676"/>
                      <a:pt x="47625" y="79820"/>
                    </a:cubicBezTo>
                    <a:lnTo>
                      <a:pt x="47625" y="114395"/>
                    </a:lnTo>
                    <a:lnTo>
                      <a:pt x="35719" y="114395"/>
                    </a:lnTo>
                    <a:cubicBezTo>
                      <a:pt x="16002" y="114395"/>
                      <a:pt x="0" y="130397"/>
                      <a:pt x="0" y="150114"/>
                    </a:cubicBezTo>
                    <a:lnTo>
                      <a:pt x="0" y="473869"/>
                    </a:lnTo>
                    <a:cubicBezTo>
                      <a:pt x="0" y="493586"/>
                      <a:pt x="16002" y="509588"/>
                      <a:pt x="35719" y="509588"/>
                    </a:cubicBezTo>
                    <a:lnTo>
                      <a:pt x="226219" y="509588"/>
                    </a:lnTo>
                    <a:cubicBezTo>
                      <a:pt x="245936" y="509588"/>
                      <a:pt x="261938" y="493586"/>
                      <a:pt x="261938" y="473869"/>
                    </a:cubicBezTo>
                    <a:lnTo>
                      <a:pt x="261938" y="452438"/>
                    </a:lnTo>
                    <a:lnTo>
                      <a:pt x="429768" y="452438"/>
                    </a:lnTo>
                    <a:cubicBezTo>
                      <a:pt x="432911" y="463391"/>
                      <a:pt x="442913" y="471488"/>
                      <a:pt x="454819" y="471488"/>
                    </a:cubicBezTo>
                    <a:cubicBezTo>
                      <a:pt x="469297" y="471488"/>
                      <a:pt x="481013" y="459772"/>
                      <a:pt x="481013" y="445294"/>
                    </a:cubicBezTo>
                    <a:cubicBezTo>
                      <a:pt x="481013" y="433388"/>
                      <a:pt x="472916" y="423386"/>
                      <a:pt x="461963" y="420243"/>
                    </a:cubicBezTo>
                    <a:lnTo>
                      <a:pt x="461963" y="300038"/>
                    </a:lnTo>
                    <a:lnTo>
                      <a:pt x="473869" y="300038"/>
                    </a:lnTo>
                    <a:cubicBezTo>
                      <a:pt x="493586" y="300038"/>
                      <a:pt x="509588" y="284036"/>
                      <a:pt x="509588" y="264319"/>
                    </a:cubicBezTo>
                    <a:lnTo>
                      <a:pt x="509588" y="35719"/>
                    </a:lnTo>
                    <a:cubicBezTo>
                      <a:pt x="509588" y="16002"/>
                      <a:pt x="493586" y="0"/>
                      <a:pt x="473869" y="0"/>
                    </a:cubicBezTo>
                    <a:close/>
                    <a:moveTo>
                      <a:pt x="150019" y="14288"/>
                    </a:moveTo>
                    <a:lnTo>
                      <a:pt x="473869" y="14288"/>
                    </a:lnTo>
                    <a:cubicBezTo>
                      <a:pt x="485680" y="14288"/>
                      <a:pt x="495300" y="23908"/>
                      <a:pt x="495300" y="35719"/>
                    </a:cubicBezTo>
                    <a:lnTo>
                      <a:pt x="495300" y="228600"/>
                    </a:lnTo>
                    <a:lnTo>
                      <a:pt x="261938" y="228600"/>
                    </a:lnTo>
                    <a:lnTo>
                      <a:pt x="261938" y="150114"/>
                    </a:lnTo>
                    <a:cubicBezTo>
                      <a:pt x="261938" y="130397"/>
                      <a:pt x="245936" y="114395"/>
                      <a:pt x="226219" y="114395"/>
                    </a:cubicBezTo>
                    <a:lnTo>
                      <a:pt x="128588" y="114395"/>
                    </a:lnTo>
                    <a:lnTo>
                      <a:pt x="128588" y="35719"/>
                    </a:lnTo>
                    <a:cubicBezTo>
                      <a:pt x="128588" y="23908"/>
                      <a:pt x="138208" y="14288"/>
                      <a:pt x="150019" y="14288"/>
                    </a:cubicBezTo>
                    <a:close/>
                    <a:moveTo>
                      <a:pt x="378238" y="342900"/>
                    </a:moveTo>
                    <a:lnTo>
                      <a:pt x="261938" y="342900"/>
                    </a:lnTo>
                    <a:lnTo>
                      <a:pt x="261938" y="300038"/>
                    </a:lnTo>
                    <a:lnTo>
                      <a:pt x="363950" y="300038"/>
                    </a:lnTo>
                    <a:lnTo>
                      <a:pt x="378238" y="342900"/>
                    </a:lnTo>
                    <a:close/>
                    <a:moveTo>
                      <a:pt x="42863" y="54769"/>
                    </a:moveTo>
                    <a:cubicBezTo>
                      <a:pt x="42863" y="48197"/>
                      <a:pt x="48197" y="42863"/>
                      <a:pt x="54769" y="42863"/>
                    </a:cubicBezTo>
                    <a:cubicBezTo>
                      <a:pt x="61341" y="42863"/>
                      <a:pt x="66675" y="48197"/>
                      <a:pt x="66675" y="54769"/>
                    </a:cubicBezTo>
                    <a:cubicBezTo>
                      <a:pt x="66675" y="61341"/>
                      <a:pt x="61341" y="66675"/>
                      <a:pt x="54769" y="66675"/>
                    </a:cubicBezTo>
                    <a:cubicBezTo>
                      <a:pt x="48197" y="66675"/>
                      <a:pt x="42863" y="61341"/>
                      <a:pt x="42863" y="54769"/>
                    </a:cubicBezTo>
                    <a:close/>
                    <a:moveTo>
                      <a:pt x="61913" y="79820"/>
                    </a:moveTo>
                    <a:cubicBezTo>
                      <a:pt x="70580" y="77343"/>
                      <a:pt x="77343" y="70580"/>
                      <a:pt x="79820" y="61913"/>
                    </a:cubicBezTo>
                    <a:lnTo>
                      <a:pt x="114300" y="61913"/>
                    </a:lnTo>
                    <a:lnTo>
                      <a:pt x="114300" y="114395"/>
                    </a:lnTo>
                    <a:lnTo>
                      <a:pt x="61913" y="114395"/>
                    </a:lnTo>
                    <a:lnTo>
                      <a:pt x="61913" y="79820"/>
                    </a:lnTo>
                    <a:close/>
                    <a:moveTo>
                      <a:pt x="35719" y="128683"/>
                    </a:moveTo>
                    <a:lnTo>
                      <a:pt x="226219" y="128683"/>
                    </a:lnTo>
                    <a:cubicBezTo>
                      <a:pt x="238030" y="128683"/>
                      <a:pt x="247650" y="138303"/>
                      <a:pt x="247650" y="150114"/>
                    </a:cubicBezTo>
                    <a:lnTo>
                      <a:pt x="247650" y="438150"/>
                    </a:lnTo>
                    <a:lnTo>
                      <a:pt x="14288" y="438150"/>
                    </a:lnTo>
                    <a:lnTo>
                      <a:pt x="14288" y="150114"/>
                    </a:lnTo>
                    <a:cubicBezTo>
                      <a:pt x="14288" y="138303"/>
                      <a:pt x="23908" y="128683"/>
                      <a:pt x="35719" y="128683"/>
                    </a:cubicBezTo>
                    <a:close/>
                    <a:moveTo>
                      <a:pt x="226219" y="495300"/>
                    </a:moveTo>
                    <a:lnTo>
                      <a:pt x="35719" y="495300"/>
                    </a:lnTo>
                    <a:cubicBezTo>
                      <a:pt x="23908" y="495300"/>
                      <a:pt x="14288" y="485680"/>
                      <a:pt x="14288" y="473869"/>
                    </a:cubicBezTo>
                    <a:lnTo>
                      <a:pt x="14288" y="452438"/>
                    </a:lnTo>
                    <a:lnTo>
                      <a:pt x="247650" y="452438"/>
                    </a:lnTo>
                    <a:lnTo>
                      <a:pt x="247650" y="473869"/>
                    </a:lnTo>
                    <a:cubicBezTo>
                      <a:pt x="247650" y="485680"/>
                      <a:pt x="238030" y="495300"/>
                      <a:pt x="226219" y="495300"/>
                    </a:cubicBezTo>
                    <a:close/>
                    <a:moveTo>
                      <a:pt x="466725" y="445294"/>
                    </a:moveTo>
                    <a:cubicBezTo>
                      <a:pt x="466725" y="451866"/>
                      <a:pt x="461391" y="457200"/>
                      <a:pt x="454819" y="457200"/>
                    </a:cubicBezTo>
                    <a:cubicBezTo>
                      <a:pt x="448247" y="457200"/>
                      <a:pt x="442913" y="451866"/>
                      <a:pt x="442913" y="445294"/>
                    </a:cubicBezTo>
                    <a:cubicBezTo>
                      <a:pt x="442913" y="438722"/>
                      <a:pt x="448247" y="433388"/>
                      <a:pt x="454819" y="433388"/>
                    </a:cubicBezTo>
                    <a:cubicBezTo>
                      <a:pt x="461391" y="433388"/>
                      <a:pt x="466725" y="438722"/>
                      <a:pt x="466725" y="445294"/>
                    </a:cubicBezTo>
                    <a:close/>
                    <a:moveTo>
                      <a:pt x="447675" y="420243"/>
                    </a:moveTo>
                    <a:cubicBezTo>
                      <a:pt x="439007" y="422720"/>
                      <a:pt x="432245" y="429482"/>
                      <a:pt x="429768" y="438150"/>
                    </a:cubicBezTo>
                    <a:lnTo>
                      <a:pt x="261938" y="438150"/>
                    </a:lnTo>
                    <a:lnTo>
                      <a:pt x="261938" y="357188"/>
                    </a:lnTo>
                    <a:lnTo>
                      <a:pt x="407194" y="357188"/>
                    </a:lnTo>
                    <a:cubicBezTo>
                      <a:pt x="411099" y="357188"/>
                      <a:pt x="414338" y="353949"/>
                      <a:pt x="414338" y="350044"/>
                    </a:cubicBezTo>
                    <a:cubicBezTo>
                      <a:pt x="414338" y="346139"/>
                      <a:pt x="411099" y="342900"/>
                      <a:pt x="407194" y="342900"/>
                    </a:cubicBezTo>
                    <a:lnTo>
                      <a:pt x="393287" y="342900"/>
                    </a:lnTo>
                    <a:lnTo>
                      <a:pt x="379000" y="300038"/>
                    </a:lnTo>
                    <a:lnTo>
                      <a:pt x="447675" y="300038"/>
                    </a:lnTo>
                    <a:lnTo>
                      <a:pt x="447675" y="420243"/>
                    </a:lnTo>
                    <a:close/>
                    <a:moveTo>
                      <a:pt x="473869" y="285750"/>
                    </a:moveTo>
                    <a:lnTo>
                      <a:pt x="261938" y="285750"/>
                    </a:lnTo>
                    <a:lnTo>
                      <a:pt x="261938" y="242888"/>
                    </a:lnTo>
                    <a:lnTo>
                      <a:pt x="495300" y="242888"/>
                    </a:lnTo>
                    <a:lnTo>
                      <a:pt x="495300" y="264319"/>
                    </a:lnTo>
                    <a:cubicBezTo>
                      <a:pt x="495300" y="276130"/>
                      <a:pt x="485680" y="285750"/>
                      <a:pt x="473869" y="28575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dirty="0"/>
              </a:p>
            </p:txBody>
          </p:sp>
          <p:sp>
            <p:nvSpPr>
              <p:cNvPr id="41" name="Título 1">
                <a:extLst>
                  <a:ext uri="{FF2B5EF4-FFF2-40B4-BE49-F238E27FC236}">
                    <a16:creationId xmlns:a16="http://schemas.microsoft.com/office/drawing/2014/main" id="{850D9201-B820-9E9B-6B2E-C8897468D0E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45556" y="3435685"/>
                <a:ext cx="5669052" cy="2856174"/>
              </a:xfrm>
              <a:prstGeom prst="rect">
                <a:avLst/>
              </a:prstGeom>
            </p:spPr>
            <p:txBody>
              <a:bodyPr vert="horz" lIns="91440" tIns="45720" rIns="91440" bIns="45720" rtlCol="0" anchor="t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342900" indent="-342900">
                  <a:spcAft>
                    <a:spcPts val="1500"/>
                  </a:spcAft>
                  <a:buFontTx/>
                  <a:buChar char="-"/>
                </a:pPr>
                <a:r>
                  <a:rPr lang="pt-BR" sz="2600" dirty="0">
                    <a:solidFill>
                      <a:schemeClr val="bg1"/>
                    </a:solidFill>
                  </a:rPr>
                  <a:t>integração eletrônica</a:t>
                </a:r>
              </a:p>
              <a:p>
                <a:pPr marL="342900" indent="-342900">
                  <a:spcAft>
                    <a:spcPts val="1500"/>
                  </a:spcAft>
                  <a:buFontTx/>
                  <a:buChar char="-"/>
                </a:pPr>
                <a:r>
                  <a:rPr lang="pt-BR" sz="2600" dirty="0">
                    <a:solidFill>
                      <a:schemeClr val="bg1"/>
                    </a:solidFill>
                  </a:rPr>
                  <a:t>cruzamento de bases de dados</a:t>
                </a:r>
              </a:p>
              <a:p>
                <a:pPr marL="342900" indent="-342900">
                  <a:spcAft>
                    <a:spcPts val="1500"/>
                  </a:spcAft>
                  <a:buFontTx/>
                  <a:buChar char="-"/>
                </a:pPr>
                <a:r>
                  <a:rPr lang="pt-BR" sz="2600" dirty="0">
                    <a:solidFill>
                      <a:schemeClr val="bg1"/>
                    </a:solidFill>
                  </a:rPr>
                  <a:t>verificação automática dos seguros obrigatórios</a:t>
                </a:r>
              </a:p>
              <a:p>
                <a:pPr marL="342900" indent="-342900">
                  <a:spcAft>
                    <a:spcPts val="1500"/>
                  </a:spcAft>
                  <a:buFontTx/>
                  <a:buChar char="-"/>
                </a:pPr>
                <a:r>
                  <a:rPr lang="pt-BR" sz="2600" dirty="0">
                    <a:solidFill>
                      <a:schemeClr val="bg1"/>
                    </a:solidFill>
                  </a:rPr>
                  <a:t>vinculação da regularidade securitária ao RNTRC</a:t>
                </a:r>
              </a:p>
            </p:txBody>
          </p:sp>
        </p:grpSp>
      </p:grpSp>
      <p:sp>
        <p:nvSpPr>
          <p:cNvPr id="42" name="Título 1">
            <a:extLst>
              <a:ext uri="{FF2B5EF4-FFF2-40B4-BE49-F238E27FC236}">
                <a16:creationId xmlns:a16="http://schemas.microsoft.com/office/drawing/2014/main" id="{CFA133E0-75B6-C63E-CA82-8B7105E1CFEB}"/>
              </a:ext>
            </a:extLst>
          </p:cNvPr>
          <p:cNvSpPr txBox="1">
            <a:spLocks/>
          </p:cNvSpPr>
          <p:nvPr/>
        </p:nvSpPr>
        <p:spPr>
          <a:xfrm>
            <a:off x="5000641" y="2038776"/>
            <a:ext cx="6871358" cy="12129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2400" dirty="0">
                <a:solidFill>
                  <a:srgbClr val="0E3F56"/>
                </a:solidFill>
              </a:rPr>
              <a:t>Talvez </a:t>
            </a:r>
            <a:r>
              <a:rPr lang="pt-BR" sz="3200" b="1" dirty="0">
                <a:solidFill>
                  <a:srgbClr val="0E3F56"/>
                </a:solidFill>
              </a:rPr>
              <a:t>a mudança mais estratégica</a:t>
            </a:r>
            <a:r>
              <a:rPr lang="pt-BR" sz="2600" dirty="0">
                <a:solidFill>
                  <a:srgbClr val="0E3F56"/>
                </a:solidFill>
              </a:rPr>
              <a:t>. </a:t>
            </a:r>
            <a:r>
              <a:rPr lang="pt-BR" sz="2400" dirty="0">
                <a:solidFill>
                  <a:srgbClr val="0E3F56"/>
                </a:solidFill>
              </a:rPr>
              <a:t>Antes, a fiscalização dos seguros era predominantemente documental. Agora caminhamos para:</a:t>
            </a:r>
            <a:endParaRPr lang="pt-BR" sz="2600" dirty="0">
              <a:solidFill>
                <a:srgbClr val="0E3F56"/>
              </a:solidFill>
            </a:endParaRPr>
          </a:p>
        </p:txBody>
      </p: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D11236AF-60D7-EAA1-BB44-0DFFC0B5E9F6}"/>
              </a:ext>
            </a:extLst>
          </p:cNvPr>
          <p:cNvGrpSpPr/>
          <p:nvPr/>
        </p:nvGrpSpPr>
        <p:grpSpPr>
          <a:xfrm>
            <a:off x="3104968" y="134863"/>
            <a:ext cx="1977640" cy="1864654"/>
            <a:chOff x="2958596" y="-102745"/>
            <a:chExt cx="3037693" cy="2864145"/>
          </a:xfrm>
        </p:grpSpPr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20A7B2FD-BB14-9899-37F7-34F3841D498B}"/>
                </a:ext>
              </a:extLst>
            </p:cNvPr>
            <p:cNvSpPr/>
            <p:nvPr/>
          </p:nvSpPr>
          <p:spPr>
            <a:xfrm>
              <a:off x="2958596" y="-102745"/>
              <a:ext cx="3037693" cy="2864145"/>
            </a:xfrm>
            <a:prstGeom prst="roundRect">
              <a:avLst>
                <a:gd name="adj" fmla="val 16063"/>
              </a:avLst>
            </a:prstGeom>
            <a:solidFill>
              <a:schemeClr val="bg1"/>
            </a:solidFill>
            <a:ln w="76200"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grpSp>
          <p:nvGrpSpPr>
            <p:cNvPr id="47" name="Agrupar 46">
              <a:extLst>
                <a:ext uri="{FF2B5EF4-FFF2-40B4-BE49-F238E27FC236}">
                  <a16:creationId xmlns:a16="http://schemas.microsoft.com/office/drawing/2014/main" id="{0B5A9F5D-B610-9719-BEE6-9F973079644D}"/>
                </a:ext>
              </a:extLst>
            </p:cNvPr>
            <p:cNvGrpSpPr/>
            <p:nvPr/>
          </p:nvGrpSpPr>
          <p:grpSpPr>
            <a:xfrm>
              <a:off x="3045370" y="91748"/>
              <a:ext cx="2864145" cy="2475158"/>
              <a:chOff x="2535888" y="-672568"/>
              <a:chExt cx="2864145" cy="2475158"/>
            </a:xfrm>
          </p:grpSpPr>
          <p:pic>
            <p:nvPicPr>
              <p:cNvPr id="44" name="Imagem 43" descr="Ficheiro:Logo ANTT.svg – Wikipédia, a enciclopédia livre">
                <a:extLst>
                  <a:ext uri="{FF2B5EF4-FFF2-40B4-BE49-F238E27FC236}">
                    <a16:creationId xmlns:a16="http://schemas.microsoft.com/office/drawing/2014/main" id="{861A03E8-A494-A5A2-BED0-3D3FEA575B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37683" b="34480"/>
              <a:stretch>
                <a:fillRect/>
              </a:stretch>
            </p:blipFill>
            <p:spPr>
              <a:xfrm>
                <a:off x="2535888" y="278109"/>
                <a:ext cx="2864145" cy="1524481"/>
              </a:xfrm>
              <a:prstGeom prst="rect">
                <a:avLst/>
              </a:prstGeom>
            </p:spPr>
          </p:pic>
          <p:pic>
            <p:nvPicPr>
              <p:cNvPr id="46" name="Imagem 45" descr="Ficheiro:Logo ANTT.svg – Wikipédia, a enciclopédia livre">
                <a:extLst>
                  <a:ext uri="{FF2B5EF4-FFF2-40B4-BE49-F238E27FC236}">
                    <a16:creationId xmlns:a16="http://schemas.microsoft.com/office/drawing/2014/main" id="{19D62E24-B30A-6EC3-43B0-2B31662D55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-4244" r="61700" b="34480"/>
              <a:stretch>
                <a:fillRect/>
              </a:stretch>
            </p:blipFill>
            <p:spPr>
              <a:xfrm>
                <a:off x="2990281" y="-672568"/>
                <a:ext cx="1955358" cy="1524481"/>
              </a:xfrm>
              <a:prstGeom prst="rect">
                <a:avLst/>
              </a:prstGeom>
            </p:spPr>
          </p:pic>
        </p:grpSp>
      </p:grpSp>
      <p:sp>
        <p:nvSpPr>
          <p:cNvPr id="51" name="Retângulo: Cantos Diagonais Arredondados 50">
            <a:extLst>
              <a:ext uri="{FF2B5EF4-FFF2-40B4-BE49-F238E27FC236}">
                <a16:creationId xmlns:a16="http://schemas.microsoft.com/office/drawing/2014/main" id="{A1653988-993F-F661-12E2-D2E1CF97AE38}"/>
              </a:ext>
            </a:extLst>
          </p:cNvPr>
          <p:cNvSpPr/>
          <p:nvPr/>
        </p:nvSpPr>
        <p:spPr>
          <a:xfrm rot="10800000" flipV="1">
            <a:off x="5434926" y="1746587"/>
            <a:ext cx="3456000" cy="46800"/>
          </a:xfrm>
          <a:prstGeom prst="round2DiagRect">
            <a:avLst>
              <a:gd name="adj1" fmla="val 16667"/>
              <a:gd name="adj2" fmla="val 29005"/>
            </a:avLst>
          </a:prstGeom>
          <a:solidFill>
            <a:srgbClr val="0E3F56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600" noProof="0" dirty="0">
              <a:solidFill>
                <a:srgbClr val="D4C9BE"/>
              </a:solidFill>
            </a:endParaRPr>
          </a:p>
        </p:txBody>
      </p:sp>
      <p:grpSp>
        <p:nvGrpSpPr>
          <p:cNvPr id="53" name="Agrupar 52">
            <a:extLst>
              <a:ext uri="{FF2B5EF4-FFF2-40B4-BE49-F238E27FC236}">
                <a16:creationId xmlns:a16="http://schemas.microsoft.com/office/drawing/2014/main" id="{E7B170BB-A793-D6D3-01B5-581D155B96EA}"/>
              </a:ext>
            </a:extLst>
          </p:cNvPr>
          <p:cNvGrpSpPr/>
          <p:nvPr/>
        </p:nvGrpSpPr>
        <p:grpSpPr>
          <a:xfrm>
            <a:off x="296122" y="3456063"/>
            <a:ext cx="3822354" cy="3140453"/>
            <a:chOff x="8410776" y="3111362"/>
            <a:chExt cx="2588974" cy="3140453"/>
          </a:xfrm>
        </p:grpSpPr>
        <p:sp>
          <p:nvSpPr>
            <p:cNvPr id="54" name="Retângulo: Cantos Arredondados 53">
              <a:extLst>
                <a:ext uri="{FF2B5EF4-FFF2-40B4-BE49-F238E27FC236}">
                  <a16:creationId xmlns:a16="http://schemas.microsoft.com/office/drawing/2014/main" id="{6C4DDB47-9D37-06EB-6540-AF3E2932644A}"/>
                </a:ext>
              </a:extLst>
            </p:cNvPr>
            <p:cNvSpPr/>
            <p:nvPr/>
          </p:nvSpPr>
          <p:spPr>
            <a:xfrm>
              <a:off x="8410776" y="3111362"/>
              <a:ext cx="2588974" cy="3140453"/>
            </a:xfrm>
            <a:prstGeom prst="roundRect">
              <a:avLst>
                <a:gd name="adj" fmla="val 14402"/>
              </a:avLst>
            </a:prstGeom>
            <a:gradFill flip="none" rotWithShape="1">
              <a:gsLst>
                <a:gs pos="4000">
                  <a:srgbClr val="FF5353">
                    <a:alpha val="90000"/>
                  </a:srgbClr>
                </a:gs>
                <a:gs pos="77000">
                  <a:srgbClr val="C00000">
                    <a:alpha val="90000"/>
                  </a:srgbClr>
                </a:gs>
              </a:gsLst>
              <a:lin ang="5400000" scaled="1"/>
              <a:tileRect/>
            </a:gradFill>
            <a:ln w="76200"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55" name="Título 1">
              <a:extLst>
                <a:ext uri="{FF2B5EF4-FFF2-40B4-BE49-F238E27FC236}">
                  <a16:creationId xmlns:a16="http://schemas.microsoft.com/office/drawing/2014/main" id="{A0D203E7-1A1A-EF9D-0687-42514B09612C}"/>
                </a:ext>
              </a:extLst>
            </p:cNvPr>
            <p:cNvSpPr txBox="1">
              <a:spLocks/>
            </p:cNvSpPr>
            <p:nvPr/>
          </p:nvSpPr>
          <p:spPr>
            <a:xfrm>
              <a:off x="8462604" y="4135811"/>
              <a:ext cx="2514589" cy="192953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pt-BR" sz="2300" dirty="0">
                  <a:solidFill>
                    <a:schemeClr val="bg1"/>
                  </a:solidFill>
                </a:rPr>
                <a:t>Consequência : O seguro deixa de ser apenas uma proteção financeira e passa a ser requisito operacional para permanência no mercado.</a:t>
              </a:r>
            </a:p>
          </p:txBody>
        </p:sp>
        <p:sp>
          <p:nvSpPr>
            <p:cNvPr id="56" name="Forma Livre: Forma 55">
              <a:extLst>
                <a:ext uri="{FF2B5EF4-FFF2-40B4-BE49-F238E27FC236}">
                  <a16:creationId xmlns:a16="http://schemas.microsoft.com/office/drawing/2014/main" id="{86DCCD15-0704-F55B-5031-417FCBE2018C}"/>
                </a:ext>
              </a:extLst>
            </p:cNvPr>
            <p:cNvSpPr/>
            <p:nvPr/>
          </p:nvSpPr>
          <p:spPr>
            <a:xfrm>
              <a:off x="9456760" y="3260939"/>
              <a:ext cx="497006" cy="688881"/>
            </a:xfrm>
            <a:custGeom>
              <a:avLst/>
              <a:gdLst>
                <a:gd name="csX0" fmla="*/ 713122 w 724277"/>
                <a:gd name="csY0" fmla="*/ 524004 h 650313"/>
                <a:gd name="csX1" fmla="*/ 435136 w 724277"/>
                <a:gd name="csY1" fmla="*/ 42318 h 650313"/>
                <a:gd name="csX2" fmla="*/ 320329 w 724277"/>
                <a:gd name="csY2" fmla="*/ 11144 h 650313"/>
                <a:gd name="csX3" fmla="*/ 289156 w 724277"/>
                <a:gd name="csY3" fmla="*/ 42318 h 650313"/>
                <a:gd name="csX4" fmla="*/ 11170 w 724277"/>
                <a:gd name="csY4" fmla="*/ 524004 h 650313"/>
                <a:gd name="csX5" fmla="*/ 42462 w 724277"/>
                <a:gd name="csY5" fmla="*/ 639158 h 650313"/>
                <a:gd name="csX6" fmla="*/ 84161 w 724277"/>
                <a:gd name="csY6" fmla="*/ 650313 h 650313"/>
                <a:gd name="csX7" fmla="*/ 640131 w 724277"/>
                <a:gd name="csY7" fmla="*/ 650313 h 650313"/>
                <a:gd name="csX8" fmla="*/ 724277 w 724277"/>
                <a:gd name="csY8" fmla="*/ 565701 h 650313"/>
                <a:gd name="csX9" fmla="*/ 713122 w 724277"/>
                <a:gd name="csY9" fmla="*/ 524004 h 650313"/>
                <a:gd name="csX10" fmla="*/ 668344 w 724277"/>
                <a:gd name="csY10" fmla="*/ 582241 h 650313"/>
                <a:gd name="csX11" fmla="*/ 640131 w 724277"/>
                <a:gd name="csY11" fmla="*/ 598547 h 650313"/>
                <a:gd name="csX12" fmla="*/ 84161 w 724277"/>
                <a:gd name="csY12" fmla="*/ 598547 h 650313"/>
                <a:gd name="csX13" fmla="*/ 55948 w 724277"/>
                <a:gd name="csY13" fmla="*/ 582241 h 650313"/>
                <a:gd name="csX14" fmla="*/ 55948 w 724277"/>
                <a:gd name="csY14" fmla="*/ 549887 h 650313"/>
                <a:gd name="csX15" fmla="*/ 334192 w 724277"/>
                <a:gd name="csY15" fmla="*/ 68201 h 650313"/>
                <a:gd name="csX16" fmla="*/ 377917 w 724277"/>
                <a:gd name="csY16" fmla="*/ 56017 h 650313"/>
                <a:gd name="csX17" fmla="*/ 390100 w 724277"/>
                <a:gd name="csY17" fmla="*/ 68201 h 650313"/>
                <a:gd name="csX18" fmla="*/ 668344 w 724277"/>
                <a:gd name="csY18" fmla="*/ 549887 h 650313"/>
                <a:gd name="csX19" fmla="*/ 668344 w 724277"/>
                <a:gd name="csY19" fmla="*/ 582241 h 650313"/>
                <a:gd name="csX20" fmla="*/ 336263 w 724277"/>
                <a:gd name="csY20" fmla="*/ 412188 h 650313"/>
                <a:gd name="csX21" fmla="*/ 336263 w 724277"/>
                <a:gd name="csY21" fmla="*/ 193476 h 650313"/>
                <a:gd name="csX22" fmla="*/ 362146 w 724277"/>
                <a:gd name="csY22" fmla="*/ 167593 h 650313"/>
                <a:gd name="csX23" fmla="*/ 388029 w 724277"/>
                <a:gd name="csY23" fmla="*/ 193476 h 650313"/>
                <a:gd name="csX24" fmla="*/ 388029 w 724277"/>
                <a:gd name="csY24" fmla="*/ 412188 h 650313"/>
                <a:gd name="csX25" fmla="*/ 362146 w 724277"/>
                <a:gd name="csY25" fmla="*/ 438072 h 650313"/>
                <a:gd name="csX26" fmla="*/ 336263 w 724277"/>
                <a:gd name="csY26" fmla="*/ 412188 h 650313"/>
                <a:gd name="csX27" fmla="*/ 401747 w 724277"/>
                <a:gd name="csY27" fmla="*/ 507956 h 650313"/>
                <a:gd name="csX28" fmla="*/ 362146 w 724277"/>
                <a:gd name="csY28" fmla="*/ 547557 h 650313"/>
                <a:gd name="csX29" fmla="*/ 322545 w 724277"/>
                <a:gd name="csY29" fmla="*/ 507956 h 650313"/>
                <a:gd name="csX30" fmla="*/ 362146 w 724277"/>
                <a:gd name="csY30" fmla="*/ 468355 h 650313"/>
                <a:gd name="csX31" fmla="*/ 401747 w 724277"/>
                <a:gd name="csY31" fmla="*/ 507956 h 6503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</a:cxnLst>
              <a:rect l="l" t="t" r="r" b="b"/>
              <a:pathLst>
                <a:path w="724277" h="650313">
                  <a:moveTo>
                    <a:pt x="713122" y="524004"/>
                  </a:moveTo>
                  <a:lnTo>
                    <a:pt x="435136" y="42318"/>
                  </a:lnTo>
                  <a:cubicBezTo>
                    <a:pt x="412041" y="2007"/>
                    <a:pt x="360642" y="-11950"/>
                    <a:pt x="320329" y="11144"/>
                  </a:cubicBezTo>
                  <a:cubicBezTo>
                    <a:pt x="307351" y="18579"/>
                    <a:pt x="296592" y="29340"/>
                    <a:pt x="289156" y="42318"/>
                  </a:cubicBezTo>
                  <a:lnTo>
                    <a:pt x="11170" y="524004"/>
                  </a:lnTo>
                  <a:cubicBezTo>
                    <a:pt x="-11988" y="564443"/>
                    <a:pt x="2023" y="616000"/>
                    <a:pt x="42462" y="639158"/>
                  </a:cubicBezTo>
                  <a:cubicBezTo>
                    <a:pt x="55160" y="646428"/>
                    <a:pt x="69529" y="650272"/>
                    <a:pt x="84161" y="650313"/>
                  </a:cubicBezTo>
                  <a:lnTo>
                    <a:pt x="640131" y="650313"/>
                  </a:lnTo>
                  <a:cubicBezTo>
                    <a:pt x="686731" y="650184"/>
                    <a:pt x="724407" y="612304"/>
                    <a:pt x="724277" y="565701"/>
                  </a:cubicBezTo>
                  <a:cubicBezTo>
                    <a:pt x="724236" y="551070"/>
                    <a:pt x="720392" y="536702"/>
                    <a:pt x="713122" y="524004"/>
                  </a:cubicBezTo>
                  <a:close/>
                  <a:moveTo>
                    <a:pt x="668344" y="582241"/>
                  </a:moveTo>
                  <a:cubicBezTo>
                    <a:pt x="662644" y="592441"/>
                    <a:pt x="651815" y="598702"/>
                    <a:pt x="640131" y="598547"/>
                  </a:cubicBezTo>
                  <a:lnTo>
                    <a:pt x="84161" y="598547"/>
                  </a:lnTo>
                  <a:cubicBezTo>
                    <a:pt x="72477" y="598700"/>
                    <a:pt x="61647" y="592441"/>
                    <a:pt x="55948" y="582241"/>
                  </a:cubicBezTo>
                  <a:cubicBezTo>
                    <a:pt x="50004" y="572276"/>
                    <a:pt x="50004" y="559852"/>
                    <a:pt x="55948" y="549887"/>
                  </a:cubicBezTo>
                  <a:lnTo>
                    <a:pt x="334192" y="68201"/>
                  </a:lnTo>
                  <a:cubicBezTo>
                    <a:pt x="342902" y="52763"/>
                    <a:pt x="362477" y="47308"/>
                    <a:pt x="377917" y="56017"/>
                  </a:cubicBezTo>
                  <a:cubicBezTo>
                    <a:pt x="383013" y="58892"/>
                    <a:pt x="387224" y="63105"/>
                    <a:pt x="390100" y="68201"/>
                  </a:cubicBezTo>
                  <a:lnTo>
                    <a:pt x="668344" y="549887"/>
                  </a:lnTo>
                  <a:cubicBezTo>
                    <a:pt x="674289" y="559852"/>
                    <a:pt x="674289" y="572276"/>
                    <a:pt x="668344" y="582241"/>
                  </a:cubicBezTo>
                  <a:close/>
                  <a:moveTo>
                    <a:pt x="336263" y="412188"/>
                  </a:moveTo>
                  <a:lnTo>
                    <a:pt x="336263" y="193476"/>
                  </a:lnTo>
                  <a:cubicBezTo>
                    <a:pt x="336263" y="179181"/>
                    <a:pt x="347851" y="167593"/>
                    <a:pt x="362146" y="167593"/>
                  </a:cubicBezTo>
                  <a:cubicBezTo>
                    <a:pt x="376441" y="167593"/>
                    <a:pt x="388029" y="179181"/>
                    <a:pt x="388029" y="193476"/>
                  </a:cubicBezTo>
                  <a:lnTo>
                    <a:pt x="388029" y="412188"/>
                  </a:lnTo>
                  <a:cubicBezTo>
                    <a:pt x="388029" y="426484"/>
                    <a:pt x="376441" y="438072"/>
                    <a:pt x="362146" y="438072"/>
                  </a:cubicBezTo>
                  <a:cubicBezTo>
                    <a:pt x="347851" y="438072"/>
                    <a:pt x="336263" y="426484"/>
                    <a:pt x="336263" y="412188"/>
                  </a:cubicBezTo>
                  <a:close/>
                  <a:moveTo>
                    <a:pt x="401747" y="507956"/>
                  </a:moveTo>
                  <a:cubicBezTo>
                    <a:pt x="401747" y="529827"/>
                    <a:pt x="384017" y="547557"/>
                    <a:pt x="362146" y="547557"/>
                  </a:cubicBezTo>
                  <a:cubicBezTo>
                    <a:pt x="340275" y="547557"/>
                    <a:pt x="322545" y="529827"/>
                    <a:pt x="322545" y="507956"/>
                  </a:cubicBezTo>
                  <a:cubicBezTo>
                    <a:pt x="322545" y="486085"/>
                    <a:pt x="340275" y="468355"/>
                    <a:pt x="362146" y="468355"/>
                  </a:cubicBezTo>
                  <a:cubicBezTo>
                    <a:pt x="383958" y="468497"/>
                    <a:pt x="401605" y="486144"/>
                    <a:pt x="401747" y="507956"/>
                  </a:cubicBezTo>
                  <a:close/>
                </a:path>
              </a:pathLst>
            </a:custGeom>
            <a:solidFill>
              <a:schemeClr val="bg1"/>
            </a:solidFill>
            <a:ln w="25598" cap="flat">
              <a:noFill/>
              <a:prstDash val="solid"/>
              <a:miter/>
            </a:ln>
          </p:spPr>
          <p:txBody>
            <a:bodyPr/>
            <a:lstStyle/>
            <a:p>
              <a:endParaRPr lang="pt-BR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11587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42D5ED-4D05-9D5E-DA77-C5D612416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F2C8A662-2E50-7A47-9D05-054F7AC649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976152"/>
          </a:xfrm>
          <a:prstGeom prst="roundRect">
            <a:avLst>
              <a:gd name="adj" fmla="val 0"/>
            </a:avLst>
          </a:prstGeom>
        </p:spPr>
      </p:pic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9F5C1C89-F06D-3E24-EEC8-8C5F62401533}"/>
              </a:ext>
            </a:extLst>
          </p:cNvPr>
          <p:cNvSpPr/>
          <p:nvPr/>
        </p:nvSpPr>
        <p:spPr>
          <a:xfrm>
            <a:off x="304800" y="153942"/>
            <a:ext cx="11672712" cy="6704058"/>
          </a:xfrm>
          <a:prstGeom prst="roundRect">
            <a:avLst>
              <a:gd name="adj" fmla="val 3148"/>
            </a:avLst>
          </a:prstGeom>
          <a:gradFill flip="none" rotWithShape="1">
            <a:gsLst>
              <a:gs pos="21000">
                <a:srgbClr val="123458">
                  <a:alpha val="65000"/>
                </a:srgbClr>
              </a:gs>
              <a:gs pos="84000">
                <a:srgbClr val="123458">
                  <a:alpha val="4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noProof="0" dirty="0"/>
          </a:p>
        </p:txBody>
      </p:sp>
      <p:sp>
        <p:nvSpPr>
          <p:cNvPr id="26" name="Retângulo: Cantos Diagonais Arredondados 25">
            <a:extLst>
              <a:ext uri="{FF2B5EF4-FFF2-40B4-BE49-F238E27FC236}">
                <a16:creationId xmlns:a16="http://schemas.microsoft.com/office/drawing/2014/main" id="{334A299D-31F3-0605-51DB-7820460FD9D6}"/>
              </a:ext>
            </a:extLst>
          </p:cNvPr>
          <p:cNvSpPr/>
          <p:nvPr/>
        </p:nvSpPr>
        <p:spPr>
          <a:xfrm>
            <a:off x="427525" y="579703"/>
            <a:ext cx="768552" cy="943538"/>
          </a:xfrm>
          <a:prstGeom prst="round2DiagRect">
            <a:avLst>
              <a:gd name="adj1" fmla="val 19222"/>
              <a:gd name="adj2" fmla="val 0"/>
            </a:avLst>
          </a:prstGeom>
          <a:solidFill>
            <a:srgbClr val="F3F4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E90F997-FB01-E3E1-455C-C590AD5E5D6D}"/>
              </a:ext>
            </a:extLst>
          </p:cNvPr>
          <p:cNvSpPr txBox="1"/>
          <p:nvPr/>
        </p:nvSpPr>
        <p:spPr>
          <a:xfrm>
            <a:off x="1336174" y="742287"/>
            <a:ext cx="4554430" cy="681024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b">
            <a:noAutofit/>
          </a:bodyPr>
          <a:lstStyle>
            <a:defPPr>
              <a:defRPr lang="pt-BR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800" b="1"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6000" kern="100" noProof="0" dirty="0">
                <a:solidFill>
                  <a:srgbClr val="F3F4E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Conclusões</a:t>
            </a:r>
            <a:endParaRPr lang="pt-BR" sz="6000" noProof="0" dirty="0">
              <a:solidFill>
                <a:srgbClr val="F3F4EE"/>
              </a:solidFill>
            </a:endParaRPr>
          </a:p>
        </p:txBody>
      </p:sp>
      <p:sp>
        <p:nvSpPr>
          <p:cNvPr id="69" name="Retângulo: Cantos Diagonais Arredondados 68">
            <a:extLst>
              <a:ext uri="{FF2B5EF4-FFF2-40B4-BE49-F238E27FC236}">
                <a16:creationId xmlns:a16="http://schemas.microsoft.com/office/drawing/2014/main" id="{F4C21087-2EA5-D119-30B3-7BEFF25D70CA}"/>
              </a:ext>
            </a:extLst>
          </p:cNvPr>
          <p:cNvSpPr/>
          <p:nvPr/>
        </p:nvSpPr>
        <p:spPr>
          <a:xfrm>
            <a:off x="1393128" y="1432450"/>
            <a:ext cx="4068000" cy="36000"/>
          </a:xfrm>
          <a:prstGeom prst="round2DiagRect">
            <a:avLst/>
          </a:prstGeom>
          <a:solidFill>
            <a:srgbClr val="F3F4EE"/>
          </a:solidFill>
          <a:ln>
            <a:solidFill>
              <a:srgbClr val="F3F4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600" noProof="0" dirty="0">
              <a:solidFill>
                <a:srgbClr val="D4C9BE"/>
              </a:solidFill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A3FC981A-2BE3-47B1-8882-EB2B47B3B3AE}"/>
              </a:ext>
            </a:extLst>
          </p:cNvPr>
          <p:cNvGrpSpPr/>
          <p:nvPr/>
        </p:nvGrpSpPr>
        <p:grpSpPr>
          <a:xfrm>
            <a:off x="506104" y="696809"/>
            <a:ext cx="603166" cy="667011"/>
            <a:chOff x="5663131" y="2836258"/>
            <a:chExt cx="770516" cy="852074"/>
          </a:xfrm>
          <a:solidFill>
            <a:srgbClr val="123458"/>
          </a:solidFill>
        </p:grpSpPr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CF1B5ACF-122B-1EE9-FFAB-8C642C4C7A2C}"/>
                </a:ext>
              </a:extLst>
            </p:cNvPr>
            <p:cNvSpPr/>
            <p:nvPr/>
          </p:nvSpPr>
          <p:spPr>
            <a:xfrm>
              <a:off x="6163021" y="3298485"/>
              <a:ext cx="112620" cy="112616"/>
            </a:xfrm>
            <a:custGeom>
              <a:avLst/>
              <a:gdLst>
                <a:gd name="connsiteX0" fmla="*/ 9292 w 112620"/>
                <a:gd name="connsiteY0" fmla="*/ 43151 h 112616"/>
                <a:gd name="connsiteX1" fmla="*/ 2707 w 112620"/>
                <a:gd name="connsiteY1" fmla="*/ 40434 h 112616"/>
                <a:gd name="connsiteX2" fmla="*/ 2707 w 112620"/>
                <a:gd name="connsiteY2" fmla="*/ 27263 h 112616"/>
                <a:gd name="connsiteX3" fmla="*/ 27263 w 112620"/>
                <a:gd name="connsiteY3" fmla="*/ 2707 h 112616"/>
                <a:gd name="connsiteX4" fmla="*/ 40434 w 112620"/>
                <a:gd name="connsiteY4" fmla="*/ 2707 h 112616"/>
                <a:gd name="connsiteX5" fmla="*/ 40434 w 112620"/>
                <a:gd name="connsiteY5" fmla="*/ 15878 h 112616"/>
                <a:gd name="connsiteX6" fmla="*/ 15878 w 112620"/>
                <a:gd name="connsiteY6" fmla="*/ 40434 h 112616"/>
                <a:gd name="connsiteX7" fmla="*/ 9292 w 112620"/>
                <a:gd name="connsiteY7" fmla="*/ 43151 h 112616"/>
                <a:gd name="connsiteX8" fmla="*/ 78758 w 112620"/>
                <a:gd name="connsiteY8" fmla="*/ 112617 h 112616"/>
                <a:gd name="connsiteX9" fmla="*/ 72173 w 112620"/>
                <a:gd name="connsiteY9" fmla="*/ 109900 h 112616"/>
                <a:gd name="connsiteX10" fmla="*/ 72173 w 112620"/>
                <a:gd name="connsiteY10" fmla="*/ 96729 h 112616"/>
                <a:gd name="connsiteX11" fmla="*/ 96766 w 112620"/>
                <a:gd name="connsiteY11" fmla="*/ 72173 h 112616"/>
                <a:gd name="connsiteX12" fmla="*/ 109900 w 112620"/>
                <a:gd name="connsiteY12" fmla="*/ 72173 h 112616"/>
                <a:gd name="connsiteX13" fmla="*/ 109900 w 112620"/>
                <a:gd name="connsiteY13" fmla="*/ 85344 h 112616"/>
                <a:gd name="connsiteX14" fmla="*/ 85344 w 112620"/>
                <a:gd name="connsiteY14" fmla="*/ 109900 h 112616"/>
                <a:gd name="connsiteX15" fmla="*/ 78758 w 112620"/>
                <a:gd name="connsiteY15" fmla="*/ 112617 h 112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620" h="112616">
                  <a:moveTo>
                    <a:pt x="9292" y="43151"/>
                  </a:moveTo>
                  <a:cubicBezTo>
                    <a:pt x="6911" y="43151"/>
                    <a:pt x="4530" y="42257"/>
                    <a:pt x="2707" y="40434"/>
                  </a:cubicBezTo>
                  <a:cubicBezTo>
                    <a:pt x="-902" y="36788"/>
                    <a:pt x="-902" y="30909"/>
                    <a:pt x="2707" y="27263"/>
                  </a:cubicBezTo>
                  <a:lnTo>
                    <a:pt x="27263" y="2707"/>
                  </a:lnTo>
                  <a:cubicBezTo>
                    <a:pt x="30909" y="-902"/>
                    <a:pt x="36788" y="-902"/>
                    <a:pt x="40434" y="2707"/>
                  </a:cubicBezTo>
                  <a:cubicBezTo>
                    <a:pt x="44081" y="6353"/>
                    <a:pt x="44043" y="12232"/>
                    <a:pt x="40434" y="15878"/>
                  </a:cubicBezTo>
                  <a:lnTo>
                    <a:pt x="15878" y="40434"/>
                  </a:lnTo>
                  <a:cubicBezTo>
                    <a:pt x="14055" y="42257"/>
                    <a:pt x="11674" y="43151"/>
                    <a:pt x="9292" y="43151"/>
                  </a:cubicBezTo>
                  <a:close/>
                  <a:moveTo>
                    <a:pt x="78758" y="112617"/>
                  </a:moveTo>
                  <a:cubicBezTo>
                    <a:pt x="76377" y="112617"/>
                    <a:pt x="73996" y="111724"/>
                    <a:pt x="72173" y="109900"/>
                  </a:cubicBezTo>
                  <a:cubicBezTo>
                    <a:pt x="68564" y="106291"/>
                    <a:pt x="68564" y="100375"/>
                    <a:pt x="72173" y="96729"/>
                  </a:cubicBezTo>
                  <a:lnTo>
                    <a:pt x="96766" y="72173"/>
                  </a:lnTo>
                  <a:cubicBezTo>
                    <a:pt x="100412" y="68564"/>
                    <a:pt x="106291" y="68564"/>
                    <a:pt x="109900" y="72173"/>
                  </a:cubicBezTo>
                  <a:cubicBezTo>
                    <a:pt x="113546" y="75820"/>
                    <a:pt x="113509" y="81698"/>
                    <a:pt x="109900" y="85344"/>
                  </a:cubicBezTo>
                  <a:lnTo>
                    <a:pt x="85344" y="109900"/>
                  </a:lnTo>
                  <a:cubicBezTo>
                    <a:pt x="83521" y="111724"/>
                    <a:pt x="81139" y="112617"/>
                    <a:pt x="78758" y="112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15" name="Forma Livre: Forma 14">
              <a:extLst>
                <a:ext uri="{FF2B5EF4-FFF2-40B4-BE49-F238E27FC236}">
                  <a16:creationId xmlns:a16="http://schemas.microsoft.com/office/drawing/2014/main" id="{00B61F50-DFC8-36CB-4301-AD63DBF95D50}"/>
                </a:ext>
              </a:extLst>
            </p:cNvPr>
            <p:cNvSpPr/>
            <p:nvPr/>
          </p:nvSpPr>
          <p:spPr>
            <a:xfrm>
              <a:off x="6106436" y="3323032"/>
              <a:ext cx="144642" cy="144623"/>
            </a:xfrm>
            <a:custGeom>
              <a:avLst/>
              <a:gdLst>
                <a:gd name="connsiteX0" fmla="*/ 22491 w 144642"/>
                <a:gd name="connsiteY0" fmla="*/ 65857 h 144623"/>
                <a:gd name="connsiteX1" fmla="*/ 78786 w 144642"/>
                <a:gd name="connsiteY1" fmla="*/ 122151 h 144623"/>
                <a:gd name="connsiteX2" fmla="*/ 122170 w 144642"/>
                <a:gd name="connsiteY2" fmla="*/ 78768 h 144623"/>
                <a:gd name="connsiteX3" fmla="*/ 65875 w 144642"/>
                <a:gd name="connsiteY3" fmla="*/ 22436 h 144623"/>
                <a:gd name="connsiteX4" fmla="*/ 78786 w 144642"/>
                <a:gd name="connsiteY4" fmla="*/ 144624 h 144623"/>
                <a:gd name="connsiteX5" fmla="*/ 72200 w 144642"/>
                <a:gd name="connsiteY5" fmla="*/ 141907 h 144623"/>
                <a:gd name="connsiteX6" fmla="*/ 2735 w 144642"/>
                <a:gd name="connsiteY6" fmla="*/ 72441 h 144623"/>
                <a:gd name="connsiteX7" fmla="*/ 2735 w 144642"/>
                <a:gd name="connsiteY7" fmla="*/ 59270 h 144623"/>
                <a:gd name="connsiteX8" fmla="*/ 59289 w 144642"/>
                <a:gd name="connsiteY8" fmla="*/ 2716 h 144623"/>
                <a:gd name="connsiteX9" fmla="*/ 65875 w 144642"/>
                <a:gd name="connsiteY9" fmla="*/ 0 h 144623"/>
                <a:gd name="connsiteX10" fmla="*/ 72460 w 144642"/>
                <a:gd name="connsiteY10" fmla="*/ 2716 h 144623"/>
                <a:gd name="connsiteX11" fmla="*/ 141926 w 144642"/>
                <a:gd name="connsiteY11" fmla="*/ 72181 h 144623"/>
                <a:gd name="connsiteX12" fmla="*/ 144643 w 144642"/>
                <a:gd name="connsiteY12" fmla="*/ 78767 h 144623"/>
                <a:gd name="connsiteX13" fmla="*/ 141926 w 144642"/>
                <a:gd name="connsiteY13" fmla="*/ 85354 h 144623"/>
                <a:gd name="connsiteX14" fmla="*/ 85372 w 144642"/>
                <a:gd name="connsiteY14" fmla="*/ 141908 h 144623"/>
                <a:gd name="connsiteX15" fmla="*/ 78823 w 144642"/>
                <a:gd name="connsiteY15" fmla="*/ 144624 h 144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4642" h="144623">
                  <a:moveTo>
                    <a:pt x="22491" y="65857"/>
                  </a:moveTo>
                  <a:lnTo>
                    <a:pt x="78786" y="122151"/>
                  </a:lnTo>
                  <a:lnTo>
                    <a:pt x="122170" y="78768"/>
                  </a:lnTo>
                  <a:lnTo>
                    <a:pt x="65875" y="22436"/>
                  </a:lnTo>
                  <a:close/>
                  <a:moveTo>
                    <a:pt x="78786" y="144624"/>
                  </a:moveTo>
                  <a:cubicBezTo>
                    <a:pt x="76405" y="144624"/>
                    <a:pt x="74024" y="143731"/>
                    <a:pt x="72200" y="141907"/>
                  </a:cubicBezTo>
                  <a:lnTo>
                    <a:pt x="2735" y="72441"/>
                  </a:lnTo>
                  <a:cubicBezTo>
                    <a:pt x="-912" y="68795"/>
                    <a:pt x="-912" y="62916"/>
                    <a:pt x="2735" y="59270"/>
                  </a:cubicBezTo>
                  <a:lnTo>
                    <a:pt x="59289" y="2716"/>
                  </a:lnTo>
                  <a:cubicBezTo>
                    <a:pt x="61038" y="968"/>
                    <a:pt x="63382" y="0"/>
                    <a:pt x="65875" y="0"/>
                  </a:cubicBezTo>
                  <a:cubicBezTo>
                    <a:pt x="68368" y="0"/>
                    <a:pt x="70712" y="967"/>
                    <a:pt x="72460" y="2716"/>
                  </a:cubicBezTo>
                  <a:lnTo>
                    <a:pt x="141926" y="72181"/>
                  </a:lnTo>
                  <a:cubicBezTo>
                    <a:pt x="143675" y="73930"/>
                    <a:pt x="144643" y="76274"/>
                    <a:pt x="144643" y="78767"/>
                  </a:cubicBezTo>
                  <a:cubicBezTo>
                    <a:pt x="144643" y="81223"/>
                    <a:pt x="143638" y="83605"/>
                    <a:pt x="141926" y="85354"/>
                  </a:cubicBezTo>
                  <a:lnTo>
                    <a:pt x="85372" y="141908"/>
                  </a:lnTo>
                  <a:cubicBezTo>
                    <a:pt x="83549" y="143694"/>
                    <a:pt x="81167" y="144624"/>
                    <a:pt x="78823" y="1446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237ABE21-C8EA-2D6A-8DB0-3E8BAB848D53}"/>
                </a:ext>
              </a:extLst>
            </p:cNvPr>
            <p:cNvSpPr/>
            <p:nvPr/>
          </p:nvSpPr>
          <p:spPr>
            <a:xfrm>
              <a:off x="6185174" y="3270265"/>
              <a:ext cx="118625" cy="118626"/>
            </a:xfrm>
            <a:custGeom>
              <a:avLst/>
              <a:gdLst>
                <a:gd name="connsiteX0" fmla="*/ 19097 w 118625"/>
                <a:gd name="connsiteY0" fmla="*/ 31747 h 118626"/>
                <a:gd name="connsiteX1" fmla="*/ 86925 w 118625"/>
                <a:gd name="connsiteY1" fmla="*/ 99538 h 118626"/>
                <a:gd name="connsiteX2" fmla="*/ 99575 w 118625"/>
                <a:gd name="connsiteY2" fmla="*/ 86888 h 118626"/>
                <a:gd name="connsiteX3" fmla="*/ 31784 w 118625"/>
                <a:gd name="connsiteY3" fmla="*/ 19097 h 118626"/>
                <a:gd name="connsiteX4" fmla="*/ 19134 w 118625"/>
                <a:gd name="connsiteY4" fmla="*/ 31747 h 118626"/>
                <a:gd name="connsiteX5" fmla="*/ 86925 w 118625"/>
                <a:gd name="connsiteY5" fmla="*/ 118625 h 118626"/>
                <a:gd name="connsiteX6" fmla="*/ 74572 w 118625"/>
                <a:gd name="connsiteY6" fmla="*/ 113528 h 118626"/>
                <a:gd name="connsiteX7" fmla="*/ 5106 w 118625"/>
                <a:gd name="connsiteY7" fmla="*/ 44062 h 118626"/>
                <a:gd name="connsiteX8" fmla="*/ 5106 w 118625"/>
                <a:gd name="connsiteY8" fmla="*/ 19394 h 118626"/>
                <a:gd name="connsiteX9" fmla="*/ 19394 w 118625"/>
                <a:gd name="connsiteY9" fmla="*/ 5106 h 118626"/>
                <a:gd name="connsiteX10" fmla="*/ 44062 w 118625"/>
                <a:gd name="connsiteY10" fmla="*/ 5106 h 118626"/>
                <a:gd name="connsiteX11" fmla="*/ 113527 w 118625"/>
                <a:gd name="connsiteY11" fmla="*/ 74572 h 118626"/>
                <a:gd name="connsiteX12" fmla="*/ 118625 w 118625"/>
                <a:gd name="connsiteY12" fmla="*/ 86888 h 118626"/>
                <a:gd name="connsiteX13" fmla="*/ 113527 w 118625"/>
                <a:gd name="connsiteY13" fmla="*/ 99241 h 118626"/>
                <a:gd name="connsiteX14" fmla="*/ 99240 w 118625"/>
                <a:gd name="connsiteY14" fmla="*/ 113528 h 118626"/>
                <a:gd name="connsiteX15" fmla="*/ 86924 w 118625"/>
                <a:gd name="connsiteY15" fmla="*/ 118626 h 1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8625" h="118626">
                  <a:moveTo>
                    <a:pt x="19097" y="31747"/>
                  </a:moveTo>
                  <a:lnTo>
                    <a:pt x="86925" y="99538"/>
                  </a:lnTo>
                  <a:lnTo>
                    <a:pt x="99575" y="86888"/>
                  </a:lnTo>
                  <a:lnTo>
                    <a:pt x="31784" y="19097"/>
                  </a:lnTo>
                  <a:lnTo>
                    <a:pt x="19134" y="31747"/>
                  </a:lnTo>
                  <a:close/>
                  <a:moveTo>
                    <a:pt x="86925" y="118625"/>
                  </a:moveTo>
                  <a:cubicBezTo>
                    <a:pt x="82274" y="118625"/>
                    <a:pt x="77884" y="116839"/>
                    <a:pt x="74572" y="113528"/>
                  </a:cubicBezTo>
                  <a:lnTo>
                    <a:pt x="5106" y="44062"/>
                  </a:lnTo>
                  <a:cubicBezTo>
                    <a:pt x="-1702" y="37253"/>
                    <a:pt x="-1702" y="26202"/>
                    <a:pt x="5106" y="19394"/>
                  </a:cubicBezTo>
                  <a:lnTo>
                    <a:pt x="19394" y="5106"/>
                  </a:lnTo>
                  <a:cubicBezTo>
                    <a:pt x="26202" y="-1702"/>
                    <a:pt x="37253" y="-1702"/>
                    <a:pt x="44062" y="5106"/>
                  </a:cubicBezTo>
                  <a:lnTo>
                    <a:pt x="113527" y="74572"/>
                  </a:lnTo>
                  <a:cubicBezTo>
                    <a:pt x="116839" y="77847"/>
                    <a:pt x="118625" y="82237"/>
                    <a:pt x="118625" y="86888"/>
                  </a:cubicBezTo>
                  <a:cubicBezTo>
                    <a:pt x="118625" y="91539"/>
                    <a:pt x="116839" y="95930"/>
                    <a:pt x="113527" y="99241"/>
                  </a:cubicBezTo>
                  <a:lnTo>
                    <a:pt x="99240" y="113528"/>
                  </a:lnTo>
                  <a:cubicBezTo>
                    <a:pt x="95965" y="116840"/>
                    <a:pt x="91575" y="118626"/>
                    <a:pt x="86924" y="118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20" name="Forma Livre: Forma 19">
              <a:extLst>
                <a:ext uri="{FF2B5EF4-FFF2-40B4-BE49-F238E27FC236}">
                  <a16:creationId xmlns:a16="http://schemas.microsoft.com/office/drawing/2014/main" id="{41357852-C4D6-7DFB-EC46-35FBF37CF713}"/>
                </a:ext>
              </a:extLst>
            </p:cNvPr>
            <p:cNvSpPr/>
            <p:nvPr/>
          </p:nvSpPr>
          <p:spPr>
            <a:xfrm>
              <a:off x="6216585" y="3254050"/>
              <a:ext cx="103510" cy="103473"/>
            </a:xfrm>
            <a:custGeom>
              <a:avLst/>
              <a:gdLst>
                <a:gd name="connsiteX0" fmla="*/ 75753 w 103510"/>
                <a:gd name="connsiteY0" fmla="*/ 103473 h 103473"/>
                <a:gd name="connsiteX1" fmla="*/ 63437 w 103510"/>
                <a:gd name="connsiteY1" fmla="*/ 98375 h 103473"/>
                <a:gd name="connsiteX2" fmla="*/ 63437 w 103510"/>
                <a:gd name="connsiteY2" fmla="*/ 85204 h 103473"/>
                <a:gd name="connsiteX3" fmla="*/ 75716 w 103510"/>
                <a:gd name="connsiteY3" fmla="*/ 84423 h 103473"/>
                <a:gd name="connsiteX4" fmla="*/ 84423 w 103510"/>
                <a:gd name="connsiteY4" fmla="*/ 75753 h 103473"/>
                <a:gd name="connsiteX5" fmla="*/ 27720 w 103510"/>
                <a:gd name="connsiteY5" fmla="*/ 19050 h 103473"/>
                <a:gd name="connsiteX6" fmla="*/ 19050 w 103510"/>
                <a:gd name="connsiteY6" fmla="*/ 27757 h 103473"/>
                <a:gd name="connsiteX7" fmla="*/ 18269 w 103510"/>
                <a:gd name="connsiteY7" fmla="*/ 40035 h 103473"/>
                <a:gd name="connsiteX8" fmla="*/ 5098 w 103510"/>
                <a:gd name="connsiteY8" fmla="*/ 40035 h 103473"/>
                <a:gd name="connsiteX9" fmla="*/ 0 w 103510"/>
                <a:gd name="connsiteY9" fmla="*/ 27720 h 103473"/>
                <a:gd name="connsiteX10" fmla="*/ 5098 w 103510"/>
                <a:gd name="connsiteY10" fmla="*/ 15404 h 103473"/>
                <a:gd name="connsiteX11" fmla="*/ 15404 w 103510"/>
                <a:gd name="connsiteY11" fmla="*/ 5098 h 103473"/>
                <a:gd name="connsiteX12" fmla="*/ 27720 w 103510"/>
                <a:gd name="connsiteY12" fmla="*/ 0 h 103473"/>
                <a:gd name="connsiteX13" fmla="*/ 40073 w 103510"/>
                <a:gd name="connsiteY13" fmla="*/ 5098 h 103473"/>
                <a:gd name="connsiteX14" fmla="*/ 98413 w 103510"/>
                <a:gd name="connsiteY14" fmla="*/ 63438 h 103473"/>
                <a:gd name="connsiteX15" fmla="*/ 103510 w 103510"/>
                <a:gd name="connsiteY15" fmla="*/ 75754 h 103473"/>
                <a:gd name="connsiteX16" fmla="*/ 98413 w 103510"/>
                <a:gd name="connsiteY16" fmla="*/ 88070 h 103473"/>
                <a:gd name="connsiteX17" fmla="*/ 88144 w 103510"/>
                <a:gd name="connsiteY17" fmla="*/ 98376 h 103473"/>
                <a:gd name="connsiteX18" fmla="*/ 75829 w 103510"/>
                <a:gd name="connsiteY18" fmla="*/ 103474 h 10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3510" h="103473">
                  <a:moveTo>
                    <a:pt x="75753" y="103473"/>
                  </a:moveTo>
                  <a:cubicBezTo>
                    <a:pt x="71288" y="103473"/>
                    <a:pt x="66824" y="101761"/>
                    <a:pt x="63437" y="98375"/>
                  </a:cubicBezTo>
                  <a:cubicBezTo>
                    <a:pt x="59791" y="94766"/>
                    <a:pt x="59791" y="88850"/>
                    <a:pt x="63437" y="85204"/>
                  </a:cubicBezTo>
                  <a:cubicBezTo>
                    <a:pt x="66786" y="81856"/>
                    <a:pt x="72069" y="81595"/>
                    <a:pt x="75716" y="84423"/>
                  </a:cubicBezTo>
                  <a:lnTo>
                    <a:pt x="84423" y="75753"/>
                  </a:lnTo>
                  <a:lnTo>
                    <a:pt x="27720" y="19050"/>
                  </a:lnTo>
                  <a:lnTo>
                    <a:pt x="19050" y="27757"/>
                  </a:lnTo>
                  <a:cubicBezTo>
                    <a:pt x="21878" y="31403"/>
                    <a:pt x="21617" y="36686"/>
                    <a:pt x="18269" y="40035"/>
                  </a:cubicBezTo>
                  <a:cubicBezTo>
                    <a:pt x="14623" y="43682"/>
                    <a:pt x="8744" y="43682"/>
                    <a:pt x="5098" y="40035"/>
                  </a:cubicBezTo>
                  <a:cubicBezTo>
                    <a:pt x="1823" y="36762"/>
                    <a:pt x="0" y="32371"/>
                    <a:pt x="0" y="27720"/>
                  </a:cubicBezTo>
                  <a:cubicBezTo>
                    <a:pt x="0" y="23031"/>
                    <a:pt x="1786" y="18679"/>
                    <a:pt x="5098" y="15404"/>
                  </a:cubicBezTo>
                  <a:lnTo>
                    <a:pt x="15404" y="5098"/>
                  </a:lnTo>
                  <a:cubicBezTo>
                    <a:pt x="18678" y="1786"/>
                    <a:pt x="23069" y="0"/>
                    <a:pt x="27720" y="0"/>
                  </a:cubicBezTo>
                  <a:cubicBezTo>
                    <a:pt x="32408" y="0"/>
                    <a:pt x="36761" y="1786"/>
                    <a:pt x="40073" y="5098"/>
                  </a:cubicBezTo>
                  <a:lnTo>
                    <a:pt x="98413" y="63438"/>
                  </a:lnTo>
                  <a:cubicBezTo>
                    <a:pt x="101724" y="66713"/>
                    <a:pt x="103510" y="71103"/>
                    <a:pt x="103510" y="75754"/>
                  </a:cubicBezTo>
                  <a:cubicBezTo>
                    <a:pt x="103510" y="80442"/>
                    <a:pt x="101724" y="84795"/>
                    <a:pt x="98413" y="88070"/>
                  </a:cubicBezTo>
                  <a:lnTo>
                    <a:pt x="88144" y="98376"/>
                  </a:lnTo>
                  <a:cubicBezTo>
                    <a:pt x="84758" y="101762"/>
                    <a:pt x="80256" y="103474"/>
                    <a:pt x="75829" y="1034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21" name="Forma Livre: Forma 20">
              <a:extLst>
                <a:ext uri="{FF2B5EF4-FFF2-40B4-BE49-F238E27FC236}">
                  <a16:creationId xmlns:a16="http://schemas.microsoft.com/office/drawing/2014/main" id="{06D314E8-5796-980D-11FC-B987F288B1FA}"/>
                </a:ext>
              </a:extLst>
            </p:cNvPr>
            <p:cNvSpPr/>
            <p:nvPr/>
          </p:nvSpPr>
          <p:spPr>
            <a:xfrm>
              <a:off x="6186288" y="3402876"/>
              <a:ext cx="91365" cy="91388"/>
            </a:xfrm>
            <a:custGeom>
              <a:avLst/>
              <a:gdLst>
                <a:gd name="connsiteX0" fmla="*/ 53996 w 91365"/>
                <a:gd name="connsiteY0" fmla="*/ 91389 h 91388"/>
                <a:gd name="connsiteX1" fmla="*/ 48043 w 91365"/>
                <a:gd name="connsiteY1" fmla="*/ 89267 h 91388"/>
                <a:gd name="connsiteX2" fmla="*/ 3358 w 91365"/>
                <a:gd name="connsiteY2" fmla="*/ 52209 h 91388"/>
                <a:gd name="connsiteX3" fmla="*/ 9 w 91365"/>
                <a:gd name="connsiteY3" fmla="*/ 45475 h 91388"/>
                <a:gd name="connsiteX4" fmla="*/ 2725 w 91365"/>
                <a:gd name="connsiteY4" fmla="*/ 38443 h 91388"/>
                <a:gd name="connsiteX5" fmla="*/ 38444 w 91365"/>
                <a:gd name="connsiteY5" fmla="*/ 2724 h 91388"/>
                <a:gd name="connsiteX6" fmla="*/ 45439 w 91365"/>
                <a:gd name="connsiteY6" fmla="*/ 9 h 91388"/>
                <a:gd name="connsiteX7" fmla="*/ 52173 w 91365"/>
                <a:gd name="connsiteY7" fmla="*/ 3357 h 91388"/>
                <a:gd name="connsiteX8" fmla="*/ 89231 w 91365"/>
                <a:gd name="connsiteY8" fmla="*/ 48042 h 91388"/>
                <a:gd name="connsiteX9" fmla="*/ 88003 w 91365"/>
                <a:gd name="connsiteY9" fmla="*/ 61139 h 91388"/>
                <a:gd name="connsiteX10" fmla="*/ 74907 w 91365"/>
                <a:gd name="connsiteY10" fmla="*/ 59911 h 91388"/>
                <a:gd name="connsiteX11" fmla="*/ 44360 w 91365"/>
                <a:gd name="connsiteY11" fmla="*/ 23076 h 91388"/>
                <a:gd name="connsiteX12" fmla="*/ 23077 w 91365"/>
                <a:gd name="connsiteY12" fmla="*/ 44359 h 91388"/>
                <a:gd name="connsiteX13" fmla="*/ 59912 w 91365"/>
                <a:gd name="connsiteY13" fmla="*/ 74906 h 91388"/>
                <a:gd name="connsiteX14" fmla="*/ 61140 w 91365"/>
                <a:gd name="connsiteY14" fmla="*/ 88003 h 91388"/>
                <a:gd name="connsiteX15" fmla="*/ 53996 w 91365"/>
                <a:gd name="connsiteY15" fmla="*/ 91351 h 91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1365" h="91388">
                  <a:moveTo>
                    <a:pt x="53996" y="91389"/>
                  </a:moveTo>
                  <a:cubicBezTo>
                    <a:pt x="51913" y="91389"/>
                    <a:pt x="49792" y="90682"/>
                    <a:pt x="48043" y="89267"/>
                  </a:cubicBezTo>
                  <a:lnTo>
                    <a:pt x="3358" y="52209"/>
                  </a:lnTo>
                  <a:cubicBezTo>
                    <a:pt x="1349" y="50536"/>
                    <a:pt x="121" y="48118"/>
                    <a:pt x="9" y="45475"/>
                  </a:cubicBezTo>
                  <a:cubicBezTo>
                    <a:pt x="-103" y="42871"/>
                    <a:pt x="865" y="40303"/>
                    <a:pt x="2725" y="38443"/>
                  </a:cubicBezTo>
                  <a:lnTo>
                    <a:pt x="38444" y="2724"/>
                  </a:lnTo>
                  <a:cubicBezTo>
                    <a:pt x="40304" y="864"/>
                    <a:pt x="42834" y="-103"/>
                    <a:pt x="45439" y="9"/>
                  </a:cubicBezTo>
                  <a:cubicBezTo>
                    <a:pt x="48043" y="120"/>
                    <a:pt x="50499" y="1348"/>
                    <a:pt x="52173" y="3357"/>
                  </a:cubicBezTo>
                  <a:lnTo>
                    <a:pt x="89231" y="48042"/>
                  </a:lnTo>
                  <a:cubicBezTo>
                    <a:pt x="92506" y="51987"/>
                    <a:pt x="91948" y="57864"/>
                    <a:pt x="88003" y="61139"/>
                  </a:cubicBezTo>
                  <a:cubicBezTo>
                    <a:pt x="84059" y="64414"/>
                    <a:pt x="78181" y="63856"/>
                    <a:pt x="74907" y="59911"/>
                  </a:cubicBezTo>
                  <a:lnTo>
                    <a:pt x="44360" y="23076"/>
                  </a:lnTo>
                  <a:lnTo>
                    <a:pt x="23077" y="44359"/>
                  </a:lnTo>
                  <a:lnTo>
                    <a:pt x="59912" y="74906"/>
                  </a:lnTo>
                  <a:cubicBezTo>
                    <a:pt x="63857" y="78180"/>
                    <a:pt x="64415" y="84059"/>
                    <a:pt x="61140" y="88003"/>
                  </a:cubicBezTo>
                  <a:cubicBezTo>
                    <a:pt x="59317" y="90198"/>
                    <a:pt x="56638" y="91351"/>
                    <a:pt x="53996" y="913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22" name="Forma Livre: Forma 21">
              <a:extLst>
                <a:ext uri="{FF2B5EF4-FFF2-40B4-BE49-F238E27FC236}">
                  <a16:creationId xmlns:a16="http://schemas.microsoft.com/office/drawing/2014/main" id="{26902E2C-A0D7-1268-C2C8-4613F4386115}"/>
                </a:ext>
              </a:extLst>
            </p:cNvPr>
            <p:cNvSpPr/>
            <p:nvPr/>
          </p:nvSpPr>
          <p:spPr>
            <a:xfrm>
              <a:off x="6228642" y="3445147"/>
              <a:ext cx="74144" cy="74190"/>
            </a:xfrm>
            <a:custGeom>
              <a:avLst/>
              <a:gdLst>
                <a:gd name="connsiteX0" fmla="*/ 18939 w 74144"/>
                <a:gd name="connsiteY0" fmla="*/ 45727 h 74190"/>
                <a:gd name="connsiteX1" fmla="*/ 28426 w 74144"/>
                <a:gd name="connsiteY1" fmla="*/ 55215 h 74190"/>
                <a:gd name="connsiteX2" fmla="*/ 55141 w 74144"/>
                <a:gd name="connsiteY2" fmla="*/ 28500 h 74190"/>
                <a:gd name="connsiteX3" fmla="*/ 45690 w 74144"/>
                <a:gd name="connsiteY3" fmla="*/ 19012 h 74190"/>
                <a:gd name="connsiteX4" fmla="*/ 28426 w 74144"/>
                <a:gd name="connsiteY4" fmla="*/ 74190 h 74190"/>
                <a:gd name="connsiteX5" fmla="*/ 15962 w 74144"/>
                <a:gd name="connsiteY5" fmla="*/ 69018 h 74190"/>
                <a:gd name="connsiteX6" fmla="*/ 5135 w 74144"/>
                <a:gd name="connsiteY6" fmla="*/ 58191 h 74190"/>
                <a:gd name="connsiteX7" fmla="*/ 5135 w 74144"/>
                <a:gd name="connsiteY7" fmla="*/ 33262 h 74190"/>
                <a:gd name="connsiteX8" fmla="*/ 33226 w 74144"/>
                <a:gd name="connsiteY8" fmla="*/ 5171 h 74190"/>
                <a:gd name="connsiteX9" fmla="*/ 45690 w 74144"/>
                <a:gd name="connsiteY9" fmla="*/ 0 h 74190"/>
                <a:gd name="connsiteX10" fmla="*/ 58155 w 74144"/>
                <a:gd name="connsiteY10" fmla="*/ 5171 h 74190"/>
                <a:gd name="connsiteX11" fmla="*/ 68982 w 74144"/>
                <a:gd name="connsiteY11" fmla="*/ 15998 h 74190"/>
                <a:gd name="connsiteX12" fmla="*/ 68982 w 74144"/>
                <a:gd name="connsiteY12" fmla="*/ 40927 h 74190"/>
                <a:gd name="connsiteX13" fmla="*/ 40891 w 74144"/>
                <a:gd name="connsiteY13" fmla="*/ 69018 h 74190"/>
                <a:gd name="connsiteX14" fmla="*/ 28389 w 74144"/>
                <a:gd name="connsiteY14" fmla="*/ 74190 h 7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4144" h="74190">
                  <a:moveTo>
                    <a:pt x="18939" y="45727"/>
                  </a:moveTo>
                  <a:lnTo>
                    <a:pt x="28426" y="55215"/>
                  </a:lnTo>
                  <a:lnTo>
                    <a:pt x="55141" y="28500"/>
                  </a:lnTo>
                  <a:lnTo>
                    <a:pt x="45690" y="19012"/>
                  </a:lnTo>
                  <a:close/>
                  <a:moveTo>
                    <a:pt x="28426" y="74190"/>
                  </a:moveTo>
                  <a:cubicBezTo>
                    <a:pt x="23924" y="74190"/>
                    <a:pt x="19385" y="72479"/>
                    <a:pt x="15962" y="69018"/>
                  </a:cubicBezTo>
                  <a:lnTo>
                    <a:pt x="5135" y="58191"/>
                  </a:lnTo>
                  <a:cubicBezTo>
                    <a:pt x="-1712" y="51308"/>
                    <a:pt x="-1712" y="40146"/>
                    <a:pt x="5135" y="33262"/>
                  </a:cubicBezTo>
                  <a:lnTo>
                    <a:pt x="33226" y="5171"/>
                  </a:lnTo>
                  <a:cubicBezTo>
                    <a:pt x="36574" y="1823"/>
                    <a:pt x="40965" y="0"/>
                    <a:pt x="45690" y="0"/>
                  </a:cubicBezTo>
                  <a:cubicBezTo>
                    <a:pt x="50416" y="0"/>
                    <a:pt x="54843" y="1823"/>
                    <a:pt x="58155" y="5171"/>
                  </a:cubicBezTo>
                  <a:lnTo>
                    <a:pt x="68982" y="15998"/>
                  </a:lnTo>
                  <a:cubicBezTo>
                    <a:pt x="75865" y="22882"/>
                    <a:pt x="75865" y="34043"/>
                    <a:pt x="68982" y="40927"/>
                  </a:cubicBezTo>
                  <a:lnTo>
                    <a:pt x="40891" y="69018"/>
                  </a:lnTo>
                  <a:cubicBezTo>
                    <a:pt x="37430" y="72441"/>
                    <a:pt x="32929" y="74190"/>
                    <a:pt x="28389" y="741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23" name="Forma Livre: Forma 22">
              <a:extLst>
                <a:ext uri="{FF2B5EF4-FFF2-40B4-BE49-F238E27FC236}">
                  <a16:creationId xmlns:a16="http://schemas.microsoft.com/office/drawing/2014/main" id="{A289E821-93E8-3A68-3A58-55883FA4601E}"/>
                </a:ext>
              </a:extLst>
            </p:cNvPr>
            <p:cNvSpPr/>
            <p:nvPr/>
          </p:nvSpPr>
          <p:spPr>
            <a:xfrm>
              <a:off x="6253664" y="3470198"/>
              <a:ext cx="179983" cy="179998"/>
            </a:xfrm>
            <a:custGeom>
              <a:avLst/>
              <a:gdLst>
                <a:gd name="connsiteX0" fmla="*/ 124476 w 179983"/>
                <a:gd name="connsiteY0" fmla="*/ 105696 h 179998"/>
                <a:gd name="connsiteX1" fmla="*/ 117890 w 179983"/>
                <a:gd name="connsiteY1" fmla="*/ 102979 h 179998"/>
                <a:gd name="connsiteX2" fmla="*/ 30789 w 179983"/>
                <a:gd name="connsiteY2" fmla="*/ 15878 h 179998"/>
                <a:gd name="connsiteX3" fmla="*/ 30789 w 179983"/>
                <a:gd name="connsiteY3" fmla="*/ 2707 h 179998"/>
                <a:gd name="connsiteX4" fmla="*/ 43960 w 179983"/>
                <a:gd name="connsiteY4" fmla="*/ 2707 h 179998"/>
                <a:gd name="connsiteX5" fmla="*/ 131061 w 179983"/>
                <a:gd name="connsiteY5" fmla="*/ 89808 h 179998"/>
                <a:gd name="connsiteX6" fmla="*/ 131061 w 179983"/>
                <a:gd name="connsiteY6" fmla="*/ 102979 h 179998"/>
                <a:gd name="connsiteX7" fmla="*/ 124513 w 179983"/>
                <a:gd name="connsiteY7" fmla="*/ 105696 h 179998"/>
                <a:gd name="connsiteX8" fmla="*/ 96384 w 179983"/>
                <a:gd name="connsiteY8" fmla="*/ 133787 h 179998"/>
                <a:gd name="connsiteX9" fmla="*/ 89799 w 179983"/>
                <a:gd name="connsiteY9" fmla="*/ 131070 h 179998"/>
                <a:gd name="connsiteX10" fmla="*/ 2735 w 179983"/>
                <a:gd name="connsiteY10" fmla="*/ 43969 h 179998"/>
                <a:gd name="connsiteX11" fmla="*/ 2735 w 179983"/>
                <a:gd name="connsiteY11" fmla="*/ 30798 h 179998"/>
                <a:gd name="connsiteX12" fmla="*/ 15906 w 179983"/>
                <a:gd name="connsiteY12" fmla="*/ 30798 h 179998"/>
                <a:gd name="connsiteX13" fmla="*/ 103007 w 179983"/>
                <a:gd name="connsiteY13" fmla="*/ 117899 h 179998"/>
                <a:gd name="connsiteX14" fmla="*/ 103007 w 179983"/>
                <a:gd name="connsiteY14" fmla="*/ 131070 h 179998"/>
                <a:gd name="connsiteX15" fmla="*/ 96459 w 179983"/>
                <a:gd name="connsiteY15" fmla="*/ 133787 h 179998"/>
                <a:gd name="connsiteX16" fmla="*/ 148177 w 179983"/>
                <a:gd name="connsiteY16" fmla="*/ 179998 h 179998"/>
                <a:gd name="connsiteX17" fmla="*/ 132103 w 179983"/>
                <a:gd name="connsiteY17" fmla="*/ 173339 h 179998"/>
                <a:gd name="connsiteX18" fmla="*/ 112458 w 179983"/>
                <a:gd name="connsiteY18" fmla="*/ 153693 h 179998"/>
                <a:gd name="connsiteX19" fmla="*/ 112458 w 179983"/>
                <a:gd name="connsiteY19" fmla="*/ 140522 h 179998"/>
                <a:gd name="connsiteX20" fmla="*/ 125592 w 179983"/>
                <a:gd name="connsiteY20" fmla="*/ 140522 h 179998"/>
                <a:gd name="connsiteX21" fmla="*/ 145237 w 179983"/>
                <a:gd name="connsiteY21" fmla="*/ 160167 h 179998"/>
                <a:gd name="connsiteX22" fmla="*/ 151153 w 179983"/>
                <a:gd name="connsiteY22" fmla="*/ 160167 h 179998"/>
                <a:gd name="connsiteX23" fmla="*/ 160194 w 179983"/>
                <a:gd name="connsiteY23" fmla="*/ 151126 h 179998"/>
                <a:gd name="connsiteX24" fmla="*/ 160194 w 179983"/>
                <a:gd name="connsiteY24" fmla="*/ 145247 h 179998"/>
                <a:gd name="connsiteX25" fmla="*/ 140549 w 179983"/>
                <a:gd name="connsiteY25" fmla="*/ 125602 h 179998"/>
                <a:gd name="connsiteX26" fmla="*/ 140549 w 179983"/>
                <a:gd name="connsiteY26" fmla="*/ 112431 h 179998"/>
                <a:gd name="connsiteX27" fmla="*/ 153683 w 179983"/>
                <a:gd name="connsiteY27" fmla="*/ 112431 h 179998"/>
                <a:gd name="connsiteX28" fmla="*/ 173328 w 179983"/>
                <a:gd name="connsiteY28" fmla="*/ 132076 h 179998"/>
                <a:gd name="connsiteX29" fmla="*/ 173328 w 179983"/>
                <a:gd name="connsiteY29" fmla="*/ 164297 h 179998"/>
                <a:gd name="connsiteX30" fmla="*/ 164287 w 179983"/>
                <a:gd name="connsiteY30" fmla="*/ 173339 h 179998"/>
                <a:gd name="connsiteX31" fmla="*/ 148177 w 179983"/>
                <a:gd name="connsiteY31" fmla="*/ 179998 h 17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9983" h="179998">
                  <a:moveTo>
                    <a:pt x="124476" y="105696"/>
                  </a:moveTo>
                  <a:cubicBezTo>
                    <a:pt x="122094" y="105696"/>
                    <a:pt x="119713" y="104802"/>
                    <a:pt x="117890" y="102979"/>
                  </a:cubicBezTo>
                  <a:lnTo>
                    <a:pt x="30789" y="15878"/>
                  </a:lnTo>
                  <a:cubicBezTo>
                    <a:pt x="27142" y="12269"/>
                    <a:pt x="27142" y="6353"/>
                    <a:pt x="30789" y="2707"/>
                  </a:cubicBezTo>
                  <a:cubicBezTo>
                    <a:pt x="34398" y="-902"/>
                    <a:pt x="40314" y="-902"/>
                    <a:pt x="43960" y="2707"/>
                  </a:cubicBezTo>
                  <a:lnTo>
                    <a:pt x="131061" y="89808"/>
                  </a:lnTo>
                  <a:cubicBezTo>
                    <a:pt x="134707" y="93417"/>
                    <a:pt x="134707" y="99333"/>
                    <a:pt x="131061" y="102979"/>
                  </a:cubicBezTo>
                  <a:cubicBezTo>
                    <a:pt x="129238" y="104765"/>
                    <a:pt x="126857" y="105696"/>
                    <a:pt x="124513" y="105696"/>
                  </a:cubicBezTo>
                  <a:close/>
                  <a:moveTo>
                    <a:pt x="96384" y="133787"/>
                  </a:moveTo>
                  <a:cubicBezTo>
                    <a:pt x="94003" y="133787"/>
                    <a:pt x="91622" y="132894"/>
                    <a:pt x="89799" y="131070"/>
                  </a:cubicBezTo>
                  <a:lnTo>
                    <a:pt x="2735" y="43969"/>
                  </a:lnTo>
                  <a:cubicBezTo>
                    <a:pt x="-912" y="40360"/>
                    <a:pt x="-912" y="34444"/>
                    <a:pt x="2735" y="30798"/>
                  </a:cubicBezTo>
                  <a:cubicBezTo>
                    <a:pt x="6344" y="27189"/>
                    <a:pt x="12260" y="27189"/>
                    <a:pt x="15906" y="30798"/>
                  </a:cubicBezTo>
                  <a:lnTo>
                    <a:pt x="103007" y="117899"/>
                  </a:lnTo>
                  <a:cubicBezTo>
                    <a:pt x="106653" y="121509"/>
                    <a:pt x="106653" y="127424"/>
                    <a:pt x="103007" y="131070"/>
                  </a:cubicBezTo>
                  <a:cubicBezTo>
                    <a:pt x="101184" y="132856"/>
                    <a:pt x="98840" y="133787"/>
                    <a:pt x="96459" y="133787"/>
                  </a:cubicBezTo>
                  <a:close/>
                  <a:moveTo>
                    <a:pt x="148177" y="179998"/>
                  </a:moveTo>
                  <a:cubicBezTo>
                    <a:pt x="142335" y="179998"/>
                    <a:pt x="136530" y="177803"/>
                    <a:pt x="132103" y="173339"/>
                  </a:cubicBezTo>
                  <a:lnTo>
                    <a:pt x="112458" y="153693"/>
                  </a:lnTo>
                  <a:cubicBezTo>
                    <a:pt x="108812" y="150084"/>
                    <a:pt x="108812" y="144168"/>
                    <a:pt x="112458" y="140522"/>
                  </a:cubicBezTo>
                  <a:cubicBezTo>
                    <a:pt x="116067" y="136913"/>
                    <a:pt x="121983" y="136913"/>
                    <a:pt x="125592" y="140522"/>
                  </a:cubicBezTo>
                  <a:lnTo>
                    <a:pt x="145237" y="160167"/>
                  </a:lnTo>
                  <a:cubicBezTo>
                    <a:pt x="146875" y="161805"/>
                    <a:pt x="149516" y="161805"/>
                    <a:pt x="151153" y="160167"/>
                  </a:cubicBezTo>
                  <a:lnTo>
                    <a:pt x="160194" y="151126"/>
                  </a:lnTo>
                  <a:cubicBezTo>
                    <a:pt x="161832" y="149489"/>
                    <a:pt x="161832" y="146847"/>
                    <a:pt x="160194" y="145247"/>
                  </a:cubicBezTo>
                  <a:lnTo>
                    <a:pt x="140549" y="125602"/>
                  </a:lnTo>
                  <a:cubicBezTo>
                    <a:pt x="136903" y="121993"/>
                    <a:pt x="136903" y="116077"/>
                    <a:pt x="140549" y="112431"/>
                  </a:cubicBezTo>
                  <a:cubicBezTo>
                    <a:pt x="144195" y="108822"/>
                    <a:pt x="150074" y="108822"/>
                    <a:pt x="153683" y="112431"/>
                  </a:cubicBezTo>
                  <a:lnTo>
                    <a:pt x="173328" y="132076"/>
                  </a:lnTo>
                  <a:cubicBezTo>
                    <a:pt x="182221" y="140969"/>
                    <a:pt x="182184" y="155405"/>
                    <a:pt x="173328" y="164297"/>
                  </a:cubicBezTo>
                  <a:lnTo>
                    <a:pt x="164287" y="173339"/>
                  </a:lnTo>
                  <a:cubicBezTo>
                    <a:pt x="159860" y="177766"/>
                    <a:pt x="154018" y="179998"/>
                    <a:pt x="148177" y="1799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24" name="Forma Livre: Forma 23">
              <a:extLst>
                <a:ext uri="{FF2B5EF4-FFF2-40B4-BE49-F238E27FC236}">
                  <a16:creationId xmlns:a16="http://schemas.microsoft.com/office/drawing/2014/main" id="{4EAD24C7-8AFD-62D4-D6DD-CB04AFA63EBE}"/>
                </a:ext>
              </a:extLst>
            </p:cNvPr>
            <p:cNvSpPr/>
            <p:nvPr/>
          </p:nvSpPr>
          <p:spPr>
            <a:xfrm>
              <a:off x="6338333" y="3554884"/>
              <a:ext cx="74153" cy="74181"/>
            </a:xfrm>
            <a:custGeom>
              <a:avLst/>
              <a:gdLst>
                <a:gd name="connsiteX0" fmla="*/ 18976 w 74153"/>
                <a:gd name="connsiteY0" fmla="*/ 45718 h 74181"/>
                <a:gd name="connsiteX1" fmla="*/ 28464 w 74153"/>
                <a:gd name="connsiteY1" fmla="*/ 55205 h 74181"/>
                <a:gd name="connsiteX2" fmla="*/ 55178 w 74153"/>
                <a:gd name="connsiteY2" fmla="*/ 28454 h 74181"/>
                <a:gd name="connsiteX3" fmla="*/ 45728 w 74153"/>
                <a:gd name="connsiteY3" fmla="*/ 19003 h 74181"/>
                <a:gd name="connsiteX4" fmla="*/ 28464 w 74153"/>
                <a:gd name="connsiteY4" fmla="*/ 74181 h 74181"/>
                <a:gd name="connsiteX5" fmla="*/ 15962 w 74153"/>
                <a:gd name="connsiteY5" fmla="*/ 69009 h 74181"/>
                <a:gd name="connsiteX6" fmla="*/ 5135 w 74153"/>
                <a:gd name="connsiteY6" fmla="*/ 58182 h 74181"/>
                <a:gd name="connsiteX7" fmla="*/ 5135 w 74153"/>
                <a:gd name="connsiteY7" fmla="*/ 33253 h 74181"/>
                <a:gd name="connsiteX8" fmla="*/ 33226 w 74153"/>
                <a:gd name="connsiteY8" fmla="*/ 5162 h 74181"/>
                <a:gd name="connsiteX9" fmla="*/ 58192 w 74153"/>
                <a:gd name="connsiteY9" fmla="*/ 5162 h 74181"/>
                <a:gd name="connsiteX10" fmla="*/ 69019 w 74153"/>
                <a:gd name="connsiteY10" fmla="*/ 15989 h 74181"/>
                <a:gd name="connsiteX11" fmla="*/ 69019 w 74153"/>
                <a:gd name="connsiteY11" fmla="*/ 40918 h 74181"/>
                <a:gd name="connsiteX12" fmla="*/ 40928 w 74153"/>
                <a:gd name="connsiteY12" fmla="*/ 69009 h 74181"/>
                <a:gd name="connsiteX13" fmla="*/ 28464 w 74153"/>
                <a:gd name="connsiteY13" fmla="*/ 74181 h 74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153" h="74181">
                  <a:moveTo>
                    <a:pt x="18976" y="45718"/>
                  </a:moveTo>
                  <a:lnTo>
                    <a:pt x="28464" y="55205"/>
                  </a:lnTo>
                  <a:lnTo>
                    <a:pt x="55178" y="28454"/>
                  </a:lnTo>
                  <a:lnTo>
                    <a:pt x="45728" y="19003"/>
                  </a:lnTo>
                  <a:close/>
                  <a:moveTo>
                    <a:pt x="28464" y="74181"/>
                  </a:moveTo>
                  <a:cubicBezTo>
                    <a:pt x="23961" y="74181"/>
                    <a:pt x="19422" y="72470"/>
                    <a:pt x="15962" y="69009"/>
                  </a:cubicBezTo>
                  <a:lnTo>
                    <a:pt x="5135" y="58182"/>
                  </a:lnTo>
                  <a:cubicBezTo>
                    <a:pt x="-1712" y="51299"/>
                    <a:pt x="-1712" y="40137"/>
                    <a:pt x="5135" y="33253"/>
                  </a:cubicBezTo>
                  <a:lnTo>
                    <a:pt x="33226" y="5162"/>
                  </a:lnTo>
                  <a:cubicBezTo>
                    <a:pt x="40109" y="-1721"/>
                    <a:pt x="51308" y="-1721"/>
                    <a:pt x="58192" y="5162"/>
                  </a:cubicBezTo>
                  <a:lnTo>
                    <a:pt x="69019" y="15989"/>
                  </a:lnTo>
                  <a:cubicBezTo>
                    <a:pt x="75865" y="22873"/>
                    <a:pt x="75865" y="34034"/>
                    <a:pt x="69019" y="40918"/>
                  </a:cubicBezTo>
                  <a:lnTo>
                    <a:pt x="40928" y="69009"/>
                  </a:lnTo>
                  <a:cubicBezTo>
                    <a:pt x="37468" y="72470"/>
                    <a:pt x="32965" y="74181"/>
                    <a:pt x="28464" y="741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25" name="Forma Livre: Forma 24">
              <a:extLst>
                <a:ext uri="{FF2B5EF4-FFF2-40B4-BE49-F238E27FC236}">
                  <a16:creationId xmlns:a16="http://schemas.microsoft.com/office/drawing/2014/main" id="{D258E53F-AABF-53D0-B519-7EEE097B2FB1}"/>
                </a:ext>
              </a:extLst>
            </p:cNvPr>
            <p:cNvSpPr/>
            <p:nvPr/>
          </p:nvSpPr>
          <p:spPr>
            <a:xfrm>
              <a:off x="6081841" y="3379572"/>
              <a:ext cx="112625" cy="112644"/>
            </a:xfrm>
            <a:custGeom>
              <a:avLst/>
              <a:gdLst>
                <a:gd name="connsiteX0" fmla="*/ 9320 w 112625"/>
                <a:gd name="connsiteY0" fmla="*/ 43179 h 112644"/>
                <a:gd name="connsiteX1" fmla="*/ 2735 w 112625"/>
                <a:gd name="connsiteY1" fmla="*/ 40462 h 112644"/>
                <a:gd name="connsiteX2" fmla="*/ 2735 w 112625"/>
                <a:gd name="connsiteY2" fmla="*/ 27291 h 112644"/>
                <a:gd name="connsiteX3" fmla="*/ 27328 w 112625"/>
                <a:gd name="connsiteY3" fmla="*/ 2735 h 112644"/>
                <a:gd name="connsiteX4" fmla="*/ 40462 w 112625"/>
                <a:gd name="connsiteY4" fmla="*/ 2735 h 112644"/>
                <a:gd name="connsiteX5" fmla="*/ 40462 w 112625"/>
                <a:gd name="connsiteY5" fmla="*/ 15906 h 112644"/>
                <a:gd name="connsiteX6" fmla="*/ 15906 w 112625"/>
                <a:gd name="connsiteY6" fmla="*/ 40462 h 112644"/>
                <a:gd name="connsiteX7" fmla="*/ 9320 w 112625"/>
                <a:gd name="connsiteY7" fmla="*/ 43179 h 112644"/>
                <a:gd name="connsiteX8" fmla="*/ 78786 w 112625"/>
                <a:gd name="connsiteY8" fmla="*/ 112645 h 112644"/>
                <a:gd name="connsiteX9" fmla="*/ 72200 w 112625"/>
                <a:gd name="connsiteY9" fmla="*/ 109928 h 112644"/>
                <a:gd name="connsiteX10" fmla="*/ 72200 w 112625"/>
                <a:gd name="connsiteY10" fmla="*/ 96757 h 112644"/>
                <a:gd name="connsiteX11" fmla="*/ 96757 w 112625"/>
                <a:gd name="connsiteY11" fmla="*/ 72200 h 112644"/>
                <a:gd name="connsiteX12" fmla="*/ 109891 w 112625"/>
                <a:gd name="connsiteY12" fmla="*/ 72200 h 112644"/>
                <a:gd name="connsiteX13" fmla="*/ 109891 w 112625"/>
                <a:gd name="connsiteY13" fmla="*/ 85334 h 112644"/>
                <a:gd name="connsiteX14" fmla="*/ 85334 w 112625"/>
                <a:gd name="connsiteY14" fmla="*/ 109928 h 112644"/>
                <a:gd name="connsiteX15" fmla="*/ 78786 w 112625"/>
                <a:gd name="connsiteY15" fmla="*/ 112645 h 11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625" h="112644">
                  <a:moveTo>
                    <a:pt x="9320" y="43179"/>
                  </a:moveTo>
                  <a:cubicBezTo>
                    <a:pt x="6939" y="43179"/>
                    <a:pt x="4558" y="42286"/>
                    <a:pt x="2735" y="40462"/>
                  </a:cubicBezTo>
                  <a:cubicBezTo>
                    <a:pt x="-912" y="36816"/>
                    <a:pt x="-912" y="30937"/>
                    <a:pt x="2735" y="27291"/>
                  </a:cubicBezTo>
                  <a:lnTo>
                    <a:pt x="27328" y="2735"/>
                  </a:lnTo>
                  <a:cubicBezTo>
                    <a:pt x="30974" y="-912"/>
                    <a:pt x="36853" y="-912"/>
                    <a:pt x="40462" y="2735"/>
                  </a:cubicBezTo>
                  <a:cubicBezTo>
                    <a:pt x="44108" y="6344"/>
                    <a:pt x="44108" y="12260"/>
                    <a:pt x="40462" y="15906"/>
                  </a:cubicBezTo>
                  <a:lnTo>
                    <a:pt x="15906" y="40462"/>
                  </a:lnTo>
                  <a:cubicBezTo>
                    <a:pt x="14083" y="42248"/>
                    <a:pt x="11701" y="43179"/>
                    <a:pt x="9320" y="43179"/>
                  </a:cubicBezTo>
                  <a:close/>
                  <a:moveTo>
                    <a:pt x="78786" y="112645"/>
                  </a:moveTo>
                  <a:cubicBezTo>
                    <a:pt x="76405" y="112645"/>
                    <a:pt x="74024" y="111752"/>
                    <a:pt x="72200" y="109928"/>
                  </a:cubicBezTo>
                  <a:cubicBezTo>
                    <a:pt x="68554" y="106282"/>
                    <a:pt x="68554" y="100403"/>
                    <a:pt x="72200" y="96757"/>
                  </a:cubicBezTo>
                  <a:lnTo>
                    <a:pt x="96757" y="72200"/>
                  </a:lnTo>
                  <a:cubicBezTo>
                    <a:pt x="100403" y="68554"/>
                    <a:pt x="106282" y="68554"/>
                    <a:pt x="109891" y="72200"/>
                  </a:cubicBezTo>
                  <a:cubicBezTo>
                    <a:pt x="113537" y="75810"/>
                    <a:pt x="113537" y="81725"/>
                    <a:pt x="109891" y="85334"/>
                  </a:cubicBezTo>
                  <a:lnTo>
                    <a:pt x="85334" y="109928"/>
                  </a:lnTo>
                  <a:cubicBezTo>
                    <a:pt x="83549" y="111714"/>
                    <a:pt x="81130" y="112645"/>
                    <a:pt x="78786" y="1126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27" name="Forma Livre: Forma 26">
              <a:extLst>
                <a:ext uri="{FF2B5EF4-FFF2-40B4-BE49-F238E27FC236}">
                  <a16:creationId xmlns:a16="http://schemas.microsoft.com/office/drawing/2014/main" id="{A0F204F6-D89A-C219-2239-79BBC18F73A0}"/>
                </a:ext>
              </a:extLst>
            </p:cNvPr>
            <p:cNvSpPr/>
            <p:nvPr/>
          </p:nvSpPr>
          <p:spPr>
            <a:xfrm>
              <a:off x="6053644" y="3401767"/>
              <a:ext cx="118597" cy="118615"/>
            </a:xfrm>
            <a:custGeom>
              <a:avLst/>
              <a:gdLst>
                <a:gd name="connsiteX0" fmla="*/ 19134 w 118597"/>
                <a:gd name="connsiteY0" fmla="*/ 31737 h 118615"/>
                <a:gd name="connsiteX1" fmla="*/ 86925 w 118597"/>
                <a:gd name="connsiteY1" fmla="*/ 99529 h 118615"/>
                <a:gd name="connsiteX2" fmla="*/ 99575 w 118597"/>
                <a:gd name="connsiteY2" fmla="*/ 86878 h 118615"/>
                <a:gd name="connsiteX3" fmla="*/ 31747 w 118597"/>
                <a:gd name="connsiteY3" fmla="*/ 19087 h 118615"/>
                <a:gd name="connsiteX4" fmla="*/ 86925 w 118597"/>
                <a:gd name="connsiteY4" fmla="*/ 118616 h 118615"/>
                <a:gd name="connsiteX5" fmla="*/ 74572 w 118597"/>
                <a:gd name="connsiteY5" fmla="*/ 113518 h 118615"/>
                <a:gd name="connsiteX6" fmla="*/ 5106 w 118597"/>
                <a:gd name="connsiteY6" fmla="*/ 44052 h 118615"/>
                <a:gd name="connsiteX7" fmla="*/ 5106 w 118597"/>
                <a:gd name="connsiteY7" fmla="*/ 19384 h 118615"/>
                <a:gd name="connsiteX8" fmla="*/ 19394 w 118597"/>
                <a:gd name="connsiteY8" fmla="*/ 5097 h 118615"/>
                <a:gd name="connsiteX9" fmla="*/ 31710 w 118597"/>
                <a:gd name="connsiteY9" fmla="*/ 0 h 118615"/>
                <a:gd name="connsiteX10" fmla="*/ 44063 w 118597"/>
                <a:gd name="connsiteY10" fmla="*/ 5097 h 118615"/>
                <a:gd name="connsiteX11" fmla="*/ 113491 w 118597"/>
                <a:gd name="connsiteY11" fmla="*/ 74563 h 118615"/>
                <a:gd name="connsiteX12" fmla="*/ 113491 w 118597"/>
                <a:gd name="connsiteY12" fmla="*/ 99231 h 118615"/>
                <a:gd name="connsiteX13" fmla="*/ 99204 w 118597"/>
                <a:gd name="connsiteY13" fmla="*/ 113518 h 118615"/>
                <a:gd name="connsiteX14" fmla="*/ 86888 w 118597"/>
                <a:gd name="connsiteY14" fmla="*/ 118616 h 118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597" h="118615">
                  <a:moveTo>
                    <a:pt x="19134" y="31737"/>
                  </a:moveTo>
                  <a:lnTo>
                    <a:pt x="86925" y="99529"/>
                  </a:lnTo>
                  <a:lnTo>
                    <a:pt x="99575" y="86878"/>
                  </a:lnTo>
                  <a:lnTo>
                    <a:pt x="31747" y="19087"/>
                  </a:lnTo>
                  <a:close/>
                  <a:moveTo>
                    <a:pt x="86925" y="118616"/>
                  </a:moveTo>
                  <a:cubicBezTo>
                    <a:pt x="82460" y="118616"/>
                    <a:pt x="77995" y="116904"/>
                    <a:pt x="74572" y="113518"/>
                  </a:cubicBezTo>
                  <a:lnTo>
                    <a:pt x="5106" y="44052"/>
                  </a:lnTo>
                  <a:cubicBezTo>
                    <a:pt x="-1702" y="37244"/>
                    <a:pt x="-1702" y="26193"/>
                    <a:pt x="5106" y="19384"/>
                  </a:cubicBezTo>
                  <a:lnTo>
                    <a:pt x="19394" y="5097"/>
                  </a:lnTo>
                  <a:cubicBezTo>
                    <a:pt x="22668" y="1786"/>
                    <a:pt x="27059" y="0"/>
                    <a:pt x="31710" y="0"/>
                  </a:cubicBezTo>
                  <a:cubicBezTo>
                    <a:pt x="36398" y="0"/>
                    <a:pt x="40751" y="1786"/>
                    <a:pt x="44063" y="5097"/>
                  </a:cubicBezTo>
                  <a:lnTo>
                    <a:pt x="113491" y="74563"/>
                  </a:lnTo>
                  <a:cubicBezTo>
                    <a:pt x="120300" y="81372"/>
                    <a:pt x="120300" y="92422"/>
                    <a:pt x="113491" y="99231"/>
                  </a:cubicBezTo>
                  <a:lnTo>
                    <a:pt x="99204" y="113518"/>
                  </a:lnTo>
                  <a:cubicBezTo>
                    <a:pt x="95818" y="116904"/>
                    <a:pt x="91353" y="118616"/>
                    <a:pt x="86888" y="118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28" name="Forma Livre: Forma 27">
              <a:extLst>
                <a:ext uri="{FF2B5EF4-FFF2-40B4-BE49-F238E27FC236}">
                  <a16:creationId xmlns:a16="http://schemas.microsoft.com/office/drawing/2014/main" id="{F3E635CE-80B6-CE39-055D-1B2AE11345FD}"/>
                </a:ext>
              </a:extLst>
            </p:cNvPr>
            <p:cNvSpPr/>
            <p:nvPr/>
          </p:nvSpPr>
          <p:spPr>
            <a:xfrm>
              <a:off x="6037494" y="3433133"/>
              <a:ext cx="103527" cy="103509"/>
            </a:xfrm>
            <a:custGeom>
              <a:avLst/>
              <a:gdLst>
                <a:gd name="connsiteX0" fmla="*/ 75735 w 103527"/>
                <a:gd name="connsiteY0" fmla="*/ 103472 h 103509"/>
                <a:gd name="connsiteX1" fmla="*/ 63419 w 103527"/>
                <a:gd name="connsiteY1" fmla="*/ 98374 h 103509"/>
                <a:gd name="connsiteX2" fmla="*/ 5078 w 103527"/>
                <a:gd name="connsiteY2" fmla="*/ 40034 h 103509"/>
                <a:gd name="connsiteX3" fmla="*/ 5078 w 103527"/>
                <a:gd name="connsiteY3" fmla="*/ 15403 h 103509"/>
                <a:gd name="connsiteX4" fmla="*/ 15385 w 103527"/>
                <a:gd name="connsiteY4" fmla="*/ 5097 h 103509"/>
                <a:gd name="connsiteX5" fmla="*/ 27737 w 103527"/>
                <a:gd name="connsiteY5" fmla="*/ 0 h 103509"/>
                <a:gd name="connsiteX6" fmla="*/ 40053 w 103527"/>
                <a:gd name="connsiteY6" fmla="*/ 5097 h 103509"/>
                <a:gd name="connsiteX7" fmla="*/ 40053 w 103527"/>
                <a:gd name="connsiteY7" fmla="*/ 18268 h 103509"/>
                <a:gd name="connsiteX8" fmla="*/ 27775 w 103527"/>
                <a:gd name="connsiteY8" fmla="*/ 19013 h 103509"/>
                <a:gd name="connsiteX9" fmla="*/ 19105 w 103527"/>
                <a:gd name="connsiteY9" fmla="*/ 27719 h 103509"/>
                <a:gd name="connsiteX10" fmla="*/ 75772 w 103527"/>
                <a:gd name="connsiteY10" fmla="*/ 84385 h 103509"/>
                <a:gd name="connsiteX11" fmla="*/ 84478 w 103527"/>
                <a:gd name="connsiteY11" fmla="*/ 75716 h 103509"/>
                <a:gd name="connsiteX12" fmla="*/ 85222 w 103527"/>
                <a:gd name="connsiteY12" fmla="*/ 63437 h 103509"/>
                <a:gd name="connsiteX13" fmla="*/ 98393 w 103527"/>
                <a:gd name="connsiteY13" fmla="*/ 63437 h 103509"/>
                <a:gd name="connsiteX14" fmla="*/ 103528 w 103527"/>
                <a:gd name="connsiteY14" fmla="*/ 75753 h 103509"/>
                <a:gd name="connsiteX15" fmla="*/ 98393 w 103527"/>
                <a:gd name="connsiteY15" fmla="*/ 88106 h 103509"/>
                <a:gd name="connsiteX16" fmla="*/ 88124 w 103527"/>
                <a:gd name="connsiteY16" fmla="*/ 98412 h 103509"/>
                <a:gd name="connsiteX17" fmla="*/ 75771 w 103527"/>
                <a:gd name="connsiteY17" fmla="*/ 103509 h 10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3527" h="103509">
                  <a:moveTo>
                    <a:pt x="75735" y="103472"/>
                  </a:moveTo>
                  <a:cubicBezTo>
                    <a:pt x="71084" y="103472"/>
                    <a:pt x="66694" y="101649"/>
                    <a:pt x="63419" y="98374"/>
                  </a:cubicBezTo>
                  <a:lnTo>
                    <a:pt x="5078" y="40034"/>
                  </a:lnTo>
                  <a:cubicBezTo>
                    <a:pt x="-1693" y="33225"/>
                    <a:pt x="-1693" y="22174"/>
                    <a:pt x="5078" y="15403"/>
                  </a:cubicBezTo>
                  <a:lnTo>
                    <a:pt x="15385" y="5097"/>
                  </a:lnTo>
                  <a:cubicBezTo>
                    <a:pt x="18696" y="1786"/>
                    <a:pt x="23049" y="0"/>
                    <a:pt x="27737" y="0"/>
                  </a:cubicBezTo>
                  <a:cubicBezTo>
                    <a:pt x="32389" y="0"/>
                    <a:pt x="36779" y="1786"/>
                    <a:pt x="40053" y="5097"/>
                  </a:cubicBezTo>
                  <a:cubicBezTo>
                    <a:pt x="43662" y="8707"/>
                    <a:pt x="43662" y="14622"/>
                    <a:pt x="40053" y="18268"/>
                  </a:cubicBezTo>
                  <a:cubicBezTo>
                    <a:pt x="36705" y="21617"/>
                    <a:pt x="31422" y="21878"/>
                    <a:pt x="27775" y="19013"/>
                  </a:cubicBezTo>
                  <a:lnTo>
                    <a:pt x="19105" y="27719"/>
                  </a:lnTo>
                  <a:lnTo>
                    <a:pt x="75772" y="84385"/>
                  </a:lnTo>
                  <a:lnTo>
                    <a:pt x="84478" y="75716"/>
                  </a:lnTo>
                  <a:cubicBezTo>
                    <a:pt x="81613" y="72070"/>
                    <a:pt x="81874" y="66786"/>
                    <a:pt x="85222" y="63437"/>
                  </a:cubicBezTo>
                  <a:cubicBezTo>
                    <a:pt x="88868" y="59828"/>
                    <a:pt x="94747" y="59828"/>
                    <a:pt x="98393" y="63437"/>
                  </a:cubicBezTo>
                  <a:cubicBezTo>
                    <a:pt x="101705" y="66748"/>
                    <a:pt x="103528" y="71102"/>
                    <a:pt x="103528" y="75753"/>
                  </a:cubicBezTo>
                  <a:cubicBezTo>
                    <a:pt x="103528" y="80404"/>
                    <a:pt x="101705" y="84794"/>
                    <a:pt x="98393" y="88106"/>
                  </a:cubicBezTo>
                  <a:lnTo>
                    <a:pt x="88124" y="98412"/>
                  </a:lnTo>
                  <a:cubicBezTo>
                    <a:pt x="84813" y="101686"/>
                    <a:pt x="80459" y="103509"/>
                    <a:pt x="75771" y="1035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29" name="Forma Livre: Forma 28">
              <a:extLst>
                <a:ext uri="{FF2B5EF4-FFF2-40B4-BE49-F238E27FC236}">
                  <a16:creationId xmlns:a16="http://schemas.microsoft.com/office/drawing/2014/main" id="{9AF0402B-2F3A-3E68-0869-7AE57D1AF65F}"/>
                </a:ext>
              </a:extLst>
            </p:cNvPr>
            <p:cNvSpPr/>
            <p:nvPr/>
          </p:nvSpPr>
          <p:spPr>
            <a:xfrm>
              <a:off x="5996097" y="3585638"/>
              <a:ext cx="215581" cy="64553"/>
            </a:xfrm>
            <a:custGeom>
              <a:avLst/>
              <a:gdLst>
                <a:gd name="connsiteX0" fmla="*/ 22027 w 215581"/>
                <a:gd name="connsiteY0" fmla="*/ 18640 h 64553"/>
                <a:gd name="connsiteX1" fmla="*/ 18603 w 215581"/>
                <a:gd name="connsiteY1" fmla="*/ 22064 h 64553"/>
                <a:gd name="connsiteX2" fmla="*/ 18603 w 215581"/>
                <a:gd name="connsiteY2" fmla="*/ 42564 h 64553"/>
                <a:gd name="connsiteX3" fmla="*/ 22027 w 215581"/>
                <a:gd name="connsiteY3" fmla="*/ 45988 h 64553"/>
                <a:gd name="connsiteX4" fmla="*/ 193629 w 215581"/>
                <a:gd name="connsiteY4" fmla="*/ 45988 h 64553"/>
                <a:gd name="connsiteX5" fmla="*/ 197052 w 215581"/>
                <a:gd name="connsiteY5" fmla="*/ 42564 h 64553"/>
                <a:gd name="connsiteX6" fmla="*/ 197052 w 215581"/>
                <a:gd name="connsiteY6" fmla="*/ 22064 h 64553"/>
                <a:gd name="connsiteX7" fmla="*/ 193629 w 215581"/>
                <a:gd name="connsiteY7" fmla="*/ 18640 h 64553"/>
                <a:gd name="connsiteX8" fmla="*/ 193629 w 215581"/>
                <a:gd name="connsiteY8" fmla="*/ 64554 h 64553"/>
                <a:gd name="connsiteX9" fmla="*/ 22027 w 215581"/>
                <a:gd name="connsiteY9" fmla="*/ 64554 h 64553"/>
                <a:gd name="connsiteX10" fmla="*/ 0 w 215581"/>
                <a:gd name="connsiteY10" fmla="*/ 42527 h 64553"/>
                <a:gd name="connsiteX11" fmla="*/ 0 w 215581"/>
                <a:gd name="connsiteY11" fmla="*/ 22027 h 64553"/>
                <a:gd name="connsiteX12" fmla="*/ 21989 w 215581"/>
                <a:gd name="connsiteY12" fmla="*/ 0 h 64553"/>
                <a:gd name="connsiteX13" fmla="*/ 193592 w 215581"/>
                <a:gd name="connsiteY13" fmla="*/ 0 h 64553"/>
                <a:gd name="connsiteX14" fmla="*/ 215581 w 215581"/>
                <a:gd name="connsiteY14" fmla="*/ 22027 h 64553"/>
                <a:gd name="connsiteX15" fmla="*/ 215581 w 215581"/>
                <a:gd name="connsiteY15" fmla="*/ 42527 h 64553"/>
                <a:gd name="connsiteX16" fmla="*/ 193555 w 215581"/>
                <a:gd name="connsiteY16" fmla="*/ 64554 h 64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5581" h="64553">
                  <a:moveTo>
                    <a:pt x="22027" y="18640"/>
                  </a:moveTo>
                  <a:cubicBezTo>
                    <a:pt x="20203" y="18640"/>
                    <a:pt x="18603" y="20203"/>
                    <a:pt x="18603" y="22064"/>
                  </a:cubicBezTo>
                  <a:lnTo>
                    <a:pt x="18603" y="42564"/>
                  </a:lnTo>
                  <a:cubicBezTo>
                    <a:pt x="18603" y="44425"/>
                    <a:pt x="20166" y="45988"/>
                    <a:pt x="22027" y="45988"/>
                  </a:cubicBezTo>
                  <a:lnTo>
                    <a:pt x="193629" y="45988"/>
                  </a:lnTo>
                  <a:cubicBezTo>
                    <a:pt x="195452" y="45988"/>
                    <a:pt x="197052" y="44425"/>
                    <a:pt x="197052" y="42564"/>
                  </a:cubicBezTo>
                  <a:lnTo>
                    <a:pt x="197052" y="22064"/>
                  </a:lnTo>
                  <a:cubicBezTo>
                    <a:pt x="197052" y="20241"/>
                    <a:pt x="195489" y="18640"/>
                    <a:pt x="193629" y="18640"/>
                  </a:cubicBezTo>
                  <a:close/>
                  <a:moveTo>
                    <a:pt x="193629" y="64554"/>
                  </a:moveTo>
                  <a:lnTo>
                    <a:pt x="22027" y="64554"/>
                  </a:lnTo>
                  <a:cubicBezTo>
                    <a:pt x="9897" y="64554"/>
                    <a:pt x="0" y="54694"/>
                    <a:pt x="0" y="42527"/>
                  </a:cubicBezTo>
                  <a:lnTo>
                    <a:pt x="0" y="22027"/>
                  </a:lnTo>
                  <a:cubicBezTo>
                    <a:pt x="0" y="9897"/>
                    <a:pt x="9860" y="0"/>
                    <a:pt x="21989" y="0"/>
                  </a:cubicBezTo>
                  <a:lnTo>
                    <a:pt x="193592" y="0"/>
                  </a:lnTo>
                  <a:cubicBezTo>
                    <a:pt x="205721" y="0"/>
                    <a:pt x="215581" y="9897"/>
                    <a:pt x="215581" y="22027"/>
                  </a:cubicBezTo>
                  <a:lnTo>
                    <a:pt x="215581" y="42527"/>
                  </a:lnTo>
                  <a:cubicBezTo>
                    <a:pt x="215581" y="54694"/>
                    <a:pt x="205684" y="64554"/>
                    <a:pt x="193555" y="645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30" name="Forma Livre: Forma 29">
              <a:extLst>
                <a:ext uri="{FF2B5EF4-FFF2-40B4-BE49-F238E27FC236}">
                  <a16:creationId xmlns:a16="http://schemas.microsoft.com/office/drawing/2014/main" id="{A9EE826E-B743-DC73-A88A-0C1EE7EC9A11}"/>
                </a:ext>
              </a:extLst>
            </p:cNvPr>
            <p:cNvSpPr/>
            <p:nvPr/>
          </p:nvSpPr>
          <p:spPr>
            <a:xfrm>
              <a:off x="6010355" y="3549807"/>
              <a:ext cx="187261" cy="54470"/>
            </a:xfrm>
            <a:custGeom>
              <a:avLst/>
              <a:gdLst>
                <a:gd name="connsiteX0" fmla="*/ 167988 w 187261"/>
                <a:gd name="connsiteY0" fmla="*/ 54471 h 54470"/>
                <a:gd name="connsiteX1" fmla="*/ 158686 w 187261"/>
                <a:gd name="connsiteY1" fmla="*/ 45169 h 54470"/>
                <a:gd name="connsiteX2" fmla="*/ 167988 w 187261"/>
                <a:gd name="connsiteY2" fmla="*/ 35867 h 54470"/>
                <a:gd name="connsiteX3" fmla="*/ 168620 w 187261"/>
                <a:gd name="connsiteY3" fmla="*/ 35235 h 54470"/>
                <a:gd name="connsiteX4" fmla="*/ 168620 w 187261"/>
                <a:gd name="connsiteY4" fmla="*/ 19236 h 54470"/>
                <a:gd name="connsiteX5" fmla="*/ 167988 w 187261"/>
                <a:gd name="connsiteY5" fmla="*/ 18603 h 54470"/>
                <a:gd name="connsiteX6" fmla="*/ 19236 w 187261"/>
                <a:gd name="connsiteY6" fmla="*/ 18603 h 54470"/>
                <a:gd name="connsiteX7" fmla="*/ 18603 w 187261"/>
                <a:gd name="connsiteY7" fmla="*/ 19236 h 54470"/>
                <a:gd name="connsiteX8" fmla="*/ 18603 w 187261"/>
                <a:gd name="connsiteY8" fmla="*/ 35235 h 54470"/>
                <a:gd name="connsiteX9" fmla="*/ 19236 w 187261"/>
                <a:gd name="connsiteY9" fmla="*/ 35867 h 54470"/>
                <a:gd name="connsiteX10" fmla="*/ 28538 w 187261"/>
                <a:gd name="connsiteY10" fmla="*/ 45169 h 54470"/>
                <a:gd name="connsiteX11" fmla="*/ 19236 w 187261"/>
                <a:gd name="connsiteY11" fmla="*/ 54471 h 54470"/>
                <a:gd name="connsiteX12" fmla="*/ 0 w 187261"/>
                <a:gd name="connsiteY12" fmla="*/ 35235 h 54470"/>
                <a:gd name="connsiteX13" fmla="*/ 0 w 187261"/>
                <a:gd name="connsiteY13" fmla="*/ 19236 h 54470"/>
                <a:gd name="connsiteX14" fmla="*/ 19236 w 187261"/>
                <a:gd name="connsiteY14" fmla="*/ 0 h 54470"/>
                <a:gd name="connsiteX15" fmla="*/ 168026 w 187261"/>
                <a:gd name="connsiteY15" fmla="*/ 0 h 54470"/>
                <a:gd name="connsiteX16" fmla="*/ 187262 w 187261"/>
                <a:gd name="connsiteY16" fmla="*/ 19236 h 54470"/>
                <a:gd name="connsiteX17" fmla="*/ 187262 w 187261"/>
                <a:gd name="connsiteY17" fmla="*/ 35235 h 54470"/>
                <a:gd name="connsiteX18" fmla="*/ 168026 w 187261"/>
                <a:gd name="connsiteY18" fmla="*/ 54471 h 54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7261" h="54470">
                  <a:moveTo>
                    <a:pt x="167988" y="54471"/>
                  </a:moveTo>
                  <a:cubicBezTo>
                    <a:pt x="162816" y="54471"/>
                    <a:pt x="158686" y="50303"/>
                    <a:pt x="158686" y="45169"/>
                  </a:cubicBezTo>
                  <a:cubicBezTo>
                    <a:pt x="158686" y="40035"/>
                    <a:pt x="162816" y="35867"/>
                    <a:pt x="167988" y="35867"/>
                  </a:cubicBezTo>
                  <a:cubicBezTo>
                    <a:pt x="168286" y="35867"/>
                    <a:pt x="168620" y="35569"/>
                    <a:pt x="168620" y="35235"/>
                  </a:cubicBezTo>
                  <a:lnTo>
                    <a:pt x="168620" y="19236"/>
                  </a:lnTo>
                  <a:cubicBezTo>
                    <a:pt x="168620" y="18901"/>
                    <a:pt x="168323" y="18603"/>
                    <a:pt x="167988" y="18603"/>
                  </a:cubicBezTo>
                  <a:lnTo>
                    <a:pt x="19236" y="18603"/>
                  </a:lnTo>
                  <a:cubicBezTo>
                    <a:pt x="18900" y="18603"/>
                    <a:pt x="18603" y="18901"/>
                    <a:pt x="18603" y="19236"/>
                  </a:cubicBezTo>
                  <a:lnTo>
                    <a:pt x="18603" y="35235"/>
                  </a:lnTo>
                  <a:cubicBezTo>
                    <a:pt x="18603" y="35569"/>
                    <a:pt x="18900" y="35867"/>
                    <a:pt x="19236" y="35867"/>
                  </a:cubicBezTo>
                  <a:cubicBezTo>
                    <a:pt x="24408" y="35867"/>
                    <a:pt x="28538" y="40035"/>
                    <a:pt x="28538" y="45169"/>
                  </a:cubicBezTo>
                  <a:cubicBezTo>
                    <a:pt x="28538" y="50303"/>
                    <a:pt x="24408" y="54471"/>
                    <a:pt x="19236" y="54471"/>
                  </a:cubicBezTo>
                  <a:cubicBezTo>
                    <a:pt x="8632" y="54471"/>
                    <a:pt x="0" y="45839"/>
                    <a:pt x="0" y="35235"/>
                  </a:cubicBezTo>
                  <a:lnTo>
                    <a:pt x="0" y="19236"/>
                  </a:lnTo>
                  <a:cubicBezTo>
                    <a:pt x="0" y="8632"/>
                    <a:pt x="8632" y="0"/>
                    <a:pt x="19236" y="0"/>
                  </a:cubicBezTo>
                  <a:lnTo>
                    <a:pt x="168026" y="0"/>
                  </a:lnTo>
                  <a:cubicBezTo>
                    <a:pt x="178630" y="0"/>
                    <a:pt x="187262" y="8632"/>
                    <a:pt x="187262" y="19236"/>
                  </a:cubicBezTo>
                  <a:lnTo>
                    <a:pt x="187262" y="35235"/>
                  </a:lnTo>
                  <a:cubicBezTo>
                    <a:pt x="187262" y="45839"/>
                    <a:pt x="178630" y="54471"/>
                    <a:pt x="168026" y="544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31" name="Forma Livre: Forma 30">
              <a:extLst>
                <a:ext uri="{FF2B5EF4-FFF2-40B4-BE49-F238E27FC236}">
                  <a16:creationId xmlns:a16="http://schemas.microsoft.com/office/drawing/2014/main" id="{65EE6181-18C5-737D-D1B1-D4515651D94F}"/>
                </a:ext>
              </a:extLst>
            </p:cNvPr>
            <p:cNvSpPr/>
            <p:nvPr/>
          </p:nvSpPr>
          <p:spPr>
            <a:xfrm>
              <a:off x="5663131" y="2927145"/>
              <a:ext cx="633160" cy="761187"/>
            </a:xfrm>
            <a:custGeom>
              <a:avLst/>
              <a:gdLst>
                <a:gd name="connsiteX0" fmla="*/ 623855 w 633160"/>
                <a:gd name="connsiteY0" fmla="*/ 384801 h 761187"/>
                <a:gd name="connsiteX1" fmla="*/ 614553 w 633160"/>
                <a:gd name="connsiteY1" fmla="*/ 375499 h 761187"/>
                <a:gd name="connsiteX2" fmla="*/ 614553 w 633160"/>
                <a:gd name="connsiteY2" fmla="*/ 18607 h 761187"/>
                <a:gd name="connsiteX3" fmla="*/ 433730 w 633160"/>
                <a:gd name="connsiteY3" fmla="*/ 18607 h 761187"/>
                <a:gd name="connsiteX4" fmla="*/ 424429 w 633160"/>
                <a:gd name="connsiteY4" fmla="*/ 9306 h 761187"/>
                <a:gd name="connsiteX5" fmla="*/ 433730 w 633160"/>
                <a:gd name="connsiteY5" fmla="*/ 4 h 761187"/>
                <a:gd name="connsiteX6" fmla="*/ 623859 w 633160"/>
                <a:gd name="connsiteY6" fmla="*/ 4 h 761187"/>
                <a:gd name="connsiteX7" fmla="*/ 633161 w 633160"/>
                <a:gd name="connsiteY7" fmla="*/ 9306 h 761187"/>
                <a:gd name="connsiteX8" fmla="*/ 633161 w 633160"/>
                <a:gd name="connsiteY8" fmla="*/ 375495 h 761187"/>
                <a:gd name="connsiteX9" fmla="*/ 623859 w 633160"/>
                <a:gd name="connsiteY9" fmla="*/ 384796 h 761187"/>
                <a:gd name="connsiteX10" fmla="*/ 623855 w 633160"/>
                <a:gd name="connsiteY10" fmla="*/ 545793 h 761187"/>
                <a:gd name="connsiteX11" fmla="*/ 614553 w 633160"/>
                <a:gd name="connsiteY11" fmla="*/ 536491 h 761187"/>
                <a:gd name="connsiteX12" fmla="*/ 614553 w 633160"/>
                <a:gd name="connsiteY12" fmla="*/ 440907 h 761187"/>
                <a:gd name="connsiteX13" fmla="*/ 623855 w 633160"/>
                <a:gd name="connsiteY13" fmla="*/ 431606 h 761187"/>
                <a:gd name="connsiteX14" fmla="*/ 633157 w 633160"/>
                <a:gd name="connsiteY14" fmla="*/ 440907 h 761187"/>
                <a:gd name="connsiteX15" fmla="*/ 633157 w 633160"/>
                <a:gd name="connsiteY15" fmla="*/ 536491 h 761187"/>
                <a:gd name="connsiteX16" fmla="*/ 623855 w 633160"/>
                <a:gd name="connsiteY16" fmla="*/ 545793 h 761187"/>
                <a:gd name="connsiteX17" fmla="*/ 623855 w 633160"/>
                <a:gd name="connsiteY17" fmla="*/ 761182 h 761187"/>
                <a:gd name="connsiteX18" fmla="*/ 9302 w 633160"/>
                <a:gd name="connsiteY18" fmla="*/ 761182 h 761187"/>
                <a:gd name="connsiteX19" fmla="*/ 0 w 633160"/>
                <a:gd name="connsiteY19" fmla="*/ 751880 h 761187"/>
                <a:gd name="connsiteX20" fmla="*/ 0 w 633160"/>
                <a:gd name="connsiteY20" fmla="*/ 9301 h 761187"/>
                <a:gd name="connsiteX21" fmla="*/ 9302 w 633160"/>
                <a:gd name="connsiteY21" fmla="*/ 0 h 761187"/>
                <a:gd name="connsiteX22" fmla="*/ 199430 w 633160"/>
                <a:gd name="connsiteY22" fmla="*/ 0 h 761187"/>
                <a:gd name="connsiteX23" fmla="*/ 208732 w 633160"/>
                <a:gd name="connsiteY23" fmla="*/ 9301 h 761187"/>
                <a:gd name="connsiteX24" fmla="*/ 199430 w 633160"/>
                <a:gd name="connsiteY24" fmla="*/ 18603 h 761187"/>
                <a:gd name="connsiteX25" fmla="*/ 18608 w 633160"/>
                <a:gd name="connsiteY25" fmla="*/ 18603 h 761187"/>
                <a:gd name="connsiteX26" fmla="*/ 18608 w 633160"/>
                <a:gd name="connsiteY26" fmla="*/ 742580 h 761187"/>
                <a:gd name="connsiteX27" fmla="*/ 614549 w 633160"/>
                <a:gd name="connsiteY27" fmla="*/ 742580 h 761187"/>
                <a:gd name="connsiteX28" fmla="*/ 614549 w 633160"/>
                <a:gd name="connsiteY28" fmla="*/ 604467 h 761187"/>
                <a:gd name="connsiteX29" fmla="*/ 623851 w 633160"/>
                <a:gd name="connsiteY29" fmla="*/ 595165 h 761187"/>
                <a:gd name="connsiteX30" fmla="*/ 633152 w 633160"/>
                <a:gd name="connsiteY30" fmla="*/ 604467 h 761187"/>
                <a:gd name="connsiteX31" fmla="*/ 633152 w 633160"/>
                <a:gd name="connsiteY31" fmla="*/ 751885 h 761187"/>
                <a:gd name="connsiteX32" fmla="*/ 623851 w 633160"/>
                <a:gd name="connsiteY32" fmla="*/ 761188 h 761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33160" h="761187">
                  <a:moveTo>
                    <a:pt x="623855" y="384801"/>
                  </a:moveTo>
                  <a:cubicBezTo>
                    <a:pt x="618720" y="384801"/>
                    <a:pt x="614553" y="380634"/>
                    <a:pt x="614553" y="375499"/>
                  </a:cubicBezTo>
                  <a:lnTo>
                    <a:pt x="614553" y="18607"/>
                  </a:lnTo>
                  <a:lnTo>
                    <a:pt x="433730" y="18607"/>
                  </a:lnTo>
                  <a:cubicBezTo>
                    <a:pt x="428596" y="18607"/>
                    <a:pt x="424429" y="14440"/>
                    <a:pt x="424429" y="9306"/>
                  </a:cubicBezTo>
                  <a:cubicBezTo>
                    <a:pt x="424429" y="4171"/>
                    <a:pt x="428596" y="4"/>
                    <a:pt x="433730" y="4"/>
                  </a:cubicBezTo>
                  <a:lnTo>
                    <a:pt x="623859" y="4"/>
                  </a:lnTo>
                  <a:cubicBezTo>
                    <a:pt x="628994" y="4"/>
                    <a:pt x="633161" y="4171"/>
                    <a:pt x="633161" y="9306"/>
                  </a:cubicBezTo>
                  <a:lnTo>
                    <a:pt x="633161" y="375495"/>
                  </a:lnTo>
                  <a:cubicBezTo>
                    <a:pt x="633161" y="380629"/>
                    <a:pt x="628994" y="384796"/>
                    <a:pt x="623859" y="384796"/>
                  </a:cubicBezTo>
                  <a:close/>
                  <a:moveTo>
                    <a:pt x="623855" y="545793"/>
                  </a:moveTo>
                  <a:cubicBezTo>
                    <a:pt x="618720" y="545793"/>
                    <a:pt x="614553" y="541626"/>
                    <a:pt x="614553" y="536491"/>
                  </a:cubicBezTo>
                  <a:lnTo>
                    <a:pt x="614553" y="440907"/>
                  </a:lnTo>
                  <a:cubicBezTo>
                    <a:pt x="614553" y="435774"/>
                    <a:pt x="618720" y="431606"/>
                    <a:pt x="623855" y="431606"/>
                  </a:cubicBezTo>
                  <a:cubicBezTo>
                    <a:pt x="629027" y="431606"/>
                    <a:pt x="633157" y="435774"/>
                    <a:pt x="633157" y="440907"/>
                  </a:cubicBezTo>
                  <a:lnTo>
                    <a:pt x="633157" y="536491"/>
                  </a:lnTo>
                  <a:cubicBezTo>
                    <a:pt x="633157" y="541626"/>
                    <a:pt x="628990" y="545793"/>
                    <a:pt x="623855" y="545793"/>
                  </a:cubicBezTo>
                  <a:close/>
                  <a:moveTo>
                    <a:pt x="623855" y="761182"/>
                  </a:moveTo>
                  <a:lnTo>
                    <a:pt x="9302" y="761182"/>
                  </a:lnTo>
                  <a:cubicBezTo>
                    <a:pt x="4167" y="761182"/>
                    <a:pt x="0" y="757015"/>
                    <a:pt x="0" y="751880"/>
                  </a:cubicBezTo>
                  <a:lnTo>
                    <a:pt x="0" y="9301"/>
                  </a:lnTo>
                  <a:cubicBezTo>
                    <a:pt x="0" y="4167"/>
                    <a:pt x="4167" y="0"/>
                    <a:pt x="9302" y="0"/>
                  </a:cubicBezTo>
                  <a:lnTo>
                    <a:pt x="199430" y="0"/>
                  </a:lnTo>
                  <a:cubicBezTo>
                    <a:pt x="204565" y="0"/>
                    <a:pt x="208732" y="4167"/>
                    <a:pt x="208732" y="9301"/>
                  </a:cubicBezTo>
                  <a:cubicBezTo>
                    <a:pt x="208732" y="14436"/>
                    <a:pt x="204565" y="18603"/>
                    <a:pt x="199430" y="18603"/>
                  </a:cubicBezTo>
                  <a:lnTo>
                    <a:pt x="18608" y="18603"/>
                  </a:lnTo>
                  <a:lnTo>
                    <a:pt x="18608" y="742580"/>
                  </a:lnTo>
                  <a:lnTo>
                    <a:pt x="614549" y="742580"/>
                  </a:lnTo>
                  <a:lnTo>
                    <a:pt x="614549" y="604467"/>
                  </a:lnTo>
                  <a:cubicBezTo>
                    <a:pt x="614549" y="599332"/>
                    <a:pt x="618716" y="595165"/>
                    <a:pt x="623851" y="595165"/>
                  </a:cubicBezTo>
                  <a:cubicBezTo>
                    <a:pt x="629022" y="595165"/>
                    <a:pt x="633152" y="599332"/>
                    <a:pt x="633152" y="604467"/>
                  </a:cubicBezTo>
                  <a:lnTo>
                    <a:pt x="633152" y="751885"/>
                  </a:lnTo>
                  <a:cubicBezTo>
                    <a:pt x="633152" y="757020"/>
                    <a:pt x="628985" y="761188"/>
                    <a:pt x="623851" y="761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32" name="Forma Livre: Forma 31">
              <a:extLst>
                <a:ext uri="{FF2B5EF4-FFF2-40B4-BE49-F238E27FC236}">
                  <a16:creationId xmlns:a16="http://schemas.microsoft.com/office/drawing/2014/main" id="{D1D60BBB-AD55-CBF9-CEBD-FEB8B3DDFAB6}"/>
                </a:ext>
              </a:extLst>
            </p:cNvPr>
            <p:cNvSpPr/>
            <p:nvPr/>
          </p:nvSpPr>
          <p:spPr>
            <a:xfrm>
              <a:off x="5709641" y="3032187"/>
              <a:ext cx="540136" cy="609682"/>
            </a:xfrm>
            <a:custGeom>
              <a:avLst/>
              <a:gdLst>
                <a:gd name="connsiteX0" fmla="*/ 296576 w 540136"/>
                <a:gd name="connsiteY0" fmla="*/ 609677 h 609682"/>
                <a:gd name="connsiteX1" fmla="*/ 9302 w 540136"/>
                <a:gd name="connsiteY1" fmla="*/ 609677 h 609682"/>
                <a:gd name="connsiteX2" fmla="*/ 0 w 540136"/>
                <a:gd name="connsiteY2" fmla="*/ 600375 h 609682"/>
                <a:gd name="connsiteX3" fmla="*/ 0 w 540136"/>
                <a:gd name="connsiteY3" fmla="*/ 9301 h 609682"/>
                <a:gd name="connsiteX4" fmla="*/ 9302 w 540136"/>
                <a:gd name="connsiteY4" fmla="*/ 0 h 609682"/>
                <a:gd name="connsiteX5" fmla="*/ 530834 w 540136"/>
                <a:gd name="connsiteY5" fmla="*/ 0 h 609682"/>
                <a:gd name="connsiteX6" fmla="*/ 540136 w 540136"/>
                <a:gd name="connsiteY6" fmla="*/ 9301 h 609682"/>
                <a:gd name="connsiteX7" fmla="*/ 540136 w 540136"/>
                <a:gd name="connsiteY7" fmla="*/ 232139 h 609682"/>
                <a:gd name="connsiteX8" fmla="*/ 530834 w 540136"/>
                <a:gd name="connsiteY8" fmla="*/ 241441 h 609682"/>
                <a:gd name="connsiteX9" fmla="*/ 521532 w 540136"/>
                <a:gd name="connsiteY9" fmla="*/ 232139 h 609682"/>
                <a:gd name="connsiteX10" fmla="*/ 521532 w 540136"/>
                <a:gd name="connsiteY10" fmla="*/ 18607 h 609682"/>
                <a:gd name="connsiteX11" fmla="*/ 18602 w 540136"/>
                <a:gd name="connsiteY11" fmla="*/ 18607 h 609682"/>
                <a:gd name="connsiteX12" fmla="*/ 18602 w 540136"/>
                <a:gd name="connsiteY12" fmla="*/ 591079 h 609682"/>
                <a:gd name="connsiteX13" fmla="*/ 296580 w 540136"/>
                <a:gd name="connsiteY13" fmla="*/ 591079 h 609682"/>
                <a:gd name="connsiteX14" fmla="*/ 305882 w 540136"/>
                <a:gd name="connsiteY14" fmla="*/ 600381 h 609682"/>
                <a:gd name="connsiteX15" fmla="*/ 296580 w 540136"/>
                <a:gd name="connsiteY15" fmla="*/ 609683 h 609682"/>
                <a:gd name="connsiteX16" fmla="*/ 530834 w 540136"/>
                <a:gd name="connsiteY16" fmla="*/ 609677 h 609682"/>
                <a:gd name="connsiteX17" fmla="*/ 492064 w 540136"/>
                <a:gd name="connsiteY17" fmla="*/ 609677 h 609682"/>
                <a:gd name="connsiteX18" fmla="*/ 482762 w 540136"/>
                <a:gd name="connsiteY18" fmla="*/ 600375 h 609682"/>
                <a:gd name="connsiteX19" fmla="*/ 492064 w 540136"/>
                <a:gd name="connsiteY19" fmla="*/ 591074 h 609682"/>
                <a:gd name="connsiteX20" fmla="*/ 521533 w 540136"/>
                <a:gd name="connsiteY20" fmla="*/ 591074 h 609682"/>
                <a:gd name="connsiteX21" fmla="*/ 521533 w 540136"/>
                <a:gd name="connsiteY21" fmla="*/ 464753 h 609682"/>
                <a:gd name="connsiteX22" fmla="*/ 530835 w 540136"/>
                <a:gd name="connsiteY22" fmla="*/ 455451 h 609682"/>
                <a:gd name="connsiteX23" fmla="*/ 540136 w 540136"/>
                <a:gd name="connsiteY23" fmla="*/ 464753 h 609682"/>
                <a:gd name="connsiteX24" fmla="*/ 540136 w 540136"/>
                <a:gd name="connsiteY24" fmla="*/ 600370 h 609682"/>
                <a:gd name="connsiteX25" fmla="*/ 530835 w 540136"/>
                <a:gd name="connsiteY25" fmla="*/ 609671 h 609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40136" h="609682">
                  <a:moveTo>
                    <a:pt x="296576" y="609677"/>
                  </a:moveTo>
                  <a:lnTo>
                    <a:pt x="9302" y="609677"/>
                  </a:lnTo>
                  <a:cubicBezTo>
                    <a:pt x="4167" y="609677"/>
                    <a:pt x="0" y="605510"/>
                    <a:pt x="0" y="600375"/>
                  </a:cubicBezTo>
                  <a:lnTo>
                    <a:pt x="0" y="9301"/>
                  </a:lnTo>
                  <a:cubicBezTo>
                    <a:pt x="0" y="4167"/>
                    <a:pt x="4167" y="0"/>
                    <a:pt x="9302" y="0"/>
                  </a:cubicBezTo>
                  <a:lnTo>
                    <a:pt x="530834" y="0"/>
                  </a:lnTo>
                  <a:cubicBezTo>
                    <a:pt x="535969" y="0"/>
                    <a:pt x="540136" y="4167"/>
                    <a:pt x="540136" y="9301"/>
                  </a:cubicBezTo>
                  <a:lnTo>
                    <a:pt x="540136" y="232139"/>
                  </a:lnTo>
                  <a:cubicBezTo>
                    <a:pt x="540136" y="237273"/>
                    <a:pt x="535969" y="241441"/>
                    <a:pt x="530834" y="241441"/>
                  </a:cubicBezTo>
                  <a:cubicBezTo>
                    <a:pt x="525699" y="241441"/>
                    <a:pt x="521532" y="237273"/>
                    <a:pt x="521532" y="232139"/>
                  </a:cubicBezTo>
                  <a:lnTo>
                    <a:pt x="521532" y="18607"/>
                  </a:lnTo>
                  <a:lnTo>
                    <a:pt x="18602" y="18607"/>
                  </a:lnTo>
                  <a:lnTo>
                    <a:pt x="18602" y="591079"/>
                  </a:lnTo>
                  <a:lnTo>
                    <a:pt x="296580" y="591079"/>
                  </a:lnTo>
                  <a:cubicBezTo>
                    <a:pt x="301715" y="591079"/>
                    <a:pt x="305882" y="595246"/>
                    <a:pt x="305882" y="600381"/>
                  </a:cubicBezTo>
                  <a:cubicBezTo>
                    <a:pt x="305882" y="605516"/>
                    <a:pt x="301715" y="609683"/>
                    <a:pt x="296580" y="609683"/>
                  </a:cubicBezTo>
                  <a:close/>
                  <a:moveTo>
                    <a:pt x="530834" y="609677"/>
                  </a:moveTo>
                  <a:lnTo>
                    <a:pt x="492064" y="609677"/>
                  </a:lnTo>
                  <a:cubicBezTo>
                    <a:pt x="486929" y="609677"/>
                    <a:pt x="482762" y="605510"/>
                    <a:pt x="482762" y="600375"/>
                  </a:cubicBezTo>
                  <a:cubicBezTo>
                    <a:pt x="482762" y="595241"/>
                    <a:pt x="486929" y="591074"/>
                    <a:pt x="492064" y="591074"/>
                  </a:cubicBezTo>
                  <a:lnTo>
                    <a:pt x="521533" y="591074"/>
                  </a:lnTo>
                  <a:lnTo>
                    <a:pt x="521533" y="464753"/>
                  </a:lnTo>
                  <a:cubicBezTo>
                    <a:pt x="521533" y="459618"/>
                    <a:pt x="525700" y="455451"/>
                    <a:pt x="530835" y="455451"/>
                  </a:cubicBezTo>
                  <a:cubicBezTo>
                    <a:pt x="535969" y="455451"/>
                    <a:pt x="540136" y="459618"/>
                    <a:pt x="540136" y="464753"/>
                  </a:cubicBezTo>
                  <a:lnTo>
                    <a:pt x="540136" y="600370"/>
                  </a:lnTo>
                  <a:cubicBezTo>
                    <a:pt x="540136" y="605504"/>
                    <a:pt x="535969" y="609671"/>
                    <a:pt x="530835" y="609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33" name="Forma Livre: Forma 32">
              <a:extLst>
                <a:ext uri="{FF2B5EF4-FFF2-40B4-BE49-F238E27FC236}">
                  <a16:creationId xmlns:a16="http://schemas.microsoft.com/office/drawing/2014/main" id="{B05A49FC-E9B7-09A5-B83B-901BC93B396C}"/>
                </a:ext>
              </a:extLst>
            </p:cNvPr>
            <p:cNvSpPr/>
            <p:nvPr/>
          </p:nvSpPr>
          <p:spPr>
            <a:xfrm>
              <a:off x="5902523" y="2836258"/>
              <a:ext cx="154333" cy="149200"/>
            </a:xfrm>
            <a:custGeom>
              <a:avLst/>
              <a:gdLst>
                <a:gd name="connsiteX0" fmla="*/ 145032 w 154333"/>
                <a:gd name="connsiteY0" fmla="*/ 149200 h 149200"/>
                <a:gd name="connsiteX1" fmla="*/ 135730 w 154333"/>
                <a:gd name="connsiteY1" fmla="*/ 139898 h 149200"/>
                <a:gd name="connsiteX2" fmla="*/ 135730 w 154333"/>
                <a:gd name="connsiteY2" fmla="*/ 57968 h 149200"/>
                <a:gd name="connsiteX3" fmla="*/ 96365 w 154333"/>
                <a:gd name="connsiteY3" fmla="*/ 18603 h 149200"/>
                <a:gd name="connsiteX4" fmla="*/ 57968 w 154333"/>
                <a:gd name="connsiteY4" fmla="*/ 18603 h 149200"/>
                <a:gd name="connsiteX5" fmla="*/ 18603 w 154333"/>
                <a:gd name="connsiteY5" fmla="*/ 57968 h 149200"/>
                <a:gd name="connsiteX6" fmla="*/ 18603 w 154333"/>
                <a:gd name="connsiteY6" fmla="*/ 139898 h 149200"/>
                <a:gd name="connsiteX7" fmla="*/ 9302 w 154333"/>
                <a:gd name="connsiteY7" fmla="*/ 149200 h 149200"/>
                <a:gd name="connsiteX8" fmla="*/ 0 w 154333"/>
                <a:gd name="connsiteY8" fmla="*/ 139898 h 149200"/>
                <a:gd name="connsiteX9" fmla="*/ 0 w 154333"/>
                <a:gd name="connsiteY9" fmla="*/ 57968 h 149200"/>
                <a:gd name="connsiteX10" fmla="*/ 57968 w 154333"/>
                <a:gd name="connsiteY10" fmla="*/ 0 h 149200"/>
                <a:gd name="connsiteX11" fmla="*/ 96365 w 154333"/>
                <a:gd name="connsiteY11" fmla="*/ 0 h 149200"/>
                <a:gd name="connsiteX12" fmla="*/ 154334 w 154333"/>
                <a:gd name="connsiteY12" fmla="*/ 57968 h 149200"/>
                <a:gd name="connsiteX13" fmla="*/ 154334 w 154333"/>
                <a:gd name="connsiteY13" fmla="*/ 139898 h 149200"/>
                <a:gd name="connsiteX14" fmla="*/ 145032 w 154333"/>
                <a:gd name="connsiteY14" fmla="*/ 149200 h 14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4333" h="149200">
                  <a:moveTo>
                    <a:pt x="145032" y="149200"/>
                  </a:moveTo>
                  <a:cubicBezTo>
                    <a:pt x="139898" y="149200"/>
                    <a:pt x="135730" y="145033"/>
                    <a:pt x="135730" y="139898"/>
                  </a:cubicBezTo>
                  <a:lnTo>
                    <a:pt x="135730" y="57968"/>
                  </a:lnTo>
                  <a:cubicBezTo>
                    <a:pt x="135730" y="36277"/>
                    <a:pt x="118057" y="18603"/>
                    <a:pt x="96365" y="18603"/>
                  </a:cubicBezTo>
                  <a:lnTo>
                    <a:pt x="57968" y="18603"/>
                  </a:lnTo>
                  <a:cubicBezTo>
                    <a:pt x="36277" y="18603"/>
                    <a:pt x="18603" y="36240"/>
                    <a:pt x="18603" y="57968"/>
                  </a:cubicBezTo>
                  <a:lnTo>
                    <a:pt x="18603" y="139898"/>
                  </a:lnTo>
                  <a:cubicBezTo>
                    <a:pt x="18603" y="145033"/>
                    <a:pt x="14474" y="149200"/>
                    <a:pt x="9302" y="149200"/>
                  </a:cubicBezTo>
                  <a:cubicBezTo>
                    <a:pt x="4167" y="149200"/>
                    <a:pt x="0" y="145033"/>
                    <a:pt x="0" y="139898"/>
                  </a:cubicBezTo>
                  <a:lnTo>
                    <a:pt x="0" y="57968"/>
                  </a:lnTo>
                  <a:cubicBezTo>
                    <a:pt x="0" y="26007"/>
                    <a:pt x="26008" y="0"/>
                    <a:pt x="57968" y="0"/>
                  </a:cubicBezTo>
                  <a:lnTo>
                    <a:pt x="96365" y="0"/>
                  </a:lnTo>
                  <a:cubicBezTo>
                    <a:pt x="128327" y="0"/>
                    <a:pt x="154334" y="25971"/>
                    <a:pt x="154334" y="57968"/>
                  </a:cubicBezTo>
                  <a:lnTo>
                    <a:pt x="154334" y="139898"/>
                  </a:lnTo>
                  <a:cubicBezTo>
                    <a:pt x="154334" y="145033"/>
                    <a:pt x="150166" y="149200"/>
                    <a:pt x="145032" y="149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34" name="Forma Livre: Forma 33">
              <a:extLst>
                <a:ext uri="{FF2B5EF4-FFF2-40B4-BE49-F238E27FC236}">
                  <a16:creationId xmlns:a16="http://schemas.microsoft.com/office/drawing/2014/main" id="{97FCB585-50E4-F0CF-FD1D-785E8E81629A}"/>
                </a:ext>
              </a:extLst>
            </p:cNvPr>
            <p:cNvSpPr/>
            <p:nvPr/>
          </p:nvSpPr>
          <p:spPr>
            <a:xfrm>
              <a:off x="5821222" y="2966850"/>
              <a:ext cx="316931" cy="83901"/>
            </a:xfrm>
            <a:custGeom>
              <a:avLst/>
              <a:gdLst>
                <a:gd name="connsiteX0" fmla="*/ 307629 w 316931"/>
                <a:gd name="connsiteY0" fmla="*/ 83902 h 83901"/>
                <a:gd name="connsiteX1" fmla="*/ 298327 w 316931"/>
                <a:gd name="connsiteY1" fmla="*/ 74600 h 83901"/>
                <a:gd name="connsiteX2" fmla="*/ 298327 w 316931"/>
                <a:gd name="connsiteY2" fmla="*/ 27868 h 83901"/>
                <a:gd name="connsiteX3" fmla="*/ 289063 w 316931"/>
                <a:gd name="connsiteY3" fmla="*/ 18604 h 83901"/>
                <a:gd name="connsiteX4" fmla="*/ 27868 w 316931"/>
                <a:gd name="connsiteY4" fmla="*/ 18604 h 83901"/>
                <a:gd name="connsiteX5" fmla="*/ 18603 w 316931"/>
                <a:gd name="connsiteY5" fmla="*/ 27868 h 83901"/>
                <a:gd name="connsiteX6" fmla="*/ 18603 w 316931"/>
                <a:gd name="connsiteY6" fmla="*/ 74600 h 83901"/>
                <a:gd name="connsiteX7" fmla="*/ 9302 w 316931"/>
                <a:gd name="connsiteY7" fmla="*/ 83902 h 83901"/>
                <a:gd name="connsiteX8" fmla="*/ 0 w 316931"/>
                <a:gd name="connsiteY8" fmla="*/ 74600 h 83901"/>
                <a:gd name="connsiteX9" fmla="*/ 0 w 316931"/>
                <a:gd name="connsiteY9" fmla="*/ 27868 h 83901"/>
                <a:gd name="connsiteX10" fmla="*/ 27868 w 316931"/>
                <a:gd name="connsiteY10" fmla="*/ 0 h 83901"/>
                <a:gd name="connsiteX11" fmla="*/ 289063 w 316931"/>
                <a:gd name="connsiteY11" fmla="*/ 0 h 83901"/>
                <a:gd name="connsiteX12" fmla="*/ 316931 w 316931"/>
                <a:gd name="connsiteY12" fmla="*/ 27868 h 83901"/>
                <a:gd name="connsiteX13" fmla="*/ 316931 w 316931"/>
                <a:gd name="connsiteY13" fmla="*/ 74600 h 83901"/>
                <a:gd name="connsiteX14" fmla="*/ 307629 w 316931"/>
                <a:gd name="connsiteY14" fmla="*/ 83902 h 83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6931" h="83901">
                  <a:moveTo>
                    <a:pt x="307629" y="83902"/>
                  </a:moveTo>
                  <a:cubicBezTo>
                    <a:pt x="302494" y="83902"/>
                    <a:pt x="298327" y="79735"/>
                    <a:pt x="298327" y="74600"/>
                  </a:cubicBezTo>
                  <a:lnTo>
                    <a:pt x="298327" y="27868"/>
                  </a:lnTo>
                  <a:cubicBezTo>
                    <a:pt x="298327" y="22734"/>
                    <a:pt x="294160" y="18604"/>
                    <a:pt x="289063" y="18604"/>
                  </a:cubicBezTo>
                  <a:lnTo>
                    <a:pt x="27868" y="18604"/>
                  </a:lnTo>
                  <a:cubicBezTo>
                    <a:pt x="22770" y="18604"/>
                    <a:pt x="18603" y="22734"/>
                    <a:pt x="18603" y="27868"/>
                  </a:cubicBezTo>
                  <a:lnTo>
                    <a:pt x="18603" y="74600"/>
                  </a:lnTo>
                  <a:cubicBezTo>
                    <a:pt x="18603" y="79735"/>
                    <a:pt x="14436" y="83902"/>
                    <a:pt x="9302" y="83902"/>
                  </a:cubicBezTo>
                  <a:cubicBezTo>
                    <a:pt x="4167" y="83902"/>
                    <a:pt x="0" y="79735"/>
                    <a:pt x="0" y="74600"/>
                  </a:cubicBezTo>
                  <a:lnTo>
                    <a:pt x="0" y="27868"/>
                  </a:lnTo>
                  <a:cubicBezTo>
                    <a:pt x="0" y="12502"/>
                    <a:pt x="12502" y="0"/>
                    <a:pt x="27868" y="0"/>
                  </a:cubicBezTo>
                  <a:lnTo>
                    <a:pt x="289063" y="0"/>
                  </a:lnTo>
                  <a:cubicBezTo>
                    <a:pt x="304429" y="0"/>
                    <a:pt x="316931" y="12502"/>
                    <a:pt x="316931" y="27868"/>
                  </a:cubicBezTo>
                  <a:lnTo>
                    <a:pt x="316931" y="74600"/>
                  </a:lnTo>
                  <a:cubicBezTo>
                    <a:pt x="316931" y="79735"/>
                    <a:pt x="312764" y="83902"/>
                    <a:pt x="307629" y="83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BEBCDF46-2F24-9BD5-D211-9ABD734C80FC}"/>
                </a:ext>
              </a:extLst>
            </p:cNvPr>
            <p:cNvSpPr/>
            <p:nvPr/>
          </p:nvSpPr>
          <p:spPr>
            <a:xfrm>
              <a:off x="5853259" y="2901518"/>
              <a:ext cx="252937" cy="83940"/>
            </a:xfrm>
            <a:custGeom>
              <a:avLst/>
              <a:gdLst>
                <a:gd name="connsiteX0" fmla="*/ 9302 w 252937"/>
                <a:gd name="connsiteY0" fmla="*/ 83940 h 83940"/>
                <a:gd name="connsiteX1" fmla="*/ 0 w 252937"/>
                <a:gd name="connsiteY1" fmla="*/ 74638 h 83940"/>
                <a:gd name="connsiteX2" fmla="*/ 0 w 252937"/>
                <a:gd name="connsiteY2" fmla="*/ 34938 h 83940"/>
                <a:gd name="connsiteX3" fmla="*/ 34901 w 252937"/>
                <a:gd name="connsiteY3" fmla="*/ 0 h 83940"/>
                <a:gd name="connsiteX4" fmla="*/ 58602 w 252937"/>
                <a:gd name="connsiteY4" fmla="*/ 0 h 83940"/>
                <a:gd name="connsiteX5" fmla="*/ 67904 w 252937"/>
                <a:gd name="connsiteY5" fmla="*/ 9302 h 83940"/>
                <a:gd name="connsiteX6" fmla="*/ 58602 w 252937"/>
                <a:gd name="connsiteY6" fmla="*/ 18604 h 83940"/>
                <a:gd name="connsiteX7" fmla="*/ 34938 w 252937"/>
                <a:gd name="connsiteY7" fmla="*/ 18604 h 83940"/>
                <a:gd name="connsiteX8" fmla="*/ 18641 w 252937"/>
                <a:gd name="connsiteY8" fmla="*/ 34938 h 83940"/>
                <a:gd name="connsiteX9" fmla="*/ 18641 w 252937"/>
                <a:gd name="connsiteY9" fmla="*/ 74638 h 83940"/>
                <a:gd name="connsiteX10" fmla="*/ 9340 w 252937"/>
                <a:gd name="connsiteY10" fmla="*/ 83939 h 83940"/>
                <a:gd name="connsiteX11" fmla="*/ 243598 w 252937"/>
                <a:gd name="connsiteY11" fmla="*/ 83940 h 83940"/>
                <a:gd name="connsiteX12" fmla="*/ 234296 w 252937"/>
                <a:gd name="connsiteY12" fmla="*/ 74638 h 83940"/>
                <a:gd name="connsiteX13" fmla="*/ 234296 w 252937"/>
                <a:gd name="connsiteY13" fmla="*/ 34938 h 83940"/>
                <a:gd name="connsiteX14" fmla="*/ 218000 w 252937"/>
                <a:gd name="connsiteY14" fmla="*/ 18604 h 83940"/>
                <a:gd name="connsiteX15" fmla="*/ 194336 w 252937"/>
                <a:gd name="connsiteY15" fmla="*/ 18604 h 83940"/>
                <a:gd name="connsiteX16" fmla="*/ 185035 w 252937"/>
                <a:gd name="connsiteY16" fmla="*/ 9303 h 83940"/>
                <a:gd name="connsiteX17" fmla="*/ 194336 w 252937"/>
                <a:gd name="connsiteY17" fmla="*/ 1 h 83940"/>
                <a:gd name="connsiteX18" fmla="*/ 218037 w 252937"/>
                <a:gd name="connsiteY18" fmla="*/ 1 h 83940"/>
                <a:gd name="connsiteX19" fmla="*/ 252937 w 252937"/>
                <a:gd name="connsiteY19" fmla="*/ 34939 h 83940"/>
                <a:gd name="connsiteX20" fmla="*/ 252937 w 252937"/>
                <a:gd name="connsiteY20" fmla="*/ 74639 h 83940"/>
                <a:gd name="connsiteX21" fmla="*/ 243636 w 252937"/>
                <a:gd name="connsiteY21" fmla="*/ 83941 h 8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2937" h="83940">
                  <a:moveTo>
                    <a:pt x="9302" y="83940"/>
                  </a:moveTo>
                  <a:cubicBezTo>
                    <a:pt x="4130" y="83940"/>
                    <a:pt x="0" y="79773"/>
                    <a:pt x="0" y="74638"/>
                  </a:cubicBezTo>
                  <a:lnTo>
                    <a:pt x="0" y="34938"/>
                  </a:lnTo>
                  <a:cubicBezTo>
                    <a:pt x="0" y="15665"/>
                    <a:pt x="15664" y="0"/>
                    <a:pt x="34901" y="0"/>
                  </a:cubicBezTo>
                  <a:lnTo>
                    <a:pt x="58602" y="0"/>
                  </a:lnTo>
                  <a:cubicBezTo>
                    <a:pt x="63774" y="0"/>
                    <a:pt x="67904" y="4167"/>
                    <a:pt x="67904" y="9302"/>
                  </a:cubicBezTo>
                  <a:cubicBezTo>
                    <a:pt x="67904" y="14437"/>
                    <a:pt x="63774" y="18604"/>
                    <a:pt x="58602" y="18604"/>
                  </a:cubicBezTo>
                  <a:lnTo>
                    <a:pt x="34938" y="18604"/>
                  </a:lnTo>
                  <a:cubicBezTo>
                    <a:pt x="25934" y="18604"/>
                    <a:pt x="18641" y="25934"/>
                    <a:pt x="18641" y="34938"/>
                  </a:cubicBezTo>
                  <a:lnTo>
                    <a:pt x="18641" y="74638"/>
                  </a:lnTo>
                  <a:cubicBezTo>
                    <a:pt x="18641" y="79772"/>
                    <a:pt x="14474" y="83939"/>
                    <a:pt x="9340" y="83939"/>
                  </a:cubicBezTo>
                  <a:close/>
                  <a:moveTo>
                    <a:pt x="243598" y="83940"/>
                  </a:moveTo>
                  <a:cubicBezTo>
                    <a:pt x="238463" y="83940"/>
                    <a:pt x="234296" y="79773"/>
                    <a:pt x="234296" y="74638"/>
                  </a:cubicBezTo>
                  <a:lnTo>
                    <a:pt x="234296" y="34938"/>
                  </a:lnTo>
                  <a:cubicBezTo>
                    <a:pt x="234296" y="25934"/>
                    <a:pt x="226966" y="18604"/>
                    <a:pt x="218000" y="18604"/>
                  </a:cubicBezTo>
                  <a:lnTo>
                    <a:pt x="194336" y="18604"/>
                  </a:lnTo>
                  <a:cubicBezTo>
                    <a:pt x="189202" y="18604"/>
                    <a:pt x="185035" y="14437"/>
                    <a:pt x="185035" y="9303"/>
                  </a:cubicBezTo>
                  <a:cubicBezTo>
                    <a:pt x="185035" y="4168"/>
                    <a:pt x="189202" y="1"/>
                    <a:pt x="194336" y="1"/>
                  </a:cubicBezTo>
                  <a:lnTo>
                    <a:pt x="218037" y="1"/>
                  </a:lnTo>
                  <a:cubicBezTo>
                    <a:pt x="237273" y="1"/>
                    <a:pt x="252937" y="15665"/>
                    <a:pt x="252937" y="34939"/>
                  </a:cubicBezTo>
                  <a:lnTo>
                    <a:pt x="252937" y="74639"/>
                  </a:lnTo>
                  <a:cubicBezTo>
                    <a:pt x="252937" y="79774"/>
                    <a:pt x="248770" y="83941"/>
                    <a:pt x="243636" y="839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36" name="Forma Livre: Forma 35">
              <a:extLst>
                <a:ext uri="{FF2B5EF4-FFF2-40B4-BE49-F238E27FC236}">
                  <a16:creationId xmlns:a16="http://schemas.microsoft.com/office/drawing/2014/main" id="{12449166-88AE-BAFC-D1C1-28FA352870BF}"/>
                </a:ext>
              </a:extLst>
            </p:cNvPr>
            <p:cNvSpPr/>
            <p:nvPr/>
          </p:nvSpPr>
          <p:spPr>
            <a:xfrm>
              <a:off x="5945087" y="2876254"/>
              <a:ext cx="69204" cy="69204"/>
            </a:xfrm>
            <a:custGeom>
              <a:avLst/>
              <a:gdLst>
                <a:gd name="connsiteX0" fmla="*/ 34602 w 69204"/>
                <a:gd name="connsiteY0" fmla="*/ 18640 h 69204"/>
                <a:gd name="connsiteX1" fmla="*/ 18603 w 69204"/>
                <a:gd name="connsiteY1" fmla="*/ 34602 h 69204"/>
                <a:gd name="connsiteX2" fmla="*/ 34602 w 69204"/>
                <a:gd name="connsiteY2" fmla="*/ 50602 h 69204"/>
                <a:gd name="connsiteX3" fmla="*/ 50602 w 69204"/>
                <a:gd name="connsiteY3" fmla="*/ 34602 h 69204"/>
                <a:gd name="connsiteX4" fmla="*/ 34602 w 69204"/>
                <a:gd name="connsiteY4" fmla="*/ 18640 h 69204"/>
                <a:gd name="connsiteX5" fmla="*/ 34602 w 69204"/>
                <a:gd name="connsiteY5" fmla="*/ 69205 h 69204"/>
                <a:gd name="connsiteX6" fmla="*/ 0 w 69204"/>
                <a:gd name="connsiteY6" fmla="*/ 34602 h 69204"/>
                <a:gd name="connsiteX7" fmla="*/ 34602 w 69204"/>
                <a:gd name="connsiteY7" fmla="*/ 0 h 69204"/>
                <a:gd name="connsiteX8" fmla="*/ 69205 w 69204"/>
                <a:gd name="connsiteY8" fmla="*/ 34602 h 69204"/>
                <a:gd name="connsiteX9" fmla="*/ 34602 w 69204"/>
                <a:gd name="connsiteY9" fmla="*/ 69205 h 69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204" h="69204">
                  <a:moveTo>
                    <a:pt x="34602" y="18640"/>
                  </a:moveTo>
                  <a:cubicBezTo>
                    <a:pt x="25784" y="18640"/>
                    <a:pt x="18603" y="25821"/>
                    <a:pt x="18603" y="34602"/>
                  </a:cubicBezTo>
                  <a:cubicBezTo>
                    <a:pt x="18603" y="43421"/>
                    <a:pt x="25784" y="50602"/>
                    <a:pt x="34602" y="50602"/>
                  </a:cubicBezTo>
                  <a:cubicBezTo>
                    <a:pt x="43421" y="50602"/>
                    <a:pt x="50602" y="43421"/>
                    <a:pt x="50602" y="34602"/>
                  </a:cubicBezTo>
                  <a:cubicBezTo>
                    <a:pt x="50602" y="25821"/>
                    <a:pt x="43421" y="18640"/>
                    <a:pt x="34602" y="18640"/>
                  </a:cubicBezTo>
                  <a:close/>
                  <a:moveTo>
                    <a:pt x="34602" y="69205"/>
                  </a:moveTo>
                  <a:cubicBezTo>
                    <a:pt x="15515" y="69205"/>
                    <a:pt x="0" y="53690"/>
                    <a:pt x="0" y="34602"/>
                  </a:cubicBezTo>
                  <a:cubicBezTo>
                    <a:pt x="0" y="15515"/>
                    <a:pt x="15515" y="0"/>
                    <a:pt x="34602" y="0"/>
                  </a:cubicBezTo>
                  <a:cubicBezTo>
                    <a:pt x="53690" y="0"/>
                    <a:pt x="69205" y="15515"/>
                    <a:pt x="69205" y="34602"/>
                  </a:cubicBezTo>
                  <a:cubicBezTo>
                    <a:pt x="69205" y="53690"/>
                    <a:pt x="53690" y="69205"/>
                    <a:pt x="34602" y="69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37" name="Forma Livre: Forma 36">
              <a:extLst>
                <a:ext uri="{FF2B5EF4-FFF2-40B4-BE49-F238E27FC236}">
                  <a16:creationId xmlns:a16="http://schemas.microsoft.com/office/drawing/2014/main" id="{7F8A2C46-54F9-08E3-61A8-258E00958E32}"/>
                </a:ext>
              </a:extLst>
            </p:cNvPr>
            <p:cNvSpPr/>
            <p:nvPr/>
          </p:nvSpPr>
          <p:spPr>
            <a:xfrm>
              <a:off x="5758231" y="3074194"/>
              <a:ext cx="100013" cy="100012"/>
            </a:xfrm>
            <a:custGeom>
              <a:avLst/>
              <a:gdLst>
                <a:gd name="connsiteX0" fmla="*/ 18567 w 100013"/>
                <a:gd name="connsiteY0" fmla="*/ 81409 h 100012"/>
                <a:gd name="connsiteX1" fmla="*/ 81373 w 100013"/>
                <a:gd name="connsiteY1" fmla="*/ 81409 h 100012"/>
                <a:gd name="connsiteX2" fmla="*/ 81373 w 100013"/>
                <a:gd name="connsiteY2" fmla="*/ 18603 h 100012"/>
                <a:gd name="connsiteX3" fmla="*/ 18567 w 100013"/>
                <a:gd name="connsiteY3" fmla="*/ 18603 h 100012"/>
                <a:gd name="connsiteX4" fmla="*/ 90674 w 100013"/>
                <a:gd name="connsiteY4" fmla="*/ 100013 h 100012"/>
                <a:gd name="connsiteX5" fmla="*/ 9302 w 100013"/>
                <a:gd name="connsiteY5" fmla="*/ 100013 h 100012"/>
                <a:gd name="connsiteX6" fmla="*/ 0 w 100013"/>
                <a:gd name="connsiteY6" fmla="*/ 90710 h 100012"/>
                <a:gd name="connsiteX7" fmla="*/ 0 w 100013"/>
                <a:gd name="connsiteY7" fmla="*/ 9301 h 100012"/>
                <a:gd name="connsiteX8" fmla="*/ 9302 w 100013"/>
                <a:gd name="connsiteY8" fmla="*/ 0 h 100012"/>
                <a:gd name="connsiteX9" fmla="*/ 90711 w 100013"/>
                <a:gd name="connsiteY9" fmla="*/ 0 h 100012"/>
                <a:gd name="connsiteX10" fmla="*/ 100013 w 100013"/>
                <a:gd name="connsiteY10" fmla="*/ 9301 h 100012"/>
                <a:gd name="connsiteX11" fmla="*/ 100013 w 100013"/>
                <a:gd name="connsiteY11" fmla="*/ 90710 h 100012"/>
                <a:gd name="connsiteX12" fmla="*/ 90711 w 100013"/>
                <a:gd name="connsiteY12" fmla="*/ 100013 h 10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013" h="100012">
                  <a:moveTo>
                    <a:pt x="18567" y="81409"/>
                  </a:moveTo>
                  <a:lnTo>
                    <a:pt x="81373" y="81409"/>
                  </a:lnTo>
                  <a:lnTo>
                    <a:pt x="81373" y="18603"/>
                  </a:lnTo>
                  <a:lnTo>
                    <a:pt x="18567" y="18603"/>
                  </a:lnTo>
                  <a:close/>
                  <a:moveTo>
                    <a:pt x="90674" y="100013"/>
                  </a:moveTo>
                  <a:lnTo>
                    <a:pt x="9302" y="100013"/>
                  </a:lnTo>
                  <a:cubicBezTo>
                    <a:pt x="4130" y="100013"/>
                    <a:pt x="0" y="95845"/>
                    <a:pt x="0" y="90710"/>
                  </a:cubicBezTo>
                  <a:lnTo>
                    <a:pt x="0" y="9301"/>
                  </a:lnTo>
                  <a:cubicBezTo>
                    <a:pt x="0" y="4167"/>
                    <a:pt x="4130" y="0"/>
                    <a:pt x="9302" y="0"/>
                  </a:cubicBezTo>
                  <a:lnTo>
                    <a:pt x="90711" y="0"/>
                  </a:lnTo>
                  <a:cubicBezTo>
                    <a:pt x="95846" y="0"/>
                    <a:pt x="100013" y="4167"/>
                    <a:pt x="100013" y="9301"/>
                  </a:cubicBezTo>
                  <a:lnTo>
                    <a:pt x="100013" y="90710"/>
                  </a:lnTo>
                  <a:cubicBezTo>
                    <a:pt x="100013" y="95845"/>
                    <a:pt x="95846" y="100013"/>
                    <a:pt x="90711" y="1000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38" name="Forma Livre: Forma 37">
              <a:extLst>
                <a:ext uri="{FF2B5EF4-FFF2-40B4-BE49-F238E27FC236}">
                  <a16:creationId xmlns:a16="http://schemas.microsoft.com/office/drawing/2014/main" id="{7CB50A13-79E2-9368-1487-4EEE7630B106}"/>
                </a:ext>
              </a:extLst>
            </p:cNvPr>
            <p:cNvSpPr/>
            <p:nvPr/>
          </p:nvSpPr>
          <p:spPr>
            <a:xfrm>
              <a:off x="5890759" y="3082345"/>
              <a:ext cx="310459" cy="18603"/>
            </a:xfrm>
            <a:custGeom>
              <a:avLst/>
              <a:gdLst>
                <a:gd name="connsiteX0" fmla="*/ 301158 w 310459"/>
                <a:gd name="connsiteY0" fmla="*/ 18603 h 18603"/>
                <a:gd name="connsiteX1" fmla="*/ 9302 w 310459"/>
                <a:gd name="connsiteY1" fmla="*/ 18603 h 18603"/>
                <a:gd name="connsiteX2" fmla="*/ 0 w 310459"/>
                <a:gd name="connsiteY2" fmla="*/ 9301 h 18603"/>
                <a:gd name="connsiteX3" fmla="*/ 9302 w 310459"/>
                <a:gd name="connsiteY3" fmla="*/ 0 h 18603"/>
                <a:gd name="connsiteX4" fmla="*/ 301158 w 310459"/>
                <a:gd name="connsiteY4" fmla="*/ 0 h 18603"/>
                <a:gd name="connsiteX5" fmla="*/ 310460 w 310459"/>
                <a:gd name="connsiteY5" fmla="*/ 9301 h 18603"/>
                <a:gd name="connsiteX6" fmla="*/ 301158 w 310459"/>
                <a:gd name="connsiteY6" fmla="*/ 18603 h 1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0459" h="18603">
                  <a:moveTo>
                    <a:pt x="301158" y="18603"/>
                  </a:moveTo>
                  <a:lnTo>
                    <a:pt x="9302" y="18603"/>
                  </a:lnTo>
                  <a:cubicBezTo>
                    <a:pt x="4167" y="18603"/>
                    <a:pt x="0" y="14473"/>
                    <a:pt x="0" y="9301"/>
                  </a:cubicBezTo>
                  <a:cubicBezTo>
                    <a:pt x="0" y="4167"/>
                    <a:pt x="4167" y="0"/>
                    <a:pt x="9302" y="0"/>
                  </a:cubicBezTo>
                  <a:lnTo>
                    <a:pt x="301158" y="0"/>
                  </a:lnTo>
                  <a:cubicBezTo>
                    <a:pt x="306293" y="0"/>
                    <a:pt x="310460" y="4167"/>
                    <a:pt x="310460" y="9301"/>
                  </a:cubicBezTo>
                  <a:cubicBezTo>
                    <a:pt x="310460" y="14473"/>
                    <a:pt x="306293" y="18603"/>
                    <a:pt x="301158" y="1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39" name="Forma Livre: Forma 38">
              <a:extLst>
                <a:ext uri="{FF2B5EF4-FFF2-40B4-BE49-F238E27FC236}">
                  <a16:creationId xmlns:a16="http://schemas.microsoft.com/office/drawing/2014/main" id="{F605D20D-7B81-190D-BFD0-4648ED892BB7}"/>
                </a:ext>
              </a:extLst>
            </p:cNvPr>
            <p:cNvSpPr/>
            <p:nvPr/>
          </p:nvSpPr>
          <p:spPr>
            <a:xfrm>
              <a:off x="5890768" y="3147487"/>
              <a:ext cx="275369" cy="18603"/>
            </a:xfrm>
            <a:custGeom>
              <a:avLst/>
              <a:gdLst>
                <a:gd name="connsiteX0" fmla="*/ 266068 w 275369"/>
                <a:gd name="connsiteY0" fmla="*/ 18603 h 18603"/>
                <a:gd name="connsiteX1" fmla="*/ 9302 w 275369"/>
                <a:gd name="connsiteY1" fmla="*/ 18603 h 18603"/>
                <a:gd name="connsiteX2" fmla="*/ 0 w 275369"/>
                <a:gd name="connsiteY2" fmla="*/ 9301 h 18603"/>
                <a:gd name="connsiteX3" fmla="*/ 9302 w 275369"/>
                <a:gd name="connsiteY3" fmla="*/ 0 h 18603"/>
                <a:gd name="connsiteX4" fmla="*/ 266068 w 275369"/>
                <a:gd name="connsiteY4" fmla="*/ 0 h 18603"/>
                <a:gd name="connsiteX5" fmla="*/ 275370 w 275369"/>
                <a:gd name="connsiteY5" fmla="*/ 9301 h 18603"/>
                <a:gd name="connsiteX6" fmla="*/ 266068 w 275369"/>
                <a:gd name="connsiteY6" fmla="*/ 18603 h 1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369" h="18603">
                  <a:moveTo>
                    <a:pt x="266068" y="18603"/>
                  </a:moveTo>
                  <a:lnTo>
                    <a:pt x="9302" y="18603"/>
                  </a:lnTo>
                  <a:cubicBezTo>
                    <a:pt x="4167" y="18603"/>
                    <a:pt x="0" y="14436"/>
                    <a:pt x="0" y="9301"/>
                  </a:cubicBezTo>
                  <a:cubicBezTo>
                    <a:pt x="0" y="4167"/>
                    <a:pt x="4167" y="0"/>
                    <a:pt x="9302" y="0"/>
                  </a:cubicBezTo>
                  <a:lnTo>
                    <a:pt x="266068" y="0"/>
                  </a:lnTo>
                  <a:cubicBezTo>
                    <a:pt x="271203" y="0"/>
                    <a:pt x="275370" y="4167"/>
                    <a:pt x="275370" y="9301"/>
                  </a:cubicBezTo>
                  <a:cubicBezTo>
                    <a:pt x="275370" y="14436"/>
                    <a:pt x="271203" y="18603"/>
                    <a:pt x="266068" y="1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40" name="Forma Livre: Forma 39">
              <a:extLst>
                <a:ext uri="{FF2B5EF4-FFF2-40B4-BE49-F238E27FC236}">
                  <a16:creationId xmlns:a16="http://schemas.microsoft.com/office/drawing/2014/main" id="{8033D411-3D7B-C9B5-021F-8C7E40E5D4EC}"/>
                </a:ext>
              </a:extLst>
            </p:cNvPr>
            <p:cNvSpPr/>
            <p:nvPr/>
          </p:nvSpPr>
          <p:spPr>
            <a:xfrm>
              <a:off x="5758231" y="3216059"/>
              <a:ext cx="100013" cy="100012"/>
            </a:xfrm>
            <a:custGeom>
              <a:avLst/>
              <a:gdLst>
                <a:gd name="connsiteX0" fmla="*/ 18567 w 100013"/>
                <a:gd name="connsiteY0" fmla="*/ 81409 h 100012"/>
                <a:gd name="connsiteX1" fmla="*/ 81373 w 100013"/>
                <a:gd name="connsiteY1" fmla="*/ 81409 h 100012"/>
                <a:gd name="connsiteX2" fmla="*/ 81373 w 100013"/>
                <a:gd name="connsiteY2" fmla="*/ 18603 h 100012"/>
                <a:gd name="connsiteX3" fmla="*/ 18567 w 100013"/>
                <a:gd name="connsiteY3" fmla="*/ 18603 h 100012"/>
                <a:gd name="connsiteX4" fmla="*/ 90674 w 100013"/>
                <a:gd name="connsiteY4" fmla="*/ 100013 h 100012"/>
                <a:gd name="connsiteX5" fmla="*/ 9302 w 100013"/>
                <a:gd name="connsiteY5" fmla="*/ 100013 h 100012"/>
                <a:gd name="connsiteX6" fmla="*/ 0 w 100013"/>
                <a:gd name="connsiteY6" fmla="*/ 90710 h 100012"/>
                <a:gd name="connsiteX7" fmla="*/ 0 w 100013"/>
                <a:gd name="connsiteY7" fmla="*/ 9301 h 100012"/>
                <a:gd name="connsiteX8" fmla="*/ 9302 w 100013"/>
                <a:gd name="connsiteY8" fmla="*/ 0 h 100012"/>
                <a:gd name="connsiteX9" fmla="*/ 90711 w 100013"/>
                <a:gd name="connsiteY9" fmla="*/ 0 h 100012"/>
                <a:gd name="connsiteX10" fmla="*/ 100013 w 100013"/>
                <a:gd name="connsiteY10" fmla="*/ 9301 h 100012"/>
                <a:gd name="connsiteX11" fmla="*/ 100013 w 100013"/>
                <a:gd name="connsiteY11" fmla="*/ 90673 h 100012"/>
                <a:gd name="connsiteX12" fmla="*/ 90711 w 100013"/>
                <a:gd name="connsiteY12" fmla="*/ 99975 h 10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013" h="100012">
                  <a:moveTo>
                    <a:pt x="18567" y="81409"/>
                  </a:moveTo>
                  <a:lnTo>
                    <a:pt x="81373" y="81409"/>
                  </a:lnTo>
                  <a:lnTo>
                    <a:pt x="81373" y="18603"/>
                  </a:lnTo>
                  <a:lnTo>
                    <a:pt x="18567" y="18603"/>
                  </a:lnTo>
                  <a:close/>
                  <a:moveTo>
                    <a:pt x="90674" y="100013"/>
                  </a:moveTo>
                  <a:lnTo>
                    <a:pt x="9302" y="100013"/>
                  </a:lnTo>
                  <a:cubicBezTo>
                    <a:pt x="4130" y="100013"/>
                    <a:pt x="0" y="95845"/>
                    <a:pt x="0" y="90710"/>
                  </a:cubicBezTo>
                  <a:lnTo>
                    <a:pt x="0" y="9301"/>
                  </a:lnTo>
                  <a:cubicBezTo>
                    <a:pt x="0" y="4167"/>
                    <a:pt x="4130" y="0"/>
                    <a:pt x="9302" y="0"/>
                  </a:cubicBezTo>
                  <a:lnTo>
                    <a:pt x="90711" y="0"/>
                  </a:lnTo>
                  <a:cubicBezTo>
                    <a:pt x="95846" y="0"/>
                    <a:pt x="100013" y="4167"/>
                    <a:pt x="100013" y="9301"/>
                  </a:cubicBezTo>
                  <a:lnTo>
                    <a:pt x="100013" y="90673"/>
                  </a:lnTo>
                  <a:cubicBezTo>
                    <a:pt x="100013" y="95808"/>
                    <a:pt x="95846" y="99975"/>
                    <a:pt x="90711" y="999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41" name="Forma Livre: Forma 40">
              <a:extLst>
                <a:ext uri="{FF2B5EF4-FFF2-40B4-BE49-F238E27FC236}">
                  <a16:creationId xmlns:a16="http://schemas.microsoft.com/office/drawing/2014/main" id="{D01F6A90-37AA-F3D9-83BF-D62FC598A1F0}"/>
                </a:ext>
              </a:extLst>
            </p:cNvPr>
            <p:cNvSpPr/>
            <p:nvPr/>
          </p:nvSpPr>
          <p:spPr>
            <a:xfrm>
              <a:off x="5890759" y="3224211"/>
              <a:ext cx="310459" cy="18603"/>
            </a:xfrm>
            <a:custGeom>
              <a:avLst/>
              <a:gdLst>
                <a:gd name="connsiteX0" fmla="*/ 301158 w 310459"/>
                <a:gd name="connsiteY0" fmla="*/ 18603 h 18603"/>
                <a:gd name="connsiteX1" fmla="*/ 9302 w 310459"/>
                <a:gd name="connsiteY1" fmla="*/ 18603 h 18603"/>
                <a:gd name="connsiteX2" fmla="*/ 0 w 310459"/>
                <a:gd name="connsiteY2" fmla="*/ 9301 h 18603"/>
                <a:gd name="connsiteX3" fmla="*/ 9302 w 310459"/>
                <a:gd name="connsiteY3" fmla="*/ 0 h 18603"/>
                <a:gd name="connsiteX4" fmla="*/ 301158 w 310459"/>
                <a:gd name="connsiteY4" fmla="*/ 0 h 18603"/>
                <a:gd name="connsiteX5" fmla="*/ 310460 w 310459"/>
                <a:gd name="connsiteY5" fmla="*/ 9301 h 18603"/>
                <a:gd name="connsiteX6" fmla="*/ 301158 w 310459"/>
                <a:gd name="connsiteY6" fmla="*/ 18603 h 1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0459" h="18603">
                  <a:moveTo>
                    <a:pt x="301158" y="18603"/>
                  </a:moveTo>
                  <a:lnTo>
                    <a:pt x="9302" y="18603"/>
                  </a:lnTo>
                  <a:cubicBezTo>
                    <a:pt x="4167" y="18603"/>
                    <a:pt x="0" y="14436"/>
                    <a:pt x="0" y="9301"/>
                  </a:cubicBezTo>
                  <a:cubicBezTo>
                    <a:pt x="0" y="4167"/>
                    <a:pt x="4167" y="0"/>
                    <a:pt x="9302" y="0"/>
                  </a:cubicBezTo>
                  <a:lnTo>
                    <a:pt x="301158" y="0"/>
                  </a:lnTo>
                  <a:cubicBezTo>
                    <a:pt x="306293" y="0"/>
                    <a:pt x="310460" y="4167"/>
                    <a:pt x="310460" y="9301"/>
                  </a:cubicBezTo>
                  <a:cubicBezTo>
                    <a:pt x="310460" y="14436"/>
                    <a:pt x="306293" y="18603"/>
                    <a:pt x="301158" y="1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42" name="Forma Livre: Forma 41">
              <a:extLst>
                <a:ext uri="{FF2B5EF4-FFF2-40B4-BE49-F238E27FC236}">
                  <a16:creationId xmlns:a16="http://schemas.microsoft.com/office/drawing/2014/main" id="{676EDC75-2E7D-6A8B-62A2-AB6AFC864F4B}"/>
                </a:ext>
              </a:extLst>
            </p:cNvPr>
            <p:cNvSpPr/>
            <p:nvPr/>
          </p:nvSpPr>
          <p:spPr>
            <a:xfrm>
              <a:off x="5890768" y="3289323"/>
              <a:ext cx="275369" cy="18603"/>
            </a:xfrm>
            <a:custGeom>
              <a:avLst/>
              <a:gdLst>
                <a:gd name="connsiteX0" fmla="*/ 266068 w 275369"/>
                <a:gd name="connsiteY0" fmla="*/ 18603 h 18603"/>
                <a:gd name="connsiteX1" fmla="*/ 9302 w 275369"/>
                <a:gd name="connsiteY1" fmla="*/ 18603 h 18603"/>
                <a:gd name="connsiteX2" fmla="*/ 0 w 275369"/>
                <a:gd name="connsiteY2" fmla="*/ 9301 h 18603"/>
                <a:gd name="connsiteX3" fmla="*/ 9302 w 275369"/>
                <a:gd name="connsiteY3" fmla="*/ 0 h 18603"/>
                <a:gd name="connsiteX4" fmla="*/ 266068 w 275369"/>
                <a:gd name="connsiteY4" fmla="*/ 0 h 18603"/>
                <a:gd name="connsiteX5" fmla="*/ 275370 w 275369"/>
                <a:gd name="connsiteY5" fmla="*/ 9301 h 18603"/>
                <a:gd name="connsiteX6" fmla="*/ 266068 w 275369"/>
                <a:gd name="connsiteY6" fmla="*/ 18603 h 1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369" h="18603">
                  <a:moveTo>
                    <a:pt x="266068" y="18603"/>
                  </a:moveTo>
                  <a:lnTo>
                    <a:pt x="9302" y="18603"/>
                  </a:lnTo>
                  <a:cubicBezTo>
                    <a:pt x="4167" y="18603"/>
                    <a:pt x="0" y="14436"/>
                    <a:pt x="0" y="9301"/>
                  </a:cubicBezTo>
                  <a:cubicBezTo>
                    <a:pt x="0" y="4167"/>
                    <a:pt x="4167" y="0"/>
                    <a:pt x="9302" y="0"/>
                  </a:cubicBezTo>
                  <a:lnTo>
                    <a:pt x="266068" y="0"/>
                  </a:lnTo>
                  <a:cubicBezTo>
                    <a:pt x="271203" y="0"/>
                    <a:pt x="275370" y="4167"/>
                    <a:pt x="275370" y="9301"/>
                  </a:cubicBezTo>
                  <a:cubicBezTo>
                    <a:pt x="275370" y="14436"/>
                    <a:pt x="271203" y="18603"/>
                    <a:pt x="266068" y="1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43" name="Forma Livre: Forma 42">
              <a:extLst>
                <a:ext uri="{FF2B5EF4-FFF2-40B4-BE49-F238E27FC236}">
                  <a16:creationId xmlns:a16="http://schemas.microsoft.com/office/drawing/2014/main" id="{0FECB9B6-F7D4-E3E0-9ABF-4D827C096A0E}"/>
                </a:ext>
              </a:extLst>
            </p:cNvPr>
            <p:cNvSpPr/>
            <p:nvPr/>
          </p:nvSpPr>
          <p:spPr>
            <a:xfrm>
              <a:off x="5758231" y="3357896"/>
              <a:ext cx="100013" cy="100012"/>
            </a:xfrm>
            <a:custGeom>
              <a:avLst/>
              <a:gdLst>
                <a:gd name="connsiteX0" fmla="*/ 18567 w 100013"/>
                <a:gd name="connsiteY0" fmla="*/ 81409 h 100012"/>
                <a:gd name="connsiteX1" fmla="*/ 81373 w 100013"/>
                <a:gd name="connsiteY1" fmla="*/ 81409 h 100012"/>
                <a:gd name="connsiteX2" fmla="*/ 81373 w 100013"/>
                <a:gd name="connsiteY2" fmla="*/ 18603 h 100012"/>
                <a:gd name="connsiteX3" fmla="*/ 18567 w 100013"/>
                <a:gd name="connsiteY3" fmla="*/ 18603 h 100012"/>
                <a:gd name="connsiteX4" fmla="*/ 90674 w 100013"/>
                <a:gd name="connsiteY4" fmla="*/ 100013 h 100012"/>
                <a:gd name="connsiteX5" fmla="*/ 9302 w 100013"/>
                <a:gd name="connsiteY5" fmla="*/ 100013 h 100012"/>
                <a:gd name="connsiteX6" fmla="*/ 0 w 100013"/>
                <a:gd name="connsiteY6" fmla="*/ 90710 h 100012"/>
                <a:gd name="connsiteX7" fmla="*/ 0 w 100013"/>
                <a:gd name="connsiteY7" fmla="*/ 9301 h 100012"/>
                <a:gd name="connsiteX8" fmla="*/ 9302 w 100013"/>
                <a:gd name="connsiteY8" fmla="*/ 0 h 100012"/>
                <a:gd name="connsiteX9" fmla="*/ 90711 w 100013"/>
                <a:gd name="connsiteY9" fmla="*/ 0 h 100012"/>
                <a:gd name="connsiteX10" fmla="*/ 100013 w 100013"/>
                <a:gd name="connsiteY10" fmla="*/ 9301 h 100012"/>
                <a:gd name="connsiteX11" fmla="*/ 100013 w 100013"/>
                <a:gd name="connsiteY11" fmla="*/ 90673 h 100012"/>
                <a:gd name="connsiteX12" fmla="*/ 90711 w 100013"/>
                <a:gd name="connsiteY12" fmla="*/ 99975 h 10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013" h="100012">
                  <a:moveTo>
                    <a:pt x="18567" y="81409"/>
                  </a:moveTo>
                  <a:lnTo>
                    <a:pt x="81373" y="81409"/>
                  </a:lnTo>
                  <a:lnTo>
                    <a:pt x="81373" y="18603"/>
                  </a:lnTo>
                  <a:lnTo>
                    <a:pt x="18567" y="18603"/>
                  </a:lnTo>
                  <a:close/>
                  <a:moveTo>
                    <a:pt x="90674" y="100013"/>
                  </a:moveTo>
                  <a:lnTo>
                    <a:pt x="9302" y="100013"/>
                  </a:lnTo>
                  <a:cubicBezTo>
                    <a:pt x="4130" y="100013"/>
                    <a:pt x="0" y="95845"/>
                    <a:pt x="0" y="90710"/>
                  </a:cubicBezTo>
                  <a:lnTo>
                    <a:pt x="0" y="9301"/>
                  </a:lnTo>
                  <a:cubicBezTo>
                    <a:pt x="0" y="4167"/>
                    <a:pt x="4130" y="0"/>
                    <a:pt x="9302" y="0"/>
                  </a:cubicBezTo>
                  <a:lnTo>
                    <a:pt x="90711" y="0"/>
                  </a:lnTo>
                  <a:cubicBezTo>
                    <a:pt x="95846" y="0"/>
                    <a:pt x="100013" y="4167"/>
                    <a:pt x="100013" y="9301"/>
                  </a:cubicBezTo>
                  <a:lnTo>
                    <a:pt x="100013" y="90673"/>
                  </a:lnTo>
                  <a:cubicBezTo>
                    <a:pt x="100013" y="95808"/>
                    <a:pt x="95846" y="99975"/>
                    <a:pt x="90711" y="999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44" name="Forma Livre: Forma 43">
              <a:extLst>
                <a:ext uri="{FF2B5EF4-FFF2-40B4-BE49-F238E27FC236}">
                  <a16:creationId xmlns:a16="http://schemas.microsoft.com/office/drawing/2014/main" id="{EFDDC784-31A4-5ED5-FE99-D9F66BF82258}"/>
                </a:ext>
              </a:extLst>
            </p:cNvPr>
            <p:cNvSpPr/>
            <p:nvPr/>
          </p:nvSpPr>
          <p:spPr>
            <a:xfrm>
              <a:off x="5890730" y="3366085"/>
              <a:ext cx="164527" cy="18603"/>
            </a:xfrm>
            <a:custGeom>
              <a:avLst/>
              <a:gdLst>
                <a:gd name="connsiteX0" fmla="*/ 155225 w 164527"/>
                <a:gd name="connsiteY0" fmla="*/ 18603 h 18603"/>
                <a:gd name="connsiteX1" fmla="*/ 9302 w 164527"/>
                <a:gd name="connsiteY1" fmla="*/ 18603 h 18603"/>
                <a:gd name="connsiteX2" fmla="*/ 0 w 164527"/>
                <a:gd name="connsiteY2" fmla="*/ 9301 h 18603"/>
                <a:gd name="connsiteX3" fmla="*/ 9302 w 164527"/>
                <a:gd name="connsiteY3" fmla="*/ 0 h 18603"/>
                <a:gd name="connsiteX4" fmla="*/ 155225 w 164527"/>
                <a:gd name="connsiteY4" fmla="*/ 0 h 18603"/>
                <a:gd name="connsiteX5" fmla="*/ 164527 w 164527"/>
                <a:gd name="connsiteY5" fmla="*/ 9301 h 18603"/>
                <a:gd name="connsiteX6" fmla="*/ 155225 w 164527"/>
                <a:gd name="connsiteY6" fmla="*/ 18603 h 1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4527" h="18603">
                  <a:moveTo>
                    <a:pt x="155225" y="18603"/>
                  </a:moveTo>
                  <a:lnTo>
                    <a:pt x="9302" y="18603"/>
                  </a:lnTo>
                  <a:cubicBezTo>
                    <a:pt x="4167" y="18603"/>
                    <a:pt x="0" y="14436"/>
                    <a:pt x="0" y="9301"/>
                  </a:cubicBezTo>
                  <a:cubicBezTo>
                    <a:pt x="0" y="4167"/>
                    <a:pt x="4167" y="0"/>
                    <a:pt x="9302" y="0"/>
                  </a:cubicBezTo>
                  <a:lnTo>
                    <a:pt x="155225" y="0"/>
                  </a:lnTo>
                  <a:cubicBezTo>
                    <a:pt x="160360" y="0"/>
                    <a:pt x="164527" y="4167"/>
                    <a:pt x="164527" y="9301"/>
                  </a:cubicBezTo>
                  <a:cubicBezTo>
                    <a:pt x="164527" y="14436"/>
                    <a:pt x="160360" y="18603"/>
                    <a:pt x="155225" y="1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48" name="Forma Livre: Forma 47">
              <a:extLst>
                <a:ext uri="{FF2B5EF4-FFF2-40B4-BE49-F238E27FC236}">
                  <a16:creationId xmlns:a16="http://schemas.microsoft.com/office/drawing/2014/main" id="{00E4DBDD-0AA8-7561-AC6C-BC5E3B4648B1}"/>
                </a:ext>
              </a:extLst>
            </p:cNvPr>
            <p:cNvSpPr/>
            <p:nvPr/>
          </p:nvSpPr>
          <p:spPr>
            <a:xfrm>
              <a:off x="5890768" y="3431198"/>
              <a:ext cx="131189" cy="18603"/>
            </a:xfrm>
            <a:custGeom>
              <a:avLst/>
              <a:gdLst>
                <a:gd name="connsiteX0" fmla="*/ 121888 w 131189"/>
                <a:gd name="connsiteY0" fmla="*/ 18603 h 18603"/>
                <a:gd name="connsiteX1" fmla="*/ 9302 w 131189"/>
                <a:gd name="connsiteY1" fmla="*/ 18603 h 18603"/>
                <a:gd name="connsiteX2" fmla="*/ 0 w 131189"/>
                <a:gd name="connsiteY2" fmla="*/ 9301 h 18603"/>
                <a:gd name="connsiteX3" fmla="*/ 9302 w 131189"/>
                <a:gd name="connsiteY3" fmla="*/ 0 h 18603"/>
                <a:gd name="connsiteX4" fmla="*/ 121888 w 131189"/>
                <a:gd name="connsiteY4" fmla="*/ 0 h 18603"/>
                <a:gd name="connsiteX5" fmla="*/ 131190 w 131189"/>
                <a:gd name="connsiteY5" fmla="*/ 9301 h 18603"/>
                <a:gd name="connsiteX6" fmla="*/ 121888 w 131189"/>
                <a:gd name="connsiteY6" fmla="*/ 18603 h 1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189" h="18603">
                  <a:moveTo>
                    <a:pt x="121888" y="18603"/>
                  </a:moveTo>
                  <a:lnTo>
                    <a:pt x="9302" y="18603"/>
                  </a:lnTo>
                  <a:cubicBezTo>
                    <a:pt x="4167" y="18603"/>
                    <a:pt x="0" y="14436"/>
                    <a:pt x="0" y="9301"/>
                  </a:cubicBezTo>
                  <a:cubicBezTo>
                    <a:pt x="0" y="4167"/>
                    <a:pt x="4167" y="0"/>
                    <a:pt x="9302" y="0"/>
                  </a:cubicBezTo>
                  <a:lnTo>
                    <a:pt x="121888" y="0"/>
                  </a:lnTo>
                  <a:cubicBezTo>
                    <a:pt x="127023" y="0"/>
                    <a:pt x="131190" y="4167"/>
                    <a:pt x="131190" y="9301"/>
                  </a:cubicBezTo>
                  <a:cubicBezTo>
                    <a:pt x="131190" y="14436"/>
                    <a:pt x="127023" y="18603"/>
                    <a:pt x="121888" y="1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49" name="Forma Livre: Forma 48">
              <a:extLst>
                <a:ext uri="{FF2B5EF4-FFF2-40B4-BE49-F238E27FC236}">
                  <a16:creationId xmlns:a16="http://schemas.microsoft.com/office/drawing/2014/main" id="{A7400C24-0587-84E0-1955-F7DAEFF0F506}"/>
                </a:ext>
              </a:extLst>
            </p:cNvPr>
            <p:cNvSpPr/>
            <p:nvPr/>
          </p:nvSpPr>
          <p:spPr>
            <a:xfrm>
              <a:off x="5758231" y="3499771"/>
              <a:ext cx="100013" cy="100012"/>
            </a:xfrm>
            <a:custGeom>
              <a:avLst/>
              <a:gdLst>
                <a:gd name="connsiteX0" fmla="*/ 18567 w 100013"/>
                <a:gd name="connsiteY0" fmla="*/ 81409 h 100012"/>
                <a:gd name="connsiteX1" fmla="*/ 81373 w 100013"/>
                <a:gd name="connsiteY1" fmla="*/ 81409 h 100012"/>
                <a:gd name="connsiteX2" fmla="*/ 81373 w 100013"/>
                <a:gd name="connsiteY2" fmla="*/ 18603 h 100012"/>
                <a:gd name="connsiteX3" fmla="*/ 18567 w 100013"/>
                <a:gd name="connsiteY3" fmla="*/ 18603 h 100012"/>
                <a:gd name="connsiteX4" fmla="*/ 90674 w 100013"/>
                <a:gd name="connsiteY4" fmla="*/ 100013 h 100012"/>
                <a:gd name="connsiteX5" fmla="*/ 9302 w 100013"/>
                <a:gd name="connsiteY5" fmla="*/ 100013 h 100012"/>
                <a:gd name="connsiteX6" fmla="*/ 0 w 100013"/>
                <a:gd name="connsiteY6" fmla="*/ 90710 h 100012"/>
                <a:gd name="connsiteX7" fmla="*/ 0 w 100013"/>
                <a:gd name="connsiteY7" fmla="*/ 9301 h 100012"/>
                <a:gd name="connsiteX8" fmla="*/ 9302 w 100013"/>
                <a:gd name="connsiteY8" fmla="*/ 0 h 100012"/>
                <a:gd name="connsiteX9" fmla="*/ 90711 w 100013"/>
                <a:gd name="connsiteY9" fmla="*/ 0 h 100012"/>
                <a:gd name="connsiteX10" fmla="*/ 100013 w 100013"/>
                <a:gd name="connsiteY10" fmla="*/ 9301 h 100012"/>
                <a:gd name="connsiteX11" fmla="*/ 100013 w 100013"/>
                <a:gd name="connsiteY11" fmla="*/ 90710 h 100012"/>
                <a:gd name="connsiteX12" fmla="*/ 90711 w 100013"/>
                <a:gd name="connsiteY12" fmla="*/ 100013 h 10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013" h="100012">
                  <a:moveTo>
                    <a:pt x="18567" y="81409"/>
                  </a:moveTo>
                  <a:lnTo>
                    <a:pt x="81373" y="81409"/>
                  </a:lnTo>
                  <a:lnTo>
                    <a:pt x="81373" y="18603"/>
                  </a:lnTo>
                  <a:lnTo>
                    <a:pt x="18567" y="18603"/>
                  </a:lnTo>
                  <a:close/>
                  <a:moveTo>
                    <a:pt x="90674" y="100013"/>
                  </a:moveTo>
                  <a:lnTo>
                    <a:pt x="9302" y="100013"/>
                  </a:lnTo>
                  <a:cubicBezTo>
                    <a:pt x="4130" y="100013"/>
                    <a:pt x="0" y="95845"/>
                    <a:pt x="0" y="90710"/>
                  </a:cubicBezTo>
                  <a:lnTo>
                    <a:pt x="0" y="9301"/>
                  </a:lnTo>
                  <a:cubicBezTo>
                    <a:pt x="0" y="4167"/>
                    <a:pt x="4130" y="0"/>
                    <a:pt x="9302" y="0"/>
                  </a:cubicBezTo>
                  <a:lnTo>
                    <a:pt x="90711" y="0"/>
                  </a:lnTo>
                  <a:cubicBezTo>
                    <a:pt x="95846" y="0"/>
                    <a:pt x="100013" y="4167"/>
                    <a:pt x="100013" y="9301"/>
                  </a:cubicBezTo>
                  <a:lnTo>
                    <a:pt x="100013" y="90710"/>
                  </a:lnTo>
                  <a:cubicBezTo>
                    <a:pt x="100013" y="95845"/>
                    <a:pt x="95846" y="100013"/>
                    <a:pt x="90711" y="1000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52" name="Forma Livre: Forma 51">
              <a:extLst>
                <a:ext uri="{FF2B5EF4-FFF2-40B4-BE49-F238E27FC236}">
                  <a16:creationId xmlns:a16="http://schemas.microsoft.com/office/drawing/2014/main" id="{CD17BFB3-C07B-AAE2-46C3-9EF0FA073943}"/>
                </a:ext>
              </a:extLst>
            </p:cNvPr>
            <p:cNvSpPr/>
            <p:nvPr/>
          </p:nvSpPr>
          <p:spPr>
            <a:xfrm>
              <a:off x="5890730" y="3507951"/>
              <a:ext cx="170928" cy="18603"/>
            </a:xfrm>
            <a:custGeom>
              <a:avLst/>
              <a:gdLst>
                <a:gd name="connsiteX0" fmla="*/ 161626 w 170928"/>
                <a:gd name="connsiteY0" fmla="*/ 18603 h 18603"/>
                <a:gd name="connsiteX1" fmla="*/ 9302 w 170928"/>
                <a:gd name="connsiteY1" fmla="*/ 18603 h 18603"/>
                <a:gd name="connsiteX2" fmla="*/ 0 w 170928"/>
                <a:gd name="connsiteY2" fmla="*/ 9301 h 18603"/>
                <a:gd name="connsiteX3" fmla="*/ 9302 w 170928"/>
                <a:gd name="connsiteY3" fmla="*/ 0 h 18603"/>
                <a:gd name="connsiteX4" fmla="*/ 161626 w 170928"/>
                <a:gd name="connsiteY4" fmla="*/ 0 h 18603"/>
                <a:gd name="connsiteX5" fmla="*/ 170928 w 170928"/>
                <a:gd name="connsiteY5" fmla="*/ 9301 h 18603"/>
                <a:gd name="connsiteX6" fmla="*/ 161626 w 170928"/>
                <a:gd name="connsiteY6" fmla="*/ 18603 h 1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928" h="18603">
                  <a:moveTo>
                    <a:pt x="161626" y="18603"/>
                  </a:moveTo>
                  <a:lnTo>
                    <a:pt x="9302" y="18603"/>
                  </a:lnTo>
                  <a:cubicBezTo>
                    <a:pt x="4167" y="18603"/>
                    <a:pt x="0" y="14436"/>
                    <a:pt x="0" y="9301"/>
                  </a:cubicBezTo>
                  <a:cubicBezTo>
                    <a:pt x="0" y="4130"/>
                    <a:pt x="4167" y="0"/>
                    <a:pt x="9302" y="0"/>
                  </a:cubicBezTo>
                  <a:lnTo>
                    <a:pt x="161626" y="0"/>
                  </a:lnTo>
                  <a:cubicBezTo>
                    <a:pt x="166761" y="0"/>
                    <a:pt x="170928" y="4130"/>
                    <a:pt x="170928" y="9301"/>
                  </a:cubicBezTo>
                  <a:cubicBezTo>
                    <a:pt x="170928" y="14436"/>
                    <a:pt x="166761" y="18603"/>
                    <a:pt x="161626" y="1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55" name="Forma Livre: Forma 54">
              <a:extLst>
                <a:ext uri="{FF2B5EF4-FFF2-40B4-BE49-F238E27FC236}">
                  <a16:creationId xmlns:a16="http://schemas.microsoft.com/office/drawing/2014/main" id="{CF23D0D1-8A0D-F60B-FA65-907479DD2460}"/>
                </a:ext>
              </a:extLst>
            </p:cNvPr>
            <p:cNvSpPr/>
            <p:nvPr/>
          </p:nvSpPr>
          <p:spPr>
            <a:xfrm>
              <a:off x="5890728" y="3573064"/>
              <a:ext cx="96330" cy="18603"/>
            </a:xfrm>
            <a:custGeom>
              <a:avLst/>
              <a:gdLst>
                <a:gd name="connsiteX0" fmla="*/ 87028 w 96330"/>
                <a:gd name="connsiteY0" fmla="*/ 18603 h 18603"/>
                <a:gd name="connsiteX1" fmla="*/ 9302 w 96330"/>
                <a:gd name="connsiteY1" fmla="*/ 18603 h 18603"/>
                <a:gd name="connsiteX2" fmla="*/ 0 w 96330"/>
                <a:gd name="connsiteY2" fmla="*/ 9301 h 18603"/>
                <a:gd name="connsiteX3" fmla="*/ 9302 w 96330"/>
                <a:gd name="connsiteY3" fmla="*/ 0 h 18603"/>
                <a:gd name="connsiteX4" fmla="*/ 87028 w 96330"/>
                <a:gd name="connsiteY4" fmla="*/ 0 h 18603"/>
                <a:gd name="connsiteX5" fmla="*/ 96330 w 96330"/>
                <a:gd name="connsiteY5" fmla="*/ 9301 h 18603"/>
                <a:gd name="connsiteX6" fmla="*/ 87028 w 96330"/>
                <a:gd name="connsiteY6" fmla="*/ 18603 h 1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330" h="18603">
                  <a:moveTo>
                    <a:pt x="87028" y="18603"/>
                  </a:moveTo>
                  <a:lnTo>
                    <a:pt x="9302" y="18603"/>
                  </a:lnTo>
                  <a:cubicBezTo>
                    <a:pt x="4167" y="18603"/>
                    <a:pt x="0" y="14436"/>
                    <a:pt x="0" y="9301"/>
                  </a:cubicBezTo>
                  <a:cubicBezTo>
                    <a:pt x="0" y="4167"/>
                    <a:pt x="4167" y="0"/>
                    <a:pt x="9302" y="0"/>
                  </a:cubicBezTo>
                  <a:lnTo>
                    <a:pt x="87028" y="0"/>
                  </a:lnTo>
                  <a:cubicBezTo>
                    <a:pt x="92163" y="0"/>
                    <a:pt x="96330" y="4167"/>
                    <a:pt x="96330" y="9301"/>
                  </a:cubicBezTo>
                  <a:cubicBezTo>
                    <a:pt x="96330" y="14436"/>
                    <a:pt x="92163" y="18603"/>
                    <a:pt x="87028" y="1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</p:grpSp>
      <p:sp>
        <p:nvSpPr>
          <p:cNvPr id="56" name="Retângulo: Cantos Diagonais Arredondados 55">
            <a:extLst>
              <a:ext uri="{FF2B5EF4-FFF2-40B4-BE49-F238E27FC236}">
                <a16:creationId xmlns:a16="http://schemas.microsoft.com/office/drawing/2014/main" id="{A1E2BA8B-4770-207D-9C33-F5B1080528AC}"/>
              </a:ext>
            </a:extLst>
          </p:cNvPr>
          <p:cNvSpPr/>
          <p:nvPr/>
        </p:nvSpPr>
        <p:spPr>
          <a:xfrm>
            <a:off x="684268" y="2037281"/>
            <a:ext cx="9497421" cy="4486777"/>
          </a:xfrm>
          <a:prstGeom prst="round2DiagRect">
            <a:avLst>
              <a:gd name="adj1" fmla="val 6273"/>
              <a:gd name="adj2" fmla="val 0"/>
            </a:avLst>
          </a:prstGeom>
          <a:solidFill>
            <a:srgbClr val="12345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C56E3AF9-CDB7-FBF9-F21F-1E121C80C815}"/>
              </a:ext>
            </a:extLst>
          </p:cNvPr>
          <p:cNvSpPr txBox="1"/>
          <p:nvPr/>
        </p:nvSpPr>
        <p:spPr>
          <a:xfrm>
            <a:off x="759677" y="2082421"/>
            <a:ext cx="9422011" cy="444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kern="100" noProof="0" dirty="0">
                <a:solidFill>
                  <a:srgbClr val="F1EFEC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A Lei 15.040 trouxe mais segurança jurídica para o contrato de seguro. A Lei 14.599 e os normativos da SUSEP, CNSP e ANTT trouxeram mais controle para a operação de transporte. O resultado é um novo paradigma: a cobertura securitária passa a depender cada vez menos de formalidades e cada vez mais da qualidade da gestão do risco. O futuro do seguro de transporte será decidido não apenas na apólice, mas também nos dados, nos protocolos operacionais e na governança do transportador.</a:t>
            </a:r>
          </a:p>
        </p:txBody>
      </p:sp>
    </p:spTree>
    <p:extLst>
      <p:ext uri="{BB962C8B-B14F-4D97-AF65-F5344CB8AC3E}">
        <p14:creationId xmlns:p14="http://schemas.microsoft.com/office/powerpoint/2010/main" val="3370966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4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5C7EF9-CE1C-10F4-AF19-EF0A99468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F2047355-DA23-B9D7-C300-A212AA2691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976152"/>
          </a:xfrm>
          <a:prstGeom prst="roundRect">
            <a:avLst>
              <a:gd name="adj" fmla="val 0"/>
            </a:avLst>
          </a:prstGeom>
        </p:spPr>
      </p:pic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D41570B3-BD0B-1AF2-9B9C-5C05191032DF}"/>
              </a:ext>
            </a:extLst>
          </p:cNvPr>
          <p:cNvSpPr/>
          <p:nvPr/>
        </p:nvSpPr>
        <p:spPr>
          <a:xfrm>
            <a:off x="0" y="165970"/>
            <a:ext cx="11960013" cy="6704058"/>
          </a:xfrm>
          <a:prstGeom prst="roundRect">
            <a:avLst>
              <a:gd name="adj" fmla="val 3148"/>
            </a:avLst>
          </a:prstGeom>
          <a:gradFill flip="none" rotWithShape="1">
            <a:gsLst>
              <a:gs pos="21000">
                <a:srgbClr val="123458">
                  <a:alpha val="65000"/>
                </a:srgbClr>
              </a:gs>
              <a:gs pos="84000">
                <a:srgbClr val="123458">
                  <a:alpha val="4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noProof="0" dirty="0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44FB3DD2-484E-E544-7E62-BCBCE2E921A6}"/>
              </a:ext>
            </a:extLst>
          </p:cNvPr>
          <p:cNvGrpSpPr/>
          <p:nvPr/>
        </p:nvGrpSpPr>
        <p:grpSpPr>
          <a:xfrm>
            <a:off x="6629829" y="-111924"/>
            <a:ext cx="7200000" cy="7200000"/>
            <a:chOff x="6629829" y="-111924"/>
            <a:chExt cx="7200000" cy="7200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" name="Espaço Reservado para Conteúdo 4" descr="Uma imagem contendo foto, mulher, homem, segurando&#10;&#10;O conteúdo gerado por IA pode estar incorreto.">
              <a:extLst>
                <a:ext uri="{FF2B5EF4-FFF2-40B4-BE49-F238E27FC236}">
                  <a16:creationId xmlns:a16="http://schemas.microsoft.com/office/drawing/2014/main" id="{E398ABC6-410E-83B0-27AA-7B90AE7F7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545"/>
            <a:stretch>
              <a:fillRect/>
            </a:stretch>
          </p:blipFill>
          <p:spPr>
            <a:xfrm>
              <a:off x="6671149" y="53788"/>
              <a:ext cx="7123065" cy="6900878"/>
            </a:xfrm>
            <a:prstGeom prst="ellipse">
              <a:avLst/>
            </a:prstGeom>
          </p:spPr>
        </p:pic>
        <p:sp>
          <p:nvSpPr>
            <p:cNvPr id="69" name="Círculo: Vazio 68">
              <a:extLst>
                <a:ext uri="{FF2B5EF4-FFF2-40B4-BE49-F238E27FC236}">
                  <a16:creationId xmlns:a16="http://schemas.microsoft.com/office/drawing/2014/main" id="{562F206F-05D7-B343-47EB-580196EA7F77}"/>
                </a:ext>
              </a:extLst>
            </p:cNvPr>
            <p:cNvSpPr/>
            <p:nvPr/>
          </p:nvSpPr>
          <p:spPr>
            <a:xfrm>
              <a:off x="6629829" y="-111924"/>
              <a:ext cx="7200000" cy="7200000"/>
            </a:xfrm>
            <a:prstGeom prst="donut">
              <a:avLst>
                <a:gd name="adj" fmla="val 2962"/>
              </a:avLst>
            </a:prstGeom>
            <a:solidFill>
              <a:srgbClr val="F3F4EE"/>
            </a:solidFill>
            <a:ln>
              <a:solidFill>
                <a:srgbClr val="F3F4EE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600" noProof="0" dirty="0">
                <a:solidFill>
                  <a:srgbClr val="D4C9BE"/>
                </a:solidFill>
              </a:endParaRPr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876C2158-74E1-63F0-8AB7-F350C9FDBAC4}"/>
              </a:ext>
            </a:extLst>
          </p:cNvPr>
          <p:cNvGrpSpPr/>
          <p:nvPr/>
        </p:nvGrpSpPr>
        <p:grpSpPr>
          <a:xfrm>
            <a:off x="506104" y="696809"/>
            <a:ext cx="603166" cy="667011"/>
            <a:chOff x="5663131" y="2836258"/>
            <a:chExt cx="770516" cy="852074"/>
          </a:xfrm>
          <a:solidFill>
            <a:srgbClr val="123458"/>
          </a:solidFill>
        </p:grpSpPr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3DCB88CD-1290-09D7-1871-0462FCFFFB7C}"/>
                </a:ext>
              </a:extLst>
            </p:cNvPr>
            <p:cNvSpPr/>
            <p:nvPr/>
          </p:nvSpPr>
          <p:spPr>
            <a:xfrm>
              <a:off x="6163021" y="3298485"/>
              <a:ext cx="112620" cy="112616"/>
            </a:xfrm>
            <a:custGeom>
              <a:avLst/>
              <a:gdLst>
                <a:gd name="connsiteX0" fmla="*/ 9292 w 112620"/>
                <a:gd name="connsiteY0" fmla="*/ 43151 h 112616"/>
                <a:gd name="connsiteX1" fmla="*/ 2707 w 112620"/>
                <a:gd name="connsiteY1" fmla="*/ 40434 h 112616"/>
                <a:gd name="connsiteX2" fmla="*/ 2707 w 112620"/>
                <a:gd name="connsiteY2" fmla="*/ 27263 h 112616"/>
                <a:gd name="connsiteX3" fmla="*/ 27263 w 112620"/>
                <a:gd name="connsiteY3" fmla="*/ 2707 h 112616"/>
                <a:gd name="connsiteX4" fmla="*/ 40434 w 112620"/>
                <a:gd name="connsiteY4" fmla="*/ 2707 h 112616"/>
                <a:gd name="connsiteX5" fmla="*/ 40434 w 112620"/>
                <a:gd name="connsiteY5" fmla="*/ 15878 h 112616"/>
                <a:gd name="connsiteX6" fmla="*/ 15878 w 112620"/>
                <a:gd name="connsiteY6" fmla="*/ 40434 h 112616"/>
                <a:gd name="connsiteX7" fmla="*/ 9292 w 112620"/>
                <a:gd name="connsiteY7" fmla="*/ 43151 h 112616"/>
                <a:gd name="connsiteX8" fmla="*/ 78758 w 112620"/>
                <a:gd name="connsiteY8" fmla="*/ 112617 h 112616"/>
                <a:gd name="connsiteX9" fmla="*/ 72173 w 112620"/>
                <a:gd name="connsiteY9" fmla="*/ 109900 h 112616"/>
                <a:gd name="connsiteX10" fmla="*/ 72173 w 112620"/>
                <a:gd name="connsiteY10" fmla="*/ 96729 h 112616"/>
                <a:gd name="connsiteX11" fmla="*/ 96766 w 112620"/>
                <a:gd name="connsiteY11" fmla="*/ 72173 h 112616"/>
                <a:gd name="connsiteX12" fmla="*/ 109900 w 112620"/>
                <a:gd name="connsiteY12" fmla="*/ 72173 h 112616"/>
                <a:gd name="connsiteX13" fmla="*/ 109900 w 112620"/>
                <a:gd name="connsiteY13" fmla="*/ 85344 h 112616"/>
                <a:gd name="connsiteX14" fmla="*/ 85344 w 112620"/>
                <a:gd name="connsiteY14" fmla="*/ 109900 h 112616"/>
                <a:gd name="connsiteX15" fmla="*/ 78758 w 112620"/>
                <a:gd name="connsiteY15" fmla="*/ 112617 h 112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620" h="112616">
                  <a:moveTo>
                    <a:pt x="9292" y="43151"/>
                  </a:moveTo>
                  <a:cubicBezTo>
                    <a:pt x="6911" y="43151"/>
                    <a:pt x="4530" y="42257"/>
                    <a:pt x="2707" y="40434"/>
                  </a:cubicBezTo>
                  <a:cubicBezTo>
                    <a:pt x="-902" y="36788"/>
                    <a:pt x="-902" y="30909"/>
                    <a:pt x="2707" y="27263"/>
                  </a:cubicBezTo>
                  <a:lnTo>
                    <a:pt x="27263" y="2707"/>
                  </a:lnTo>
                  <a:cubicBezTo>
                    <a:pt x="30909" y="-902"/>
                    <a:pt x="36788" y="-902"/>
                    <a:pt x="40434" y="2707"/>
                  </a:cubicBezTo>
                  <a:cubicBezTo>
                    <a:pt x="44081" y="6353"/>
                    <a:pt x="44043" y="12232"/>
                    <a:pt x="40434" y="15878"/>
                  </a:cubicBezTo>
                  <a:lnTo>
                    <a:pt x="15878" y="40434"/>
                  </a:lnTo>
                  <a:cubicBezTo>
                    <a:pt x="14055" y="42257"/>
                    <a:pt x="11674" y="43151"/>
                    <a:pt x="9292" y="43151"/>
                  </a:cubicBezTo>
                  <a:close/>
                  <a:moveTo>
                    <a:pt x="78758" y="112617"/>
                  </a:moveTo>
                  <a:cubicBezTo>
                    <a:pt x="76377" y="112617"/>
                    <a:pt x="73996" y="111724"/>
                    <a:pt x="72173" y="109900"/>
                  </a:cubicBezTo>
                  <a:cubicBezTo>
                    <a:pt x="68564" y="106291"/>
                    <a:pt x="68564" y="100375"/>
                    <a:pt x="72173" y="96729"/>
                  </a:cubicBezTo>
                  <a:lnTo>
                    <a:pt x="96766" y="72173"/>
                  </a:lnTo>
                  <a:cubicBezTo>
                    <a:pt x="100412" y="68564"/>
                    <a:pt x="106291" y="68564"/>
                    <a:pt x="109900" y="72173"/>
                  </a:cubicBezTo>
                  <a:cubicBezTo>
                    <a:pt x="113546" y="75820"/>
                    <a:pt x="113509" y="81698"/>
                    <a:pt x="109900" y="85344"/>
                  </a:cubicBezTo>
                  <a:lnTo>
                    <a:pt x="85344" y="109900"/>
                  </a:lnTo>
                  <a:cubicBezTo>
                    <a:pt x="83521" y="111724"/>
                    <a:pt x="81139" y="112617"/>
                    <a:pt x="78758" y="112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15" name="Forma Livre: Forma 14">
              <a:extLst>
                <a:ext uri="{FF2B5EF4-FFF2-40B4-BE49-F238E27FC236}">
                  <a16:creationId xmlns:a16="http://schemas.microsoft.com/office/drawing/2014/main" id="{B060AEAF-89D6-07DA-23E6-6EC2E69E4E11}"/>
                </a:ext>
              </a:extLst>
            </p:cNvPr>
            <p:cNvSpPr/>
            <p:nvPr/>
          </p:nvSpPr>
          <p:spPr>
            <a:xfrm>
              <a:off x="6106436" y="3323032"/>
              <a:ext cx="144642" cy="144623"/>
            </a:xfrm>
            <a:custGeom>
              <a:avLst/>
              <a:gdLst>
                <a:gd name="connsiteX0" fmla="*/ 22491 w 144642"/>
                <a:gd name="connsiteY0" fmla="*/ 65857 h 144623"/>
                <a:gd name="connsiteX1" fmla="*/ 78786 w 144642"/>
                <a:gd name="connsiteY1" fmla="*/ 122151 h 144623"/>
                <a:gd name="connsiteX2" fmla="*/ 122170 w 144642"/>
                <a:gd name="connsiteY2" fmla="*/ 78768 h 144623"/>
                <a:gd name="connsiteX3" fmla="*/ 65875 w 144642"/>
                <a:gd name="connsiteY3" fmla="*/ 22436 h 144623"/>
                <a:gd name="connsiteX4" fmla="*/ 78786 w 144642"/>
                <a:gd name="connsiteY4" fmla="*/ 144624 h 144623"/>
                <a:gd name="connsiteX5" fmla="*/ 72200 w 144642"/>
                <a:gd name="connsiteY5" fmla="*/ 141907 h 144623"/>
                <a:gd name="connsiteX6" fmla="*/ 2735 w 144642"/>
                <a:gd name="connsiteY6" fmla="*/ 72441 h 144623"/>
                <a:gd name="connsiteX7" fmla="*/ 2735 w 144642"/>
                <a:gd name="connsiteY7" fmla="*/ 59270 h 144623"/>
                <a:gd name="connsiteX8" fmla="*/ 59289 w 144642"/>
                <a:gd name="connsiteY8" fmla="*/ 2716 h 144623"/>
                <a:gd name="connsiteX9" fmla="*/ 65875 w 144642"/>
                <a:gd name="connsiteY9" fmla="*/ 0 h 144623"/>
                <a:gd name="connsiteX10" fmla="*/ 72460 w 144642"/>
                <a:gd name="connsiteY10" fmla="*/ 2716 h 144623"/>
                <a:gd name="connsiteX11" fmla="*/ 141926 w 144642"/>
                <a:gd name="connsiteY11" fmla="*/ 72181 h 144623"/>
                <a:gd name="connsiteX12" fmla="*/ 144643 w 144642"/>
                <a:gd name="connsiteY12" fmla="*/ 78767 h 144623"/>
                <a:gd name="connsiteX13" fmla="*/ 141926 w 144642"/>
                <a:gd name="connsiteY13" fmla="*/ 85354 h 144623"/>
                <a:gd name="connsiteX14" fmla="*/ 85372 w 144642"/>
                <a:gd name="connsiteY14" fmla="*/ 141908 h 144623"/>
                <a:gd name="connsiteX15" fmla="*/ 78823 w 144642"/>
                <a:gd name="connsiteY15" fmla="*/ 144624 h 144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4642" h="144623">
                  <a:moveTo>
                    <a:pt x="22491" y="65857"/>
                  </a:moveTo>
                  <a:lnTo>
                    <a:pt x="78786" y="122151"/>
                  </a:lnTo>
                  <a:lnTo>
                    <a:pt x="122170" y="78768"/>
                  </a:lnTo>
                  <a:lnTo>
                    <a:pt x="65875" y="22436"/>
                  </a:lnTo>
                  <a:close/>
                  <a:moveTo>
                    <a:pt x="78786" y="144624"/>
                  </a:moveTo>
                  <a:cubicBezTo>
                    <a:pt x="76405" y="144624"/>
                    <a:pt x="74024" y="143731"/>
                    <a:pt x="72200" y="141907"/>
                  </a:cubicBezTo>
                  <a:lnTo>
                    <a:pt x="2735" y="72441"/>
                  </a:lnTo>
                  <a:cubicBezTo>
                    <a:pt x="-912" y="68795"/>
                    <a:pt x="-912" y="62916"/>
                    <a:pt x="2735" y="59270"/>
                  </a:cubicBezTo>
                  <a:lnTo>
                    <a:pt x="59289" y="2716"/>
                  </a:lnTo>
                  <a:cubicBezTo>
                    <a:pt x="61038" y="968"/>
                    <a:pt x="63382" y="0"/>
                    <a:pt x="65875" y="0"/>
                  </a:cubicBezTo>
                  <a:cubicBezTo>
                    <a:pt x="68368" y="0"/>
                    <a:pt x="70712" y="967"/>
                    <a:pt x="72460" y="2716"/>
                  </a:cubicBezTo>
                  <a:lnTo>
                    <a:pt x="141926" y="72181"/>
                  </a:lnTo>
                  <a:cubicBezTo>
                    <a:pt x="143675" y="73930"/>
                    <a:pt x="144643" y="76274"/>
                    <a:pt x="144643" y="78767"/>
                  </a:cubicBezTo>
                  <a:cubicBezTo>
                    <a:pt x="144643" y="81223"/>
                    <a:pt x="143638" y="83605"/>
                    <a:pt x="141926" y="85354"/>
                  </a:cubicBezTo>
                  <a:lnTo>
                    <a:pt x="85372" y="141908"/>
                  </a:lnTo>
                  <a:cubicBezTo>
                    <a:pt x="83549" y="143694"/>
                    <a:pt x="81167" y="144624"/>
                    <a:pt x="78823" y="1446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A8710CAE-1A72-B49F-292B-A47ABB9BC981}"/>
                </a:ext>
              </a:extLst>
            </p:cNvPr>
            <p:cNvSpPr/>
            <p:nvPr/>
          </p:nvSpPr>
          <p:spPr>
            <a:xfrm>
              <a:off x="6185174" y="3270265"/>
              <a:ext cx="118625" cy="118626"/>
            </a:xfrm>
            <a:custGeom>
              <a:avLst/>
              <a:gdLst>
                <a:gd name="connsiteX0" fmla="*/ 19097 w 118625"/>
                <a:gd name="connsiteY0" fmla="*/ 31747 h 118626"/>
                <a:gd name="connsiteX1" fmla="*/ 86925 w 118625"/>
                <a:gd name="connsiteY1" fmla="*/ 99538 h 118626"/>
                <a:gd name="connsiteX2" fmla="*/ 99575 w 118625"/>
                <a:gd name="connsiteY2" fmla="*/ 86888 h 118626"/>
                <a:gd name="connsiteX3" fmla="*/ 31784 w 118625"/>
                <a:gd name="connsiteY3" fmla="*/ 19097 h 118626"/>
                <a:gd name="connsiteX4" fmla="*/ 19134 w 118625"/>
                <a:gd name="connsiteY4" fmla="*/ 31747 h 118626"/>
                <a:gd name="connsiteX5" fmla="*/ 86925 w 118625"/>
                <a:gd name="connsiteY5" fmla="*/ 118625 h 118626"/>
                <a:gd name="connsiteX6" fmla="*/ 74572 w 118625"/>
                <a:gd name="connsiteY6" fmla="*/ 113528 h 118626"/>
                <a:gd name="connsiteX7" fmla="*/ 5106 w 118625"/>
                <a:gd name="connsiteY7" fmla="*/ 44062 h 118626"/>
                <a:gd name="connsiteX8" fmla="*/ 5106 w 118625"/>
                <a:gd name="connsiteY8" fmla="*/ 19394 h 118626"/>
                <a:gd name="connsiteX9" fmla="*/ 19394 w 118625"/>
                <a:gd name="connsiteY9" fmla="*/ 5106 h 118626"/>
                <a:gd name="connsiteX10" fmla="*/ 44062 w 118625"/>
                <a:gd name="connsiteY10" fmla="*/ 5106 h 118626"/>
                <a:gd name="connsiteX11" fmla="*/ 113527 w 118625"/>
                <a:gd name="connsiteY11" fmla="*/ 74572 h 118626"/>
                <a:gd name="connsiteX12" fmla="*/ 118625 w 118625"/>
                <a:gd name="connsiteY12" fmla="*/ 86888 h 118626"/>
                <a:gd name="connsiteX13" fmla="*/ 113527 w 118625"/>
                <a:gd name="connsiteY13" fmla="*/ 99241 h 118626"/>
                <a:gd name="connsiteX14" fmla="*/ 99240 w 118625"/>
                <a:gd name="connsiteY14" fmla="*/ 113528 h 118626"/>
                <a:gd name="connsiteX15" fmla="*/ 86924 w 118625"/>
                <a:gd name="connsiteY15" fmla="*/ 118626 h 1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8625" h="118626">
                  <a:moveTo>
                    <a:pt x="19097" y="31747"/>
                  </a:moveTo>
                  <a:lnTo>
                    <a:pt x="86925" y="99538"/>
                  </a:lnTo>
                  <a:lnTo>
                    <a:pt x="99575" y="86888"/>
                  </a:lnTo>
                  <a:lnTo>
                    <a:pt x="31784" y="19097"/>
                  </a:lnTo>
                  <a:lnTo>
                    <a:pt x="19134" y="31747"/>
                  </a:lnTo>
                  <a:close/>
                  <a:moveTo>
                    <a:pt x="86925" y="118625"/>
                  </a:moveTo>
                  <a:cubicBezTo>
                    <a:pt x="82274" y="118625"/>
                    <a:pt x="77884" y="116839"/>
                    <a:pt x="74572" y="113528"/>
                  </a:cubicBezTo>
                  <a:lnTo>
                    <a:pt x="5106" y="44062"/>
                  </a:lnTo>
                  <a:cubicBezTo>
                    <a:pt x="-1702" y="37253"/>
                    <a:pt x="-1702" y="26202"/>
                    <a:pt x="5106" y="19394"/>
                  </a:cubicBezTo>
                  <a:lnTo>
                    <a:pt x="19394" y="5106"/>
                  </a:lnTo>
                  <a:cubicBezTo>
                    <a:pt x="26202" y="-1702"/>
                    <a:pt x="37253" y="-1702"/>
                    <a:pt x="44062" y="5106"/>
                  </a:cubicBezTo>
                  <a:lnTo>
                    <a:pt x="113527" y="74572"/>
                  </a:lnTo>
                  <a:cubicBezTo>
                    <a:pt x="116839" y="77847"/>
                    <a:pt x="118625" y="82237"/>
                    <a:pt x="118625" y="86888"/>
                  </a:cubicBezTo>
                  <a:cubicBezTo>
                    <a:pt x="118625" y="91539"/>
                    <a:pt x="116839" y="95930"/>
                    <a:pt x="113527" y="99241"/>
                  </a:cubicBezTo>
                  <a:lnTo>
                    <a:pt x="99240" y="113528"/>
                  </a:lnTo>
                  <a:cubicBezTo>
                    <a:pt x="95965" y="116840"/>
                    <a:pt x="91575" y="118626"/>
                    <a:pt x="86924" y="118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20" name="Forma Livre: Forma 19">
              <a:extLst>
                <a:ext uri="{FF2B5EF4-FFF2-40B4-BE49-F238E27FC236}">
                  <a16:creationId xmlns:a16="http://schemas.microsoft.com/office/drawing/2014/main" id="{11FEFEA2-C3CA-0812-350D-177040CDA2BD}"/>
                </a:ext>
              </a:extLst>
            </p:cNvPr>
            <p:cNvSpPr/>
            <p:nvPr/>
          </p:nvSpPr>
          <p:spPr>
            <a:xfrm>
              <a:off x="6216585" y="3254050"/>
              <a:ext cx="103510" cy="103473"/>
            </a:xfrm>
            <a:custGeom>
              <a:avLst/>
              <a:gdLst>
                <a:gd name="connsiteX0" fmla="*/ 75753 w 103510"/>
                <a:gd name="connsiteY0" fmla="*/ 103473 h 103473"/>
                <a:gd name="connsiteX1" fmla="*/ 63437 w 103510"/>
                <a:gd name="connsiteY1" fmla="*/ 98375 h 103473"/>
                <a:gd name="connsiteX2" fmla="*/ 63437 w 103510"/>
                <a:gd name="connsiteY2" fmla="*/ 85204 h 103473"/>
                <a:gd name="connsiteX3" fmla="*/ 75716 w 103510"/>
                <a:gd name="connsiteY3" fmla="*/ 84423 h 103473"/>
                <a:gd name="connsiteX4" fmla="*/ 84423 w 103510"/>
                <a:gd name="connsiteY4" fmla="*/ 75753 h 103473"/>
                <a:gd name="connsiteX5" fmla="*/ 27720 w 103510"/>
                <a:gd name="connsiteY5" fmla="*/ 19050 h 103473"/>
                <a:gd name="connsiteX6" fmla="*/ 19050 w 103510"/>
                <a:gd name="connsiteY6" fmla="*/ 27757 h 103473"/>
                <a:gd name="connsiteX7" fmla="*/ 18269 w 103510"/>
                <a:gd name="connsiteY7" fmla="*/ 40035 h 103473"/>
                <a:gd name="connsiteX8" fmla="*/ 5098 w 103510"/>
                <a:gd name="connsiteY8" fmla="*/ 40035 h 103473"/>
                <a:gd name="connsiteX9" fmla="*/ 0 w 103510"/>
                <a:gd name="connsiteY9" fmla="*/ 27720 h 103473"/>
                <a:gd name="connsiteX10" fmla="*/ 5098 w 103510"/>
                <a:gd name="connsiteY10" fmla="*/ 15404 h 103473"/>
                <a:gd name="connsiteX11" fmla="*/ 15404 w 103510"/>
                <a:gd name="connsiteY11" fmla="*/ 5098 h 103473"/>
                <a:gd name="connsiteX12" fmla="*/ 27720 w 103510"/>
                <a:gd name="connsiteY12" fmla="*/ 0 h 103473"/>
                <a:gd name="connsiteX13" fmla="*/ 40073 w 103510"/>
                <a:gd name="connsiteY13" fmla="*/ 5098 h 103473"/>
                <a:gd name="connsiteX14" fmla="*/ 98413 w 103510"/>
                <a:gd name="connsiteY14" fmla="*/ 63438 h 103473"/>
                <a:gd name="connsiteX15" fmla="*/ 103510 w 103510"/>
                <a:gd name="connsiteY15" fmla="*/ 75754 h 103473"/>
                <a:gd name="connsiteX16" fmla="*/ 98413 w 103510"/>
                <a:gd name="connsiteY16" fmla="*/ 88070 h 103473"/>
                <a:gd name="connsiteX17" fmla="*/ 88144 w 103510"/>
                <a:gd name="connsiteY17" fmla="*/ 98376 h 103473"/>
                <a:gd name="connsiteX18" fmla="*/ 75829 w 103510"/>
                <a:gd name="connsiteY18" fmla="*/ 103474 h 10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3510" h="103473">
                  <a:moveTo>
                    <a:pt x="75753" y="103473"/>
                  </a:moveTo>
                  <a:cubicBezTo>
                    <a:pt x="71288" y="103473"/>
                    <a:pt x="66824" y="101761"/>
                    <a:pt x="63437" y="98375"/>
                  </a:cubicBezTo>
                  <a:cubicBezTo>
                    <a:pt x="59791" y="94766"/>
                    <a:pt x="59791" y="88850"/>
                    <a:pt x="63437" y="85204"/>
                  </a:cubicBezTo>
                  <a:cubicBezTo>
                    <a:pt x="66786" y="81856"/>
                    <a:pt x="72069" y="81595"/>
                    <a:pt x="75716" y="84423"/>
                  </a:cubicBezTo>
                  <a:lnTo>
                    <a:pt x="84423" y="75753"/>
                  </a:lnTo>
                  <a:lnTo>
                    <a:pt x="27720" y="19050"/>
                  </a:lnTo>
                  <a:lnTo>
                    <a:pt x="19050" y="27757"/>
                  </a:lnTo>
                  <a:cubicBezTo>
                    <a:pt x="21878" y="31403"/>
                    <a:pt x="21617" y="36686"/>
                    <a:pt x="18269" y="40035"/>
                  </a:cubicBezTo>
                  <a:cubicBezTo>
                    <a:pt x="14623" y="43682"/>
                    <a:pt x="8744" y="43682"/>
                    <a:pt x="5098" y="40035"/>
                  </a:cubicBezTo>
                  <a:cubicBezTo>
                    <a:pt x="1823" y="36762"/>
                    <a:pt x="0" y="32371"/>
                    <a:pt x="0" y="27720"/>
                  </a:cubicBezTo>
                  <a:cubicBezTo>
                    <a:pt x="0" y="23031"/>
                    <a:pt x="1786" y="18679"/>
                    <a:pt x="5098" y="15404"/>
                  </a:cubicBezTo>
                  <a:lnTo>
                    <a:pt x="15404" y="5098"/>
                  </a:lnTo>
                  <a:cubicBezTo>
                    <a:pt x="18678" y="1786"/>
                    <a:pt x="23069" y="0"/>
                    <a:pt x="27720" y="0"/>
                  </a:cubicBezTo>
                  <a:cubicBezTo>
                    <a:pt x="32408" y="0"/>
                    <a:pt x="36761" y="1786"/>
                    <a:pt x="40073" y="5098"/>
                  </a:cubicBezTo>
                  <a:lnTo>
                    <a:pt x="98413" y="63438"/>
                  </a:lnTo>
                  <a:cubicBezTo>
                    <a:pt x="101724" y="66713"/>
                    <a:pt x="103510" y="71103"/>
                    <a:pt x="103510" y="75754"/>
                  </a:cubicBezTo>
                  <a:cubicBezTo>
                    <a:pt x="103510" y="80442"/>
                    <a:pt x="101724" y="84795"/>
                    <a:pt x="98413" y="88070"/>
                  </a:cubicBezTo>
                  <a:lnTo>
                    <a:pt x="88144" y="98376"/>
                  </a:lnTo>
                  <a:cubicBezTo>
                    <a:pt x="84758" y="101762"/>
                    <a:pt x="80256" y="103474"/>
                    <a:pt x="75829" y="1034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21" name="Forma Livre: Forma 20">
              <a:extLst>
                <a:ext uri="{FF2B5EF4-FFF2-40B4-BE49-F238E27FC236}">
                  <a16:creationId xmlns:a16="http://schemas.microsoft.com/office/drawing/2014/main" id="{953D338B-07CC-AFA5-CA8F-5EA4092A7455}"/>
                </a:ext>
              </a:extLst>
            </p:cNvPr>
            <p:cNvSpPr/>
            <p:nvPr/>
          </p:nvSpPr>
          <p:spPr>
            <a:xfrm>
              <a:off x="6186288" y="3402876"/>
              <a:ext cx="91365" cy="91388"/>
            </a:xfrm>
            <a:custGeom>
              <a:avLst/>
              <a:gdLst>
                <a:gd name="connsiteX0" fmla="*/ 53996 w 91365"/>
                <a:gd name="connsiteY0" fmla="*/ 91389 h 91388"/>
                <a:gd name="connsiteX1" fmla="*/ 48043 w 91365"/>
                <a:gd name="connsiteY1" fmla="*/ 89267 h 91388"/>
                <a:gd name="connsiteX2" fmla="*/ 3358 w 91365"/>
                <a:gd name="connsiteY2" fmla="*/ 52209 h 91388"/>
                <a:gd name="connsiteX3" fmla="*/ 9 w 91365"/>
                <a:gd name="connsiteY3" fmla="*/ 45475 h 91388"/>
                <a:gd name="connsiteX4" fmla="*/ 2725 w 91365"/>
                <a:gd name="connsiteY4" fmla="*/ 38443 h 91388"/>
                <a:gd name="connsiteX5" fmla="*/ 38444 w 91365"/>
                <a:gd name="connsiteY5" fmla="*/ 2724 h 91388"/>
                <a:gd name="connsiteX6" fmla="*/ 45439 w 91365"/>
                <a:gd name="connsiteY6" fmla="*/ 9 h 91388"/>
                <a:gd name="connsiteX7" fmla="*/ 52173 w 91365"/>
                <a:gd name="connsiteY7" fmla="*/ 3357 h 91388"/>
                <a:gd name="connsiteX8" fmla="*/ 89231 w 91365"/>
                <a:gd name="connsiteY8" fmla="*/ 48042 h 91388"/>
                <a:gd name="connsiteX9" fmla="*/ 88003 w 91365"/>
                <a:gd name="connsiteY9" fmla="*/ 61139 h 91388"/>
                <a:gd name="connsiteX10" fmla="*/ 74907 w 91365"/>
                <a:gd name="connsiteY10" fmla="*/ 59911 h 91388"/>
                <a:gd name="connsiteX11" fmla="*/ 44360 w 91365"/>
                <a:gd name="connsiteY11" fmla="*/ 23076 h 91388"/>
                <a:gd name="connsiteX12" fmla="*/ 23077 w 91365"/>
                <a:gd name="connsiteY12" fmla="*/ 44359 h 91388"/>
                <a:gd name="connsiteX13" fmla="*/ 59912 w 91365"/>
                <a:gd name="connsiteY13" fmla="*/ 74906 h 91388"/>
                <a:gd name="connsiteX14" fmla="*/ 61140 w 91365"/>
                <a:gd name="connsiteY14" fmla="*/ 88003 h 91388"/>
                <a:gd name="connsiteX15" fmla="*/ 53996 w 91365"/>
                <a:gd name="connsiteY15" fmla="*/ 91351 h 91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1365" h="91388">
                  <a:moveTo>
                    <a:pt x="53996" y="91389"/>
                  </a:moveTo>
                  <a:cubicBezTo>
                    <a:pt x="51913" y="91389"/>
                    <a:pt x="49792" y="90682"/>
                    <a:pt x="48043" y="89267"/>
                  </a:cubicBezTo>
                  <a:lnTo>
                    <a:pt x="3358" y="52209"/>
                  </a:lnTo>
                  <a:cubicBezTo>
                    <a:pt x="1349" y="50536"/>
                    <a:pt x="121" y="48118"/>
                    <a:pt x="9" y="45475"/>
                  </a:cubicBezTo>
                  <a:cubicBezTo>
                    <a:pt x="-103" y="42871"/>
                    <a:pt x="865" y="40303"/>
                    <a:pt x="2725" y="38443"/>
                  </a:cubicBezTo>
                  <a:lnTo>
                    <a:pt x="38444" y="2724"/>
                  </a:lnTo>
                  <a:cubicBezTo>
                    <a:pt x="40304" y="864"/>
                    <a:pt x="42834" y="-103"/>
                    <a:pt x="45439" y="9"/>
                  </a:cubicBezTo>
                  <a:cubicBezTo>
                    <a:pt x="48043" y="120"/>
                    <a:pt x="50499" y="1348"/>
                    <a:pt x="52173" y="3357"/>
                  </a:cubicBezTo>
                  <a:lnTo>
                    <a:pt x="89231" y="48042"/>
                  </a:lnTo>
                  <a:cubicBezTo>
                    <a:pt x="92506" y="51987"/>
                    <a:pt x="91948" y="57864"/>
                    <a:pt x="88003" y="61139"/>
                  </a:cubicBezTo>
                  <a:cubicBezTo>
                    <a:pt x="84059" y="64414"/>
                    <a:pt x="78181" y="63856"/>
                    <a:pt x="74907" y="59911"/>
                  </a:cubicBezTo>
                  <a:lnTo>
                    <a:pt x="44360" y="23076"/>
                  </a:lnTo>
                  <a:lnTo>
                    <a:pt x="23077" y="44359"/>
                  </a:lnTo>
                  <a:lnTo>
                    <a:pt x="59912" y="74906"/>
                  </a:lnTo>
                  <a:cubicBezTo>
                    <a:pt x="63857" y="78180"/>
                    <a:pt x="64415" y="84059"/>
                    <a:pt x="61140" y="88003"/>
                  </a:cubicBezTo>
                  <a:cubicBezTo>
                    <a:pt x="59317" y="90198"/>
                    <a:pt x="56638" y="91351"/>
                    <a:pt x="53996" y="913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22" name="Forma Livre: Forma 21">
              <a:extLst>
                <a:ext uri="{FF2B5EF4-FFF2-40B4-BE49-F238E27FC236}">
                  <a16:creationId xmlns:a16="http://schemas.microsoft.com/office/drawing/2014/main" id="{46101DC2-90CB-58DC-226B-D5E8A8BCE03E}"/>
                </a:ext>
              </a:extLst>
            </p:cNvPr>
            <p:cNvSpPr/>
            <p:nvPr/>
          </p:nvSpPr>
          <p:spPr>
            <a:xfrm>
              <a:off x="6228642" y="3445147"/>
              <a:ext cx="74144" cy="74190"/>
            </a:xfrm>
            <a:custGeom>
              <a:avLst/>
              <a:gdLst>
                <a:gd name="connsiteX0" fmla="*/ 18939 w 74144"/>
                <a:gd name="connsiteY0" fmla="*/ 45727 h 74190"/>
                <a:gd name="connsiteX1" fmla="*/ 28426 w 74144"/>
                <a:gd name="connsiteY1" fmla="*/ 55215 h 74190"/>
                <a:gd name="connsiteX2" fmla="*/ 55141 w 74144"/>
                <a:gd name="connsiteY2" fmla="*/ 28500 h 74190"/>
                <a:gd name="connsiteX3" fmla="*/ 45690 w 74144"/>
                <a:gd name="connsiteY3" fmla="*/ 19012 h 74190"/>
                <a:gd name="connsiteX4" fmla="*/ 28426 w 74144"/>
                <a:gd name="connsiteY4" fmla="*/ 74190 h 74190"/>
                <a:gd name="connsiteX5" fmla="*/ 15962 w 74144"/>
                <a:gd name="connsiteY5" fmla="*/ 69018 h 74190"/>
                <a:gd name="connsiteX6" fmla="*/ 5135 w 74144"/>
                <a:gd name="connsiteY6" fmla="*/ 58191 h 74190"/>
                <a:gd name="connsiteX7" fmla="*/ 5135 w 74144"/>
                <a:gd name="connsiteY7" fmla="*/ 33262 h 74190"/>
                <a:gd name="connsiteX8" fmla="*/ 33226 w 74144"/>
                <a:gd name="connsiteY8" fmla="*/ 5171 h 74190"/>
                <a:gd name="connsiteX9" fmla="*/ 45690 w 74144"/>
                <a:gd name="connsiteY9" fmla="*/ 0 h 74190"/>
                <a:gd name="connsiteX10" fmla="*/ 58155 w 74144"/>
                <a:gd name="connsiteY10" fmla="*/ 5171 h 74190"/>
                <a:gd name="connsiteX11" fmla="*/ 68982 w 74144"/>
                <a:gd name="connsiteY11" fmla="*/ 15998 h 74190"/>
                <a:gd name="connsiteX12" fmla="*/ 68982 w 74144"/>
                <a:gd name="connsiteY12" fmla="*/ 40927 h 74190"/>
                <a:gd name="connsiteX13" fmla="*/ 40891 w 74144"/>
                <a:gd name="connsiteY13" fmla="*/ 69018 h 74190"/>
                <a:gd name="connsiteX14" fmla="*/ 28389 w 74144"/>
                <a:gd name="connsiteY14" fmla="*/ 74190 h 7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4144" h="74190">
                  <a:moveTo>
                    <a:pt x="18939" y="45727"/>
                  </a:moveTo>
                  <a:lnTo>
                    <a:pt x="28426" y="55215"/>
                  </a:lnTo>
                  <a:lnTo>
                    <a:pt x="55141" y="28500"/>
                  </a:lnTo>
                  <a:lnTo>
                    <a:pt x="45690" y="19012"/>
                  </a:lnTo>
                  <a:close/>
                  <a:moveTo>
                    <a:pt x="28426" y="74190"/>
                  </a:moveTo>
                  <a:cubicBezTo>
                    <a:pt x="23924" y="74190"/>
                    <a:pt x="19385" y="72479"/>
                    <a:pt x="15962" y="69018"/>
                  </a:cubicBezTo>
                  <a:lnTo>
                    <a:pt x="5135" y="58191"/>
                  </a:lnTo>
                  <a:cubicBezTo>
                    <a:pt x="-1712" y="51308"/>
                    <a:pt x="-1712" y="40146"/>
                    <a:pt x="5135" y="33262"/>
                  </a:cubicBezTo>
                  <a:lnTo>
                    <a:pt x="33226" y="5171"/>
                  </a:lnTo>
                  <a:cubicBezTo>
                    <a:pt x="36574" y="1823"/>
                    <a:pt x="40965" y="0"/>
                    <a:pt x="45690" y="0"/>
                  </a:cubicBezTo>
                  <a:cubicBezTo>
                    <a:pt x="50416" y="0"/>
                    <a:pt x="54843" y="1823"/>
                    <a:pt x="58155" y="5171"/>
                  </a:cubicBezTo>
                  <a:lnTo>
                    <a:pt x="68982" y="15998"/>
                  </a:lnTo>
                  <a:cubicBezTo>
                    <a:pt x="75865" y="22882"/>
                    <a:pt x="75865" y="34043"/>
                    <a:pt x="68982" y="40927"/>
                  </a:cubicBezTo>
                  <a:lnTo>
                    <a:pt x="40891" y="69018"/>
                  </a:lnTo>
                  <a:cubicBezTo>
                    <a:pt x="37430" y="72441"/>
                    <a:pt x="32929" y="74190"/>
                    <a:pt x="28389" y="741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23" name="Forma Livre: Forma 22">
              <a:extLst>
                <a:ext uri="{FF2B5EF4-FFF2-40B4-BE49-F238E27FC236}">
                  <a16:creationId xmlns:a16="http://schemas.microsoft.com/office/drawing/2014/main" id="{EF8E6421-4627-F8F5-9C8B-D2E2048523B8}"/>
                </a:ext>
              </a:extLst>
            </p:cNvPr>
            <p:cNvSpPr/>
            <p:nvPr/>
          </p:nvSpPr>
          <p:spPr>
            <a:xfrm>
              <a:off x="6253664" y="3470198"/>
              <a:ext cx="179983" cy="179998"/>
            </a:xfrm>
            <a:custGeom>
              <a:avLst/>
              <a:gdLst>
                <a:gd name="connsiteX0" fmla="*/ 124476 w 179983"/>
                <a:gd name="connsiteY0" fmla="*/ 105696 h 179998"/>
                <a:gd name="connsiteX1" fmla="*/ 117890 w 179983"/>
                <a:gd name="connsiteY1" fmla="*/ 102979 h 179998"/>
                <a:gd name="connsiteX2" fmla="*/ 30789 w 179983"/>
                <a:gd name="connsiteY2" fmla="*/ 15878 h 179998"/>
                <a:gd name="connsiteX3" fmla="*/ 30789 w 179983"/>
                <a:gd name="connsiteY3" fmla="*/ 2707 h 179998"/>
                <a:gd name="connsiteX4" fmla="*/ 43960 w 179983"/>
                <a:gd name="connsiteY4" fmla="*/ 2707 h 179998"/>
                <a:gd name="connsiteX5" fmla="*/ 131061 w 179983"/>
                <a:gd name="connsiteY5" fmla="*/ 89808 h 179998"/>
                <a:gd name="connsiteX6" fmla="*/ 131061 w 179983"/>
                <a:gd name="connsiteY6" fmla="*/ 102979 h 179998"/>
                <a:gd name="connsiteX7" fmla="*/ 124513 w 179983"/>
                <a:gd name="connsiteY7" fmla="*/ 105696 h 179998"/>
                <a:gd name="connsiteX8" fmla="*/ 96384 w 179983"/>
                <a:gd name="connsiteY8" fmla="*/ 133787 h 179998"/>
                <a:gd name="connsiteX9" fmla="*/ 89799 w 179983"/>
                <a:gd name="connsiteY9" fmla="*/ 131070 h 179998"/>
                <a:gd name="connsiteX10" fmla="*/ 2735 w 179983"/>
                <a:gd name="connsiteY10" fmla="*/ 43969 h 179998"/>
                <a:gd name="connsiteX11" fmla="*/ 2735 w 179983"/>
                <a:gd name="connsiteY11" fmla="*/ 30798 h 179998"/>
                <a:gd name="connsiteX12" fmla="*/ 15906 w 179983"/>
                <a:gd name="connsiteY12" fmla="*/ 30798 h 179998"/>
                <a:gd name="connsiteX13" fmla="*/ 103007 w 179983"/>
                <a:gd name="connsiteY13" fmla="*/ 117899 h 179998"/>
                <a:gd name="connsiteX14" fmla="*/ 103007 w 179983"/>
                <a:gd name="connsiteY14" fmla="*/ 131070 h 179998"/>
                <a:gd name="connsiteX15" fmla="*/ 96459 w 179983"/>
                <a:gd name="connsiteY15" fmla="*/ 133787 h 179998"/>
                <a:gd name="connsiteX16" fmla="*/ 148177 w 179983"/>
                <a:gd name="connsiteY16" fmla="*/ 179998 h 179998"/>
                <a:gd name="connsiteX17" fmla="*/ 132103 w 179983"/>
                <a:gd name="connsiteY17" fmla="*/ 173339 h 179998"/>
                <a:gd name="connsiteX18" fmla="*/ 112458 w 179983"/>
                <a:gd name="connsiteY18" fmla="*/ 153693 h 179998"/>
                <a:gd name="connsiteX19" fmla="*/ 112458 w 179983"/>
                <a:gd name="connsiteY19" fmla="*/ 140522 h 179998"/>
                <a:gd name="connsiteX20" fmla="*/ 125592 w 179983"/>
                <a:gd name="connsiteY20" fmla="*/ 140522 h 179998"/>
                <a:gd name="connsiteX21" fmla="*/ 145237 w 179983"/>
                <a:gd name="connsiteY21" fmla="*/ 160167 h 179998"/>
                <a:gd name="connsiteX22" fmla="*/ 151153 w 179983"/>
                <a:gd name="connsiteY22" fmla="*/ 160167 h 179998"/>
                <a:gd name="connsiteX23" fmla="*/ 160194 w 179983"/>
                <a:gd name="connsiteY23" fmla="*/ 151126 h 179998"/>
                <a:gd name="connsiteX24" fmla="*/ 160194 w 179983"/>
                <a:gd name="connsiteY24" fmla="*/ 145247 h 179998"/>
                <a:gd name="connsiteX25" fmla="*/ 140549 w 179983"/>
                <a:gd name="connsiteY25" fmla="*/ 125602 h 179998"/>
                <a:gd name="connsiteX26" fmla="*/ 140549 w 179983"/>
                <a:gd name="connsiteY26" fmla="*/ 112431 h 179998"/>
                <a:gd name="connsiteX27" fmla="*/ 153683 w 179983"/>
                <a:gd name="connsiteY27" fmla="*/ 112431 h 179998"/>
                <a:gd name="connsiteX28" fmla="*/ 173328 w 179983"/>
                <a:gd name="connsiteY28" fmla="*/ 132076 h 179998"/>
                <a:gd name="connsiteX29" fmla="*/ 173328 w 179983"/>
                <a:gd name="connsiteY29" fmla="*/ 164297 h 179998"/>
                <a:gd name="connsiteX30" fmla="*/ 164287 w 179983"/>
                <a:gd name="connsiteY30" fmla="*/ 173339 h 179998"/>
                <a:gd name="connsiteX31" fmla="*/ 148177 w 179983"/>
                <a:gd name="connsiteY31" fmla="*/ 179998 h 17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9983" h="179998">
                  <a:moveTo>
                    <a:pt x="124476" y="105696"/>
                  </a:moveTo>
                  <a:cubicBezTo>
                    <a:pt x="122094" y="105696"/>
                    <a:pt x="119713" y="104802"/>
                    <a:pt x="117890" y="102979"/>
                  </a:cubicBezTo>
                  <a:lnTo>
                    <a:pt x="30789" y="15878"/>
                  </a:lnTo>
                  <a:cubicBezTo>
                    <a:pt x="27142" y="12269"/>
                    <a:pt x="27142" y="6353"/>
                    <a:pt x="30789" y="2707"/>
                  </a:cubicBezTo>
                  <a:cubicBezTo>
                    <a:pt x="34398" y="-902"/>
                    <a:pt x="40314" y="-902"/>
                    <a:pt x="43960" y="2707"/>
                  </a:cubicBezTo>
                  <a:lnTo>
                    <a:pt x="131061" y="89808"/>
                  </a:lnTo>
                  <a:cubicBezTo>
                    <a:pt x="134707" y="93417"/>
                    <a:pt x="134707" y="99333"/>
                    <a:pt x="131061" y="102979"/>
                  </a:cubicBezTo>
                  <a:cubicBezTo>
                    <a:pt x="129238" y="104765"/>
                    <a:pt x="126857" y="105696"/>
                    <a:pt x="124513" y="105696"/>
                  </a:cubicBezTo>
                  <a:close/>
                  <a:moveTo>
                    <a:pt x="96384" y="133787"/>
                  </a:moveTo>
                  <a:cubicBezTo>
                    <a:pt x="94003" y="133787"/>
                    <a:pt x="91622" y="132894"/>
                    <a:pt x="89799" y="131070"/>
                  </a:cubicBezTo>
                  <a:lnTo>
                    <a:pt x="2735" y="43969"/>
                  </a:lnTo>
                  <a:cubicBezTo>
                    <a:pt x="-912" y="40360"/>
                    <a:pt x="-912" y="34444"/>
                    <a:pt x="2735" y="30798"/>
                  </a:cubicBezTo>
                  <a:cubicBezTo>
                    <a:pt x="6344" y="27189"/>
                    <a:pt x="12260" y="27189"/>
                    <a:pt x="15906" y="30798"/>
                  </a:cubicBezTo>
                  <a:lnTo>
                    <a:pt x="103007" y="117899"/>
                  </a:lnTo>
                  <a:cubicBezTo>
                    <a:pt x="106653" y="121509"/>
                    <a:pt x="106653" y="127424"/>
                    <a:pt x="103007" y="131070"/>
                  </a:cubicBezTo>
                  <a:cubicBezTo>
                    <a:pt x="101184" y="132856"/>
                    <a:pt x="98840" y="133787"/>
                    <a:pt x="96459" y="133787"/>
                  </a:cubicBezTo>
                  <a:close/>
                  <a:moveTo>
                    <a:pt x="148177" y="179998"/>
                  </a:moveTo>
                  <a:cubicBezTo>
                    <a:pt x="142335" y="179998"/>
                    <a:pt x="136530" y="177803"/>
                    <a:pt x="132103" y="173339"/>
                  </a:cubicBezTo>
                  <a:lnTo>
                    <a:pt x="112458" y="153693"/>
                  </a:lnTo>
                  <a:cubicBezTo>
                    <a:pt x="108812" y="150084"/>
                    <a:pt x="108812" y="144168"/>
                    <a:pt x="112458" y="140522"/>
                  </a:cubicBezTo>
                  <a:cubicBezTo>
                    <a:pt x="116067" y="136913"/>
                    <a:pt x="121983" y="136913"/>
                    <a:pt x="125592" y="140522"/>
                  </a:cubicBezTo>
                  <a:lnTo>
                    <a:pt x="145237" y="160167"/>
                  </a:lnTo>
                  <a:cubicBezTo>
                    <a:pt x="146875" y="161805"/>
                    <a:pt x="149516" y="161805"/>
                    <a:pt x="151153" y="160167"/>
                  </a:cubicBezTo>
                  <a:lnTo>
                    <a:pt x="160194" y="151126"/>
                  </a:lnTo>
                  <a:cubicBezTo>
                    <a:pt x="161832" y="149489"/>
                    <a:pt x="161832" y="146847"/>
                    <a:pt x="160194" y="145247"/>
                  </a:cubicBezTo>
                  <a:lnTo>
                    <a:pt x="140549" y="125602"/>
                  </a:lnTo>
                  <a:cubicBezTo>
                    <a:pt x="136903" y="121993"/>
                    <a:pt x="136903" y="116077"/>
                    <a:pt x="140549" y="112431"/>
                  </a:cubicBezTo>
                  <a:cubicBezTo>
                    <a:pt x="144195" y="108822"/>
                    <a:pt x="150074" y="108822"/>
                    <a:pt x="153683" y="112431"/>
                  </a:cubicBezTo>
                  <a:lnTo>
                    <a:pt x="173328" y="132076"/>
                  </a:lnTo>
                  <a:cubicBezTo>
                    <a:pt x="182221" y="140969"/>
                    <a:pt x="182184" y="155405"/>
                    <a:pt x="173328" y="164297"/>
                  </a:cubicBezTo>
                  <a:lnTo>
                    <a:pt x="164287" y="173339"/>
                  </a:lnTo>
                  <a:cubicBezTo>
                    <a:pt x="159860" y="177766"/>
                    <a:pt x="154018" y="179998"/>
                    <a:pt x="148177" y="1799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24" name="Forma Livre: Forma 23">
              <a:extLst>
                <a:ext uri="{FF2B5EF4-FFF2-40B4-BE49-F238E27FC236}">
                  <a16:creationId xmlns:a16="http://schemas.microsoft.com/office/drawing/2014/main" id="{A6342CDB-B3E1-69B8-4617-C070718DB772}"/>
                </a:ext>
              </a:extLst>
            </p:cNvPr>
            <p:cNvSpPr/>
            <p:nvPr/>
          </p:nvSpPr>
          <p:spPr>
            <a:xfrm>
              <a:off x="6338333" y="3554884"/>
              <a:ext cx="74153" cy="74181"/>
            </a:xfrm>
            <a:custGeom>
              <a:avLst/>
              <a:gdLst>
                <a:gd name="connsiteX0" fmla="*/ 18976 w 74153"/>
                <a:gd name="connsiteY0" fmla="*/ 45718 h 74181"/>
                <a:gd name="connsiteX1" fmla="*/ 28464 w 74153"/>
                <a:gd name="connsiteY1" fmla="*/ 55205 h 74181"/>
                <a:gd name="connsiteX2" fmla="*/ 55178 w 74153"/>
                <a:gd name="connsiteY2" fmla="*/ 28454 h 74181"/>
                <a:gd name="connsiteX3" fmla="*/ 45728 w 74153"/>
                <a:gd name="connsiteY3" fmla="*/ 19003 h 74181"/>
                <a:gd name="connsiteX4" fmla="*/ 28464 w 74153"/>
                <a:gd name="connsiteY4" fmla="*/ 74181 h 74181"/>
                <a:gd name="connsiteX5" fmla="*/ 15962 w 74153"/>
                <a:gd name="connsiteY5" fmla="*/ 69009 h 74181"/>
                <a:gd name="connsiteX6" fmla="*/ 5135 w 74153"/>
                <a:gd name="connsiteY6" fmla="*/ 58182 h 74181"/>
                <a:gd name="connsiteX7" fmla="*/ 5135 w 74153"/>
                <a:gd name="connsiteY7" fmla="*/ 33253 h 74181"/>
                <a:gd name="connsiteX8" fmla="*/ 33226 w 74153"/>
                <a:gd name="connsiteY8" fmla="*/ 5162 h 74181"/>
                <a:gd name="connsiteX9" fmla="*/ 58192 w 74153"/>
                <a:gd name="connsiteY9" fmla="*/ 5162 h 74181"/>
                <a:gd name="connsiteX10" fmla="*/ 69019 w 74153"/>
                <a:gd name="connsiteY10" fmla="*/ 15989 h 74181"/>
                <a:gd name="connsiteX11" fmla="*/ 69019 w 74153"/>
                <a:gd name="connsiteY11" fmla="*/ 40918 h 74181"/>
                <a:gd name="connsiteX12" fmla="*/ 40928 w 74153"/>
                <a:gd name="connsiteY12" fmla="*/ 69009 h 74181"/>
                <a:gd name="connsiteX13" fmla="*/ 28464 w 74153"/>
                <a:gd name="connsiteY13" fmla="*/ 74181 h 74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153" h="74181">
                  <a:moveTo>
                    <a:pt x="18976" y="45718"/>
                  </a:moveTo>
                  <a:lnTo>
                    <a:pt x="28464" y="55205"/>
                  </a:lnTo>
                  <a:lnTo>
                    <a:pt x="55178" y="28454"/>
                  </a:lnTo>
                  <a:lnTo>
                    <a:pt x="45728" y="19003"/>
                  </a:lnTo>
                  <a:close/>
                  <a:moveTo>
                    <a:pt x="28464" y="74181"/>
                  </a:moveTo>
                  <a:cubicBezTo>
                    <a:pt x="23961" y="74181"/>
                    <a:pt x="19422" y="72470"/>
                    <a:pt x="15962" y="69009"/>
                  </a:cubicBezTo>
                  <a:lnTo>
                    <a:pt x="5135" y="58182"/>
                  </a:lnTo>
                  <a:cubicBezTo>
                    <a:pt x="-1712" y="51299"/>
                    <a:pt x="-1712" y="40137"/>
                    <a:pt x="5135" y="33253"/>
                  </a:cubicBezTo>
                  <a:lnTo>
                    <a:pt x="33226" y="5162"/>
                  </a:lnTo>
                  <a:cubicBezTo>
                    <a:pt x="40109" y="-1721"/>
                    <a:pt x="51308" y="-1721"/>
                    <a:pt x="58192" y="5162"/>
                  </a:cubicBezTo>
                  <a:lnTo>
                    <a:pt x="69019" y="15989"/>
                  </a:lnTo>
                  <a:cubicBezTo>
                    <a:pt x="75865" y="22873"/>
                    <a:pt x="75865" y="34034"/>
                    <a:pt x="69019" y="40918"/>
                  </a:cubicBezTo>
                  <a:lnTo>
                    <a:pt x="40928" y="69009"/>
                  </a:lnTo>
                  <a:cubicBezTo>
                    <a:pt x="37468" y="72470"/>
                    <a:pt x="32965" y="74181"/>
                    <a:pt x="28464" y="741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25" name="Forma Livre: Forma 24">
              <a:extLst>
                <a:ext uri="{FF2B5EF4-FFF2-40B4-BE49-F238E27FC236}">
                  <a16:creationId xmlns:a16="http://schemas.microsoft.com/office/drawing/2014/main" id="{5C4715EA-C57A-92DC-6D7F-2C35F1680473}"/>
                </a:ext>
              </a:extLst>
            </p:cNvPr>
            <p:cNvSpPr/>
            <p:nvPr/>
          </p:nvSpPr>
          <p:spPr>
            <a:xfrm>
              <a:off x="6081841" y="3379572"/>
              <a:ext cx="112625" cy="112644"/>
            </a:xfrm>
            <a:custGeom>
              <a:avLst/>
              <a:gdLst>
                <a:gd name="connsiteX0" fmla="*/ 9320 w 112625"/>
                <a:gd name="connsiteY0" fmla="*/ 43179 h 112644"/>
                <a:gd name="connsiteX1" fmla="*/ 2735 w 112625"/>
                <a:gd name="connsiteY1" fmla="*/ 40462 h 112644"/>
                <a:gd name="connsiteX2" fmla="*/ 2735 w 112625"/>
                <a:gd name="connsiteY2" fmla="*/ 27291 h 112644"/>
                <a:gd name="connsiteX3" fmla="*/ 27328 w 112625"/>
                <a:gd name="connsiteY3" fmla="*/ 2735 h 112644"/>
                <a:gd name="connsiteX4" fmla="*/ 40462 w 112625"/>
                <a:gd name="connsiteY4" fmla="*/ 2735 h 112644"/>
                <a:gd name="connsiteX5" fmla="*/ 40462 w 112625"/>
                <a:gd name="connsiteY5" fmla="*/ 15906 h 112644"/>
                <a:gd name="connsiteX6" fmla="*/ 15906 w 112625"/>
                <a:gd name="connsiteY6" fmla="*/ 40462 h 112644"/>
                <a:gd name="connsiteX7" fmla="*/ 9320 w 112625"/>
                <a:gd name="connsiteY7" fmla="*/ 43179 h 112644"/>
                <a:gd name="connsiteX8" fmla="*/ 78786 w 112625"/>
                <a:gd name="connsiteY8" fmla="*/ 112645 h 112644"/>
                <a:gd name="connsiteX9" fmla="*/ 72200 w 112625"/>
                <a:gd name="connsiteY9" fmla="*/ 109928 h 112644"/>
                <a:gd name="connsiteX10" fmla="*/ 72200 w 112625"/>
                <a:gd name="connsiteY10" fmla="*/ 96757 h 112644"/>
                <a:gd name="connsiteX11" fmla="*/ 96757 w 112625"/>
                <a:gd name="connsiteY11" fmla="*/ 72200 h 112644"/>
                <a:gd name="connsiteX12" fmla="*/ 109891 w 112625"/>
                <a:gd name="connsiteY12" fmla="*/ 72200 h 112644"/>
                <a:gd name="connsiteX13" fmla="*/ 109891 w 112625"/>
                <a:gd name="connsiteY13" fmla="*/ 85334 h 112644"/>
                <a:gd name="connsiteX14" fmla="*/ 85334 w 112625"/>
                <a:gd name="connsiteY14" fmla="*/ 109928 h 112644"/>
                <a:gd name="connsiteX15" fmla="*/ 78786 w 112625"/>
                <a:gd name="connsiteY15" fmla="*/ 112645 h 11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2625" h="112644">
                  <a:moveTo>
                    <a:pt x="9320" y="43179"/>
                  </a:moveTo>
                  <a:cubicBezTo>
                    <a:pt x="6939" y="43179"/>
                    <a:pt x="4558" y="42286"/>
                    <a:pt x="2735" y="40462"/>
                  </a:cubicBezTo>
                  <a:cubicBezTo>
                    <a:pt x="-912" y="36816"/>
                    <a:pt x="-912" y="30937"/>
                    <a:pt x="2735" y="27291"/>
                  </a:cubicBezTo>
                  <a:lnTo>
                    <a:pt x="27328" y="2735"/>
                  </a:lnTo>
                  <a:cubicBezTo>
                    <a:pt x="30974" y="-912"/>
                    <a:pt x="36853" y="-912"/>
                    <a:pt x="40462" y="2735"/>
                  </a:cubicBezTo>
                  <a:cubicBezTo>
                    <a:pt x="44108" y="6344"/>
                    <a:pt x="44108" y="12260"/>
                    <a:pt x="40462" y="15906"/>
                  </a:cubicBezTo>
                  <a:lnTo>
                    <a:pt x="15906" y="40462"/>
                  </a:lnTo>
                  <a:cubicBezTo>
                    <a:pt x="14083" y="42248"/>
                    <a:pt x="11701" y="43179"/>
                    <a:pt x="9320" y="43179"/>
                  </a:cubicBezTo>
                  <a:close/>
                  <a:moveTo>
                    <a:pt x="78786" y="112645"/>
                  </a:moveTo>
                  <a:cubicBezTo>
                    <a:pt x="76405" y="112645"/>
                    <a:pt x="74024" y="111752"/>
                    <a:pt x="72200" y="109928"/>
                  </a:cubicBezTo>
                  <a:cubicBezTo>
                    <a:pt x="68554" y="106282"/>
                    <a:pt x="68554" y="100403"/>
                    <a:pt x="72200" y="96757"/>
                  </a:cubicBezTo>
                  <a:lnTo>
                    <a:pt x="96757" y="72200"/>
                  </a:lnTo>
                  <a:cubicBezTo>
                    <a:pt x="100403" y="68554"/>
                    <a:pt x="106282" y="68554"/>
                    <a:pt x="109891" y="72200"/>
                  </a:cubicBezTo>
                  <a:cubicBezTo>
                    <a:pt x="113537" y="75810"/>
                    <a:pt x="113537" y="81725"/>
                    <a:pt x="109891" y="85334"/>
                  </a:cubicBezTo>
                  <a:lnTo>
                    <a:pt x="85334" y="109928"/>
                  </a:lnTo>
                  <a:cubicBezTo>
                    <a:pt x="83549" y="111714"/>
                    <a:pt x="81130" y="112645"/>
                    <a:pt x="78786" y="1126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27" name="Forma Livre: Forma 26">
              <a:extLst>
                <a:ext uri="{FF2B5EF4-FFF2-40B4-BE49-F238E27FC236}">
                  <a16:creationId xmlns:a16="http://schemas.microsoft.com/office/drawing/2014/main" id="{7083C414-6BDF-969D-4B33-70F47639647E}"/>
                </a:ext>
              </a:extLst>
            </p:cNvPr>
            <p:cNvSpPr/>
            <p:nvPr/>
          </p:nvSpPr>
          <p:spPr>
            <a:xfrm>
              <a:off x="6053644" y="3401767"/>
              <a:ext cx="118597" cy="118615"/>
            </a:xfrm>
            <a:custGeom>
              <a:avLst/>
              <a:gdLst>
                <a:gd name="connsiteX0" fmla="*/ 19134 w 118597"/>
                <a:gd name="connsiteY0" fmla="*/ 31737 h 118615"/>
                <a:gd name="connsiteX1" fmla="*/ 86925 w 118597"/>
                <a:gd name="connsiteY1" fmla="*/ 99529 h 118615"/>
                <a:gd name="connsiteX2" fmla="*/ 99575 w 118597"/>
                <a:gd name="connsiteY2" fmla="*/ 86878 h 118615"/>
                <a:gd name="connsiteX3" fmla="*/ 31747 w 118597"/>
                <a:gd name="connsiteY3" fmla="*/ 19087 h 118615"/>
                <a:gd name="connsiteX4" fmla="*/ 86925 w 118597"/>
                <a:gd name="connsiteY4" fmla="*/ 118616 h 118615"/>
                <a:gd name="connsiteX5" fmla="*/ 74572 w 118597"/>
                <a:gd name="connsiteY5" fmla="*/ 113518 h 118615"/>
                <a:gd name="connsiteX6" fmla="*/ 5106 w 118597"/>
                <a:gd name="connsiteY6" fmla="*/ 44052 h 118615"/>
                <a:gd name="connsiteX7" fmla="*/ 5106 w 118597"/>
                <a:gd name="connsiteY7" fmla="*/ 19384 h 118615"/>
                <a:gd name="connsiteX8" fmla="*/ 19394 w 118597"/>
                <a:gd name="connsiteY8" fmla="*/ 5097 h 118615"/>
                <a:gd name="connsiteX9" fmla="*/ 31710 w 118597"/>
                <a:gd name="connsiteY9" fmla="*/ 0 h 118615"/>
                <a:gd name="connsiteX10" fmla="*/ 44063 w 118597"/>
                <a:gd name="connsiteY10" fmla="*/ 5097 h 118615"/>
                <a:gd name="connsiteX11" fmla="*/ 113491 w 118597"/>
                <a:gd name="connsiteY11" fmla="*/ 74563 h 118615"/>
                <a:gd name="connsiteX12" fmla="*/ 113491 w 118597"/>
                <a:gd name="connsiteY12" fmla="*/ 99231 h 118615"/>
                <a:gd name="connsiteX13" fmla="*/ 99204 w 118597"/>
                <a:gd name="connsiteY13" fmla="*/ 113518 h 118615"/>
                <a:gd name="connsiteX14" fmla="*/ 86888 w 118597"/>
                <a:gd name="connsiteY14" fmla="*/ 118616 h 118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597" h="118615">
                  <a:moveTo>
                    <a:pt x="19134" y="31737"/>
                  </a:moveTo>
                  <a:lnTo>
                    <a:pt x="86925" y="99529"/>
                  </a:lnTo>
                  <a:lnTo>
                    <a:pt x="99575" y="86878"/>
                  </a:lnTo>
                  <a:lnTo>
                    <a:pt x="31747" y="19087"/>
                  </a:lnTo>
                  <a:close/>
                  <a:moveTo>
                    <a:pt x="86925" y="118616"/>
                  </a:moveTo>
                  <a:cubicBezTo>
                    <a:pt x="82460" y="118616"/>
                    <a:pt x="77995" y="116904"/>
                    <a:pt x="74572" y="113518"/>
                  </a:cubicBezTo>
                  <a:lnTo>
                    <a:pt x="5106" y="44052"/>
                  </a:lnTo>
                  <a:cubicBezTo>
                    <a:pt x="-1702" y="37244"/>
                    <a:pt x="-1702" y="26193"/>
                    <a:pt x="5106" y="19384"/>
                  </a:cubicBezTo>
                  <a:lnTo>
                    <a:pt x="19394" y="5097"/>
                  </a:lnTo>
                  <a:cubicBezTo>
                    <a:pt x="22668" y="1786"/>
                    <a:pt x="27059" y="0"/>
                    <a:pt x="31710" y="0"/>
                  </a:cubicBezTo>
                  <a:cubicBezTo>
                    <a:pt x="36398" y="0"/>
                    <a:pt x="40751" y="1786"/>
                    <a:pt x="44063" y="5097"/>
                  </a:cubicBezTo>
                  <a:lnTo>
                    <a:pt x="113491" y="74563"/>
                  </a:lnTo>
                  <a:cubicBezTo>
                    <a:pt x="120300" y="81372"/>
                    <a:pt x="120300" y="92422"/>
                    <a:pt x="113491" y="99231"/>
                  </a:cubicBezTo>
                  <a:lnTo>
                    <a:pt x="99204" y="113518"/>
                  </a:lnTo>
                  <a:cubicBezTo>
                    <a:pt x="95818" y="116904"/>
                    <a:pt x="91353" y="118616"/>
                    <a:pt x="86888" y="1186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28" name="Forma Livre: Forma 27">
              <a:extLst>
                <a:ext uri="{FF2B5EF4-FFF2-40B4-BE49-F238E27FC236}">
                  <a16:creationId xmlns:a16="http://schemas.microsoft.com/office/drawing/2014/main" id="{7ED8161D-69E2-898B-2F70-B0257751DE03}"/>
                </a:ext>
              </a:extLst>
            </p:cNvPr>
            <p:cNvSpPr/>
            <p:nvPr/>
          </p:nvSpPr>
          <p:spPr>
            <a:xfrm>
              <a:off x="6037494" y="3433133"/>
              <a:ext cx="103527" cy="103509"/>
            </a:xfrm>
            <a:custGeom>
              <a:avLst/>
              <a:gdLst>
                <a:gd name="connsiteX0" fmla="*/ 75735 w 103527"/>
                <a:gd name="connsiteY0" fmla="*/ 103472 h 103509"/>
                <a:gd name="connsiteX1" fmla="*/ 63419 w 103527"/>
                <a:gd name="connsiteY1" fmla="*/ 98374 h 103509"/>
                <a:gd name="connsiteX2" fmla="*/ 5078 w 103527"/>
                <a:gd name="connsiteY2" fmla="*/ 40034 h 103509"/>
                <a:gd name="connsiteX3" fmla="*/ 5078 w 103527"/>
                <a:gd name="connsiteY3" fmla="*/ 15403 h 103509"/>
                <a:gd name="connsiteX4" fmla="*/ 15385 w 103527"/>
                <a:gd name="connsiteY4" fmla="*/ 5097 h 103509"/>
                <a:gd name="connsiteX5" fmla="*/ 27737 w 103527"/>
                <a:gd name="connsiteY5" fmla="*/ 0 h 103509"/>
                <a:gd name="connsiteX6" fmla="*/ 40053 w 103527"/>
                <a:gd name="connsiteY6" fmla="*/ 5097 h 103509"/>
                <a:gd name="connsiteX7" fmla="*/ 40053 w 103527"/>
                <a:gd name="connsiteY7" fmla="*/ 18268 h 103509"/>
                <a:gd name="connsiteX8" fmla="*/ 27775 w 103527"/>
                <a:gd name="connsiteY8" fmla="*/ 19013 h 103509"/>
                <a:gd name="connsiteX9" fmla="*/ 19105 w 103527"/>
                <a:gd name="connsiteY9" fmla="*/ 27719 h 103509"/>
                <a:gd name="connsiteX10" fmla="*/ 75772 w 103527"/>
                <a:gd name="connsiteY10" fmla="*/ 84385 h 103509"/>
                <a:gd name="connsiteX11" fmla="*/ 84478 w 103527"/>
                <a:gd name="connsiteY11" fmla="*/ 75716 h 103509"/>
                <a:gd name="connsiteX12" fmla="*/ 85222 w 103527"/>
                <a:gd name="connsiteY12" fmla="*/ 63437 h 103509"/>
                <a:gd name="connsiteX13" fmla="*/ 98393 w 103527"/>
                <a:gd name="connsiteY13" fmla="*/ 63437 h 103509"/>
                <a:gd name="connsiteX14" fmla="*/ 103528 w 103527"/>
                <a:gd name="connsiteY14" fmla="*/ 75753 h 103509"/>
                <a:gd name="connsiteX15" fmla="*/ 98393 w 103527"/>
                <a:gd name="connsiteY15" fmla="*/ 88106 h 103509"/>
                <a:gd name="connsiteX16" fmla="*/ 88124 w 103527"/>
                <a:gd name="connsiteY16" fmla="*/ 98412 h 103509"/>
                <a:gd name="connsiteX17" fmla="*/ 75771 w 103527"/>
                <a:gd name="connsiteY17" fmla="*/ 103509 h 10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3527" h="103509">
                  <a:moveTo>
                    <a:pt x="75735" y="103472"/>
                  </a:moveTo>
                  <a:cubicBezTo>
                    <a:pt x="71084" y="103472"/>
                    <a:pt x="66694" y="101649"/>
                    <a:pt x="63419" y="98374"/>
                  </a:cubicBezTo>
                  <a:lnTo>
                    <a:pt x="5078" y="40034"/>
                  </a:lnTo>
                  <a:cubicBezTo>
                    <a:pt x="-1693" y="33225"/>
                    <a:pt x="-1693" y="22174"/>
                    <a:pt x="5078" y="15403"/>
                  </a:cubicBezTo>
                  <a:lnTo>
                    <a:pt x="15385" y="5097"/>
                  </a:lnTo>
                  <a:cubicBezTo>
                    <a:pt x="18696" y="1786"/>
                    <a:pt x="23049" y="0"/>
                    <a:pt x="27737" y="0"/>
                  </a:cubicBezTo>
                  <a:cubicBezTo>
                    <a:pt x="32389" y="0"/>
                    <a:pt x="36779" y="1786"/>
                    <a:pt x="40053" y="5097"/>
                  </a:cubicBezTo>
                  <a:cubicBezTo>
                    <a:pt x="43662" y="8707"/>
                    <a:pt x="43662" y="14622"/>
                    <a:pt x="40053" y="18268"/>
                  </a:cubicBezTo>
                  <a:cubicBezTo>
                    <a:pt x="36705" y="21617"/>
                    <a:pt x="31422" y="21878"/>
                    <a:pt x="27775" y="19013"/>
                  </a:cubicBezTo>
                  <a:lnTo>
                    <a:pt x="19105" y="27719"/>
                  </a:lnTo>
                  <a:lnTo>
                    <a:pt x="75772" y="84385"/>
                  </a:lnTo>
                  <a:lnTo>
                    <a:pt x="84478" y="75716"/>
                  </a:lnTo>
                  <a:cubicBezTo>
                    <a:pt x="81613" y="72070"/>
                    <a:pt x="81874" y="66786"/>
                    <a:pt x="85222" y="63437"/>
                  </a:cubicBezTo>
                  <a:cubicBezTo>
                    <a:pt x="88868" y="59828"/>
                    <a:pt x="94747" y="59828"/>
                    <a:pt x="98393" y="63437"/>
                  </a:cubicBezTo>
                  <a:cubicBezTo>
                    <a:pt x="101705" y="66748"/>
                    <a:pt x="103528" y="71102"/>
                    <a:pt x="103528" y="75753"/>
                  </a:cubicBezTo>
                  <a:cubicBezTo>
                    <a:pt x="103528" y="80404"/>
                    <a:pt x="101705" y="84794"/>
                    <a:pt x="98393" y="88106"/>
                  </a:cubicBezTo>
                  <a:lnTo>
                    <a:pt x="88124" y="98412"/>
                  </a:lnTo>
                  <a:cubicBezTo>
                    <a:pt x="84813" y="101686"/>
                    <a:pt x="80459" y="103509"/>
                    <a:pt x="75771" y="1035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29" name="Forma Livre: Forma 28">
              <a:extLst>
                <a:ext uri="{FF2B5EF4-FFF2-40B4-BE49-F238E27FC236}">
                  <a16:creationId xmlns:a16="http://schemas.microsoft.com/office/drawing/2014/main" id="{02695965-392A-30AC-D58E-6A91480A383A}"/>
                </a:ext>
              </a:extLst>
            </p:cNvPr>
            <p:cNvSpPr/>
            <p:nvPr/>
          </p:nvSpPr>
          <p:spPr>
            <a:xfrm>
              <a:off x="5996097" y="3585638"/>
              <a:ext cx="215581" cy="64553"/>
            </a:xfrm>
            <a:custGeom>
              <a:avLst/>
              <a:gdLst>
                <a:gd name="connsiteX0" fmla="*/ 22027 w 215581"/>
                <a:gd name="connsiteY0" fmla="*/ 18640 h 64553"/>
                <a:gd name="connsiteX1" fmla="*/ 18603 w 215581"/>
                <a:gd name="connsiteY1" fmla="*/ 22064 h 64553"/>
                <a:gd name="connsiteX2" fmla="*/ 18603 w 215581"/>
                <a:gd name="connsiteY2" fmla="*/ 42564 h 64553"/>
                <a:gd name="connsiteX3" fmla="*/ 22027 w 215581"/>
                <a:gd name="connsiteY3" fmla="*/ 45988 h 64553"/>
                <a:gd name="connsiteX4" fmla="*/ 193629 w 215581"/>
                <a:gd name="connsiteY4" fmla="*/ 45988 h 64553"/>
                <a:gd name="connsiteX5" fmla="*/ 197052 w 215581"/>
                <a:gd name="connsiteY5" fmla="*/ 42564 h 64553"/>
                <a:gd name="connsiteX6" fmla="*/ 197052 w 215581"/>
                <a:gd name="connsiteY6" fmla="*/ 22064 h 64553"/>
                <a:gd name="connsiteX7" fmla="*/ 193629 w 215581"/>
                <a:gd name="connsiteY7" fmla="*/ 18640 h 64553"/>
                <a:gd name="connsiteX8" fmla="*/ 193629 w 215581"/>
                <a:gd name="connsiteY8" fmla="*/ 64554 h 64553"/>
                <a:gd name="connsiteX9" fmla="*/ 22027 w 215581"/>
                <a:gd name="connsiteY9" fmla="*/ 64554 h 64553"/>
                <a:gd name="connsiteX10" fmla="*/ 0 w 215581"/>
                <a:gd name="connsiteY10" fmla="*/ 42527 h 64553"/>
                <a:gd name="connsiteX11" fmla="*/ 0 w 215581"/>
                <a:gd name="connsiteY11" fmla="*/ 22027 h 64553"/>
                <a:gd name="connsiteX12" fmla="*/ 21989 w 215581"/>
                <a:gd name="connsiteY12" fmla="*/ 0 h 64553"/>
                <a:gd name="connsiteX13" fmla="*/ 193592 w 215581"/>
                <a:gd name="connsiteY13" fmla="*/ 0 h 64553"/>
                <a:gd name="connsiteX14" fmla="*/ 215581 w 215581"/>
                <a:gd name="connsiteY14" fmla="*/ 22027 h 64553"/>
                <a:gd name="connsiteX15" fmla="*/ 215581 w 215581"/>
                <a:gd name="connsiteY15" fmla="*/ 42527 h 64553"/>
                <a:gd name="connsiteX16" fmla="*/ 193555 w 215581"/>
                <a:gd name="connsiteY16" fmla="*/ 64554 h 64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5581" h="64553">
                  <a:moveTo>
                    <a:pt x="22027" y="18640"/>
                  </a:moveTo>
                  <a:cubicBezTo>
                    <a:pt x="20203" y="18640"/>
                    <a:pt x="18603" y="20203"/>
                    <a:pt x="18603" y="22064"/>
                  </a:cubicBezTo>
                  <a:lnTo>
                    <a:pt x="18603" y="42564"/>
                  </a:lnTo>
                  <a:cubicBezTo>
                    <a:pt x="18603" y="44425"/>
                    <a:pt x="20166" y="45988"/>
                    <a:pt x="22027" y="45988"/>
                  </a:cubicBezTo>
                  <a:lnTo>
                    <a:pt x="193629" y="45988"/>
                  </a:lnTo>
                  <a:cubicBezTo>
                    <a:pt x="195452" y="45988"/>
                    <a:pt x="197052" y="44425"/>
                    <a:pt x="197052" y="42564"/>
                  </a:cubicBezTo>
                  <a:lnTo>
                    <a:pt x="197052" y="22064"/>
                  </a:lnTo>
                  <a:cubicBezTo>
                    <a:pt x="197052" y="20241"/>
                    <a:pt x="195489" y="18640"/>
                    <a:pt x="193629" y="18640"/>
                  </a:cubicBezTo>
                  <a:close/>
                  <a:moveTo>
                    <a:pt x="193629" y="64554"/>
                  </a:moveTo>
                  <a:lnTo>
                    <a:pt x="22027" y="64554"/>
                  </a:lnTo>
                  <a:cubicBezTo>
                    <a:pt x="9897" y="64554"/>
                    <a:pt x="0" y="54694"/>
                    <a:pt x="0" y="42527"/>
                  </a:cubicBezTo>
                  <a:lnTo>
                    <a:pt x="0" y="22027"/>
                  </a:lnTo>
                  <a:cubicBezTo>
                    <a:pt x="0" y="9897"/>
                    <a:pt x="9860" y="0"/>
                    <a:pt x="21989" y="0"/>
                  </a:cubicBezTo>
                  <a:lnTo>
                    <a:pt x="193592" y="0"/>
                  </a:lnTo>
                  <a:cubicBezTo>
                    <a:pt x="205721" y="0"/>
                    <a:pt x="215581" y="9897"/>
                    <a:pt x="215581" y="22027"/>
                  </a:cubicBezTo>
                  <a:lnTo>
                    <a:pt x="215581" y="42527"/>
                  </a:lnTo>
                  <a:cubicBezTo>
                    <a:pt x="215581" y="54694"/>
                    <a:pt x="205684" y="64554"/>
                    <a:pt x="193555" y="645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30" name="Forma Livre: Forma 29">
              <a:extLst>
                <a:ext uri="{FF2B5EF4-FFF2-40B4-BE49-F238E27FC236}">
                  <a16:creationId xmlns:a16="http://schemas.microsoft.com/office/drawing/2014/main" id="{6A957FAB-48B5-F779-EF1D-314AE6AD5360}"/>
                </a:ext>
              </a:extLst>
            </p:cNvPr>
            <p:cNvSpPr/>
            <p:nvPr/>
          </p:nvSpPr>
          <p:spPr>
            <a:xfrm>
              <a:off x="6010355" y="3549807"/>
              <a:ext cx="187261" cy="54470"/>
            </a:xfrm>
            <a:custGeom>
              <a:avLst/>
              <a:gdLst>
                <a:gd name="connsiteX0" fmla="*/ 167988 w 187261"/>
                <a:gd name="connsiteY0" fmla="*/ 54471 h 54470"/>
                <a:gd name="connsiteX1" fmla="*/ 158686 w 187261"/>
                <a:gd name="connsiteY1" fmla="*/ 45169 h 54470"/>
                <a:gd name="connsiteX2" fmla="*/ 167988 w 187261"/>
                <a:gd name="connsiteY2" fmla="*/ 35867 h 54470"/>
                <a:gd name="connsiteX3" fmla="*/ 168620 w 187261"/>
                <a:gd name="connsiteY3" fmla="*/ 35235 h 54470"/>
                <a:gd name="connsiteX4" fmla="*/ 168620 w 187261"/>
                <a:gd name="connsiteY4" fmla="*/ 19236 h 54470"/>
                <a:gd name="connsiteX5" fmla="*/ 167988 w 187261"/>
                <a:gd name="connsiteY5" fmla="*/ 18603 h 54470"/>
                <a:gd name="connsiteX6" fmla="*/ 19236 w 187261"/>
                <a:gd name="connsiteY6" fmla="*/ 18603 h 54470"/>
                <a:gd name="connsiteX7" fmla="*/ 18603 w 187261"/>
                <a:gd name="connsiteY7" fmla="*/ 19236 h 54470"/>
                <a:gd name="connsiteX8" fmla="*/ 18603 w 187261"/>
                <a:gd name="connsiteY8" fmla="*/ 35235 h 54470"/>
                <a:gd name="connsiteX9" fmla="*/ 19236 w 187261"/>
                <a:gd name="connsiteY9" fmla="*/ 35867 h 54470"/>
                <a:gd name="connsiteX10" fmla="*/ 28538 w 187261"/>
                <a:gd name="connsiteY10" fmla="*/ 45169 h 54470"/>
                <a:gd name="connsiteX11" fmla="*/ 19236 w 187261"/>
                <a:gd name="connsiteY11" fmla="*/ 54471 h 54470"/>
                <a:gd name="connsiteX12" fmla="*/ 0 w 187261"/>
                <a:gd name="connsiteY12" fmla="*/ 35235 h 54470"/>
                <a:gd name="connsiteX13" fmla="*/ 0 w 187261"/>
                <a:gd name="connsiteY13" fmla="*/ 19236 h 54470"/>
                <a:gd name="connsiteX14" fmla="*/ 19236 w 187261"/>
                <a:gd name="connsiteY14" fmla="*/ 0 h 54470"/>
                <a:gd name="connsiteX15" fmla="*/ 168026 w 187261"/>
                <a:gd name="connsiteY15" fmla="*/ 0 h 54470"/>
                <a:gd name="connsiteX16" fmla="*/ 187262 w 187261"/>
                <a:gd name="connsiteY16" fmla="*/ 19236 h 54470"/>
                <a:gd name="connsiteX17" fmla="*/ 187262 w 187261"/>
                <a:gd name="connsiteY17" fmla="*/ 35235 h 54470"/>
                <a:gd name="connsiteX18" fmla="*/ 168026 w 187261"/>
                <a:gd name="connsiteY18" fmla="*/ 54471 h 54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7261" h="54470">
                  <a:moveTo>
                    <a:pt x="167988" y="54471"/>
                  </a:moveTo>
                  <a:cubicBezTo>
                    <a:pt x="162816" y="54471"/>
                    <a:pt x="158686" y="50303"/>
                    <a:pt x="158686" y="45169"/>
                  </a:cubicBezTo>
                  <a:cubicBezTo>
                    <a:pt x="158686" y="40035"/>
                    <a:pt x="162816" y="35867"/>
                    <a:pt x="167988" y="35867"/>
                  </a:cubicBezTo>
                  <a:cubicBezTo>
                    <a:pt x="168286" y="35867"/>
                    <a:pt x="168620" y="35569"/>
                    <a:pt x="168620" y="35235"/>
                  </a:cubicBezTo>
                  <a:lnTo>
                    <a:pt x="168620" y="19236"/>
                  </a:lnTo>
                  <a:cubicBezTo>
                    <a:pt x="168620" y="18901"/>
                    <a:pt x="168323" y="18603"/>
                    <a:pt x="167988" y="18603"/>
                  </a:cubicBezTo>
                  <a:lnTo>
                    <a:pt x="19236" y="18603"/>
                  </a:lnTo>
                  <a:cubicBezTo>
                    <a:pt x="18900" y="18603"/>
                    <a:pt x="18603" y="18901"/>
                    <a:pt x="18603" y="19236"/>
                  </a:cubicBezTo>
                  <a:lnTo>
                    <a:pt x="18603" y="35235"/>
                  </a:lnTo>
                  <a:cubicBezTo>
                    <a:pt x="18603" y="35569"/>
                    <a:pt x="18900" y="35867"/>
                    <a:pt x="19236" y="35867"/>
                  </a:cubicBezTo>
                  <a:cubicBezTo>
                    <a:pt x="24408" y="35867"/>
                    <a:pt x="28538" y="40035"/>
                    <a:pt x="28538" y="45169"/>
                  </a:cubicBezTo>
                  <a:cubicBezTo>
                    <a:pt x="28538" y="50303"/>
                    <a:pt x="24408" y="54471"/>
                    <a:pt x="19236" y="54471"/>
                  </a:cubicBezTo>
                  <a:cubicBezTo>
                    <a:pt x="8632" y="54471"/>
                    <a:pt x="0" y="45839"/>
                    <a:pt x="0" y="35235"/>
                  </a:cubicBezTo>
                  <a:lnTo>
                    <a:pt x="0" y="19236"/>
                  </a:lnTo>
                  <a:cubicBezTo>
                    <a:pt x="0" y="8632"/>
                    <a:pt x="8632" y="0"/>
                    <a:pt x="19236" y="0"/>
                  </a:cubicBezTo>
                  <a:lnTo>
                    <a:pt x="168026" y="0"/>
                  </a:lnTo>
                  <a:cubicBezTo>
                    <a:pt x="178630" y="0"/>
                    <a:pt x="187262" y="8632"/>
                    <a:pt x="187262" y="19236"/>
                  </a:cubicBezTo>
                  <a:lnTo>
                    <a:pt x="187262" y="35235"/>
                  </a:lnTo>
                  <a:cubicBezTo>
                    <a:pt x="187262" y="45839"/>
                    <a:pt x="178630" y="54471"/>
                    <a:pt x="168026" y="544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31" name="Forma Livre: Forma 30">
              <a:extLst>
                <a:ext uri="{FF2B5EF4-FFF2-40B4-BE49-F238E27FC236}">
                  <a16:creationId xmlns:a16="http://schemas.microsoft.com/office/drawing/2014/main" id="{7ECFA3B1-69F6-95A5-C935-218FFBA3DFF0}"/>
                </a:ext>
              </a:extLst>
            </p:cNvPr>
            <p:cNvSpPr/>
            <p:nvPr/>
          </p:nvSpPr>
          <p:spPr>
            <a:xfrm>
              <a:off x="5663131" y="2927145"/>
              <a:ext cx="633160" cy="761187"/>
            </a:xfrm>
            <a:custGeom>
              <a:avLst/>
              <a:gdLst>
                <a:gd name="connsiteX0" fmla="*/ 623855 w 633160"/>
                <a:gd name="connsiteY0" fmla="*/ 384801 h 761187"/>
                <a:gd name="connsiteX1" fmla="*/ 614553 w 633160"/>
                <a:gd name="connsiteY1" fmla="*/ 375499 h 761187"/>
                <a:gd name="connsiteX2" fmla="*/ 614553 w 633160"/>
                <a:gd name="connsiteY2" fmla="*/ 18607 h 761187"/>
                <a:gd name="connsiteX3" fmla="*/ 433730 w 633160"/>
                <a:gd name="connsiteY3" fmla="*/ 18607 h 761187"/>
                <a:gd name="connsiteX4" fmla="*/ 424429 w 633160"/>
                <a:gd name="connsiteY4" fmla="*/ 9306 h 761187"/>
                <a:gd name="connsiteX5" fmla="*/ 433730 w 633160"/>
                <a:gd name="connsiteY5" fmla="*/ 4 h 761187"/>
                <a:gd name="connsiteX6" fmla="*/ 623859 w 633160"/>
                <a:gd name="connsiteY6" fmla="*/ 4 h 761187"/>
                <a:gd name="connsiteX7" fmla="*/ 633161 w 633160"/>
                <a:gd name="connsiteY7" fmla="*/ 9306 h 761187"/>
                <a:gd name="connsiteX8" fmla="*/ 633161 w 633160"/>
                <a:gd name="connsiteY8" fmla="*/ 375495 h 761187"/>
                <a:gd name="connsiteX9" fmla="*/ 623859 w 633160"/>
                <a:gd name="connsiteY9" fmla="*/ 384796 h 761187"/>
                <a:gd name="connsiteX10" fmla="*/ 623855 w 633160"/>
                <a:gd name="connsiteY10" fmla="*/ 545793 h 761187"/>
                <a:gd name="connsiteX11" fmla="*/ 614553 w 633160"/>
                <a:gd name="connsiteY11" fmla="*/ 536491 h 761187"/>
                <a:gd name="connsiteX12" fmla="*/ 614553 w 633160"/>
                <a:gd name="connsiteY12" fmla="*/ 440907 h 761187"/>
                <a:gd name="connsiteX13" fmla="*/ 623855 w 633160"/>
                <a:gd name="connsiteY13" fmla="*/ 431606 h 761187"/>
                <a:gd name="connsiteX14" fmla="*/ 633157 w 633160"/>
                <a:gd name="connsiteY14" fmla="*/ 440907 h 761187"/>
                <a:gd name="connsiteX15" fmla="*/ 633157 w 633160"/>
                <a:gd name="connsiteY15" fmla="*/ 536491 h 761187"/>
                <a:gd name="connsiteX16" fmla="*/ 623855 w 633160"/>
                <a:gd name="connsiteY16" fmla="*/ 545793 h 761187"/>
                <a:gd name="connsiteX17" fmla="*/ 623855 w 633160"/>
                <a:gd name="connsiteY17" fmla="*/ 761182 h 761187"/>
                <a:gd name="connsiteX18" fmla="*/ 9302 w 633160"/>
                <a:gd name="connsiteY18" fmla="*/ 761182 h 761187"/>
                <a:gd name="connsiteX19" fmla="*/ 0 w 633160"/>
                <a:gd name="connsiteY19" fmla="*/ 751880 h 761187"/>
                <a:gd name="connsiteX20" fmla="*/ 0 w 633160"/>
                <a:gd name="connsiteY20" fmla="*/ 9301 h 761187"/>
                <a:gd name="connsiteX21" fmla="*/ 9302 w 633160"/>
                <a:gd name="connsiteY21" fmla="*/ 0 h 761187"/>
                <a:gd name="connsiteX22" fmla="*/ 199430 w 633160"/>
                <a:gd name="connsiteY22" fmla="*/ 0 h 761187"/>
                <a:gd name="connsiteX23" fmla="*/ 208732 w 633160"/>
                <a:gd name="connsiteY23" fmla="*/ 9301 h 761187"/>
                <a:gd name="connsiteX24" fmla="*/ 199430 w 633160"/>
                <a:gd name="connsiteY24" fmla="*/ 18603 h 761187"/>
                <a:gd name="connsiteX25" fmla="*/ 18608 w 633160"/>
                <a:gd name="connsiteY25" fmla="*/ 18603 h 761187"/>
                <a:gd name="connsiteX26" fmla="*/ 18608 w 633160"/>
                <a:gd name="connsiteY26" fmla="*/ 742580 h 761187"/>
                <a:gd name="connsiteX27" fmla="*/ 614549 w 633160"/>
                <a:gd name="connsiteY27" fmla="*/ 742580 h 761187"/>
                <a:gd name="connsiteX28" fmla="*/ 614549 w 633160"/>
                <a:gd name="connsiteY28" fmla="*/ 604467 h 761187"/>
                <a:gd name="connsiteX29" fmla="*/ 623851 w 633160"/>
                <a:gd name="connsiteY29" fmla="*/ 595165 h 761187"/>
                <a:gd name="connsiteX30" fmla="*/ 633152 w 633160"/>
                <a:gd name="connsiteY30" fmla="*/ 604467 h 761187"/>
                <a:gd name="connsiteX31" fmla="*/ 633152 w 633160"/>
                <a:gd name="connsiteY31" fmla="*/ 751885 h 761187"/>
                <a:gd name="connsiteX32" fmla="*/ 623851 w 633160"/>
                <a:gd name="connsiteY32" fmla="*/ 761188 h 761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33160" h="761187">
                  <a:moveTo>
                    <a:pt x="623855" y="384801"/>
                  </a:moveTo>
                  <a:cubicBezTo>
                    <a:pt x="618720" y="384801"/>
                    <a:pt x="614553" y="380634"/>
                    <a:pt x="614553" y="375499"/>
                  </a:cubicBezTo>
                  <a:lnTo>
                    <a:pt x="614553" y="18607"/>
                  </a:lnTo>
                  <a:lnTo>
                    <a:pt x="433730" y="18607"/>
                  </a:lnTo>
                  <a:cubicBezTo>
                    <a:pt x="428596" y="18607"/>
                    <a:pt x="424429" y="14440"/>
                    <a:pt x="424429" y="9306"/>
                  </a:cubicBezTo>
                  <a:cubicBezTo>
                    <a:pt x="424429" y="4171"/>
                    <a:pt x="428596" y="4"/>
                    <a:pt x="433730" y="4"/>
                  </a:cubicBezTo>
                  <a:lnTo>
                    <a:pt x="623859" y="4"/>
                  </a:lnTo>
                  <a:cubicBezTo>
                    <a:pt x="628994" y="4"/>
                    <a:pt x="633161" y="4171"/>
                    <a:pt x="633161" y="9306"/>
                  </a:cubicBezTo>
                  <a:lnTo>
                    <a:pt x="633161" y="375495"/>
                  </a:lnTo>
                  <a:cubicBezTo>
                    <a:pt x="633161" y="380629"/>
                    <a:pt x="628994" y="384796"/>
                    <a:pt x="623859" y="384796"/>
                  </a:cubicBezTo>
                  <a:close/>
                  <a:moveTo>
                    <a:pt x="623855" y="545793"/>
                  </a:moveTo>
                  <a:cubicBezTo>
                    <a:pt x="618720" y="545793"/>
                    <a:pt x="614553" y="541626"/>
                    <a:pt x="614553" y="536491"/>
                  </a:cubicBezTo>
                  <a:lnTo>
                    <a:pt x="614553" y="440907"/>
                  </a:lnTo>
                  <a:cubicBezTo>
                    <a:pt x="614553" y="435774"/>
                    <a:pt x="618720" y="431606"/>
                    <a:pt x="623855" y="431606"/>
                  </a:cubicBezTo>
                  <a:cubicBezTo>
                    <a:pt x="629027" y="431606"/>
                    <a:pt x="633157" y="435774"/>
                    <a:pt x="633157" y="440907"/>
                  </a:cubicBezTo>
                  <a:lnTo>
                    <a:pt x="633157" y="536491"/>
                  </a:lnTo>
                  <a:cubicBezTo>
                    <a:pt x="633157" y="541626"/>
                    <a:pt x="628990" y="545793"/>
                    <a:pt x="623855" y="545793"/>
                  </a:cubicBezTo>
                  <a:close/>
                  <a:moveTo>
                    <a:pt x="623855" y="761182"/>
                  </a:moveTo>
                  <a:lnTo>
                    <a:pt x="9302" y="761182"/>
                  </a:lnTo>
                  <a:cubicBezTo>
                    <a:pt x="4167" y="761182"/>
                    <a:pt x="0" y="757015"/>
                    <a:pt x="0" y="751880"/>
                  </a:cubicBezTo>
                  <a:lnTo>
                    <a:pt x="0" y="9301"/>
                  </a:lnTo>
                  <a:cubicBezTo>
                    <a:pt x="0" y="4167"/>
                    <a:pt x="4167" y="0"/>
                    <a:pt x="9302" y="0"/>
                  </a:cubicBezTo>
                  <a:lnTo>
                    <a:pt x="199430" y="0"/>
                  </a:lnTo>
                  <a:cubicBezTo>
                    <a:pt x="204565" y="0"/>
                    <a:pt x="208732" y="4167"/>
                    <a:pt x="208732" y="9301"/>
                  </a:cubicBezTo>
                  <a:cubicBezTo>
                    <a:pt x="208732" y="14436"/>
                    <a:pt x="204565" y="18603"/>
                    <a:pt x="199430" y="18603"/>
                  </a:cubicBezTo>
                  <a:lnTo>
                    <a:pt x="18608" y="18603"/>
                  </a:lnTo>
                  <a:lnTo>
                    <a:pt x="18608" y="742580"/>
                  </a:lnTo>
                  <a:lnTo>
                    <a:pt x="614549" y="742580"/>
                  </a:lnTo>
                  <a:lnTo>
                    <a:pt x="614549" y="604467"/>
                  </a:lnTo>
                  <a:cubicBezTo>
                    <a:pt x="614549" y="599332"/>
                    <a:pt x="618716" y="595165"/>
                    <a:pt x="623851" y="595165"/>
                  </a:cubicBezTo>
                  <a:cubicBezTo>
                    <a:pt x="629022" y="595165"/>
                    <a:pt x="633152" y="599332"/>
                    <a:pt x="633152" y="604467"/>
                  </a:cubicBezTo>
                  <a:lnTo>
                    <a:pt x="633152" y="751885"/>
                  </a:lnTo>
                  <a:cubicBezTo>
                    <a:pt x="633152" y="757020"/>
                    <a:pt x="628985" y="761188"/>
                    <a:pt x="623851" y="761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32" name="Forma Livre: Forma 31">
              <a:extLst>
                <a:ext uri="{FF2B5EF4-FFF2-40B4-BE49-F238E27FC236}">
                  <a16:creationId xmlns:a16="http://schemas.microsoft.com/office/drawing/2014/main" id="{2C8259B1-58AE-E543-2990-286D0536D1FF}"/>
                </a:ext>
              </a:extLst>
            </p:cNvPr>
            <p:cNvSpPr/>
            <p:nvPr/>
          </p:nvSpPr>
          <p:spPr>
            <a:xfrm>
              <a:off x="5709641" y="3032187"/>
              <a:ext cx="540136" cy="609682"/>
            </a:xfrm>
            <a:custGeom>
              <a:avLst/>
              <a:gdLst>
                <a:gd name="connsiteX0" fmla="*/ 296576 w 540136"/>
                <a:gd name="connsiteY0" fmla="*/ 609677 h 609682"/>
                <a:gd name="connsiteX1" fmla="*/ 9302 w 540136"/>
                <a:gd name="connsiteY1" fmla="*/ 609677 h 609682"/>
                <a:gd name="connsiteX2" fmla="*/ 0 w 540136"/>
                <a:gd name="connsiteY2" fmla="*/ 600375 h 609682"/>
                <a:gd name="connsiteX3" fmla="*/ 0 w 540136"/>
                <a:gd name="connsiteY3" fmla="*/ 9301 h 609682"/>
                <a:gd name="connsiteX4" fmla="*/ 9302 w 540136"/>
                <a:gd name="connsiteY4" fmla="*/ 0 h 609682"/>
                <a:gd name="connsiteX5" fmla="*/ 530834 w 540136"/>
                <a:gd name="connsiteY5" fmla="*/ 0 h 609682"/>
                <a:gd name="connsiteX6" fmla="*/ 540136 w 540136"/>
                <a:gd name="connsiteY6" fmla="*/ 9301 h 609682"/>
                <a:gd name="connsiteX7" fmla="*/ 540136 w 540136"/>
                <a:gd name="connsiteY7" fmla="*/ 232139 h 609682"/>
                <a:gd name="connsiteX8" fmla="*/ 530834 w 540136"/>
                <a:gd name="connsiteY8" fmla="*/ 241441 h 609682"/>
                <a:gd name="connsiteX9" fmla="*/ 521532 w 540136"/>
                <a:gd name="connsiteY9" fmla="*/ 232139 h 609682"/>
                <a:gd name="connsiteX10" fmla="*/ 521532 w 540136"/>
                <a:gd name="connsiteY10" fmla="*/ 18607 h 609682"/>
                <a:gd name="connsiteX11" fmla="*/ 18602 w 540136"/>
                <a:gd name="connsiteY11" fmla="*/ 18607 h 609682"/>
                <a:gd name="connsiteX12" fmla="*/ 18602 w 540136"/>
                <a:gd name="connsiteY12" fmla="*/ 591079 h 609682"/>
                <a:gd name="connsiteX13" fmla="*/ 296580 w 540136"/>
                <a:gd name="connsiteY13" fmla="*/ 591079 h 609682"/>
                <a:gd name="connsiteX14" fmla="*/ 305882 w 540136"/>
                <a:gd name="connsiteY14" fmla="*/ 600381 h 609682"/>
                <a:gd name="connsiteX15" fmla="*/ 296580 w 540136"/>
                <a:gd name="connsiteY15" fmla="*/ 609683 h 609682"/>
                <a:gd name="connsiteX16" fmla="*/ 530834 w 540136"/>
                <a:gd name="connsiteY16" fmla="*/ 609677 h 609682"/>
                <a:gd name="connsiteX17" fmla="*/ 492064 w 540136"/>
                <a:gd name="connsiteY17" fmla="*/ 609677 h 609682"/>
                <a:gd name="connsiteX18" fmla="*/ 482762 w 540136"/>
                <a:gd name="connsiteY18" fmla="*/ 600375 h 609682"/>
                <a:gd name="connsiteX19" fmla="*/ 492064 w 540136"/>
                <a:gd name="connsiteY19" fmla="*/ 591074 h 609682"/>
                <a:gd name="connsiteX20" fmla="*/ 521533 w 540136"/>
                <a:gd name="connsiteY20" fmla="*/ 591074 h 609682"/>
                <a:gd name="connsiteX21" fmla="*/ 521533 w 540136"/>
                <a:gd name="connsiteY21" fmla="*/ 464753 h 609682"/>
                <a:gd name="connsiteX22" fmla="*/ 530835 w 540136"/>
                <a:gd name="connsiteY22" fmla="*/ 455451 h 609682"/>
                <a:gd name="connsiteX23" fmla="*/ 540136 w 540136"/>
                <a:gd name="connsiteY23" fmla="*/ 464753 h 609682"/>
                <a:gd name="connsiteX24" fmla="*/ 540136 w 540136"/>
                <a:gd name="connsiteY24" fmla="*/ 600370 h 609682"/>
                <a:gd name="connsiteX25" fmla="*/ 530835 w 540136"/>
                <a:gd name="connsiteY25" fmla="*/ 609671 h 609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40136" h="609682">
                  <a:moveTo>
                    <a:pt x="296576" y="609677"/>
                  </a:moveTo>
                  <a:lnTo>
                    <a:pt x="9302" y="609677"/>
                  </a:lnTo>
                  <a:cubicBezTo>
                    <a:pt x="4167" y="609677"/>
                    <a:pt x="0" y="605510"/>
                    <a:pt x="0" y="600375"/>
                  </a:cubicBezTo>
                  <a:lnTo>
                    <a:pt x="0" y="9301"/>
                  </a:lnTo>
                  <a:cubicBezTo>
                    <a:pt x="0" y="4167"/>
                    <a:pt x="4167" y="0"/>
                    <a:pt x="9302" y="0"/>
                  </a:cubicBezTo>
                  <a:lnTo>
                    <a:pt x="530834" y="0"/>
                  </a:lnTo>
                  <a:cubicBezTo>
                    <a:pt x="535969" y="0"/>
                    <a:pt x="540136" y="4167"/>
                    <a:pt x="540136" y="9301"/>
                  </a:cubicBezTo>
                  <a:lnTo>
                    <a:pt x="540136" y="232139"/>
                  </a:lnTo>
                  <a:cubicBezTo>
                    <a:pt x="540136" y="237273"/>
                    <a:pt x="535969" y="241441"/>
                    <a:pt x="530834" y="241441"/>
                  </a:cubicBezTo>
                  <a:cubicBezTo>
                    <a:pt x="525699" y="241441"/>
                    <a:pt x="521532" y="237273"/>
                    <a:pt x="521532" y="232139"/>
                  </a:cubicBezTo>
                  <a:lnTo>
                    <a:pt x="521532" y="18607"/>
                  </a:lnTo>
                  <a:lnTo>
                    <a:pt x="18602" y="18607"/>
                  </a:lnTo>
                  <a:lnTo>
                    <a:pt x="18602" y="591079"/>
                  </a:lnTo>
                  <a:lnTo>
                    <a:pt x="296580" y="591079"/>
                  </a:lnTo>
                  <a:cubicBezTo>
                    <a:pt x="301715" y="591079"/>
                    <a:pt x="305882" y="595246"/>
                    <a:pt x="305882" y="600381"/>
                  </a:cubicBezTo>
                  <a:cubicBezTo>
                    <a:pt x="305882" y="605516"/>
                    <a:pt x="301715" y="609683"/>
                    <a:pt x="296580" y="609683"/>
                  </a:cubicBezTo>
                  <a:close/>
                  <a:moveTo>
                    <a:pt x="530834" y="609677"/>
                  </a:moveTo>
                  <a:lnTo>
                    <a:pt x="492064" y="609677"/>
                  </a:lnTo>
                  <a:cubicBezTo>
                    <a:pt x="486929" y="609677"/>
                    <a:pt x="482762" y="605510"/>
                    <a:pt x="482762" y="600375"/>
                  </a:cubicBezTo>
                  <a:cubicBezTo>
                    <a:pt x="482762" y="595241"/>
                    <a:pt x="486929" y="591074"/>
                    <a:pt x="492064" y="591074"/>
                  </a:cubicBezTo>
                  <a:lnTo>
                    <a:pt x="521533" y="591074"/>
                  </a:lnTo>
                  <a:lnTo>
                    <a:pt x="521533" y="464753"/>
                  </a:lnTo>
                  <a:cubicBezTo>
                    <a:pt x="521533" y="459618"/>
                    <a:pt x="525700" y="455451"/>
                    <a:pt x="530835" y="455451"/>
                  </a:cubicBezTo>
                  <a:cubicBezTo>
                    <a:pt x="535969" y="455451"/>
                    <a:pt x="540136" y="459618"/>
                    <a:pt x="540136" y="464753"/>
                  </a:cubicBezTo>
                  <a:lnTo>
                    <a:pt x="540136" y="600370"/>
                  </a:lnTo>
                  <a:cubicBezTo>
                    <a:pt x="540136" y="605504"/>
                    <a:pt x="535969" y="609671"/>
                    <a:pt x="530835" y="609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33" name="Forma Livre: Forma 32">
              <a:extLst>
                <a:ext uri="{FF2B5EF4-FFF2-40B4-BE49-F238E27FC236}">
                  <a16:creationId xmlns:a16="http://schemas.microsoft.com/office/drawing/2014/main" id="{1BDAEB90-F210-71D3-C231-C667D22C48E7}"/>
                </a:ext>
              </a:extLst>
            </p:cNvPr>
            <p:cNvSpPr/>
            <p:nvPr/>
          </p:nvSpPr>
          <p:spPr>
            <a:xfrm>
              <a:off x="5902523" y="2836258"/>
              <a:ext cx="154333" cy="149200"/>
            </a:xfrm>
            <a:custGeom>
              <a:avLst/>
              <a:gdLst>
                <a:gd name="connsiteX0" fmla="*/ 145032 w 154333"/>
                <a:gd name="connsiteY0" fmla="*/ 149200 h 149200"/>
                <a:gd name="connsiteX1" fmla="*/ 135730 w 154333"/>
                <a:gd name="connsiteY1" fmla="*/ 139898 h 149200"/>
                <a:gd name="connsiteX2" fmla="*/ 135730 w 154333"/>
                <a:gd name="connsiteY2" fmla="*/ 57968 h 149200"/>
                <a:gd name="connsiteX3" fmla="*/ 96365 w 154333"/>
                <a:gd name="connsiteY3" fmla="*/ 18603 h 149200"/>
                <a:gd name="connsiteX4" fmla="*/ 57968 w 154333"/>
                <a:gd name="connsiteY4" fmla="*/ 18603 h 149200"/>
                <a:gd name="connsiteX5" fmla="*/ 18603 w 154333"/>
                <a:gd name="connsiteY5" fmla="*/ 57968 h 149200"/>
                <a:gd name="connsiteX6" fmla="*/ 18603 w 154333"/>
                <a:gd name="connsiteY6" fmla="*/ 139898 h 149200"/>
                <a:gd name="connsiteX7" fmla="*/ 9302 w 154333"/>
                <a:gd name="connsiteY7" fmla="*/ 149200 h 149200"/>
                <a:gd name="connsiteX8" fmla="*/ 0 w 154333"/>
                <a:gd name="connsiteY8" fmla="*/ 139898 h 149200"/>
                <a:gd name="connsiteX9" fmla="*/ 0 w 154333"/>
                <a:gd name="connsiteY9" fmla="*/ 57968 h 149200"/>
                <a:gd name="connsiteX10" fmla="*/ 57968 w 154333"/>
                <a:gd name="connsiteY10" fmla="*/ 0 h 149200"/>
                <a:gd name="connsiteX11" fmla="*/ 96365 w 154333"/>
                <a:gd name="connsiteY11" fmla="*/ 0 h 149200"/>
                <a:gd name="connsiteX12" fmla="*/ 154334 w 154333"/>
                <a:gd name="connsiteY12" fmla="*/ 57968 h 149200"/>
                <a:gd name="connsiteX13" fmla="*/ 154334 w 154333"/>
                <a:gd name="connsiteY13" fmla="*/ 139898 h 149200"/>
                <a:gd name="connsiteX14" fmla="*/ 145032 w 154333"/>
                <a:gd name="connsiteY14" fmla="*/ 149200 h 14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4333" h="149200">
                  <a:moveTo>
                    <a:pt x="145032" y="149200"/>
                  </a:moveTo>
                  <a:cubicBezTo>
                    <a:pt x="139898" y="149200"/>
                    <a:pt x="135730" y="145033"/>
                    <a:pt x="135730" y="139898"/>
                  </a:cubicBezTo>
                  <a:lnTo>
                    <a:pt x="135730" y="57968"/>
                  </a:lnTo>
                  <a:cubicBezTo>
                    <a:pt x="135730" y="36277"/>
                    <a:pt x="118057" y="18603"/>
                    <a:pt x="96365" y="18603"/>
                  </a:cubicBezTo>
                  <a:lnTo>
                    <a:pt x="57968" y="18603"/>
                  </a:lnTo>
                  <a:cubicBezTo>
                    <a:pt x="36277" y="18603"/>
                    <a:pt x="18603" y="36240"/>
                    <a:pt x="18603" y="57968"/>
                  </a:cubicBezTo>
                  <a:lnTo>
                    <a:pt x="18603" y="139898"/>
                  </a:lnTo>
                  <a:cubicBezTo>
                    <a:pt x="18603" y="145033"/>
                    <a:pt x="14474" y="149200"/>
                    <a:pt x="9302" y="149200"/>
                  </a:cubicBezTo>
                  <a:cubicBezTo>
                    <a:pt x="4167" y="149200"/>
                    <a:pt x="0" y="145033"/>
                    <a:pt x="0" y="139898"/>
                  </a:cubicBezTo>
                  <a:lnTo>
                    <a:pt x="0" y="57968"/>
                  </a:lnTo>
                  <a:cubicBezTo>
                    <a:pt x="0" y="26007"/>
                    <a:pt x="26008" y="0"/>
                    <a:pt x="57968" y="0"/>
                  </a:cubicBezTo>
                  <a:lnTo>
                    <a:pt x="96365" y="0"/>
                  </a:lnTo>
                  <a:cubicBezTo>
                    <a:pt x="128327" y="0"/>
                    <a:pt x="154334" y="25971"/>
                    <a:pt x="154334" y="57968"/>
                  </a:cubicBezTo>
                  <a:lnTo>
                    <a:pt x="154334" y="139898"/>
                  </a:lnTo>
                  <a:cubicBezTo>
                    <a:pt x="154334" y="145033"/>
                    <a:pt x="150166" y="149200"/>
                    <a:pt x="145032" y="149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34" name="Forma Livre: Forma 33">
              <a:extLst>
                <a:ext uri="{FF2B5EF4-FFF2-40B4-BE49-F238E27FC236}">
                  <a16:creationId xmlns:a16="http://schemas.microsoft.com/office/drawing/2014/main" id="{94CA5BC0-09F9-0B24-C721-AA26AA74966D}"/>
                </a:ext>
              </a:extLst>
            </p:cNvPr>
            <p:cNvSpPr/>
            <p:nvPr/>
          </p:nvSpPr>
          <p:spPr>
            <a:xfrm>
              <a:off x="5821222" y="2966850"/>
              <a:ext cx="316931" cy="83901"/>
            </a:xfrm>
            <a:custGeom>
              <a:avLst/>
              <a:gdLst>
                <a:gd name="connsiteX0" fmla="*/ 307629 w 316931"/>
                <a:gd name="connsiteY0" fmla="*/ 83902 h 83901"/>
                <a:gd name="connsiteX1" fmla="*/ 298327 w 316931"/>
                <a:gd name="connsiteY1" fmla="*/ 74600 h 83901"/>
                <a:gd name="connsiteX2" fmla="*/ 298327 w 316931"/>
                <a:gd name="connsiteY2" fmla="*/ 27868 h 83901"/>
                <a:gd name="connsiteX3" fmla="*/ 289063 w 316931"/>
                <a:gd name="connsiteY3" fmla="*/ 18604 h 83901"/>
                <a:gd name="connsiteX4" fmla="*/ 27868 w 316931"/>
                <a:gd name="connsiteY4" fmla="*/ 18604 h 83901"/>
                <a:gd name="connsiteX5" fmla="*/ 18603 w 316931"/>
                <a:gd name="connsiteY5" fmla="*/ 27868 h 83901"/>
                <a:gd name="connsiteX6" fmla="*/ 18603 w 316931"/>
                <a:gd name="connsiteY6" fmla="*/ 74600 h 83901"/>
                <a:gd name="connsiteX7" fmla="*/ 9302 w 316931"/>
                <a:gd name="connsiteY7" fmla="*/ 83902 h 83901"/>
                <a:gd name="connsiteX8" fmla="*/ 0 w 316931"/>
                <a:gd name="connsiteY8" fmla="*/ 74600 h 83901"/>
                <a:gd name="connsiteX9" fmla="*/ 0 w 316931"/>
                <a:gd name="connsiteY9" fmla="*/ 27868 h 83901"/>
                <a:gd name="connsiteX10" fmla="*/ 27868 w 316931"/>
                <a:gd name="connsiteY10" fmla="*/ 0 h 83901"/>
                <a:gd name="connsiteX11" fmla="*/ 289063 w 316931"/>
                <a:gd name="connsiteY11" fmla="*/ 0 h 83901"/>
                <a:gd name="connsiteX12" fmla="*/ 316931 w 316931"/>
                <a:gd name="connsiteY12" fmla="*/ 27868 h 83901"/>
                <a:gd name="connsiteX13" fmla="*/ 316931 w 316931"/>
                <a:gd name="connsiteY13" fmla="*/ 74600 h 83901"/>
                <a:gd name="connsiteX14" fmla="*/ 307629 w 316931"/>
                <a:gd name="connsiteY14" fmla="*/ 83902 h 83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6931" h="83901">
                  <a:moveTo>
                    <a:pt x="307629" y="83902"/>
                  </a:moveTo>
                  <a:cubicBezTo>
                    <a:pt x="302494" y="83902"/>
                    <a:pt x="298327" y="79735"/>
                    <a:pt x="298327" y="74600"/>
                  </a:cubicBezTo>
                  <a:lnTo>
                    <a:pt x="298327" y="27868"/>
                  </a:lnTo>
                  <a:cubicBezTo>
                    <a:pt x="298327" y="22734"/>
                    <a:pt x="294160" y="18604"/>
                    <a:pt x="289063" y="18604"/>
                  </a:cubicBezTo>
                  <a:lnTo>
                    <a:pt x="27868" y="18604"/>
                  </a:lnTo>
                  <a:cubicBezTo>
                    <a:pt x="22770" y="18604"/>
                    <a:pt x="18603" y="22734"/>
                    <a:pt x="18603" y="27868"/>
                  </a:cubicBezTo>
                  <a:lnTo>
                    <a:pt x="18603" y="74600"/>
                  </a:lnTo>
                  <a:cubicBezTo>
                    <a:pt x="18603" y="79735"/>
                    <a:pt x="14436" y="83902"/>
                    <a:pt x="9302" y="83902"/>
                  </a:cubicBezTo>
                  <a:cubicBezTo>
                    <a:pt x="4167" y="83902"/>
                    <a:pt x="0" y="79735"/>
                    <a:pt x="0" y="74600"/>
                  </a:cubicBezTo>
                  <a:lnTo>
                    <a:pt x="0" y="27868"/>
                  </a:lnTo>
                  <a:cubicBezTo>
                    <a:pt x="0" y="12502"/>
                    <a:pt x="12502" y="0"/>
                    <a:pt x="27868" y="0"/>
                  </a:cubicBezTo>
                  <a:lnTo>
                    <a:pt x="289063" y="0"/>
                  </a:lnTo>
                  <a:cubicBezTo>
                    <a:pt x="304429" y="0"/>
                    <a:pt x="316931" y="12502"/>
                    <a:pt x="316931" y="27868"/>
                  </a:cubicBezTo>
                  <a:lnTo>
                    <a:pt x="316931" y="74600"/>
                  </a:lnTo>
                  <a:cubicBezTo>
                    <a:pt x="316931" y="79735"/>
                    <a:pt x="312764" y="83902"/>
                    <a:pt x="307629" y="839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C0986D37-5F0F-7169-4719-E762ABFE733D}"/>
                </a:ext>
              </a:extLst>
            </p:cNvPr>
            <p:cNvSpPr/>
            <p:nvPr/>
          </p:nvSpPr>
          <p:spPr>
            <a:xfrm>
              <a:off x="5853259" y="2901518"/>
              <a:ext cx="252937" cy="83940"/>
            </a:xfrm>
            <a:custGeom>
              <a:avLst/>
              <a:gdLst>
                <a:gd name="connsiteX0" fmla="*/ 9302 w 252937"/>
                <a:gd name="connsiteY0" fmla="*/ 83940 h 83940"/>
                <a:gd name="connsiteX1" fmla="*/ 0 w 252937"/>
                <a:gd name="connsiteY1" fmla="*/ 74638 h 83940"/>
                <a:gd name="connsiteX2" fmla="*/ 0 w 252937"/>
                <a:gd name="connsiteY2" fmla="*/ 34938 h 83940"/>
                <a:gd name="connsiteX3" fmla="*/ 34901 w 252937"/>
                <a:gd name="connsiteY3" fmla="*/ 0 h 83940"/>
                <a:gd name="connsiteX4" fmla="*/ 58602 w 252937"/>
                <a:gd name="connsiteY4" fmla="*/ 0 h 83940"/>
                <a:gd name="connsiteX5" fmla="*/ 67904 w 252937"/>
                <a:gd name="connsiteY5" fmla="*/ 9302 h 83940"/>
                <a:gd name="connsiteX6" fmla="*/ 58602 w 252937"/>
                <a:gd name="connsiteY6" fmla="*/ 18604 h 83940"/>
                <a:gd name="connsiteX7" fmla="*/ 34938 w 252937"/>
                <a:gd name="connsiteY7" fmla="*/ 18604 h 83940"/>
                <a:gd name="connsiteX8" fmla="*/ 18641 w 252937"/>
                <a:gd name="connsiteY8" fmla="*/ 34938 h 83940"/>
                <a:gd name="connsiteX9" fmla="*/ 18641 w 252937"/>
                <a:gd name="connsiteY9" fmla="*/ 74638 h 83940"/>
                <a:gd name="connsiteX10" fmla="*/ 9340 w 252937"/>
                <a:gd name="connsiteY10" fmla="*/ 83939 h 83940"/>
                <a:gd name="connsiteX11" fmla="*/ 243598 w 252937"/>
                <a:gd name="connsiteY11" fmla="*/ 83940 h 83940"/>
                <a:gd name="connsiteX12" fmla="*/ 234296 w 252937"/>
                <a:gd name="connsiteY12" fmla="*/ 74638 h 83940"/>
                <a:gd name="connsiteX13" fmla="*/ 234296 w 252937"/>
                <a:gd name="connsiteY13" fmla="*/ 34938 h 83940"/>
                <a:gd name="connsiteX14" fmla="*/ 218000 w 252937"/>
                <a:gd name="connsiteY14" fmla="*/ 18604 h 83940"/>
                <a:gd name="connsiteX15" fmla="*/ 194336 w 252937"/>
                <a:gd name="connsiteY15" fmla="*/ 18604 h 83940"/>
                <a:gd name="connsiteX16" fmla="*/ 185035 w 252937"/>
                <a:gd name="connsiteY16" fmla="*/ 9303 h 83940"/>
                <a:gd name="connsiteX17" fmla="*/ 194336 w 252937"/>
                <a:gd name="connsiteY17" fmla="*/ 1 h 83940"/>
                <a:gd name="connsiteX18" fmla="*/ 218037 w 252937"/>
                <a:gd name="connsiteY18" fmla="*/ 1 h 83940"/>
                <a:gd name="connsiteX19" fmla="*/ 252937 w 252937"/>
                <a:gd name="connsiteY19" fmla="*/ 34939 h 83940"/>
                <a:gd name="connsiteX20" fmla="*/ 252937 w 252937"/>
                <a:gd name="connsiteY20" fmla="*/ 74639 h 83940"/>
                <a:gd name="connsiteX21" fmla="*/ 243636 w 252937"/>
                <a:gd name="connsiteY21" fmla="*/ 83941 h 8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2937" h="83940">
                  <a:moveTo>
                    <a:pt x="9302" y="83940"/>
                  </a:moveTo>
                  <a:cubicBezTo>
                    <a:pt x="4130" y="83940"/>
                    <a:pt x="0" y="79773"/>
                    <a:pt x="0" y="74638"/>
                  </a:cubicBezTo>
                  <a:lnTo>
                    <a:pt x="0" y="34938"/>
                  </a:lnTo>
                  <a:cubicBezTo>
                    <a:pt x="0" y="15665"/>
                    <a:pt x="15664" y="0"/>
                    <a:pt x="34901" y="0"/>
                  </a:cubicBezTo>
                  <a:lnTo>
                    <a:pt x="58602" y="0"/>
                  </a:lnTo>
                  <a:cubicBezTo>
                    <a:pt x="63774" y="0"/>
                    <a:pt x="67904" y="4167"/>
                    <a:pt x="67904" y="9302"/>
                  </a:cubicBezTo>
                  <a:cubicBezTo>
                    <a:pt x="67904" y="14437"/>
                    <a:pt x="63774" y="18604"/>
                    <a:pt x="58602" y="18604"/>
                  </a:cubicBezTo>
                  <a:lnTo>
                    <a:pt x="34938" y="18604"/>
                  </a:lnTo>
                  <a:cubicBezTo>
                    <a:pt x="25934" y="18604"/>
                    <a:pt x="18641" y="25934"/>
                    <a:pt x="18641" y="34938"/>
                  </a:cubicBezTo>
                  <a:lnTo>
                    <a:pt x="18641" y="74638"/>
                  </a:lnTo>
                  <a:cubicBezTo>
                    <a:pt x="18641" y="79772"/>
                    <a:pt x="14474" y="83939"/>
                    <a:pt x="9340" y="83939"/>
                  </a:cubicBezTo>
                  <a:close/>
                  <a:moveTo>
                    <a:pt x="243598" y="83940"/>
                  </a:moveTo>
                  <a:cubicBezTo>
                    <a:pt x="238463" y="83940"/>
                    <a:pt x="234296" y="79773"/>
                    <a:pt x="234296" y="74638"/>
                  </a:cubicBezTo>
                  <a:lnTo>
                    <a:pt x="234296" y="34938"/>
                  </a:lnTo>
                  <a:cubicBezTo>
                    <a:pt x="234296" y="25934"/>
                    <a:pt x="226966" y="18604"/>
                    <a:pt x="218000" y="18604"/>
                  </a:cubicBezTo>
                  <a:lnTo>
                    <a:pt x="194336" y="18604"/>
                  </a:lnTo>
                  <a:cubicBezTo>
                    <a:pt x="189202" y="18604"/>
                    <a:pt x="185035" y="14437"/>
                    <a:pt x="185035" y="9303"/>
                  </a:cubicBezTo>
                  <a:cubicBezTo>
                    <a:pt x="185035" y="4168"/>
                    <a:pt x="189202" y="1"/>
                    <a:pt x="194336" y="1"/>
                  </a:cubicBezTo>
                  <a:lnTo>
                    <a:pt x="218037" y="1"/>
                  </a:lnTo>
                  <a:cubicBezTo>
                    <a:pt x="237273" y="1"/>
                    <a:pt x="252937" y="15665"/>
                    <a:pt x="252937" y="34939"/>
                  </a:cubicBezTo>
                  <a:lnTo>
                    <a:pt x="252937" y="74639"/>
                  </a:lnTo>
                  <a:cubicBezTo>
                    <a:pt x="252937" y="79774"/>
                    <a:pt x="248770" y="83941"/>
                    <a:pt x="243636" y="839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36" name="Forma Livre: Forma 35">
              <a:extLst>
                <a:ext uri="{FF2B5EF4-FFF2-40B4-BE49-F238E27FC236}">
                  <a16:creationId xmlns:a16="http://schemas.microsoft.com/office/drawing/2014/main" id="{BEAC14C6-36AC-C58C-3FE5-59435DEC0C42}"/>
                </a:ext>
              </a:extLst>
            </p:cNvPr>
            <p:cNvSpPr/>
            <p:nvPr/>
          </p:nvSpPr>
          <p:spPr>
            <a:xfrm>
              <a:off x="5945087" y="2876254"/>
              <a:ext cx="69204" cy="69204"/>
            </a:xfrm>
            <a:custGeom>
              <a:avLst/>
              <a:gdLst>
                <a:gd name="connsiteX0" fmla="*/ 34602 w 69204"/>
                <a:gd name="connsiteY0" fmla="*/ 18640 h 69204"/>
                <a:gd name="connsiteX1" fmla="*/ 18603 w 69204"/>
                <a:gd name="connsiteY1" fmla="*/ 34602 h 69204"/>
                <a:gd name="connsiteX2" fmla="*/ 34602 w 69204"/>
                <a:gd name="connsiteY2" fmla="*/ 50602 h 69204"/>
                <a:gd name="connsiteX3" fmla="*/ 50602 w 69204"/>
                <a:gd name="connsiteY3" fmla="*/ 34602 h 69204"/>
                <a:gd name="connsiteX4" fmla="*/ 34602 w 69204"/>
                <a:gd name="connsiteY4" fmla="*/ 18640 h 69204"/>
                <a:gd name="connsiteX5" fmla="*/ 34602 w 69204"/>
                <a:gd name="connsiteY5" fmla="*/ 69205 h 69204"/>
                <a:gd name="connsiteX6" fmla="*/ 0 w 69204"/>
                <a:gd name="connsiteY6" fmla="*/ 34602 h 69204"/>
                <a:gd name="connsiteX7" fmla="*/ 34602 w 69204"/>
                <a:gd name="connsiteY7" fmla="*/ 0 h 69204"/>
                <a:gd name="connsiteX8" fmla="*/ 69205 w 69204"/>
                <a:gd name="connsiteY8" fmla="*/ 34602 h 69204"/>
                <a:gd name="connsiteX9" fmla="*/ 34602 w 69204"/>
                <a:gd name="connsiteY9" fmla="*/ 69205 h 69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204" h="69204">
                  <a:moveTo>
                    <a:pt x="34602" y="18640"/>
                  </a:moveTo>
                  <a:cubicBezTo>
                    <a:pt x="25784" y="18640"/>
                    <a:pt x="18603" y="25821"/>
                    <a:pt x="18603" y="34602"/>
                  </a:cubicBezTo>
                  <a:cubicBezTo>
                    <a:pt x="18603" y="43421"/>
                    <a:pt x="25784" y="50602"/>
                    <a:pt x="34602" y="50602"/>
                  </a:cubicBezTo>
                  <a:cubicBezTo>
                    <a:pt x="43421" y="50602"/>
                    <a:pt x="50602" y="43421"/>
                    <a:pt x="50602" y="34602"/>
                  </a:cubicBezTo>
                  <a:cubicBezTo>
                    <a:pt x="50602" y="25821"/>
                    <a:pt x="43421" y="18640"/>
                    <a:pt x="34602" y="18640"/>
                  </a:cubicBezTo>
                  <a:close/>
                  <a:moveTo>
                    <a:pt x="34602" y="69205"/>
                  </a:moveTo>
                  <a:cubicBezTo>
                    <a:pt x="15515" y="69205"/>
                    <a:pt x="0" y="53690"/>
                    <a:pt x="0" y="34602"/>
                  </a:cubicBezTo>
                  <a:cubicBezTo>
                    <a:pt x="0" y="15515"/>
                    <a:pt x="15515" y="0"/>
                    <a:pt x="34602" y="0"/>
                  </a:cubicBezTo>
                  <a:cubicBezTo>
                    <a:pt x="53690" y="0"/>
                    <a:pt x="69205" y="15515"/>
                    <a:pt x="69205" y="34602"/>
                  </a:cubicBezTo>
                  <a:cubicBezTo>
                    <a:pt x="69205" y="53690"/>
                    <a:pt x="53690" y="69205"/>
                    <a:pt x="34602" y="69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37" name="Forma Livre: Forma 36">
              <a:extLst>
                <a:ext uri="{FF2B5EF4-FFF2-40B4-BE49-F238E27FC236}">
                  <a16:creationId xmlns:a16="http://schemas.microsoft.com/office/drawing/2014/main" id="{CE69AF32-B7FB-EE88-B819-CBAE199020BF}"/>
                </a:ext>
              </a:extLst>
            </p:cNvPr>
            <p:cNvSpPr/>
            <p:nvPr/>
          </p:nvSpPr>
          <p:spPr>
            <a:xfrm>
              <a:off x="5758231" y="3074194"/>
              <a:ext cx="100013" cy="100012"/>
            </a:xfrm>
            <a:custGeom>
              <a:avLst/>
              <a:gdLst>
                <a:gd name="connsiteX0" fmla="*/ 18567 w 100013"/>
                <a:gd name="connsiteY0" fmla="*/ 81409 h 100012"/>
                <a:gd name="connsiteX1" fmla="*/ 81373 w 100013"/>
                <a:gd name="connsiteY1" fmla="*/ 81409 h 100012"/>
                <a:gd name="connsiteX2" fmla="*/ 81373 w 100013"/>
                <a:gd name="connsiteY2" fmla="*/ 18603 h 100012"/>
                <a:gd name="connsiteX3" fmla="*/ 18567 w 100013"/>
                <a:gd name="connsiteY3" fmla="*/ 18603 h 100012"/>
                <a:gd name="connsiteX4" fmla="*/ 90674 w 100013"/>
                <a:gd name="connsiteY4" fmla="*/ 100013 h 100012"/>
                <a:gd name="connsiteX5" fmla="*/ 9302 w 100013"/>
                <a:gd name="connsiteY5" fmla="*/ 100013 h 100012"/>
                <a:gd name="connsiteX6" fmla="*/ 0 w 100013"/>
                <a:gd name="connsiteY6" fmla="*/ 90710 h 100012"/>
                <a:gd name="connsiteX7" fmla="*/ 0 w 100013"/>
                <a:gd name="connsiteY7" fmla="*/ 9301 h 100012"/>
                <a:gd name="connsiteX8" fmla="*/ 9302 w 100013"/>
                <a:gd name="connsiteY8" fmla="*/ 0 h 100012"/>
                <a:gd name="connsiteX9" fmla="*/ 90711 w 100013"/>
                <a:gd name="connsiteY9" fmla="*/ 0 h 100012"/>
                <a:gd name="connsiteX10" fmla="*/ 100013 w 100013"/>
                <a:gd name="connsiteY10" fmla="*/ 9301 h 100012"/>
                <a:gd name="connsiteX11" fmla="*/ 100013 w 100013"/>
                <a:gd name="connsiteY11" fmla="*/ 90710 h 100012"/>
                <a:gd name="connsiteX12" fmla="*/ 90711 w 100013"/>
                <a:gd name="connsiteY12" fmla="*/ 100013 h 10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013" h="100012">
                  <a:moveTo>
                    <a:pt x="18567" y="81409"/>
                  </a:moveTo>
                  <a:lnTo>
                    <a:pt x="81373" y="81409"/>
                  </a:lnTo>
                  <a:lnTo>
                    <a:pt x="81373" y="18603"/>
                  </a:lnTo>
                  <a:lnTo>
                    <a:pt x="18567" y="18603"/>
                  </a:lnTo>
                  <a:close/>
                  <a:moveTo>
                    <a:pt x="90674" y="100013"/>
                  </a:moveTo>
                  <a:lnTo>
                    <a:pt x="9302" y="100013"/>
                  </a:lnTo>
                  <a:cubicBezTo>
                    <a:pt x="4130" y="100013"/>
                    <a:pt x="0" y="95845"/>
                    <a:pt x="0" y="90710"/>
                  </a:cubicBezTo>
                  <a:lnTo>
                    <a:pt x="0" y="9301"/>
                  </a:lnTo>
                  <a:cubicBezTo>
                    <a:pt x="0" y="4167"/>
                    <a:pt x="4130" y="0"/>
                    <a:pt x="9302" y="0"/>
                  </a:cubicBezTo>
                  <a:lnTo>
                    <a:pt x="90711" y="0"/>
                  </a:lnTo>
                  <a:cubicBezTo>
                    <a:pt x="95846" y="0"/>
                    <a:pt x="100013" y="4167"/>
                    <a:pt x="100013" y="9301"/>
                  </a:cubicBezTo>
                  <a:lnTo>
                    <a:pt x="100013" y="90710"/>
                  </a:lnTo>
                  <a:cubicBezTo>
                    <a:pt x="100013" y="95845"/>
                    <a:pt x="95846" y="100013"/>
                    <a:pt x="90711" y="1000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38" name="Forma Livre: Forma 37">
              <a:extLst>
                <a:ext uri="{FF2B5EF4-FFF2-40B4-BE49-F238E27FC236}">
                  <a16:creationId xmlns:a16="http://schemas.microsoft.com/office/drawing/2014/main" id="{8EDFEEFB-E9E7-77BF-1416-F5C7AAE4EDE7}"/>
                </a:ext>
              </a:extLst>
            </p:cNvPr>
            <p:cNvSpPr/>
            <p:nvPr/>
          </p:nvSpPr>
          <p:spPr>
            <a:xfrm>
              <a:off x="5890759" y="3082345"/>
              <a:ext cx="310459" cy="18603"/>
            </a:xfrm>
            <a:custGeom>
              <a:avLst/>
              <a:gdLst>
                <a:gd name="connsiteX0" fmla="*/ 301158 w 310459"/>
                <a:gd name="connsiteY0" fmla="*/ 18603 h 18603"/>
                <a:gd name="connsiteX1" fmla="*/ 9302 w 310459"/>
                <a:gd name="connsiteY1" fmla="*/ 18603 h 18603"/>
                <a:gd name="connsiteX2" fmla="*/ 0 w 310459"/>
                <a:gd name="connsiteY2" fmla="*/ 9301 h 18603"/>
                <a:gd name="connsiteX3" fmla="*/ 9302 w 310459"/>
                <a:gd name="connsiteY3" fmla="*/ 0 h 18603"/>
                <a:gd name="connsiteX4" fmla="*/ 301158 w 310459"/>
                <a:gd name="connsiteY4" fmla="*/ 0 h 18603"/>
                <a:gd name="connsiteX5" fmla="*/ 310460 w 310459"/>
                <a:gd name="connsiteY5" fmla="*/ 9301 h 18603"/>
                <a:gd name="connsiteX6" fmla="*/ 301158 w 310459"/>
                <a:gd name="connsiteY6" fmla="*/ 18603 h 1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0459" h="18603">
                  <a:moveTo>
                    <a:pt x="301158" y="18603"/>
                  </a:moveTo>
                  <a:lnTo>
                    <a:pt x="9302" y="18603"/>
                  </a:lnTo>
                  <a:cubicBezTo>
                    <a:pt x="4167" y="18603"/>
                    <a:pt x="0" y="14473"/>
                    <a:pt x="0" y="9301"/>
                  </a:cubicBezTo>
                  <a:cubicBezTo>
                    <a:pt x="0" y="4167"/>
                    <a:pt x="4167" y="0"/>
                    <a:pt x="9302" y="0"/>
                  </a:cubicBezTo>
                  <a:lnTo>
                    <a:pt x="301158" y="0"/>
                  </a:lnTo>
                  <a:cubicBezTo>
                    <a:pt x="306293" y="0"/>
                    <a:pt x="310460" y="4167"/>
                    <a:pt x="310460" y="9301"/>
                  </a:cubicBezTo>
                  <a:cubicBezTo>
                    <a:pt x="310460" y="14473"/>
                    <a:pt x="306293" y="18603"/>
                    <a:pt x="301158" y="1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39" name="Forma Livre: Forma 38">
              <a:extLst>
                <a:ext uri="{FF2B5EF4-FFF2-40B4-BE49-F238E27FC236}">
                  <a16:creationId xmlns:a16="http://schemas.microsoft.com/office/drawing/2014/main" id="{07D0F372-184E-781F-E5C5-0DF3C73C07A4}"/>
                </a:ext>
              </a:extLst>
            </p:cNvPr>
            <p:cNvSpPr/>
            <p:nvPr/>
          </p:nvSpPr>
          <p:spPr>
            <a:xfrm>
              <a:off x="5890768" y="3147487"/>
              <a:ext cx="275369" cy="18603"/>
            </a:xfrm>
            <a:custGeom>
              <a:avLst/>
              <a:gdLst>
                <a:gd name="connsiteX0" fmla="*/ 266068 w 275369"/>
                <a:gd name="connsiteY0" fmla="*/ 18603 h 18603"/>
                <a:gd name="connsiteX1" fmla="*/ 9302 w 275369"/>
                <a:gd name="connsiteY1" fmla="*/ 18603 h 18603"/>
                <a:gd name="connsiteX2" fmla="*/ 0 w 275369"/>
                <a:gd name="connsiteY2" fmla="*/ 9301 h 18603"/>
                <a:gd name="connsiteX3" fmla="*/ 9302 w 275369"/>
                <a:gd name="connsiteY3" fmla="*/ 0 h 18603"/>
                <a:gd name="connsiteX4" fmla="*/ 266068 w 275369"/>
                <a:gd name="connsiteY4" fmla="*/ 0 h 18603"/>
                <a:gd name="connsiteX5" fmla="*/ 275370 w 275369"/>
                <a:gd name="connsiteY5" fmla="*/ 9301 h 18603"/>
                <a:gd name="connsiteX6" fmla="*/ 266068 w 275369"/>
                <a:gd name="connsiteY6" fmla="*/ 18603 h 1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369" h="18603">
                  <a:moveTo>
                    <a:pt x="266068" y="18603"/>
                  </a:moveTo>
                  <a:lnTo>
                    <a:pt x="9302" y="18603"/>
                  </a:lnTo>
                  <a:cubicBezTo>
                    <a:pt x="4167" y="18603"/>
                    <a:pt x="0" y="14436"/>
                    <a:pt x="0" y="9301"/>
                  </a:cubicBezTo>
                  <a:cubicBezTo>
                    <a:pt x="0" y="4167"/>
                    <a:pt x="4167" y="0"/>
                    <a:pt x="9302" y="0"/>
                  </a:cubicBezTo>
                  <a:lnTo>
                    <a:pt x="266068" y="0"/>
                  </a:lnTo>
                  <a:cubicBezTo>
                    <a:pt x="271203" y="0"/>
                    <a:pt x="275370" y="4167"/>
                    <a:pt x="275370" y="9301"/>
                  </a:cubicBezTo>
                  <a:cubicBezTo>
                    <a:pt x="275370" y="14436"/>
                    <a:pt x="271203" y="18603"/>
                    <a:pt x="266068" y="1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40" name="Forma Livre: Forma 39">
              <a:extLst>
                <a:ext uri="{FF2B5EF4-FFF2-40B4-BE49-F238E27FC236}">
                  <a16:creationId xmlns:a16="http://schemas.microsoft.com/office/drawing/2014/main" id="{CB242162-5338-A56B-2122-E21A38633D45}"/>
                </a:ext>
              </a:extLst>
            </p:cNvPr>
            <p:cNvSpPr/>
            <p:nvPr/>
          </p:nvSpPr>
          <p:spPr>
            <a:xfrm>
              <a:off x="5758231" y="3216059"/>
              <a:ext cx="100013" cy="100012"/>
            </a:xfrm>
            <a:custGeom>
              <a:avLst/>
              <a:gdLst>
                <a:gd name="connsiteX0" fmla="*/ 18567 w 100013"/>
                <a:gd name="connsiteY0" fmla="*/ 81409 h 100012"/>
                <a:gd name="connsiteX1" fmla="*/ 81373 w 100013"/>
                <a:gd name="connsiteY1" fmla="*/ 81409 h 100012"/>
                <a:gd name="connsiteX2" fmla="*/ 81373 w 100013"/>
                <a:gd name="connsiteY2" fmla="*/ 18603 h 100012"/>
                <a:gd name="connsiteX3" fmla="*/ 18567 w 100013"/>
                <a:gd name="connsiteY3" fmla="*/ 18603 h 100012"/>
                <a:gd name="connsiteX4" fmla="*/ 90674 w 100013"/>
                <a:gd name="connsiteY4" fmla="*/ 100013 h 100012"/>
                <a:gd name="connsiteX5" fmla="*/ 9302 w 100013"/>
                <a:gd name="connsiteY5" fmla="*/ 100013 h 100012"/>
                <a:gd name="connsiteX6" fmla="*/ 0 w 100013"/>
                <a:gd name="connsiteY6" fmla="*/ 90710 h 100012"/>
                <a:gd name="connsiteX7" fmla="*/ 0 w 100013"/>
                <a:gd name="connsiteY7" fmla="*/ 9301 h 100012"/>
                <a:gd name="connsiteX8" fmla="*/ 9302 w 100013"/>
                <a:gd name="connsiteY8" fmla="*/ 0 h 100012"/>
                <a:gd name="connsiteX9" fmla="*/ 90711 w 100013"/>
                <a:gd name="connsiteY9" fmla="*/ 0 h 100012"/>
                <a:gd name="connsiteX10" fmla="*/ 100013 w 100013"/>
                <a:gd name="connsiteY10" fmla="*/ 9301 h 100012"/>
                <a:gd name="connsiteX11" fmla="*/ 100013 w 100013"/>
                <a:gd name="connsiteY11" fmla="*/ 90673 h 100012"/>
                <a:gd name="connsiteX12" fmla="*/ 90711 w 100013"/>
                <a:gd name="connsiteY12" fmla="*/ 99975 h 10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013" h="100012">
                  <a:moveTo>
                    <a:pt x="18567" y="81409"/>
                  </a:moveTo>
                  <a:lnTo>
                    <a:pt x="81373" y="81409"/>
                  </a:lnTo>
                  <a:lnTo>
                    <a:pt x="81373" y="18603"/>
                  </a:lnTo>
                  <a:lnTo>
                    <a:pt x="18567" y="18603"/>
                  </a:lnTo>
                  <a:close/>
                  <a:moveTo>
                    <a:pt x="90674" y="100013"/>
                  </a:moveTo>
                  <a:lnTo>
                    <a:pt x="9302" y="100013"/>
                  </a:lnTo>
                  <a:cubicBezTo>
                    <a:pt x="4130" y="100013"/>
                    <a:pt x="0" y="95845"/>
                    <a:pt x="0" y="90710"/>
                  </a:cubicBezTo>
                  <a:lnTo>
                    <a:pt x="0" y="9301"/>
                  </a:lnTo>
                  <a:cubicBezTo>
                    <a:pt x="0" y="4167"/>
                    <a:pt x="4130" y="0"/>
                    <a:pt x="9302" y="0"/>
                  </a:cubicBezTo>
                  <a:lnTo>
                    <a:pt x="90711" y="0"/>
                  </a:lnTo>
                  <a:cubicBezTo>
                    <a:pt x="95846" y="0"/>
                    <a:pt x="100013" y="4167"/>
                    <a:pt x="100013" y="9301"/>
                  </a:cubicBezTo>
                  <a:lnTo>
                    <a:pt x="100013" y="90673"/>
                  </a:lnTo>
                  <a:cubicBezTo>
                    <a:pt x="100013" y="95808"/>
                    <a:pt x="95846" y="99975"/>
                    <a:pt x="90711" y="999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41" name="Forma Livre: Forma 40">
              <a:extLst>
                <a:ext uri="{FF2B5EF4-FFF2-40B4-BE49-F238E27FC236}">
                  <a16:creationId xmlns:a16="http://schemas.microsoft.com/office/drawing/2014/main" id="{9F926D0E-F2A5-9943-9844-E9366DF7CDFF}"/>
                </a:ext>
              </a:extLst>
            </p:cNvPr>
            <p:cNvSpPr/>
            <p:nvPr/>
          </p:nvSpPr>
          <p:spPr>
            <a:xfrm>
              <a:off x="5890759" y="3224211"/>
              <a:ext cx="310459" cy="18603"/>
            </a:xfrm>
            <a:custGeom>
              <a:avLst/>
              <a:gdLst>
                <a:gd name="connsiteX0" fmla="*/ 301158 w 310459"/>
                <a:gd name="connsiteY0" fmla="*/ 18603 h 18603"/>
                <a:gd name="connsiteX1" fmla="*/ 9302 w 310459"/>
                <a:gd name="connsiteY1" fmla="*/ 18603 h 18603"/>
                <a:gd name="connsiteX2" fmla="*/ 0 w 310459"/>
                <a:gd name="connsiteY2" fmla="*/ 9301 h 18603"/>
                <a:gd name="connsiteX3" fmla="*/ 9302 w 310459"/>
                <a:gd name="connsiteY3" fmla="*/ 0 h 18603"/>
                <a:gd name="connsiteX4" fmla="*/ 301158 w 310459"/>
                <a:gd name="connsiteY4" fmla="*/ 0 h 18603"/>
                <a:gd name="connsiteX5" fmla="*/ 310460 w 310459"/>
                <a:gd name="connsiteY5" fmla="*/ 9301 h 18603"/>
                <a:gd name="connsiteX6" fmla="*/ 301158 w 310459"/>
                <a:gd name="connsiteY6" fmla="*/ 18603 h 1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0459" h="18603">
                  <a:moveTo>
                    <a:pt x="301158" y="18603"/>
                  </a:moveTo>
                  <a:lnTo>
                    <a:pt x="9302" y="18603"/>
                  </a:lnTo>
                  <a:cubicBezTo>
                    <a:pt x="4167" y="18603"/>
                    <a:pt x="0" y="14436"/>
                    <a:pt x="0" y="9301"/>
                  </a:cubicBezTo>
                  <a:cubicBezTo>
                    <a:pt x="0" y="4167"/>
                    <a:pt x="4167" y="0"/>
                    <a:pt x="9302" y="0"/>
                  </a:cubicBezTo>
                  <a:lnTo>
                    <a:pt x="301158" y="0"/>
                  </a:lnTo>
                  <a:cubicBezTo>
                    <a:pt x="306293" y="0"/>
                    <a:pt x="310460" y="4167"/>
                    <a:pt x="310460" y="9301"/>
                  </a:cubicBezTo>
                  <a:cubicBezTo>
                    <a:pt x="310460" y="14436"/>
                    <a:pt x="306293" y="18603"/>
                    <a:pt x="301158" y="1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42" name="Forma Livre: Forma 41">
              <a:extLst>
                <a:ext uri="{FF2B5EF4-FFF2-40B4-BE49-F238E27FC236}">
                  <a16:creationId xmlns:a16="http://schemas.microsoft.com/office/drawing/2014/main" id="{838EDFA7-D795-669F-CC6F-3523B40D2D55}"/>
                </a:ext>
              </a:extLst>
            </p:cNvPr>
            <p:cNvSpPr/>
            <p:nvPr/>
          </p:nvSpPr>
          <p:spPr>
            <a:xfrm>
              <a:off x="5890768" y="3289323"/>
              <a:ext cx="275369" cy="18603"/>
            </a:xfrm>
            <a:custGeom>
              <a:avLst/>
              <a:gdLst>
                <a:gd name="connsiteX0" fmla="*/ 266068 w 275369"/>
                <a:gd name="connsiteY0" fmla="*/ 18603 h 18603"/>
                <a:gd name="connsiteX1" fmla="*/ 9302 w 275369"/>
                <a:gd name="connsiteY1" fmla="*/ 18603 h 18603"/>
                <a:gd name="connsiteX2" fmla="*/ 0 w 275369"/>
                <a:gd name="connsiteY2" fmla="*/ 9301 h 18603"/>
                <a:gd name="connsiteX3" fmla="*/ 9302 w 275369"/>
                <a:gd name="connsiteY3" fmla="*/ 0 h 18603"/>
                <a:gd name="connsiteX4" fmla="*/ 266068 w 275369"/>
                <a:gd name="connsiteY4" fmla="*/ 0 h 18603"/>
                <a:gd name="connsiteX5" fmla="*/ 275370 w 275369"/>
                <a:gd name="connsiteY5" fmla="*/ 9301 h 18603"/>
                <a:gd name="connsiteX6" fmla="*/ 266068 w 275369"/>
                <a:gd name="connsiteY6" fmla="*/ 18603 h 1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369" h="18603">
                  <a:moveTo>
                    <a:pt x="266068" y="18603"/>
                  </a:moveTo>
                  <a:lnTo>
                    <a:pt x="9302" y="18603"/>
                  </a:lnTo>
                  <a:cubicBezTo>
                    <a:pt x="4167" y="18603"/>
                    <a:pt x="0" y="14436"/>
                    <a:pt x="0" y="9301"/>
                  </a:cubicBezTo>
                  <a:cubicBezTo>
                    <a:pt x="0" y="4167"/>
                    <a:pt x="4167" y="0"/>
                    <a:pt x="9302" y="0"/>
                  </a:cubicBezTo>
                  <a:lnTo>
                    <a:pt x="266068" y="0"/>
                  </a:lnTo>
                  <a:cubicBezTo>
                    <a:pt x="271203" y="0"/>
                    <a:pt x="275370" y="4167"/>
                    <a:pt x="275370" y="9301"/>
                  </a:cubicBezTo>
                  <a:cubicBezTo>
                    <a:pt x="275370" y="14436"/>
                    <a:pt x="271203" y="18603"/>
                    <a:pt x="266068" y="1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43" name="Forma Livre: Forma 42">
              <a:extLst>
                <a:ext uri="{FF2B5EF4-FFF2-40B4-BE49-F238E27FC236}">
                  <a16:creationId xmlns:a16="http://schemas.microsoft.com/office/drawing/2014/main" id="{595CCBFC-1307-E040-6B65-414A79A493E8}"/>
                </a:ext>
              </a:extLst>
            </p:cNvPr>
            <p:cNvSpPr/>
            <p:nvPr/>
          </p:nvSpPr>
          <p:spPr>
            <a:xfrm>
              <a:off x="5758231" y="3357896"/>
              <a:ext cx="100013" cy="100012"/>
            </a:xfrm>
            <a:custGeom>
              <a:avLst/>
              <a:gdLst>
                <a:gd name="connsiteX0" fmla="*/ 18567 w 100013"/>
                <a:gd name="connsiteY0" fmla="*/ 81409 h 100012"/>
                <a:gd name="connsiteX1" fmla="*/ 81373 w 100013"/>
                <a:gd name="connsiteY1" fmla="*/ 81409 h 100012"/>
                <a:gd name="connsiteX2" fmla="*/ 81373 w 100013"/>
                <a:gd name="connsiteY2" fmla="*/ 18603 h 100012"/>
                <a:gd name="connsiteX3" fmla="*/ 18567 w 100013"/>
                <a:gd name="connsiteY3" fmla="*/ 18603 h 100012"/>
                <a:gd name="connsiteX4" fmla="*/ 90674 w 100013"/>
                <a:gd name="connsiteY4" fmla="*/ 100013 h 100012"/>
                <a:gd name="connsiteX5" fmla="*/ 9302 w 100013"/>
                <a:gd name="connsiteY5" fmla="*/ 100013 h 100012"/>
                <a:gd name="connsiteX6" fmla="*/ 0 w 100013"/>
                <a:gd name="connsiteY6" fmla="*/ 90710 h 100012"/>
                <a:gd name="connsiteX7" fmla="*/ 0 w 100013"/>
                <a:gd name="connsiteY7" fmla="*/ 9301 h 100012"/>
                <a:gd name="connsiteX8" fmla="*/ 9302 w 100013"/>
                <a:gd name="connsiteY8" fmla="*/ 0 h 100012"/>
                <a:gd name="connsiteX9" fmla="*/ 90711 w 100013"/>
                <a:gd name="connsiteY9" fmla="*/ 0 h 100012"/>
                <a:gd name="connsiteX10" fmla="*/ 100013 w 100013"/>
                <a:gd name="connsiteY10" fmla="*/ 9301 h 100012"/>
                <a:gd name="connsiteX11" fmla="*/ 100013 w 100013"/>
                <a:gd name="connsiteY11" fmla="*/ 90673 h 100012"/>
                <a:gd name="connsiteX12" fmla="*/ 90711 w 100013"/>
                <a:gd name="connsiteY12" fmla="*/ 99975 h 10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013" h="100012">
                  <a:moveTo>
                    <a:pt x="18567" y="81409"/>
                  </a:moveTo>
                  <a:lnTo>
                    <a:pt x="81373" y="81409"/>
                  </a:lnTo>
                  <a:lnTo>
                    <a:pt x="81373" y="18603"/>
                  </a:lnTo>
                  <a:lnTo>
                    <a:pt x="18567" y="18603"/>
                  </a:lnTo>
                  <a:close/>
                  <a:moveTo>
                    <a:pt x="90674" y="100013"/>
                  </a:moveTo>
                  <a:lnTo>
                    <a:pt x="9302" y="100013"/>
                  </a:lnTo>
                  <a:cubicBezTo>
                    <a:pt x="4130" y="100013"/>
                    <a:pt x="0" y="95845"/>
                    <a:pt x="0" y="90710"/>
                  </a:cubicBezTo>
                  <a:lnTo>
                    <a:pt x="0" y="9301"/>
                  </a:lnTo>
                  <a:cubicBezTo>
                    <a:pt x="0" y="4167"/>
                    <a:pt x="4130" y="0"/>
                    <a:pt x="9302" y="0"/>
                  </a:cubicBezTo>
                  <a:lnTo>
                    <a:pt x="90711" y="0"/>
                  </a:lnTo>
                  <a:cubicBezTo>
                    <a:pt x="95846" y="0"/>
                    <a:pt x="100013" y="4167"/>
                    <a:pt x="100013" y="9301"/>
                  </a:cubicBezTo>
                  <a:lnTo>
                    <a:pt x="100013" y="90673"/>
                  </a:lnTo>
                  <a:cubicBezTo>
                    <a:pt x="100013" y="95808"/>
                    <a:pt x="95846" y="99975"/>
                    <a:pt x="90711" y="999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44" name="Forma Livre: Forma 43">
              <a:extLst>
                <a:ext uri="{FF2B5EF4-FFF2-40B4-BE49-F238E27FC236}">
                  <a16:creationId xmlns:a16="http://schemas.microsoft.com/office/drawing/2014/main" id="{11DC9353-6986-DE30-2599-A23F6589E9AE}"/>
                </a:ext>
              </a:extLst>
            </p:cNvPr>
            <p:cNvSpPr/>
            <p:nvPr/>
          </p:nvSpPr>
          <p:spPr>
            <a:xfrm>
              <a:off x="5890730" y="3366085"/>
              <a:ext cx="164527" cy="18603"/>
            </a:xfrm>
            <a:custGeom>
              <a:avLst/>
              <a:gdLst>
                <a:gd name="connsiteX0" fmla="*/ 155225 w 164527"/>
                <a:gd name="connsiteY0" fmla="*/ 18603 h 18603"/>
                <a:gd name="connsiteX1" fmla="*/ 9302 w 164527"/>
                <a:gd name="connsiteY1" fmla="*/ 18603 h 18603"/>
                <a:gd name="connsiteX2" fmla="*/ 0 w 164527"/>
                <a:gd name="connsiteY2" fmla="*/ 9301 h 18603"/>
                <a:gd name="connsiteX3" fmla="*/ 9302 w 164527"/>
                <a:gd name="connsiteY3" fmla="*/ 0 h 18603"/>
                <a:gd name="connsiteX4" fmla="*/ 155225 w 164527"/>
                <a:gd name="connsiteY4" fmla="*/ 0 h 18603"/>
                <a:gd name="connsiteX5" fmla="*/ 164527 w 164527"/>
                <a:gd name="connsiteY5" fmla="*/ 9301 h 18603"/>
                <a:gd name="connsiteX6" fmla="*/ 155225 w 164527"/>
                <a:gd name="connsiteY6" fmla="*/ 18603 h 1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4527" h="18603">
                  <a:moveTo>
                    <a:pt x="155225" y="18603"/>
                  </a:moveTo>
                  <a:lnTo>
                    <a:pt x="9302" y="18603"/>
                  </a:lnTo>
                  <a:cubicBezTo>
                    <a:pt x="4167" y="18603"/>
                    <a:pt x="0" y="14436"/>
                    <a:pt x="0" y="9301"/>
                  </a:cubicBezTo>
                  <a:cubicBezTo>
                    <a:pt x="0" y="4167"/>
                    <a:pt x="4167" y="0"/>
                    <a:pt x="9302" y="0"/>
                  </a:cubicBezTo>
                  <a:lnTo>
                    <a:pt x="155225" y="0"/>
                  </a:lnTo>
                  <a:cubicBezTo>
                    <a:pt x="160360" y="0"/>
                    <a:pt x="164527" y="4167"/>
                    <a:pt x="164527" y="9301"/>
                  </a:cubicBezTo>
                  <a:cubicBezTo>
                    <a:pt x="164527" y="14436"/>
                    <a:pt x="160360" y="18603"/>
                    <a:pt x="155225" y="1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48" name="Forma Livre: Forma 47">
              <a:extLst>
                <a:ext uri="{FF2B5EF4-FFF2-40B4-BE49-F238E27FC236}">
                  <a16:creationId xmlns:a16="http://schemas.microsoft.com/office/drawing/2014/main" id="{C28E4CFE-3B93-138A-53C8-F4B6A347F83B}"/>
                </a:ext>
              </a:extLst>
            </p:cNvPr>
            <p:cNvSpPr/>
            <p:nvPr/>
          </p:nvSpPr>
          <p:spPr>
            <a:xfrm>
              <a:off x="5890768" y="3431198"/>
              <a:ext cx="131189" cy="18603"/>
            </a:xfrm>
            <a:custGeom>
              <a:avLst/>
              <a:gdLst>
                <a:gd name="connsiteX0" fmla="*/ 121888 w 131189"/>
                <a:gd name="connsiteY0" fmla="*/ 18603 h 18603"/>
                <a:gd name="connsiteX1" fmla="*/ 9302 w 131189"/>
                <a:gd name="connsiteY1" fmla="*/ 18603 h 18603"/>
                <a:gd name="connsiteX2" fmla="*/ 0 w 131189"/>
                <a:gd name="connsiteY2" fmla="*/ 9301 h 18603"/>
                <a:gd name="connsiteX3" fmla="*/ 9302 w 131189"/>
                <a:gd name="connsiteY3" fmla="*/ 0 h 18603"/>
                <a:gd name="connsiteX4" fmla="*/ 121888 w 131189"/>
                <a:gd name="connsiteY4" fmla="*/ 0 h 18603"/>
                <a:gd name="connsiteX5" fmla="*/ 131190 w 131189"/>
                <a:gd name="connsiteY5" fmla="*/ 9301 h 18603"/>
                <a:gd name="connsiteX6" fmla="*/ 121888 w 131189"/>
                <a:gd name="connsiteY6" fmla="*/ 18603 h 1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189" h="18603">
                  <a:moveTo>
                    <a:pt x="121888" y="18603"/>
                  </a:moveTo>
                  <a:lnTo>
                    <a:pt x="9302" y="18603"/>
                  </a:lnTo>
                  <a:cubicBezTo>
                    <a:pt x="4167" y="18603"/>
                    <a:pt x="0" y="14436"/>
                    <a:pt x="0" y="9301"/>
                  </a:cubicBezTo>
                  <a:cubicBezTo>
                    <a:pt x="0" y="4167"/>
                    <a:pt x="4167" y="0"/>
                    <a:pt x="9302" y="0"/>
                  </a:cubicBezTo>
                  <a:lnTo>
                    <a:pt x="121888" y="0"/>
                  </a:lnTo>
                  <a:cubicBezTo>
                    <a:pt x="127023" y="0"/>
                    <a:pt x="131190" y="4167"/>
                    <a:pt x="131190" y="9301"/>
                  </a:cubicBezTo>
                  <a:cubicBezTo>
                    <a:pt x="131190" y="14436"/>
                    <a:pt x="127023" y="18603"/>
                    <a:pt x="121888" y="1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49" name="Forma Livre: Forma 48">
              <a:extLst>
                <a:ext uri="{FF2B5EF4-FFF2-40B4-BE49-F238E27FC236}">
                  <a16:creationId xmlns:a16="http://schemas.microsoft.com/office/drawing/2014/main" id="{83BD9187-AE20-B0A1-F1D2-7DB1A4F05117}"/>
                </a:ext>
              </a:extLst>
            </p:cNvPr>
            <p:cNvSpPr/>
            <p:nvPr/>
          </p:nvSpPr>
          <p:spPr>
            <a:xfrm>
              <a:off x="5758231" y="3499771"/>
              <a:ext cx="100013" cy="100012"/>
            </a:xfrm>
            <a:custGeom>
              <a:avLst/>
              <a:gdLst>
                <a:gd name="connsiteX0" fmla="*/ 18567 w 100013"/>
                <a:gd name="connsiteY0" fmla="*/ 81409 h 100012"/>
                <a:gd name="connsiteX1" fmla="*/ 81373 w 100013"/>
                <a:gd name="connsiteY1" fmla="*/ 81409 h 100012"/>
                <a:gd name="connsiteX2" fmla="*/ 81373 w 100013"/>
                <a:gd name="connsiteY2" fmla="*/ 18603 h 100012"/>
                <a:gd name="connsiteX3" fmla="*/ 18567 w 100013"/>
                <a:gd name="connsiteY3" fmla="*/ 18603 h 100012"/>
                <a:gd name="connsiteX4" fmla="*/ 90674 w 100013"/>
                <a:gd name="connsiteY4" fmla="*/ 100013 h 100012"/>
                <a:gd name="connsiteX5" fmla="*/ 9302 w 100013"/>
                <a:gd name="connsiteY5" fmla="*/ 100013 h 100012"/>
                <a:gd name="connsiteX6" fmla="*/ 0 w 100013"/>
                <a:gd name="connsiteY6" fmla="*/ 90710 h 100012"/>
                <a:gd name="connsiteX7" fmla="*/ 0 w 100013"/>
                <a:gd name="connsiteY7" fmla="*/ 9301 h 100012"/>
                <a:gd name="connsiteX8" fmla="*/ 9302 w 100013"/>
                <a:gd name="connsiteY8" fmla="*/ 0 h 100012"/>
                <a:gd name="connsiteX9" fmla="*/ 90711 w 100013"/>
                <a:gd name="connsiteY9" fmla="*/ 0 h 100012"/>
                <a:gd name="connsiteX10" fmla="*/ 100013 w 100013"/>
                <a:gd name="connsiteY10" fmla="*/ 9301 h 100012"/>
                <a:gd name="connsiteX11" fmla="*/ 100013 w 100013"/>
                <a:gd name="connsiteY11" fmla="*/ 90710 h 100012"/>
                <a:gd name="connsiteX12" fmla="*/ 90711 w 100013"/>
                <a:gd name="connsiteY12" fmla="*/ 100013 h 10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013" h="100012">
                  <a:moveTo>
                    <a:pt x="18567" y="81409"/>
                  </a:moveTo>
                  <a:lnTo>
                    <a:pt x="81373" y="81409"/>
                  </a:lnTo>
                  <a:lnTo>
                    <a:pt x="81373" y="18603"/>
                  </a:lnTo>
                  <a:lnTo>
                    <a:pt x="18567" y="18603"/>
                  </a:lnTo>
                  <a:close/>
                  <a:moveTo>
                    <a:pt x="90674" y="100013"/>
                  </a:moveTo>
                  <a:lnTo>
                    <a:pt x="9302" y="100013"/>
                  </a:lnTo>
                  <a:cubicBezTo>
                    <a:pt x="4130" y="100013"/>
                    <a:pt x="0" y="95845"/>
                    <a:pt x="0" y="90710"/>
                  </a:cubicBezTo>
                  <a:lnTo>
                    <a:pt x="0" y="9301"/>
                  </a:lnTo>
                  <a:cubicBezTo>
                    <a:pt x="0" y="4167"/>
                    <a:pt x="4130" y="0"/>
                    <a:pt x="9302" y="0"/>
                  </a:cubicBezTo>
                  <a:lnTo>
                    <a:pt x="90711" y="0"/>
                  </a:lnTo>
                  <a:cubicBezTo>
                    <a:pt x="95846" y="0"/>
                    <a:pt x="100013" y="4167"/>
                    <a:pt x="100013" y="9301"/>
                  </a:cubicBezTo>
                  <a:lnTo>
                    <a:pt x="100013" y="90710"/>
                  </a:lnTo>
                  <a:cubicBezTo>
                    <a:pt x="100013" y="95845"/>
                    <a:pt x="95846" y="100013"/>
                    <a:pt x="90711" y="1000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52" name="Forma Livre: Forma 51">
              <a:extLst>
                <a:ext uri="{FF2B5EF4-FFF2-40B4-BE49-F238E27FC236}">
                  <a16:creationId xmlns:a16="http://schemas.microsoft.com/office/drawing/2014/main" id="{A1917FF9-DB6B-1221-8ABE-B47E09AF86D9}"/>
                </a:ext>
              </a:extLst>
            </p:cNvPr>
            <p:cNvSpPr/>
            <p:nvPr/>
          </p:nvSpPr>
          <p:spPr>
            <a:xfrm>
              <a:off x="5890730" y="3507951"/>
              <a:ext cx="170928" cy="18603"/>
            </a:xfrm>
            <a:custGeom>
              <a:avLst/>
              <a:gdLst>
                <a:gd name="connsiteX0" fmla="*/ 161626 w 170928"/>
                <a:gd name="connsiteY0" fmla="*/ 18603 h 18603"/>
                <a:gd name="connsiteX1" fmla="*/ 9302 w 170928"/>
                <a:gd name="connsiteY1" fmla="*/ 18603 h 18603"/>
                <a:gd name="connsiteX2" fmla="*/ 0 w 170928"/>
                <a:gd name="connsiteY2" fmla="*/ 9301 h 18603"/>
                <a:gd name="connsiteX3" fmla="*/ 9302 w 170928"/>
                <a:gd name="connsiteY3" fmla="*/ 0 h 18603"/>
                <a:gd name="connsiteX4" fmla="*/ 161626 w 170928"/>
                <a:gd name="connsiteY4" fmla="*/ 0 h 18603"/>
                <a:gd name="connsiteX5" fmla="*/ 170928 w 170928"/>
                <a:gd name="connsiteY5" fmla="*/ 9301 h 18603"/>
                <a:gd name="connsiteX6" fmla="*/ 161626 w 170928"/>
                <a:gd name="connsiteY6" fmla="*/ 18603 h 1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928" h="18603">
                  <a:moveTo>
                    <a:pt x="161626" y="18603"/>
                  </a:moveTo>
                  <a:lnTo>
                    <a:pt x="9302" y="18603"/>
                  </a:lnTo>
                  <a:cubicBezTo>
                    <a:pt x="4167" y="18603"/>
                    <a:pt x="0" y="14436"/>
                    <a:pt x="0" y="9301"/>
                  </a:cubicBezTo>
                  <a:cubicBezTo>
                    <a:pt x="0" y="4130"/>
                    <a:pt x="4167" y="0"/>
                    <a:pt x="9302" y="0"/>
                  </a:cubicBezTo>
                  <a:lnTo>
                    <a:pt x="161626" y="0"/>
                  </a:lnTo>
                  <a:cubicBezTo>
                    <a:pt x="166761" y="0"/>
                    <a:pt x="170928" y="4130"/>
                    <a:pt x="170928" y="9301"/>
                  </a:cubicBezTo>
                  <a:cubicBezTo>
                    <a:pt x="170928" y="14436"/>
                    <a:pt x="166761" y="18603"/>
                    <a:pt x="161626" y="1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55" name="Forma Livre: Forma 54">
              <a:extLst>
                <a:ext uri="{FF2B5EF4-FFF2-40B4-BE49-F238E27FC236}">
                  <a16:creationId xmlns:a16="http://schemas.microsoft.com/office/drawing/2014/main" id="{09AC532E-07B8-7AFF-69C8-E3DF8A1228DD}"/>
                </a:ext>
              </a:extLst>
            </p:cNvPr>
            <p:cNvSpPr/>
            <p:nvPr/>
          </p:nvSpPr>
          <p:spPr>
            <a:xfrm>
              <a:off x="5890728" y="3573064"/>
              <a:ext cx="96330" cy="18603"/>
            </a:xfrm>
            <a:custGeom>
              <a:avLst/>
              <a:gdLst>
                <a:gd name="connsiteX0" fmla="*/ 87028 w 96330"/>
                <a:gd name="connsiteY0" fmla="*/ 18603 h 18603"/>
                <a:gd name="connsiteX1" fmla="*/ 9302 w 96330"/>
                <a:gd name="connsiteY1" fmla="*/ 18603 h 18603"/>
                <a:gd name="connsiteX2" fmla="*/ 0 w 96330"/>
                <a:gd name="connsiteY2" fmla="*/ 9301 h 18603"/>
                <a:gd name="connsiteX3" fmla="*/ 9302 w 96330"/>
                <a:gd name="connsiteY3" fmla="*/ 0 h 18603"/>
                <a:gd name="connsiteX4" fmla="*/ 87028 w 96330"/>
                <a:gd name="connsiteY4" fmla="*/ 0 h 18603"/>
                <a:gd name="connsiteX5" fmla="*/ 96330 w 96330"/>
                <a:gd name="connsiteY5" fmla="*/ 9301 h 18603"/>
                <a:gd name="connsiteX6" fmla="*/ 87028 w 96330"/>
                <a:gd name="connsiteY6" fmla="*/ 18603 h 1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330" h="18603">
                  <a:moveTo>
                    <a:pt x="87028" y="18603"/>
                  </a:moveTo>
                  <a:lnTo>
                    <a:pt x="9302" y="18603"/>
                  </a:lnTo>
                  <a:cubicBezTo>
                    <a:pt x="4167" y="18603"/>
                    <a:pt x="0" y="14436"/>
                    <a:pt x="0" y="9301"/>
                  </a:cubicBezTo>
                  <a:cubicBezTo>
                    <a:pt x="0" y="4167"/>
                    <a:pt x="4167" y="0"/>
                    <a:pt x="9302" y="0"/>
                  </a:cubicBezTo>
                  <a:lnTo>
                    <a:pt x="87028" y="0"/>
                  </a:lnTo>
                  <a:cubicBezTo>
                    <a:pt x="92163" y="0"/>
                    <a:pt x="96330" y="4167"/>
                    <a:pt x="96330" y="9301"/>
                  </a:cubicBezTo>
                  <a:cubicBezTo>
                    <a:pt x="96330" y="14436"/>
                    <a:pt x="92163" y="18603"/>
                    <a:pt x="87028" y="186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</p:grpSp>
      <p:sp>
        <p:nvSpPr>
          <p:cNvPr id="5" name="Retângulo: Cantos Diagonais Arredondados 4">
            <a:extLst>
              <a:ext uri="{FF2B5EF4-FFF2-40B4-BE49-F238E27FC236}">
                <a16:creationId xmlns:a16="http://schemas.microsoft.com/office/drawing/2014/main" id="{91151298-8855-82AF-E461-6EFAA1F60663}"/>
              </a:ext>
            </a:extLst>
          </p:cNvPr>
          <p:cNvSpPr/>
          <p:nvPr/>
        </p:nvSpPr>
        <p:spPr>
          <a:xfrm>
            <a:off x="256179" y="215757"/>
            <a:ext cx="4640344" cy="3213243"/>
          </a:xfrm>
          <a:prstGeom prst="round2DiagRect">
            <a:avLst>
              <a:gd name="adj1" fmla="val 3525"/>
              <a:gd name="adj2" fmla="val 0"/>
            </a:avLst>
          </a:prstGeom>
          <a:solidFill>
            <a:srgbClr val="123458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pic>
        <p:nvPicPr>
          <p:cNvPr id="6" name="Espaço Reservado para Conteúdo 6">
            <a:extLst>
              <a:ext uri="{FF2B5EF4-FFF2-40B4-BE49-F238E27FC236}">
                <a16:creationId xmlns:a16="http://schemas.microsoft.com/office/drawing/2014/main" id="{6CB4018C-07AC-01FF-1940-35CBE54D1ED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27695" y="2177136"/>
            <a:ext cx="2897312" cy="2835668"/>
          </a:xfrm>
          <a:prstGeom prst="roundRect">
            <a:avLst>
              <a:gd name="adj" fmla="val 2798"/>
            </a:avLst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55701CD-60C6-3D91-C84E-F110E8A9F30B}"/>
              </a:ext>
            </a:extLst>
          </p:cNvPr>
          <p:cNvSpPr txBox="1"/>
          <p:nvPr/>
        </p:nvSpPr>
        <p:spPr>
          <a:xfrm>
            <a:off x="1052055" y="515271"/>
            <a:ext cx="3162224" cy="1073191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72000" bIns="72000" rtlCol="0" anchor="b">
            <a:noAutofit/>
          </a:bodyPr>
          <a:lstStyle>
            <a:defPPr>
              <a:defRPr lang="pt-BR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800" b="1"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pt-BR" sz="7200" kern="100" noProof="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Artigos</a:t>
            </a:r>
            <a:endParaRPr lang="pt-BR" sz="72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2258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F18F4-9F76-E29A-6E98-3B9F95729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9DDE82EC-0EEA-A191-14A9-28B06B08BED8}"/>
              </a:ext>
            </a:extLst>
          </p:cNvPr>
          <p:cNvSpPr/>
          <p:nvPr/>
        </p:nvSpPr>
        <p:spPr>
          <a:xfrm>
            <a:off x="5601199" y="3612719"/>
            <a:ext cx="2569560" cy="3025941"/>
          </a:xfrm>
          <a:prstGeom prst="roundRect">
            <a:avLst>
              <a:gd name="adj" fmla="val 3701"/>
            </a:avLst>
          </a:prstGeom>
          <a:solidFill>
            <a:srgbClr val="F3F4EE"/>
          </a:solidFill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8FF54D00-D4E4-1A23-53DA-98E72C557234}"/>
              </a:ext>
            </a:extLst>
          </p:cNvPr>
          <p:cNvSpPr/>
          <p:nvPr/>
        </p:nvSpPr>
        <p:spPr>
          <a:xfrm>
            <a:off x="7335641" y="5820783"/>
            <a:ext cx="1237363" cy="1037217"/>
          </a:xfrm>
          <a:prstGeom prst="roundRect">
            <a:avLst>
              <a:gd name="adj" fmla="val 3701"/>
            </a:avLst>
          </a:prstGeom>
          <a:noFill/>
          <a:ln w="76200">
            <a:solidFill>
              <a:srgbClr val="1D4F8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20" name="Forma Livre: Forma 19">
            <a:extLst>
              <a:ext uri="{FF2B5EF4-FFF2-40B4-BE49-F238E27FC236}">
                <a16:creationId xmlns:a16="http://schemas.microsoft.com/office/drawing/2014/main" id="{CD730CE9-6E5C-08FA-958B-A6A57AC56B6F}"/>
              </a:ext>
            </a:extLst>
          </p:cNvPr>
          <p:cNvSpPr/>
          <p:nvPr/>
        </p:nvSpPr>
        <p:spPr>
          <a:xfrm>
            <a:off x="314088" y="1978071"/>
            <a:ext cx="6975971" cy="1363939"/>
          </a:xfrm>
          <a:custGeom>
            <a:avLst/>
            <a:gdLst>
              <a:gd name="csX0" fmla="*/ 0 w 6975971"/>
              <a:gd name="csY0" fmla="*/ 0 h 1363939"/>
              <a:gd name="csX1" fmla="*/ 6297080 w 6975971"/>
              <a:gd name="csY1" fmla="*/ 0 h 1363939"/>
              <a:gd name="csX2" fmla="*/ 6388801 w 6975971"/>
              <a:gd name="csY2" fmla="*/ 0 h 1363939"/>
              <a:gd name="csX3" fmla="*/ 6975971 w 6975971"/>
              <a:gd name="csY3" fmla="*/ 0 h 1363939"/>
              <a:gd name="csX4" fmla="*/ 6666292 w 6975971"/>
              <a:gd name="csY4" fmla="*/ 1363939 h 1363939"/>
              <a:gd name="csX5" fmla="*/ 5987401 w 6975971"/>
              <a:gd name="csY5" fmla="*/ 1363939 h 1363939"/>
              <a:gd name="csX6" fmla="*/ 5987402 w 6975971"/>
              <a:gd name="csY6" fmla="*/ 1363938 h 1363939"/>
              <a:gd name="csX7" fmla="*/ 0 w 6975971"/>
              <a:gd name="csY7" fmla="*/ 1363938 h 13639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975971" h="1363939">
                <a:moveTo>
                  <a:pt x="0" y="0"/>
                </a:moveTo>
                <a:lnTo>
                  <a:pt x="6297080" y="0"/>
                </a:lnTo>
                <a:lnTo>
                  <a:pt x="6388801" y="0"/>
                </a:lnTo>
                <a:lnTo>
                  <a:pt x="6975971" y="0"/>
                </a:lnTo>
                <a:lnTo>
                  <a:pt x="6666292" y="1363939"/>
                </a:lnTo>
                <a:lnTo>
                  <a:pt x="5987401" y="1363939"/>
                </a:lnTo>
                <a:lnTo>
                  <a:pt x="5987402" y="1363938"/>
                </a:lnTo>
                <a:lnTo>
                  <a:pt x="0" y="1363938"/>
                </a:lnTo>
                <a:close/>
              </a:path>
            </a:pathLst>
          </a:custGeom>
          <a:solidFill>
            <a:srgbClr val="1234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 noProof="0" dirty="0"/>
          </a:p>
        </p:txBody>
      </p:sp>
      <p:sp>
        <p:nvSpPr>
          <p:cNvPr id="23" name="Forma Livre: Forma 22">
            <a:extLst>
              <a:ext uri="{FF2B5EF4-FFF2-40B4-BE49-F238E27FC236}">
                <a16:creationId xmlns:a16="http://schemas.microsoft.com/office/drawing/2014/main" id="{D68A2C42-9217-0018-0FE5-7202F35EB12A}"/>
              </a:ext>
            </a:extLst>
          </p:cNvPr>
          <p:cNvSpPr/>
          <p:nvPr/>
        </p:nvSpPr>
        <p:spPr>
          <a:xfrm>
            <a:off x="314088" y="3622930"/>
            <a:ext cx="6581002" cy="1363939"/>
          </a:xfrm>
          <a:custGeom>
            <a:avLst/>
            <a:gdLst>
              <a:gd name="csX0" fmla="*/ 5902111 w 6581002"/>
              <a:gd name="csY0" fmla="*/ 0 h 1363939"/>
              <a:gd name="csX1" fmla="*/ 6581002 w 6581002"/>
              <a:gd name="csY1" fmla="*/ 0 h 1363939"/>
              <a:gd name="csX2" fmla="*/ 6271323 w 6581002"/>
              <a:gd name="csY2" fmla="*/ 1363939 h 1363939"/>
              <a:gd name="csX3" fmla="*/ 5987401 w 6581002"/>
              <a:gd name="csY3" fmla="*/ 1363939 h 1363939"/>
              <a:gd name="csX4" fmla="*/ 5592432 w 6581002"/>
              <a:gd name="csY4" fmla="*/ 1363939 h 1363939"/>
              <a:gd name="csX5" fmla="*/ 0 w 6581002"/>
              <a:gd name="csY5" fmla="*/ 1363939 h 1363939"/>
              <a:gd name="csX6" fmla="*/ 0 w 6581002"/>
              <a:gd name="csY6" fmla="*/ 1 h 1363939"/>
              <a:gd name="csX7" fmla="*/ 5902111 w 6581002"/>
              <a:gd name="csY7" fmla="*/ 1 h 13639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581002" h="1363939">
                <a:moveTo>
                  <a:pt x="5902111" y="0"/>
                </a:moveTo>
                <a:lnTo>
                  <a:pt x="6581002" y="0"/>
                </a:lnTo>
                <a:lnTo>
                  <a:pt x="6271323" y="1363939"/>
                </a:lnTo>
                <a:lnTo>
                  <a:pt x="5987401" y="1363939"/>
                </a:lnTo>
                <a:lnTo>
                  <a:pt x="5592432" y="1363939"/>
                </a:lnTo>
                <a:lnTo>
                  <a:pt x="0" y="1363939"/>
                </a:lnTo>
                <a:lnTo>
                  <a:pt x="0" y="1"/>
                </a:lnTo>
                <a:lnTo>
                  <a:pt x="5902111" y="1"/>
                </a:lnTo>
                <a:close/>
              </a:path>
            </a:pathLst>
          </a:custGeom>
          <a:solidFill>
            <a:srgbClr val="1234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 noProof="0" dirty="0"/>
          </a:p>
        </p:txBody>
      </p:sp>
      <p:sp>
        <p:nvSpPr>
          <p:cNvPr id="25" name="Forma Livre: Forma 24">
            <a:extLst>
              <a:ext uri="{FF2B5EF4-FFF2-40B4-BE49-F238E27FC236}">
                <a16:creationId xmlns:a16="http://schemas.microsoft.com/office/drawing/2014/main" id="{6D2CCC33-CBB3-1461-99A9-E8144A2D55AC}"/>
              </a:ext>
            </a:extLst>
          </p:cNvPr>
          <p:cNvSpPr/>
          <p:nvPr/>
        </p:nvSpPr>
        <p:spPr>
          <a:xfrm>
            <a:off x="314088" y="5267789"/>
            <a:ext cx="6214088" cy="1363939"/>
          </a:xfrm>
          <a:custGeom>
            <a:avLst/>
            <a:gdLst>
              <a:gd name="csX0" fmla="*/ 0 w 6214088"/>
              <a:gd name="csY0" fmla="*/ 0 h 1363939"/>
              <a:gd name="csX1" fmla="*/ 5535197 w 6214088"/>
              <a:gd name="csY1" fmla="*/ 0 h 1363939"/>
              <a:gd name="csX2" fmla="*/ 5761768 w 6214088"/>
              <a:gd name="csY2" fmla="*/ 0 h 1363939"/>
              <a:gd name="csX3" fmla="*/ 6214088 w 6214088"/>
              <a:gd name="csY3" fmla="*/ 0 h 1363939"/>
              <a:gd name="csX4" fmla="*/ 5904409 w 6214088"/>
              <a:gd name="csY4" fmla="*/ 1363939 h 1363939"/>
              <a:gd name="csX5" fmla="*/ 5225518 w 6214088"/>
              <a:gd name="csY5" fmla="*/ 1363939 h 1363939"/>
              <a:gd name="csX6" fmla="*/ 5225519 w 6214088"/>
              <a:gd name="csY6" fmla="*/ 1363938 h 1363939"/>
              <a:gd name="csX7" fmla="*/ 0 w 6214088"/>
              <a:gd name="csY7" fmla="*/ 1363938 h 13639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214088" h="1363939">
                <a:moveTo>
                  <a:pt x="0" y="0"/>
                </a:moveTo>
                <a:lnTo>
                  <a:pt x="5535197" y="0"/>
                </a:lnTo>
                <a:lnTo>
                  <a:pt x="5761768" y="0"/>
                </a:lnTo>
                <a:lnTo>
                  <a:pt x="6214088" y="0"/>
                </a:lnTo>
                <a:lnTo>
                  <a:pt x="5904409" y="1363939"/>
                </a:lnTo>
                <a:lnTo>
                  <a:pt x="5225518" y="1363939"/>
                </a:lnTo>
                <a:lnTo>
                  <a:pt x="5225519" y="1363938"/>
                </a:lnTo>
                <a:lnTo>
                  <a:pt x="0" y="1363938"/>
                </a:lnTo>
                <a:close/>
              </a:path>
            </a:pathLst>
          </a:custGeom>
          <a:solidFill>
            <a:srgbClr val="1234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 noProof="0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CE87C03-5C94-5713-D394-8645E51C1F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246"/>
          <a:stretch>
            <a:fillRect/>
          </a:stretch>
        </p:blipFill>
        <p:spPr>
          <a:xfrm>
            <a:off x="6842807" y="-25016"/>
            <a:ext cx="5417609" cy="6971050"/>
          </a:xfrm>
          <a:custGeom>
            <a:avLst/>
            <a:gdLst>
              <a:gd name="csX0" fmla="*/ 1570716 w 5349192"/>
              <a:gd name="csY0" fmla="*/ 0 h 6883015"/>
              <a:gd name="csX1" fmla="*/ 5349192 w 5349192"/>
              <a:gd name="csY1" fmla="*/ 0 h 6883015"/>
              <a:gd name="csX2" fmla="*/ 5349192 w 5349192"/>
              <a:gd name="csY2" fmla="*/ 6883015 h 6883015"/>
              <a:gd name="csX3" fmla="*/ 0 w 5349192"/>
              <a:gd name="csY3" fmla="*/ 6883015 h 6883015"/>
              <a:gd name="csX4" fmla="*/ 1570716 w 5349192"/>
              <a:gd name="csY4" fmla="*/ 0 h 68830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349192" h="6883015">
                <a:moveTo>
                  <a:pt x="1570716" y="0"/>
                </a:moveTo>
                <a:lnTo>
                  <a:pt x="5349192" y="0"/>
                </a:lnTo>
                <a:lnTo>
                  <a:pt x="5349192" y="6883015"/>
                </a:lnTo>
                <a:lnTo>
                  <a:pt x="0" y="6883015"/>
                </a:lnTo>
                <a:lnTo>
                  <a:pt x="1570716" y="0"/>
                </a:lnTo>
                <a:close/>
              </a:path>
            </a:pathLst>
          </a:cu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B9A2DE47-ADBB-C26B-DD06-ADB02FF02D2D}"/>
              </a:ext>
            </a:extLst>
          </p:cNvPr>
          <p:cNvSpPr txBox="1"/>
          <p:nvPr/>
        </p:nvSpPr>
        <p:spPr>
          <a:xfrm>
            <a:off x="1557325" y="1965528"/>
            <a:ext cx="5963726" cy="1321315"/>
          </a:xfrm>
          <a:prstGeom prst="rect">
            <a:avLst/>
          </a:prstGeom>
          <a:noFill/>
        </p:spPr>
        <p:txBody>
          <a:bodyPr wrap="square" lIns="108000" tIns="72000">
            <a:spAutoFit/>
          </a:bodyPr>
          <a:lstStyle/>
          <a:p>
            <a:pPr marL="0" lvl="1">
              <a:lnSpc>
                <a:spcPct val="110000"/>
              </a:lnSpc>
            </a:pPr>
            <a:r>
              <a:rPr lang="pt-BR" sz="2000" kern="100" noProof="0" dirty="0">
                <a:solidFill>
                  <a:schemeClr val="bg1">
                    <a:lumMod val="9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nova legislação exige </a:t>
            </a:r>
            <a:r>
              <a:rPr lang="pt-BR" sz="2400" b="1" kern="100" noProof="0" dirty="0">
                <a:solidFill>
                  <a:srgbClr val="799D93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clareza</a:t>
            </a:r>
            <a:r>
              <a:rPr lang="pt-BR" sz="2000" kern="100" noProof="0" dirty="0">
                <a:solidFill>
                  <a:schemeClr val="bg1">
                    <a:lumMod val="9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000" kern="100" noProof="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nos termos dos contratos, </a:t>
            </a:r>
            <a:r>
              <a:rPr lang="pt-BR" sz="2400" b="1" kern="100" noProof="0" dirty="0">
                <a:solidFill>
                  <a:srgbClr val="799D93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proíbe cláusulas confusas </a:t>
            </a:r>
            <a:r>
              <a:rPr lang="pt-BR" sz="2000" kern="100" noProof="0" dirty="0">
                <a:solidFill>
                  <a:schemeClr val="bg1">
                    <a:lumMod val="9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 </a:t>
            </a:r>
            <a:r>
              <a:rPr lang="pt-BR" sz="2400" b="1" kern="100" noProof="0" dirty="0">
                <a:solidFill>
                  <a:srgbClr val="799D93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padroniza direitos e deveres</a:t>
            </a:r>
            <a:r>
              <a:rPr lang="pt-BR" sz="2000" kern="100" noProof="0" dirty="0">
                <a:solidFill>
                  <a:schemeClr val="bg1">
                    <a:lumMod val="9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B869C69E-B7A1-DC23-67C5-EC6420345025}"/>
              </a:ext>
            </a:extLst>
          </p:cNvPr>
          <p:cNvGrpSpPr/>
          <p:nvPr/>
        </p:nvGrpSpPr>
        <p:grpSpPr>
          <a:xfrm>
            <a:off x="364701" y="316661"/>
            <a:ext cx="1213226" cy="1329413"/>
            <a:chOff x="4575004" y="5217316"/>
            <a:chExt cx="1060886" cy="1162484"/>
          </a:xfrm>
        </p:grpSpPr>
        <p:sp>
          <p:nvSpPr>
            <p:cNvPr id="32" name="Retângulo: Cantos Diagonais Arredondados 31">
              <a:extLst>
                <a:ext uri="{FF2B5EF4-FFF2-40B4-BE49-F238E27FC236}">
                  <a16:creationId xmlns:a16="http://schemas.microsoft.com/office/drawing/2014/main" id="{4FC48317-8F42-F71B-3A7C-B1ECFB364BE4}"/>
                </a:ext>
              </a:extLst>
            </p:cNvPr>
            <p:cNvSpPr/>
            <p:nvPr/>
          </p:nvSpPr>
          <p:spPr>
            <a:xfrm>
              <a:off x="4575004" y="5217316"/>
              <a:ext cx="1060886" cy="1162484"/>
            </a:xfrm>
            <a:prstGeom prst="round2DiagRect">
              <a:avLst>
                <a:gd name="adj1" fmla="val 10165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grpSp>
          <p:nvGrpSpPr>
            <p:cNvPr id="33" name="Gráfico 30">
              <a:extLst>
                <a:ext uri="{FF2B5EF4-FFF2-40B4-BE49-F238E27FC236}">
                  <a16:creationId xmlns:a16="http://schemas.microsoft.com/office/drawing/2014/main" id="{73E40EB9-350D-0A84-5EB0-71FB5F96EB0A}"/>
                </a:ext>
              </a:extLst>
            </p:cNvPr>
            <p:cNvGrpSpPr/>
            <p:nvPr/>
          </p:nvGrpSpPr>
          <p:grpSpPr>
            <a:xfrm>
              <a:off x="4829222" y="5512808"/>
              <a:ext cx="552450" cy="571500"/>
              <a:chOff x="6047982" y="5431482"/>
              <a:chExt cx="552450" cy="571500"/>
            </a:xfrm>
            <a:solidFill>
              <a:srgbClr val="123458"/>
            </a:solidFill>
          </p:grpSpPr>
          <p:sp>
            <p:nvSpPr>
              <p:cNvPr id="34" name="Forma Livre: Forma 33">
                <a:extLst>
                  <a:ext uri="{FF2B5EF4-FFF2-40B4-BE49-F238E27FC236}">
                    <a16:creationId xmlns:a16="http://schemas.microsoft.com/office/drawing/2014/main" id="{7F770BF5-D022-ABAD-FF28-7E333C57D944}"/>
                  </a:ext>
                </a:extLst>
              </p:cNvPr>
              <p:cNvSpPr/>
              <p:nvPr/>
            </p:nvSpPr>
            <p:spPr>
              <a:xfrm>
                <a:off x="6047982" y="5431482"/>
                <a:ext cx="419100" cy="571500"/>
              </a:xfrm>
              <a:custGeom>
                <a:avLst/>
                <a:gdLst>
                  <a:gd name="connsiteX0" fmla="*/ 416338 w 419100"/>
                  <a:gd name="connsiteY0" fmla="*/ 98012 h 571500"/>
                  <a:gd name="connsiteX1" fmla="*/ 321088 w 419100"/>
                  <a:gd name="connsiteY1" fmla="*/ 2762 h 571500"/>
                  <a:gd name="connsiteX2" fmla="*/ 314325 w 419100"/>
                  <a:gd name="connsiteY2" fmla="*/ 0 h 571500"/>
                  <a:gd name="connsiteX3" fmla="*/ 28575 w 419100"/>
                  <a:gd name="connsiteY3" fmla="*/ 0 h 571500"/>
                  <a:gd name="connsiteX4" fmla="*/ 0 w 419100"/>
                  <a:gd name="connsiteY4" fmla="*/ 28575 h 571500"/>
                  <a:gd name="connsiteX5" fmla="*/ 0 w 419100"/>
                  <a:gd name="connsiteY5" fmla="*/ 542925 h 571500"/>
                  <a:gd name="connsiteX6" fmla="*/ 28575 w 419100"/>
                  <a:gd name="connsiteY6" fmla="*/ 571500 h 571500"/>
                  <a:gd name="connsiteX7" fmla="*/ 390525 w 419100"/>
                  <a:gd name="connsiteY7" fmla="*/ 571500 h 571500"/>
                  <a:gd name="connsiteX8" fmla="*/ 419100 w 419100"/>
                  <a:gd name="connsiteY8" fmla="*/ 542925 h 571500"/>
                  <a:gd name="connsiteX9" fmla="*/ 419100 w 419100"/>
                  <a:gd name="connsiteY9" fmla="*/ 104775 h 571500"/>
                  <a:gd name="connsiteX10" fmla="*/ 416338 w 419100"/>
                  <a:gd name="connsiteY10" fmla="*/ 98012 h 571500"/>
                  <a:gd name="connsiteX11" fmla="*/ 323850 w 419100"/>
                  <a:gd name="connsiteY11" fmla="*/ 32480 h 571500"/>
                  <a:gd name="connsiteX12" fmla="*/ 386620 w 419100"/>
                  <a:gd name="connsiteY12" fmla="*/ 95250 h 571500"/>
                  <a:gd name="connsiteX13" fmla="*/ 333375 w 419100"/>
                  <a:gd name="connsiteY13" fmla="*/ 95250 h 571500"/>
                  <a:gd name="connsiteX14" fmla="*/ 323850 w 419100"/>
                  <a:gd name="connsiteY14" fmla="*/ 85725 h 571500"/>
                  <a:gd name="connsiteX15" fmla="*/ 400050 w 419100"/>
                  <a:gd name="connsiteY15" fmla="*/ 542925 h 571500"/>
                  <a:gd name="connsiteX16" fmla="*/ 390525 w 419100"/>
                  <a:gd name="connsiteY16" fmla="*/ 552450 h 571500"/>
                  <a:gd name="connsiteX17" fmla="*/ 28575 w 419100"/>
                  <a:gd name="connsiteY17" fmla="*/ 552450 h 571500"/>
                  <a:gd name="connsiteX18" fmla="*/ 19050 w 419100"/>
                  <a:gd name="connsiteY18" fmla="*/ 542925 h 571500"/>
                  <a:gd name="connsiteX19" fmla="*/ 19050 w 419100"/>
                  <a:gd name="connsiteY19" fmla="*/ 28575 h 571500"/>
                  <a:gd name="connsiteX20" fmla="*/ 28575 w 419100"/>
                  <a:gd name="connsiteY20" fmla="*/ 19050 h 571500"/>
                  <a:gd name="connsiteX21" fmla="*/ 304800 w 419100"/>
                  <a:gd name="connsiteY21" fmla="*/ 19050 h 571500"/>
                  <a:gd name="connsiteX22" fmla="*/ 304800 w 419100"/>
                  <a:gd name="connsiteY22" fmla="*/ 85725 h 571500"/>
                  <a:gd name="connsiteX23" fmla="*/ 333375 w 419100"/>
                  <a:gd name="connsiteY23" fmla="*/ 114300 h 571500"/>
                  <a:gd name="connsiteX24" fmla="*/ 400050 w 419100"/>
                  <a:gd name="connsiteY24" fmla="*/ 114300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19100" h="571500">
                    <a:moveTo>
                      <a:pt x="416338" y="98012"/>
                    </a:moveTo>
                    <a:lnTo>
                      <a:pt x="321088" y="2762"/>
                    </a:lnTo>
                    <a:cubicBezTo>
                      <a:pt x="319271" y="1008"/>
                      <a:pt x="316850" y="19"/>
                      <a:pt x="314325" y="0"/>
                    </a:cubicBezTo>
                    <a:lnTo>
                      <a:pt x="28575" y="0"/>
                    </a:lnTo>
                    <a:cubicBezTo>
                      <a:pt x="12813" y="47"/>
                      <a:pt x="47" y="12813"/>
                      <a:pt x="0" y="28575"/>
                    </a:cubicBezTo>
                    <a:lnTo>
                      <a:pt x="0" y="542925"/>
                    </a:lnTo>
                    <a:cubicBezTo>
                      <a:pt x="47" y="558687"/>
                      <a:pt x="12813" y="571453"/>
                      <a:pt x="28575" y="571500"/>
                    </a:cubicBezTo>
                    <a:lnTo>
                      <a:pt x="390525" y="571500"/>
                    </a:lnTo>
                    <a:cubicBezTo>
                      <a:pt x="406287" y="571453"/>
                      <a:pt x="419053" y="558687"/>
                      <a:pt x="419100" y="542925"/>
                    </a:cubicBezTo>
                    <a:lnTo>
                      <a:pt x="419100" y="104775"/>
                    </a:lnTo>
                    <a:cubicBezTo>
                      <a:pt x="419081" y="102250"/>
                      <a:pt x="418092" y="99829"/>
                      <a:pt x="416338" y="98012"/>
                    </a:cubicBezTo>
                    <a:close/>
                    <a:moveTo>
                      <a:pt x="323850" y="32480"/>
                    </a:moveTo>
                    <a:lnTo>
                      <a:pt x="386620" y="95250"/>
                    </a:lnTo>
                    <a:lnTo>
                      <a:pt x="333375" y="95250"/>
                    </a:lnTo>
                    <a:cubicBezTo>
                      <a:pt x="328114" y="95250"/>
                      <a:pt x="323850" y="90986"/>
                      <a:pt x="323850" y="85725"/>
                    </a:cubicBezTo>
                    <a:close/>
                    <a:moveTo>
                      <a:pt x="400050" y="542925"/>
                    </a:moveTo>
                    <a:cubicBezTo>
                      <a:pt x="400050" y="548186"/>
                      <a:pt x="395786" y="552450"/>
                      <a:pt x="390525" y="552450"/>
                    </a:cubicBezTo>
                    <a:lnTo>
                      <a:pt x="28575" y="552450"/>
                    </a:lnTo>
                    <a:cubicBezTo>
                      <a:pt x="23315" y="552450"/>
                      <a:pt x="19050" y="548186"/>
                      <a:pt x="19050" y="542925"/>
                    </a:cubicBezTo>
                    <a:lnTo>
                      <a:pt x="19050" y="28575"/>
                    </a:lnTo>
                    <a:cubicBezTo>
                      <a:pt x="19050" y="23315"/>
                      <a:pt x="23315" y="19050"/>
                      <a:pt x="28575" y="19050"/>
                    </a:cubicBezTo>
                    <a:lnTo>
                      <a:pt x="304800" y="19050"/>
                    </a:lnTo>
                    <a:lnTo>
                      <a:pt x="304800" y="85725"/>
                    </a:lnTo>
                    <a:cubicBezTo>
                      <a:pt x="304847" y="101487"/>
                      <a:pt x="317613" y="114253"/>
                      <a:pt x="333375" y="114300"/>
                    </a:cubicBezTo>
                    <a:lnTo>
                      <a:pt x="400050" y="1143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35" name="Forma Livre: Forma 34">
                <a:extLst>
                  <a:ext uri="{FF2B5EF4-FFF2-40B4-BE49-F238E27FC236}">
                    <a16:creationId xmlns:a16="http://schemas.microsoft.com/office/drawing/2014/main" id="{C10634B9-7780-4BA6-3D0F-FEACBFB31DBA}"/>
                  </a:ext>
                </a:extLst>
              </p:cNvPr>
              <p:cNvSpPr/>
              <p:nvPr/>
            </p:nvSpPr>
            <p:spPr>
              <a:xfrm>
                <a:off x="6105132" y="5621982"/>
                <a:ext cx="304800" cy="19050"/>
              </a:xfrm>
              <a:custGeom>
                <a:avLst/>
                <a:gdLst>
                  <a:gd name="connsiteX0" fmla="*/ 0 w 304800"/>
                  <a:gd name="connsiteY0" fmla="*/ 0 h 19050"/>
                  <a:gd name="connsiteX1" fmla="*/ 304800 w 304800"/>
                  <a:gd name="connsiteY1" fmla="*/ 0 h 19050"/>
                  <a:gd name="connsiteX2" fmla="*/ 304800 w 304800"/>
                  <a:gd name="connsiteY2" fmla="*/ 19050 h 19050"/>
                  <a:gd name="connsiteX3" fmla="*/ 0 w 304800"/>
                  <a:gd name="connsiteY3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800" h="19050">
                    <a:moveTo>
                      <a:pt x="0" y="0"/>
                    </a:moveTo>
                    <a:lnTo>
                      <a:pt x="304800" y="0"/>
                    </a:lnTo>
                    <a:lnTo>
                      <a:pt x="304800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36" name="Forma Livre: Forma 35">
                <a:extLst>
                  <a:ext uri="{FF2B5EF4-FFF2-40B4-BE49-F238E27FC236}">
                    <a16:creationId xmlns:a16="http://schemas.microsoft.com/office/drawing/2014/main" id="{24CDF8E5-C9C1-52E0-E046-2F6725E66FAF}"/>
                  </a:ext>
                </a:extLst>
              </p:cNvPr>
              <p:cNvSpPr/>
              <p:nvPr/>
            </p:nvSpPr>
            <p:spPr>
              <a:xfrm>
                <a:off x="6209907" y="5488632"/>
                <a:ext cx="95250" cy="95250"/>
              </a:xfrm>
              <a:custGeom>
                <a:avLst/>
                <a:gdLst>
                  <a:gd name="connsiteX0" fmla="*/ 47625 w 95250"/>
                  <a:gd name="connsiteY0" fmla="*/ 95250 h 95250"/>
                  <a:gd name="connsiteX1" fmla="*/ 95250 w 95250"/>
                  <a:gd name="connsiteY1" fmla="*/ 47625 h 95250"/>
                  <a:gd name="connsiteX2" fmla="*/ 47625 w 95250"/>
                  <a:gd name="connsiteY2" fmla="*/ 0 h 95250"/>
                  <a:gd name="connsiteX3" fmla="*/ 0 w 95250"/>
                  <a:gd name="connsiteY3" fmla="*/ 47625 h 95250"/>
                  <a:gd name="connsiteX4" fmla="*/ 47625 w 95250"/>
                  <a:gd name="connsiteY4" fmla="*/ 95250 h 95250"/>
                  <a:gd name="connsiteX5" fmla="*/ 47625 w 95250"/>
                  <a:gd name="connsiteY5" fmla="*/ 19050 h 95250"/>
                  <a:gd name="connsiteX6" fmla="*/ 76200 w 95250"/>
                  <a:gd name="connsiteY6" fmla="*/ 47625 h 95250"/>
                  <a:gd name="connsiteX7" fmla="*/ 47625 w 95250"/>
                  <a:gd name="connsiteY7" fmla="*/ 76200 h 95250"/>
                  <a:gd name="connsiteX8" fmla="*/ 19050 w 95250"/>
                  <a:gd name="connsiteY8" fmla="*/ 47625 h 95250"/>
                  <a:gd name="connsiteX9" fmla="*/ 47625 w 95250"/>
                  <a:gd name="connsiteY9" fmla="*/ 1905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5250" h="95250">
                    <a:moveTo>
                      <a:pt x="47625" y="95250"/>
                    </a:moveTo>
                    <a:cubicBezTo>
                      <a:pt x="73927" y="95250"/>
                      <a:pt x="95250" y="73927"/>
                      <a:pt x="95250" y="47625"/>
                    </a:cubicBezTo>
                    <a:cubicBezTo>
                      <a:pt x="95250" y="21323"/>
                      <a:pt x="73927" y="0"/>
                      <a:pt x="47625" y="0"/>
                    </a:cubicBezTo>
                    <a:cubicBezTo>
                      <a:pt x="21323" y="0"/>
                      <a:pt x="0" y="21323"/>
                      <a:pt x="0" y="47625"/>
                    </a:cubicBezTo>
                    <a:cubicBezTo>
                      <a:pt x="31" y="73915"/>
                      <a:pt x="21335" y="95219"/>
                      <a:pt x="47625" y="95250"/>
                    </a:cubicBezTo>
                    <a:close/>
                    <a:moveTo>
                      <a:pt x="47625" y="19050"/>
                    </a:moveTo>
                    <a:cubicBezTo>
                      <a:pt x="63407" y="19050"/>
                      <a:pt x="76200" y="31843"/>
                      <a:pt x="76200" y="47625"/>
                    </a:cubicBezTo>
                    <a:cubicBezTo>
                      <a:pt x="76200" y="63407"/>
                      <a:pt x="63407" y="76200"/>
                      <a:pt x="47625" y="76200"/>
                    </a:cubicBezTo>
                    <a:cubicBezTo>
                      <a:pt x="31843" y="76200"/>
                      <a:pt x="19050" y="63407"/>
                      <a:pt x="19050" y="47625"/>
                    </a:cubicBezTo>
                    <a:cubicBezTo>
                      <a:pt x="19050" y="31843"/>
                      <a:pt x="31843" y="19050"/>
                      <a:pt x="47625" y="1905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37" name="Forma Livre: Forma 36">
                <a:extLst>
                  <a:ext uri="{FF2B5EF4-FFF2-40B4-BE49-F238E27FC236}">
                    <a16:creationId xmlns:a16="http://schemas.microsoft.com/office/drawing/2014/main" id="{0B3B7C5F-3FC1-4C32-BD11-10546F976796}"/>
                  </a:ext>
                </a:extLst>
              </p:cNvPr>
              <p:cNvSpPr/>
              <p:nvPr/>
            </p:nvSpPr>
            <p:spPr>
              <a:xfrm>
                <a:off x="6105132" y="5679132"/>
                <a:ext cx="304800" cy="19050"/>
              </a:xfrm>
              <a:custGeom>
                <a:avLst/>
                <a:gdLst>
                  <a:gd name="connsiteX0" fmla="*/ 0 w 304800"/>
                  <a:gd name="connsiteY0" fmla="*/ 0 h 19050"/>
                  <a:gd name="connsiteX1" fmla="*/ 304800 w 304800"/>
                  <a:gd name="connsiteY1" fmla="*/ 0 h 19050"/>
                  <a:gd name="connsiteX2" fmla="*/ 304800 w 304800"/>
                  <a:gd name="connsiteY2" fmla="*/ 19050 h 19050"/>
                  <a:gd name="connsiteX3" fmla="*/ 0 w 304800"/>
                  <a:gd name="connsiteY3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800" h="19050">
                    <a:moveTo>
                      <a:pt x="0" y="0"/>
                    </a:moveTo>
                    <a:lnTo>
                      <a:pt x="304800" y="0"/>
                    </a:lnTo>
                    <a:lnTo>
                      <a:pt x="304800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38" name="Forma Livre: Forma 37">
                <a:extLst>
                  <a:ext uri="{FF2B5EF4-FFF2-40B4-BE49-F238E27FC236}">
                    <a16:creationId xmlns:a16="http://schemas.microsoft.com/office/drawing/2014/main" id="{53B04D59-D3E3-EFE2-56E5-AC4971142802}"/>
                  </a:ext>
                </a:extLst>
              </p:cNvPr>
              <p:cNvSpPr/>
              <p:nvPr/>
            </p:nvSpPr>
            <p:spPr>
              <a:xfrm>
                <a:off x="6105132" y="5736282"/>
                <a:ext cx="304800" cy="19050"/>
              </a:xfrm>
              <a:custGeom>
                <a:avLst/>
                <a:gdLst>
                  <a:gd name="connsiteX0" fmla="*/ 0 w 304800"/>
                  <a:gd name="connsiteY0" fmla="*/ 0 h 19050"/>
                  <a:gd name="connsiteX1" fmla="*/ 304800 w 304800"/>
                  <a:gd name="connsiteY1" fmla="*/ 0 h 19050"/>
                  <a:gd name="connsiteX2" fmla="*/ 304800 w 304800"/>
                  <a:gd name="connsiteY2" fmla="*/ 19050 h 19050"/>
                  <a:gd name="connsiteX3" fmla="*/ 0 w 304800"/>
                  <a:gd name="connsiteY3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800" h="19050">
                    <a:moveTo>
                      <a:pt x="0" y="0"/>
                    </a:moveTo>
                    <a:lnTo>
                      <a:pt x="304800" y="0"/>
                    </a:lnTo>
                    <a:lnTo>
                      <a:pt x="304800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39" name="Forma Livre: Forma 38">
                <a:extLst>
                  <a:ext uri="{FF2B5EF4-FFF2-40B4-BE49-F238E27FC236}">
                    <a16:creationId xmlns:a16="http://schemas.microsoft.com/office/drawing/2014/main" id="{2B8D20FF-4407-23AE-AFBE-60A159DFA095}"/>
                  </a:ext>
                </a:extLst>
              </p:cNvPr>
              <p:cNvSpPr/>
              <p:nvPr/>
            </p:nvSpPr>
            <p:spPr>
              <a:xfrm>
                <a:off x="6105132" y="5793432"/>
                <a:ext cx="304800" cy="19050"/>
              </a:xfrm>
              <a:custGeom>
                <a:avLst/>
                <a:gdLst>
                  <a:gd name="connsiteX0" fmla="*/ 0 w 304800"/>
                  <a:gd name="connsiteY0" fmla="*/ 0 h 19050"/>
                  <a:gd name="connsiteX1" fmla="*/ 304800 w 304800"/>
                  <a:gd name="connsiteY1" fmla="*/ 0 h 19050"/>
                  <a:gd name="connsiteX2" fmla="*/ 304800 w 304800"/>
                  <a:gd name="connsiteY2" fmla="*/ 19050 h 19050"/>
                  <a:gd name="connsiteX3" fmla="*/ 0 w 304800"/>
                  <a:gd name="connsiteY3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800" h="19050">
                    <a:moveTo>
                      <a:pt x="0" y="0"/>
                    </a:moveTo>
                    <a:lnTo>
                      <a:pt x="304800" y="0"/>
                    </a:lnTo>
                    <a:lnTo>
                      <a:pt x="304800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40" name="Forma Livre: Forma 39">
                <a:extLst>
                  <a:ext uri="{FF2B5EF4-FFF2-40B4-BE49-F238E27FC236}">
                    <a16:creationId xmlns:a16="http://schemas.microsoft.com/office/drawing/2014/main" id="{1BCE3122-B609-2175-5E9C-5EA12DC5C193}"/>
                  </a:ext>
                </a:extLst>
              </p:cNvPr>
              <p:cNvSpPr/>
              <p:nvPr/>
            </p:nvSpPr>
            <p:spPr>
              <a:xfrm>
                <a:off x="6105132" y="5850582"/>
                <a:ext cx="304800" cy="19050"/>
              </a:xfrm>
              <a:custGeom>
                <a:avLst/>
                <a:gdLst>
                  <a:gd name="connsiteX0" fmla="*/ 0 w 304800"/>
                  <a:gd name="connsiteY0" fmla="*/ 0 h 19050"/>
                  <a:gd name="connsiteX1" fmla="*/ 304800 w 304800"/>
                  <a:gd name="connsiteY1" fmla="*/ 0 h 19050"/>
                  <a:gd name="connsiteX2" fmla="*/ 304800 w 304800"/>
                  <a:gd name="connsiteY2" fmla="*/ 19050 h 19050"/>
                  <a:gd name="connsiteX3" fmla="*/ 0 w 304800"/>
                  <a:gd name="connsiteY3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800" h="19050">
                    <a:moveTo>
                      <a:pt x="0" y="0"/>
                    </a:moveTo>
                    <a:lnTo>
                      <a:pt x="304800" y="0"/>
                    </a:lnTo>
                    <a:lnTo>
                      <a:pt x="304800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41" name="Forma Livre: Forma 40">
                <a:extLst>
                  <a:ext uri="{FF2B5EF4-FFF2-40B4-BE49-F238E27FC236}">
                    <a16:creationId xmlns:a16="http://schemas.microsoft.com/office/drawing/2014/main" id="{CEC05E60-798A-D74A-75E3-2E37ED2EA8FA}"/>
                  </a:ext>
                </a:extLst>
              </p:cNvPr>
              <p:cNvSpPr/>
              <p:nvPr/>
            </p:nvSpPr>
            <p:spPr>
              <a:xfrm>
                <a:off x="6231500" y="5893601"/>
                <a:ext cx="140331" cy="55188"/>
              </a:xfrm>
              <a:custGeom>
                <a:avLst/>
                <a:gdLst>
                  <a:gd name="connsiteX0" fmla="*/ 106175 w 140331"/>
                  <a:gd name="connsiteY0" fmla="*/ 23656 h 55188"/>
                  <a:gd name="connsiteX1" fmla="*/ 79238 w 140331"/>
                  <a:gd name="connsiteY1" fmla="*/ 23656 h 55188"/>
                  <a:gd name="connsiteX2" fmla="*/ 66856 w 140331"/>
                  <a:gd name="connsiteY2" fmla="*/ 36038 h 55188"/>
                  <a:gd name="connsiteX3" fmla="*/ 59293 w 140331"/>
                  <a:gd name="connsiteY3" fmla="*/ 11940 h 55188"/>
                  <a:gd name="connsiteX4" fmla="*/ 58722 w 140331"/>
                  <a:gd name="connsiteY4" fmla="*/ 10540 h 55188"/>
                  <a:gd name="connsiteX5" fmla="*/ 33166 w 140331"/>
                  <a:gd name="connsiteY5" fmla="*/ 2012 h 55188"/>
                  <a:gd name="connsiteX6" fmla="*/ 30261 w 140331"/>
                  <a:gd name="connsiteY6" fmla="*/ 3806 h 55188"/>
                  <a:gd name="connsiteX7" fmla="*/ 28985 w 140331"/>
                  <a:gd name="connsiteY7" fmla="*/ 4958 h 55188"/>
                  <a:gd name="connsiteX8" fmla="*/ 0 w 140331"/>
                  <a:gd name="connsiteY8" fmla="*/ 36229 h 55188"/>
                  <a:gd name="connsiteX9" fmla="*/ 13964 w 140331"/>
                  <a:gd name="connsiteY9" fmla="*/ 49183 h 55188"/>
                  <a:gd name="connsiteX10" fmla="*/ 41586 w 140331"/>
                  <a:gd name="connsiteY10" fmla="*/ 19341 h 55188"/>
                  <a:gd name="connsiteX11" fmla="*/ 49092 w 140331"/>
                  <a:gd name="connsiteY11" fmla="*/ 43268 h 55188"/>
                  <a:gd name="connsiteX12" fmla="*/ 49663 w 140331"/>
                  <a:gd name="connsiteY12" fmla="*/ 44678 h 55188"/>
                  <a:gd name="connsiteX13" fmla="*/ 75234 w 140331"/>
                  <a:gd name="connsiteY13" fmla="*/ 53161 h 55188"/>
                  <a:gd name="connsiteX14" fmla="*/ 80143 w 140331"/>
                  <a:gd name="connsiteY14" fmla="*/ 49621 h 55188"/>
                  <a:gd name="connsiteX15" fmla="*/ 92707 w 140331"/>
                  <a:gd name="connsiteY15" fmla="*/ 37124 h 55188"/>
                  <a:gd name="connsiteX16" fmla="*/ 102232 w 140331"/>
                  <a:gd name="connsiteY16" fmla="*/ 46649 h 55188"/>
                  <a:gd name="connsiteX17" fmla="*/ 115700 w 140331"/>
                  <a:gd name="connsiteY17" fmla="*/ 52231 h 55188"/>
                  <a:gd name="connsiteX18" fmla="*/ 140332 w 140331"/>
                  <a:gd name="connsiteY18" fmla="*/ 52231 h 55188"/>
                  <a:gd name="connsiteX19" fmla="*/ 140332 w 140331"/>
                  <a:gd name="connsiteY19" fmla="*/ 33181 h 55188"/>
                  <a:gd name="connsiteX20" fmla="*/ 115700 w 140331"/>
                  <a:gd name="connsiteY20" fmla="*/ 33181 h 55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0331" h="55188">
                    <a:moveTo>
                      <a:pt x="106175" y="23656"/>
                    </a:moveTo>
                    <a:cubicBezTo>
                      <a:pt x="98736" y="16219"/>
                      <a:pt x="86678" y="16219"/>
                      <a:pt x="79238" y="23656"/>
                    </a:cubicBezTo>
                    <a:lnTo>
                      <a:pt x="66856" y="36038"/>
                    </a:lnTo>
                    <a:lnTo>
                      <a:pt x="59293" y="11940"/>
                    </a:lnTo>
                    <a:cubicBezTo>
                      <a:pt x="59141" y="11459"/>
                      <a:pt x="58949" y="10991"/>
                      <a:pt x="58722" y="10540"/>
                    </a:cubicBezTo>
                    <a:cubicBezTo>
                      <a:pt x="54019" y="1128"/>
                      <a:pt x="42578" y="-2689"/>
                      <a:pt x="33166" y="2012"/>
                    </a:cubicBezTo>
                    <a:cubicBezTo>
                      <a:pt x="32146" y="2522"/>
                      <a:pt x="31173" y="3122"/>
                      <a:pt x="30261" y="3806"/>
                    </a:cubicBezTo>
                    <a:cubicBezTo>
                      <a:pt x="29805" y="4154"/>
                      <a:pt x="29378" y="4540"/>
                      <a:pt x="28985" y="4958"/>
                    </a:cubicBezTo>
                    <a:lnTo>
                      <a:pt x="0" y="36229"/>
                    </a:lnTo>
                    <a:lnTo>
                      <a:pt x="13964" y="49183"/>
                    </a:lnTo>
                    <a:lnTo>
                      <a:pt x="41586" y="19341"/>
                    </a:lnTo>
                    <a:lnTo>
                      <a:pt x="49092" y="43268"/>
                    </a:lnTo>
                    <a:cubicBezTo>
                      <a:pt x="49246" y="43752"/>
                      <a:pt x="49437" y="44223"/>
                      <a:pt x="49663" y="44678"/>
                    </a:cubicBezTo>
                    <a:cubicBezTo>
                      <a:pt x="54382" y="54081"/>
                      <a:pt x="65830" y="57879"/>
                      <a:pt x="75234" y="53161"/>
                    </a:cubicBezTo>
                    <a:cubicBezTo>
                      <a:pt x="77049" y="52250"/>
                      <a:pt x="78706" y="51055"/>
                      <a:pt x="80143" y="49621"/>
                    </a:cubicBezTo>
                    <a:lnTo>
                      <a:pt x="92707" y="37124"/>
                    </a:lnTo>
                    <a:lnTo>
                      <a:pt x="102232" y="46649"/>
                    </a:lnTo>
                    <a:cubicBezTo>
                      <a:pt x="105795" y="50235"/>
                      <a:pt x="110645" y="52244"/>
                      <a:pt x="115700" y="52231"/>
                    </a:cubicBezTo>
                    <a:lnTo>
                      <a:pt x="140332" y="52231"/>
                    </a:lnTo>
                    <a:lnTo>
                      <a:pt x="140332" y="33181"/>
                    </a:lnTo>
                    <a:lnTo>
                      <a:pt x="115700" y="331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42" name="Forma Livre: Forma 41">
                <a:extLst>
                  <a:ext uri="{FF2B5EF4-FFF2-40B4-BE49-F238E27FC236}">
                    <a16:creationId xmlns:a16="http://schemas.microsoft.com/office/drawing/2014/main" id="{B8423C22-1454-855B-457F-2A41D9C5427E}"/>
                  </a:ext>
                </a:extLst>
              </p:cNvPr>
              <p:cNvSpPr/>
              <p:nvPr/>
            </p:nvSpPr>
            <p:spPr>
              <a:xfrm>
                <a:off x="6390882" y="5926782"/>
                <a:ext cx="19050" cy="19050"/>
              </a:xfrm>
              <a:custGeom>
                <a:avLst/>
                <a:gdLst>
                  <a:gd name="connsiteX0" fmla="*/ 0 w 19050"/>
                  <a:gd name="connsiteY0" fmla="*/ 0 h 19050"/>
                  <a:gd name="connsiteX1" fmla="*/ 19050 w 19050"/>
                  <a:gd name="connsiteY1" fmla="*/ 0 h 19050"/>
                  <a:gd name="connsiteX2" fmla="*/ 19050 w 19050"/>
                  <a:gd name="connsiteY2" fmla="*/ 19050 h 19050"/>
                  <a:gd name="connsiteX3" fmla="*/ 0 w 19050"/>
                  <a:gd name="connsiteY3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050" h="1905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43" name="Forma Livre: Forma 42">
                <a:extLst>
                  <a:ext uri="{FF2B5EF4-FFF2-40B4-BE49-F238E27FC236}">
                    <a16:creationId xmlns:a16="http://schemas.microsoft.com/office/drawing/2014/main" id="{015C3E50-AE66-D163-CDBD-8D8B50BB0B1D}"/>
                  </a:ext>
                </a:extLst>
              </p:cNvPr>
              <p:cNvSpPr/>
              <p:nvPr/>
            </p:nvSpPr>
            <p:spPr>
              <a:xfrm>
                <a:off x="6486131" y="5469582"/>
                <a:ext cx="114300" cy="496733"/>
              </a:xfrm>
              <a:custGeom>
                <a:avLst/>
                <a:gdLst>
                  <a:gd name="connsiteX0" fmla="*/ 95250 w 114300"/>
                  <a:gd name="connsiteY0" fmla="*/ 76200 h 496733"/>
                  <a:gd name="connsiteX1" fmla="*/ 76200 w 114300"/>
                  <a:gd name="connsiteY1" fmla="*/ 76200 h 496733"/>
                  <a:gd name="connsiteX2" fmla="*/ 76200 w 114300"/>
                  <a:gd name="connsiteY2" fmla="*/ 28575 h 496733"/>
                  <a:gd name="connsiteX3" fmla="*/ 47625 w 114300"/>
                  <a:gd name="connsiteY3" fmla="*/ 0 h 496733"/>
                  <a:gd name="connsiteX4" fmla="*/ 28575 w 114300"/>
                  <a:gd name="connsiteY4" fmla="*/ 0 h 496733"/>
                  <a:gd name="connsiteX5" fmla="*/ 0 w 114300"/>
                  <a:gd name="connsiteY5" fmla="*/ 28575 h 496733"/>
                  <a:gd name="connsiteX6" fmla="*/ 0 w 114300"/>
                  <a:gd name="connsiteY6" fmla="*/ 428625 h 496733"/>
                  <a:gd name="connsiteX7" fmla="*/ 572 w 114300"/>
                  <a:gd name="connsiteY7" fmla="*/ 431959 h 496733"/>
                  <a:gd name="connsiteX8" fmla="*/ 20288 w 114300"/>
                  <a:gd name="connsiteY8" fmla="*/ 484346 h 496733"/>
                  <a:gd name="connsiteX9" fmla="*/ 44721 w 114300"/>
                  <a:gd name="connsiteY9" fmla="*/ 495537 h 496733"/>
                  <a:gd name="connsiteX10" fmla="*/ 55912 w 114300"/>
                  <a:gd name="connsiteY10" fmla="*/ 484346 h 496733"/>
                  <a:gd name="connsiteX11" fmla="*/ 75629 w 114300"/>
                  <a:gd name="connsiteY11" fmla="*/ 431959 h 496733"/>
                  <a:gd name="connsiteX12" fmla="*/ 76200 w 114300"/>
                  <a:gd name="connsiteY12" fmla="*/ 428625 h 496733"/>
                  <a:gd name="connsiteX13" fmla="*/ 76200 w 114300"/>
                  <a:gd name="connsiteY13" fmla="*/ 95250 h 496733"/>
                  <a:gd name="connsiteX14" fmla="*/ 95250 w 114300"/>
                  <a:gd name="connsiteY14" fmla="*/ 95250 h 496733"/>
                  <a:gd name="connsiteX15" fmla="*/ 95250 w 114300"/>
                  <a:gd name="connsiteY15" fmla="*/ 219075 h 496733"/>
                  <a:gd name="connsiteX16" fmla="*/ 114300 w 114300"/>
                  <a:gd name="connsiteY16" fmla="*/ 219075 h 496733"/>
                  <a:gd name="connsiteX17" fmla="*/ 114300 w 114300"/>
                  <a:gd name="connsiteY17" fmla="*/ 95250 h 496733"/>
                  <a:gd name="connsiteX18" fmla="*/ 95250 w 114300"/>
                  <a:gd name="connsiteY18" fmla="*/ 76200 h 496733"/>
                  <a:gd name="connsiteX19" fmla="*/ 38100 w 114300"/>
                  <a:gd name="connsiteY19" fmla="*/ 477679 h 496733"/>
                  <a:gd name="connsiteX20" fmla="*/ 23241 w 114300"/>
                  <a:gd name="connsiteY20" fmla="*/ 438150 h 496733"/>
                  <a:gd name="connsiteX21" fmla="*/ 52959 w 114300"/>
                  <a:gd name="connsiteY21" fmla="*/ 438150 h 496733"/>
                  <a:gd name="connsiteX22" fmla="*/ 57150 w 114300"/>
                  <a:gd name="connsiteY22" fmla="*/ 419100 h 496733"/>
                  <a:gd name="connsiteX23" fmla="*/ 19050 w 114300"/>
                  <a:gd name="connsiteY23" fmla="*/ 419100 h 496733"/>
                  <a:gd name="connsiteX24" fmla="*/ 19050 w 114300"/>
                  <a:gd name="connsiteY24" fmla="*/ 133350 h 496733"/>
                  <a:gd name="connsiteX25" fmla="*/ 57150 w 114300"/>
                  <a:gd name="connsiteY25" fmla="*/ 133350 h 496733"/>
                  <a:gd name="connsiteX26" fmla="*/ 57150 w 114300"/>
                  <a:gd name="connsiteY26" fmla="*/ 114300 h 496733"/>
                  <a:gd name="connsiteX27" fmla="*/ 19050 w 114300"/>
                  <a:gd name="connsiteY27" fmla="*/ 114300 h 496733"/>
                  <a:gd name="connsiteX28" fmla="*/ 19050 w 114300"/>
                  <a:gd name="connsiteY28" fmla="*/ 95250 h 496733"/>
                  <a:gd name="connsiteX29" fmla="*/ 57150 w 114300"/>
                  <a:gd name="connsiteY29" fmla="*/ 95250 h 496733"/>
                  <a:gd name="connsiteX30" fmla="*/ 57150 w 114300"/>
                  <a:gd name="connsiteY30" fmla="*/ 76200 h 496733"/>
                  <a:gd name="connsiteX31" fmla="*/ 19050 w 114300"/>
                  <a:gd name="connsiteY31" fmla="*/ 76200 h 496733"/>
                  <a:gd name="connsiteX32" fmla="*/ 19050 w 114300"/>
                  <a:gd name="connsiteY32" fmla="*/ 28575 h 496733"/>
                  <a:gd name="connsiteX33" fmla="*/ 28575 w 114300"/>
                  <a:gd name="connsiteY33" fmla="*/ 19050 h 496733"/>
                  <a:gd name="connsiteX34" fmla="*/ 47625 w 114300"/>
                  <a:gd name="connsiteY34" fmla="*/ 19050 h 496733"/>
                  <a:gd name="connsiteX35" fmla="*/ 57150 w 114300"/>
                  <a:gd name="connsiteY35" fmla="*/ 28575 h 496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14300" h="496733">
                    <a:moveTo>
                      <a:pt x="95250" y="76200"/>
                    </a:moveTo>
                    <a:lnTo>
                      <a:pt x="76200" y="76200"/>
                    </a:lnTo>
                    <a:lnTo>
                      <a:pt x="76200" y="28575"/>
                    </a:lnTo>
                    <a:cubicBezTo>
                      <a:pt x="76153" y="12813"/>
                      <a:pt x="63387" y="47"/>
                      <a:pt x="47625" y="0"/>
                    </a:cubicBezTo>
                    <a:lnTo>
                      <a:pt x="28575" y="0"/>
                    </a:lnTo>
                    <a:cubicBezTo>
                      <a:pt x="12813" y="47"/>
                      <a:pt x="47" y="12813"/>
                      <a:pt x="0" y="28575"/>
                    </a:cubicBezTo>
                    <a:lnTo>
                      <a:pt x="0" y="428625"/>
                    </a:lnTo>
                    <a:cubicBezTo>
                      <a:pt x="-4" y="429761"/>
                      <a:pt x="190" y="430889"/>
                      <a:pt x="572" y="431959"/>
                    </a:cubicBezTo>
                    <a:lnTo>
                      <a:pt x="20288" y="484346"/>
                    </a:lnTo>
                    <a:cubicBezTo>
                      <a:pt x="23945" y="494184"/>
                      <a:pt x="34883" y="499194"/>
                      <a:pt x="44721" y="495537"/>
                    </a:cubicBezTo>
                    <a:cubicBezTo>
                      <a:pt x="49901" y="493612"/>
                      <a:pt x="53986" y="489527"/>
                      <a:pt x="55912" y="484346"/>
                    </a:cubicBezTo>
                    <a:lnTo>
                      <a:pt x="75629" y="431959"/>
                    </a:lnTo>
                    <a:cubicBezTo>
                      <a:pt x="76010" y="430889"/>
                      <a:pt x="76204" y="429761"/>
                      <a:pt x="76200" y="428625"/>
                    </a:cubicBezTo>
                    <a:lnTo>
                      <a:pt x="76200" y="95250"/>
                    </a:lnTo>
                    <a:lnTo>
                      <a:pt x="95250" y="95250"/>
                    </a:lnTo>
                    <a:lnTo>
                      <a:pt x="95250" y="219075"/>
                    </a:lnTo>
                    <a:lnTo>
                      <a:pt x="114300" y="219075"/>
                    </a:lnTo>
                    <a:lnTo>
                      <a:pt x="114300" y="95250"/>
                    </a:lnTo>
                    <a:cubicBezTo>
                      <a:pt x="114269" y="84742"/>
                      <a:pt x="105758" y="76231"/>
                      <a:pt x="95250" y="76200"/>
                    </a:cubicBezTo>
                    <a:close/>
                    <a:moveTo>
                      <a:pt x="38100" y="477679"/>
                    </a:moveTo>
                    <a:lnTo>
                      <a:pt x="23241" y="438150"/>
                    </a:lnTo>
                    <a:lnTo>
                      <a:pt x="52959" y="438150"/>
                    </a:lnTo>
                    <a:close/>
                    <a:moveTo>
                      <a:pt x="57150" y="419100"/>
                    </a:moveTo>
                    <a:lnTo>
                      <a:pt x="19050" y="419100"/>
                    </a:lnTo>
                    <a:lnTo>
                      <a:pt x="19050" y="133350"/>
                    </a:lnTo>
                    <a:lnTo>
                      <a:pt x="57150" y="133350"/>
                    </a:lnTo>
                    <a:close/>
                    <a:moveTo>
                      <a:pt x="57150" y="114300"/>
                    </a:moveTo>
                    <a:lnTo>
                      <a:pt x="19050" y="114300"/>
                    </a:lnTo>
                    <a:lnTo>
                      <a:pt x="19050" y="95250"/>
                    </a:lnTo>
                    <a:lnTo>
                      <a:pt x="57150" y="95250"/>
                    </a:lnTo>
                    <a:close/>
                    <a:moveTo>
                      <a:pt x="57150" y="76200"/>
                    </a:moveTo>
                    <a:lnTo>
                      <a:pt x="19050" y="76200"/>
                    </a:lnTo>
                    <a:lnTo>
                      <a:pt x="19050" y="28575"/>
                    </a:lnTo>
                    <a:cubicBezTo>
                      <a:pt x="19050" y="23314"/>
                      <a:pt x="23314" y="19050"/>
                      <a:pt x="28575" y="19050"/>
                    </a:cubicBezTo>
                    <a:lnTo>
                      <a:pt x="47625" y="19050"/>
                    </a:lnTo>
                    <a:cubicBezTo>
                      <a:pt x="52886" y="19050"/>
                      <a:pt x="57150" y="23314"/>
                      <a:pt x="57150" y="285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</p:grpSp>
      </p:grpSp>
      <p:sp>
        <p:nvSpPr>
          <p:cNvPr id="48" name="Retângulo: Cantos Diagonais Arredondados 47">
            <a:extLst>
              <a:ext uri="{FF2B5EF4-FFF2-40B4-BE49-F238E27FC236}">
                <a16:creationId xmlns:a16="http://schemas.microsoft.com/office/drawing/2014/main" id="{B6EE9DE3-5509-D3D0-EE8D-01F9DA133CAE}"/>
              </a:ext>
            </a:extLst>
          </p:cNvPr>
          <p:cNvSpPr/>
          <p:nvPr/>
        </p:nvSpPr>
        <p:spPr>
          <a:xfrm rot="10800000">
            <a:off x="1812610" y="1721306"/>
            <a:ext cx="3583958" cy="64606"/>
          </a:xfrm>
          <a:prstGeom prst="round2DiagRect">
            <a:avLst/>
          </a:prstGeom>
          <a:solidFill>
            <a:srgbClr val="3656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6FAAEDE-EC0B-9034-45FE-E32BC1FC7386}"/>
              </a:ext>
            </a:extLst>
          </p:cNvPr>
          <p:cNvSpPr txBox="1"/>
          <p:nvPr/>
        </p:nvSpPr>
        <p:spPr>
          <a:xfrm>
            <a:off x="1732959" y="226272"/>
            <a:ext cx="4687227" cy="92938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defPPr>
              <a:defRPr lang="pt-BR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10000" b="1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200" noProof="0" dirty="0">
                <a:ln w="28575">
                  <a:solidFill>
                    <a:srgbClr val="36566B"/>
                  </a:solidFill>
                </a:ln>
                <a:noFill/>
                <a:latin typeface="Neue Haas Grotesk Text Pro" panose="020B0504020202020204" pitchFamily="34" charset="0"/>
              </a:rPr>
              <a:t>Lei 15.040/2024</a:t>
            </a:r>
            <a:r>
              <a:rPr lang="pt-BR" sz="4400" noProof="0" dirty="0">
                <a:ln w="28575">
                  <a:solidFill>
                    <a:srgbClr val="36566B"/>
                  </a:solidFill>
                </a:ln>
                <a:noFill/>
                <a:latin typeface="Neue Haas Grotesk Text Pro" panose="020B0504020202020204" pitchFamily="34" charset="0"/>
              </a:rPr>
              <a:t> </a:t>
            </a:r>
            <a:endParaRPr lang="pt-BR" sz="4800" noProof="0" dirty="0">
              <a:ln w="28575">
                <a:solidFill>
                  <a:srgbClr val="36566B"/>
                </a:solidFill>
              </a:ln>
              <a:noFill/>
              <a:latin typeface="Neue Haas Grotesk Text Pro" panose="020B0504020202020204" pitchFamily="34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475EBF01-4729-1967-9D79-D3EACCE9A1BA}"/>
              </a:ext>
            </a:extLst>
          </p:cNvPr>
          <p:cNvSpPr txBox="1"/>
          <p:nvPr/>
        </p:nvSpPr>
        <p:spPr>
          <a:xfrm>
            <a:off x="1557325" y="5322956"/>
            <a:ext cx="4918568" cy="1253604"/>
          </a:xfrm>
          <a:prstGeom prst="rect">
            <a:avLst/>
          </a:prstGeom>
          <a:noFill/>
        </p:spPr>
        <p:txBody>
          <a:bodyPr wrap="square" lIns="108000" tIns="72000">
            <a:spAutoFit/>
          </a:bodyPr>
          <a:lstStyle/>
          <a:p>
            <a:pPr marL="0" lvl="1">
              <a:lnSpc>
                <a:spcPct val="110000"/>
              </a:lnSpc>
            </a:pPr>
            <a:r>
              <a:rPr lang="pt-BR" sz="2000" kern="100" noProof="0" dirty="0">
                <a:solidFill>
                  <a:schemeClr val="bg1">
                    <a:lumMod val="9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Estabelece novos parâmetros para as relações entre </a:t>
            </a:r>
            <a:r>
              <a:rPr lang="pt-BR" sz="2400" b="1" kern="100" noProof="0" dirty="0">
                <a:solidFill>
                  <a:srgbClr val="799D93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seguradoras e clientes</a:t>
            </a:r>
            <a:r>
              <a:rPr lang="pt-BR" sz="2000" kern="100" noProof="0" dirty="0">
                <a:solidFill>
                  <a:schemeClr val="bg1">
                    <a:lumMod val="9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EC84157B-F28F-7D38-5D11-4976571CE44F}"/>
              </a:ext>
            </a:extLst>
          </p:cNvPr>
          <p:cNvSpPr txBox="1"/>
          <p:nvPr/>
        </p:nvSpPr>
        <p:spPr>
          <a:xfrm>
            <a:off x="1557325" y="3799180"/>
            <a:ext cx="5201843" cy="915050"/>
          </a:xfrm>
          <a:prstGeom prst="rect">
            <a:avLst/>
          </a:prstGeom>
          <a:noFill/>
        </p:spPr>
        <p:txBody>
          <a:bodyPr wrap="square" lIns="108000" tIns="72000">
            <a:spAutoFit/>
          </a:bodyPr>
          <a:lstStyle/>
          <a:p>
            <a:pPr marL="0" lvl="1">
              <a:lnSpc>
                <a:spcPct val="110000"/>
              </a:lnSpc>
            </a:pPr>
            <a:r>
              <a:rPr lang="pt-BR" sz="2000" kern="100" noProof="0" dirty="0">
                <a:solidFill>
                  <a:schemeClr val="bg1">
                    <a:lumMod val="95000"/>
                  </a:schemeClr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A Nova Lei buscou </a:t>
            </a:r>
            <a:r>
              <a:rPr lang="pt-BR" sz="2400" b="1" kern="100" noProof="0" dirty="0">
                <a:solidFill>
                  <a:srgbClr val="799D93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corrigir lacunas presentes na legislação anterior</a:t>
            </a:r>
            <a:r>
              <a:rPr lang="pt-BR" kern="100" noProof="0" dirty="0">
                <a:solidFill>
                  <a:srgbClr val="F3F4EE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</p:txBody>
      </p:sp>
      <p:grpSp>
        <p:nvGrpSpPr>
          <p:cNvPr id="152" name="Agrupar 151">
            <a:extLst>
              <a:ext uri="{FF2B5EF4-FFF2-40B4-BE49-F238E27FC236}">
                <a16:creationId xmlns:a16="http://schemas.microsoft.com/office/drawing/2014/main" id="{F2C83A8F-5BF6-6269-00D2-3FE9E018EE24}"/>
              </a:ext>
            </a:extLst>
          </p:cNvPr>
          <p:cNvGrpSpPr/>
          <p:nvPr/>
        </p:nvGrpSpPr>
        <p:grpSpPr>
          <a:xfrm>
            <a:off x="440519" y="2107953"/>
            <a:ext cx="1018020" cy="1113459"/>
            <a:chOff x="364701" y="2033951"/>
            <a:chExt cx="1152000" cy="1260000"/>
          </a:xfrm>
        </p:grpSpPr>
        <p:sp>
          <p:nvSpPr>
            <p:cNvPr id="149" name="Retângulo: Cantos Diagonais Arredondados 148">
              <a:extLst>
                <a:ext uri="{FF2B5EF4-FFF2-40B4-BE49-F238E27FC236}">
                  <a16:creationId xmlns:a16="http://schemas.microsoft.com/office/drawing/2014/main" id="{FCFCDD3F-7D08-8673-62CD-AD40D1451755}"/>
                </a:ext>
              </a:extLst>
            </p:cNvPr>
            <p:cNvSpPr/>
            <p:nvPr/>
          </p:nvSpPr>
          <p:spPr>
            <a:xfrm>
              <a:off x="364701" y="2033951"/>
              <a:ext cx="1152000" cy="1260000"/>
            </a:xfrm>
            <a:prstGeom prst="round2DiagRect">
              <a:avLst>
                <a:gd name="adj1" fmla="val 10165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grpSp>
          <p:nvGrpSpPr>
            <p:cNvPr id="148" name="Agrupar 147">
              <a:extLst>
                <a:ext uri="{FF2B5EF4-FFF2-40B4-BE49-F238E27FC236}">
                  <a16:creationId xmlns:a16="http://schemas.microsoft.com/office/drawing/2014/main" id="{7E503653-F5B6-8A21-5834-B0E04670C732}"/>
                </a:ext>
              </a:extLst>
            </p:cNvPr>
            <p:cNvGrpSpPr/>
            <p:nvPr/>
          </p:nvGrpSpPr>
          <p:grpSpPr>
            <a:xfrm>
              <a:off x="544116" y="2248015"/>
              <a:ext cx="793171" cy="831873"/>
              <a:chOff x="7956201" y="307981"/>
              <a:chExt cx="793171" cy="831873"/>
            </a:xfrm>
          </p:grpSpPr>
          <p:sp>
            <p:nvSpPr>
              <p:cNvPr id="101" name="Forma Livre: Forma 100">
                <a:extLst>
                  <a:ext uri="{FF2B5EF4-FFF2-40B4-BE49-F238E27FC236}">
                    <a16:creationId xmlns:a16="http://schemas.microsoft.com/office/drawing/2014/main" id="{19B83589-7648-1E49-8B9A-3DC0FC580275}"/>
                  </a:ext>
                </a:extLst>
              </p:cNvPr>
              <p:cNvSpPr/>
              <p:nvPr/>
            </p:nvSpPr>
            <p:spPr>
              <a:xfrm>
                <a:off x="8563755" y="589297"/>
                <a:ext cx="185617" cy="550557"/>
              </a:xfrm>
              <a:custGeom>
                <a:avLst/>
                <a:gdLst>
                  <a:gd name="csX0" fmla="*/ 113079 w 185617"/>
                  <a:gd name="csY0" fmla="*/ 0 h 550557"/>
                  <a:gd name="csX1" fmla="*/ 77919 w 185617"/>
                  <a:gd name="csY1" fmla="*/ 0 h 550557"/>
                  <a:gd name="csX2" fmla="*/ 68394 w 185617"/>
                  <a:gd name="csY2" fmla="*/ 9525 h 550557"/>
                  <a:gd name="csX3" fmla="*/ 77919 w 185617"/>
                  <a:gd name="csY3" fmla="*/ 19050 h 550557"/>
                  <a:gd name="csX4" fmla="*/ 113079 w 185617"/>
                  <a:gd name="csY4" fmla="*/ 19050 h 550557"/>
                  <a:gd name="csX5" fmla="*/ 150733 w 185617"/>
                  <a:gd name="csY5" fmla="*/ 55364 h 550557"/>
                  <a:gd name="csX6" fmla="*/ 156128 w 185617"/>
                  <a:gd name="csY6" fmla="*/ 210298 h 550557"/>
                  <a:gd name="csX7" fmla="*/ 31407 w 185617"/>
                  <a:gd name="csY7" fmla="*/ 213572 h 550557"/>
                  <a:gd name="csX8" fmla="*/ 34868 w 185617"/>
                  <a:gd name="csY8" fmla="*/ 120294 h 550557"/>
                  <a:gd name="csX9" fmla="*/ 25715 w 185617"/>
                  <a:gd name="csY9" fmla="*/ 110433 h 550557"/>
                  <a:gd name="csX10" fmla="*/ 15854 w 185617"/>
                  <a:gd name="csY10" fmla="*/ 119586 h 550557"/>
                  <a:gd name="csX11" fmla="*/ 41 w 185617"/>
                  <a:gd name="csY11" fmla="*/ 512978 h 550557"/>
                  <a:gd name="csX12" fmla="*/ 35945 w 185617"/>
                  <a:gd name="csY12" fmla="*/ 550557 h 550557"/>
                  <a:gd name="csX13" fmla="*/ 71404 w 185617"/>
                  <a:gd name="csY13" fmla="*/ 520569 h 550557"/>
                  <a:gd name="csX14" fmla="*/ 93766 w 185617"/>
                  <a:gd name="csY14" fmla="*/ 354034 h 550557"/>
                  <a:gd name="csX15" fmla="*/ 107235 w 185617"/>
                  <a:gd name="csY15" fmla="*/ 513616 h 550557"/>
                  <a:gd name="csX16" fmla="*/ 139977 w 185617"/>
                  <a:gd name="csY16" fmla="*/ 547325 h 550557"/>
                  <a:gd name="csX17" fmla="*/ 146526 w 185617"/>
                  <a:gd name="csY17" fmla="*/ 547921 h 550557"/>
                  <a:gd name="csX18" fmla="*/ 185594 w 185617"/>
                  <a:gd name="csY18" fmla="*/ 510826 h 550557"/>
                  <a:gd name="csX19" fmla="*/ 169780 w 185617"/>
                  <a:gd name="csY19" fmla="*/ 54702 h 550557"/>
                  <a:gd name="csX20" fmla="*/ 113077 w 185617"/>
                  <a:gd name="csY20" fmla="*/ 8 h 550557"/>
                  <a:gd name="csX21" fmla="*/ 148203 w 185617"/>
                  <a:gd name="csY21" fmla="*/ 528933 h 550557"/>
                  <a:gd name="csX22" fmla="*/ 141654 w 185617"/>
                  <a:gd name="csY22" fmla="*/ 528338 h 550557"/>
                  <a:gd name="csX23" fmla="*/ 126251 w 185617"/>
                  <a:gd name="csY23" fmla="*/ 512264 h 550557"/>
                  <a:gd name="csX24" fmla="*/ 105415 w 185617"/>
                  <a:gd name="csY24" fmla="*/ 265614 h 550557"/>
                  <a:gd name="csX25" fmla="*/ 96150 w 185617"/>
                  <a:gd name="csY25" fmla="*/ 256908 h 550557"/>
                  <a:gd name="csX26" fmla="*/ 86476 w 185617"/>
                  <a:gd name="csY26" fmla="*/ 265168 h 550557"/>
                  <a:gd name="csX27" fmla="*/ 52618 w 185617"/>
                  <a:gd name="csY27" fmla="*/ 517580 h 550557"/>
                  <a:gd name="csX28" fmla="*/ 35949 w 185617"/>
                  <a:gd name="csY28" fmla="*/ 531495 h 550557"/>
                  <a:gd name="csX29" fmla="*/ 19058 w 185617"/>
                  <a:gd name="csY29" fmla="*/ 513822 h 550557"/>
                  <a:gd name="csX30" fmla="*/ 30704 w 185617"/>
                  <a:gd name="csY30" fmla="*/ 232644 h 550557"/>
                  <a:gd name="csX31" fmla="*/ 156796 w 185617"/>
                  <a:gd name="csY31" fmla="*/ 229332 h 550557"/>
                  <a:gd name="csX32" fmla="*/ 166618 w 185617"/>
                  <a:gd name="csY32" fmla="*/ 511472 h 550557"/>
                  <a:gd name="csX33" fmla="*/ 148200 w 185617"/>
                  <a:gd name="csY33" fmla="*/ 528922 h 55055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</a:cxnLst>
                <a:rect l="l" t="t" r="r" b="b"/>
                <a:pathLst>
                  <a:path w="185617" h="550557">
                    <a:moveTo>
                      <a:pt x="113079" y="0"/>
                    </a:moveTo>
                    <a:lnTo>
                      <a:pt x="77919" y="0"/>
                    </a:lnTo>
                    <a:cubicBezTo>
                      <a:pt x="72673" y="0"/>
                      <a:pt x="68394" y="4279"/>
                      <a:pt x="68394" y="9525"/>
                    </a:cubicBezTo>
                    <a:cubicBezTo>
                      <a:pt x="68394" y="14771"/>
                      <a:pt x="72673" y="19050"/>
                      <a:pt x="77919" y="19050"/>
                    </a:cubicBezTo>
                    <a:lnTo>
                      <a:pt x="113079" y="19050"/>
                    </a:lnTo>
                    <a:cubicBezTo>
                      <a:pt x="133543" y="19050"/>
                      <a:pt x="150026" y="35309"/>
                      <a:pt x="150733" y="55364"/>
                    </a:cubicBezTo>
                    <a:lnTo>
                      <a:pt x="156128" y="210298"/>
                    </a:lnTo>
                    <a:lnTo>
                      <a:pt x="31407" y="213572"/>
                    </a:lnTo>
                    <a:lnTo>
                      <a:pt x="34868" y="120294"/>
                    </a:lnTo>
                    <a:cubicBezTo>
                      <a:pt x="35054" y="115047"/>
                      <a:pt x="30961" y="110620"/>
                      <a:pt x="25715" y="110433"/>
                    </a:cubicBezTo>
                    <a:cubicBezTo>
                      <a:pt x="20654" y="110210"/>
                      <a:pt x="16041" y="114340"/>
                      <a:pt x="15854" y="119586"/>
                    </a:cubicBezTo>
                    <a:cubicBezTo>
                      <a:pt x="14254" y="159808"/>
                      <a:pt x="21696" y="-26118"/>
                      <a:pt x="41" y="512978"/>
                    </a:cubicBezTo>
                    <a:cubicBezTo>
                      <a:pt x="-926" y="533442"/>
                      <a:pt x="15370" y="550557"/>
                      <a:pt x="35945" y="550557"/>
                    </a:cubicBezTo>
                    <a:cubicBezTo>
                      <a:pt x="53358" y="550557"/>
                      <a:pt x="68204" y="538130"/>
                      <a:pt x="71404" y="520569"/>
                    </a:cubicBezTo>
                    <a:lnTo>
                      <a:pt x="93766" y="354034"/>
                    </a:lnTo>
                    <a:lnTo>
                      <a:pt x="107235" y="513616"/>
                    </a:lnTo>
                    <a:cubicBezTo>
                      <a:pt x="108277" y="531289"/>
                      <a:pt x="122341" y="545800"/>
                      <a:pt x="139977" y="547325"/>
                    </a:cubicBezTo>
                    <a:lnTo>
                      <a:pt x="146526" y="547921"/>
                    </a:lnTo>
                    <a:cubicBezTo>
                      <a:pt x="167846" y="549893"/>
                      <a:pt x="186375" y="532517"/>
                      <a:pt x="185594" y="510826"/>
                    </a:cubicBezTo>
                    <a:lnTo>
                      <a:pt x="169780" y="54702"/>
                    </a:lnTo>
                    <a:cubicBezTo>
                      <a:pt x="168701" y="24862"/>
                      <a:pt x="144256" y="8"/>
                      <a:pt x="113077" y="8"/>
                    </a:cubicBezTo>
                    <a:close/>
                    <a:moveTo>
                      <a:pt x="148203" y="528933"/>
                    </a:moveTo>
                    <a:lnTo>
                      <a:pt x="141654" y="528338"/>
                    </a:lnTo>
                    <a:cubicBezTo>
                      <a:pt x="133357" y="527631"/>
                      <a:pt x="126734" y="520784"/>
                      <a:pt x="126251" y="512264"/>
                    </a:cubicBezTo>
                    <a:lnTo>
                      <a:pt x="105415" y="265614"/>
                    </a:lnTo>
                    <a:cubicBezTo>
                      <a:pt x="105005" y="260777"/>
                      <a:pt x="101024" y="257019"/>
                      <a:pt x="96150" y="256908"/>
                    </a:cubicBezTo>
                    <a:cubicBezTo>
                      <a:pt x="91090" y="256871"/>
                      <a:pt x="87109" y="260331"/>
                      <a:pt x="86476" y="265168"/>
                    </a:cubicBezTo>
                    <a:lnTo>
                      <a:pt x="52618" y="517580"/>
                    </a:lnTo>
                    <a:cubicBezTo>
                      <a:pt x="51130" y="525654"/>
                      <a:pt x="44135" y="531495"/>
                      <a:pt x="35949" y="531495"/>
                    </a:cubicBezTo>
                    <a:cubicBezTo>
                      <a:pt x="26313" y="531495"/>
                      <a:pt x="18611" y="523496"/>
                      <a:pt x="19058" y="513822"/>
                    </a:cubicBezTo>
                    <a:cubicBezTo>
                      <a:pt x="20248" y="485061"/>
                      <a:pt x="14741" y="617968"/>
                      <a:pt x="30704" y="232644"/>
                    </a:cubicBezTo>
                    <a:lnTo>
                      <a:pt x="156796" y="229332"/>
                    </a:lnTo>
                    <a:lnTo>
                      <a:pt x="166618" y="511472"/>
                    </a:lnTo>
                    <a:cubicBezTo>
                      <a:pt x="166953" y="521630"/>
                      <a:pt x="158321" y="529815"/>
                      <a:pt x="148200" y="52892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02" name="Forma Livre: Forma 101">
                <a:extLst>
                  <a:ext uri="{FF2B5EF4-FFF2-40B4-BE49-F238E27FC236}">
                    <a16:creationId xmlns:a16="http://schemas.microsoft.com/office/drawing/2014/main" id="{831E460E-0960-57B7-AE38-7CDF530293BC}"/>
                  </a:ext>
                </a:extLst>
              </p:cNvPr>
              <p:cNvSpPr/>
              <p:nvPr/>
            </p:nvSpPr>
            <p:spPr>
              <a:xfrm>
                <a:off x="8395088" y="547925"/>
                <a:ext cx="218966" cy="145652"/>
              </a:xfrm>
              <a:custGeom>
                <a:avLst/>
                <a:gdLst>
                  <a:gd name="csX0" fmla="*/ 145672 w 218966"/>
                  <a:gd name="csY0" fmla="*/ 144251 h 145652"/>
                  <a:gd name="csX1" fmla="*/ 212719 w 218966"/>
                  <a:gd name="csY1" fmla="*/ 119545 h 145652"/>
                  <a:gd name="csX2" fmla="*/ 218375 w 218966"/>
                  <a:gd name="csY2" fmla="*/ 107303 h 145652"/>
                  <a:gd name="csX3" fmla="*/ 206133 w 218966"/>
                  <a:gd name="csY3" fmla="*/ 101648 h 145652"/>
                  <a:gd name="csX4" fmla="*/ 139086 w 218966"/>
                  <a:gd name="csY4" fmla="*/ 126354 h 145652"/>
                  <a:gd name="csX5" fmla="*/ 28920 w 218966"/>
                  <a:gd name="csY5" fmla="*/ 57856 h 145652"/>
                  <a:gd name="csX6" fmla="*/ 21218 w 218966"/>
                  <a:gd name="csY6" fmla="*/ 30546 h 145652"/>
                  <a:gd name="csX7" fmla="*/ 50611 w 218966"/>
                  <a:gd name="csY7" fmla="*/ 21988 h 145652"/>
                  <a:gd name="csX8" fmla="*/ 134215 w 218966"/>
                  <a:gd name="csY8" fmla="*/ 71994 h 145652"/>
                  <a:gd name="csX9" fmla="*/ 142028 w 218966"/>
                  <a:gd name="csY9" fmla="*/ 72887 h 145652"/>
                  <a:gd name="csX10" fmla="*/ 188723 w 218966"/>
                  <a:gd name="csY10" fmla="*/ 57744 h 145652"/>
                  <a:gd name="csX11" fmla="*/ 194862 w 218966"/>
                  <a:gd name="csY11" fmla="*/ 45764 h 145652"/>
                  <a:gd name="csX12" fmla="*/ 182881 w 218966"/>
                  <a:gd name="csY12" fmla="*/ 39625 h 145652"/>
                  <a:gd name="csX13" fmla="*/ 140316 w 218966"/>
                  <a:gd name="csY13" fmla="*/ 53428 h 145652"/>
                  <a:gd name="csX14" fmla="*/ 60433 w 218966"/>
                  <a:gd name="csY14" fmla="*/ 5655 h 145652"/>
                  <a:gd name="csX15" fmla="*/ 4213 w 218966"/>
                  <a:gd name="csY15" fmla="*/ 22063 h 145652"/>
                  <a:gd name="csX16" fmla="*/ 18873 w 218966"/>
                  <a:gd name="csY16" fmla="*/ 73967 h 145652"/>
                  <a:gd name="csX17" fmla="*/ 125363 w 218966"/>
                  <a:gd name="csY17" fmla="*/ 141981 h 145652"/>
                  <a:gd name="csX18" fmla="*/ 145678 w 218966"/>
                  <a:gd name="csY18" fmla="*/ 144251 h 14565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218966" h="145652">
                    <a:moveTo>
                      <a:pt x="145672" y="144251"/>
                    </a:moveTo>
                    <a:lnTo>
                      <a:pt x="212719" y="119545"/>
                    </a:lnTo>
                    <a:cubicBezTo>
                      <a:pt x="217668" y="117722"/>
                      <a:pt x="220198" y="112252"/>
                      <a:pt x="218375" y="107303"/>
                    </a:cubicBezTo>
                    <a:cubicBezTo>
                      <a:pt x="216552" y="102355"/>
                      <a:pt x="211045" y="99825"/>
                      <a:pt x="206133" y="101648"/>
                    </a:cubicBezTo>
                    <a:lnTo>
                      <a:pt x="139086" y="126354"/>
                    </a:lnTo>
                    <a:cubicBezTo>
                      <a:pt x="135514" y="127656"/>
                      <a:pt x="140351" y="128289"/>
                      <a:pt x="28920" y="57856"/>
                    </a:cubicBezTo>
                    <a:cubicBezTo>
                      <a:pt x="19730" y="52237"/>
                      <a:pt x="16344" y="40293"/>
                      <a:pt x="21218" y="30546"/>
                    </a:cubicBezTo>
                    <a:cubicBezTo>
                      <a:pt x="26687" y="19681"/>
                      <a:pt x="40231" y="15774"/>
                      <a:pt x="50611" y="21988"/>
                    </a:cubicBezTo>
                    <a:lnTo>
                      <a:pt x="134215" y="71994"/>
                    </a:lnTo>
                    <a:cubicBezTo>
                      <a:pt x="136559" y="73408"/>
                      <a:pt x="139424" y="73743"/>
                      <a:pt x="142028" y="72887"/>
                    </a:cubicBezTo>
                    <a:lnTo>
                      <a:pt x="188723" y="57744"/>
                    </a:lnTo>
                    <a:cubicBezTo>
                      <a:pt x="193746" y="56144"/>
                      <a:pt x="196462" y="50749"/>
                      <a:pt x="194862" y="45764"/>
                    </a:cubicBezTo>
                    <a:cubicBezTo>
                      <a:pt x="193262" y="40778"/>
                      <a:pt x="187904" y="37987"/>
                      <a:pt x="182881" y="39625"/>
                    </a:cubicBezTo>
                    <a:lnTo>
                      <a:pt x="140316" y="53428"/>
                    </a:lnTo>
                    <a:lnTo>
                      <a:pt x="60433" y="5655"/>
                    </a:lnTo>
                    <a:cubicBezTo>
                      <a:pt x="40787" y="-6103"/>
                      <a:pt x="14816" y="1004"/>
                      <a:pt x="4213" y="22063"/>
                    </a:cubicBezTo>
                    <a:cubicBezTo>
                      <a:pt x="-5051" y="40481"/>
                      <a:pt x="1460" y="63326"/>
                      <a:pt x="18873" y="73967"/>
                    </a:cubicBezTo>
                    <a:lnTo>
                      <a:pt x="125363" y="141981"/>
                    </a:lnTo>
                    <a:cubicBezTo>
                      <a:pt x="131427" y="145925"/>
                      <a:pt x="139055" y="146706"/>
                      <a:pt x="145678" y="14425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03" name="Forma Livre: Forma 102">
                <a:extLst>
                  <a:ext uri="{FF2B5EF4-FFF2-40B4-BE49-F238E27FC236}">
                    <a16:creationId xmlns:a16="http://schemas.microsoft.com/office/drawing/2014/main" id="{950CD032-3540-941B-55E8-77B606692000}"/>
                  </a:ext>
                </a:extLst>
              </p:cNvPr>
              <p:cNvSpPr/>
              <p:nvPr/>
            </p:nvSpPr>
            <p:spPr>
              <a:xfrm>
                <a:off x="8530013" y="349480"/>
                <a:ext cx="197184" cy="209403"/>
              </a:xfrm>
              <a:custGeom>
                <a:avLst/>
                <a:gdLst>
                  <a:gd name="csX0" fmla="*/ 77793 w 197184"/>
                  <a:gd name="csY0" fmla="*/ 2102 h 209403"/>
                  <a:gd name="csX1" fmla="*/ 38540 w 197184"/>
                  <a:gd name="csY1" fmla="*/ 9543 h 209403"/>
                  <a:gd name="csX2" fmla="*/ 13276 w 197184"/>
                  <a:gd name="csY2" fmla="*/ 10324 h 209403"/>
                  <a:gd name="csX3" fmla="*/ 3603 w 197184"/>
                  <a:gd name="csY3" fmla="*/ 46676 h 209403"/>
                  <a:gd name="csX4" fmla="*/ 22132 w 197184"/>
                  <a:gd name="csY4" fmla="*/ 70191 h 209403"/>
                  <a:gd name="csX5" fmla="*/ 119134 w 197184"/>
                  <a:gd name="csY5" fmla="*/ 194168 h 209403"/>
                  <a:gd name="csX6" fmla="*/ 122223 w 197184"/>
                  <a:gd name="csY6" fmla="*/ 181072 h 209403"/>
                  <a:gd name="csX7" fmla="*/ 109126 w 197184"/>
                  <a:gd name="csY7" fmla="*/ 177983 h 209403"/>
                  <a:gd name="csX8" fmla="*/ 39251 w 197184"/>
                  <a:gd name="csY8" fmla="*/ 83180 h 209403"/>
                  <a:gd name="csX9" fmla="*/ 112884 w 197184"/>
                  <a:gd name="csY9" fmla="*/ 92445 h 209403"/>
                  <a:gd name="csX10" fmla="*/ 117907 w 197184"/>
                  <a:gd name="csY10" fmla="*/ 110751 h 209403"/>
                  <a:gd name="csX11" fmla="*/ 129591 w 197184"/>
                  <a:gd name="csY11" fmla="*/ 117411 h 209403"/>
                  <a:gd name="csX12" fmla="*/ 136251 w 197184"/>
                  <a:gd name="csY12" fmla="*/ 105727 h 209403"/>
                  <a:gd name="csX13" fmla="*/ 128698 w 197184"/>
                  <a:gd name="csY13" fmla="*/ 78194 h 209403"/>
                  <a:gd name="csX14" fmla="*/ 116122 w 197184"/>
                  <a:gd name="csY14" fmla="*/ 71832 h 209403"/>
                  <a:gd name="csX15" fmla="*/ 19976 w 197184"/>
                  <a:gd name="csY15" fmla="*/ 37044 h 209403"/>
                  <a:gd name="csX16" fmla="*/ 22432 w 197184"/>
                  <a:gd name="csY16" fmla="*/ 27035 h 209403"/>
                  <a:gd name="csX17" fmla="*/ 30655 w 197184"/>
                  <a:gd name="csY17" fmla="*/ 26923 h 209403"/>
                  <a:gd name="csX18" fmla="*/ 82707 w 197184"/>
                  <a:gd name="csY18" fmla="*/ 20561 h 209403"/>
                  <a:gd name="csX19" fmla="*/ 149159 w 197184"/>
                  <a:gd name="csY19" fmla="*/ 48801 h 209403"/>
                  <a:gd name="csX20" fmla="*/ 153475 w 197184"/>
                  <a:gd name="csY20" fmla="*/ 53935 h 209403"/>
                  <a:gd name="csX21" fmla="*/ 176655 w 197184"/>
                  <a:gd name="csY21" fmla="*/ 105429 h 209403"/>
                  <a:gd name="csX22" fmla="*/ 183501 w 197184"/>
                  <a:gd name="csY22" fmla="*/ 117038 h 209403"/>
                  <a:gd name="csX23" fmla="*/ 195110 w 197184"/>
                  <a:gd name="csY23" fmla="*/ 110192 h 209403"/>
                  <a:gd name="csX24" fmla="*/ 165903 w 197184"/>
                  <a:gd name="csY24" fmla="*/ 39239 h 209403"/>
                  <a:gd name="csX25" fmla="*/ 77797 w 197184"/>
                  <a:gd name="csY25" fmla="*/ 2106 h 20940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</a:cxnLst>
                <a:rect l="l" t="t" r="r" b="b"/>
                <a:pathLst>
                  <a:path w="197184" h="209403">
                    <a:moveTo>
                      <a:pt x="77793" y="2102"/>
                    </a:moveTo>
                    <a:cubicBezTo>
                      <a:pt x="75598" y="2585"/>
                      <a:pt x="50520" y="14939"/>
                      <a:pt x="38540" y="9543"/>
                    </a:cubicBezTo>
                    <a:cubicBezTo>
                      <a:pt x="30354" y="5822"/>
                      <a:pt x="20903" y="6120"/>
                      <a:pt x="13276" y="10324"/>
                    </a:cubicBezTo>
                    <a:cubicBezTo>
                      <a:pt x="589" y="17319"/>
                      <a:pt x="-3802" y="34174"/>
                      <a:pt x="3603" y="46676"/>
                    </a:cubicBezTo>
                    <a:cubicBezTo>
                      <a:pt x="9258" y="56238"/>
                      <a:pt x="15546" y="63903"/>
                      <a:pt x="22132" y="70191"/>
                    </a:cubicBezTo>
                    <a:cubicBezTo>
                      <a:pt x="3267" y="171356"/>
                      <a:pt x="41926" y="241832"/>
                      <a:pt x="119134" y="194168"/>
                    </a:cubicBezTo>
                    <a:cubicBezTo>
                      <a:pt x="123599" y="191415"/>
                      <a:pt x="125013" y="185536"/>
                      <a:pt x="122223" y="181072"/>
                    </a:cubicBezTo>
                    <a:cubicBezTo>
                      <a:pt x="119469" y="176607"/>
                      <a:pt x="113591" y="175193"/>
                      <a:pt x="109126" y="177983"/>
                    </a:cubicBezTo>
                    <a:cubicBezTo>
                      <a:pt x="46395" y="216679"/>
                      <a:pt x="28498" y="156105"/>
                      <a:pt x="39251" y="83180"/>
                    </a:cubicBezTo>
                    <a:cubicBezTo>
                      <a:pt x="67417" y="99439"/>
                      <a:pt x="97629" y="95904"/>
                      <a:pt x="112884" y="92445"/>
                    </a:cubicBezTo>
                    <a:lnTo>
                      <a:pt x="117907" y="110751"/>
                    </a:lnTo>
                    <a:cubicBezTo>
                      <a:pt x="119321" y="115923"/>
                      <a:pt x="124679" y="118787"/>
                      <a:pt x="129591" y="117411"/>
                    </a:cubicBezTo>
                    <a:cubicBezTo>
                      <a:pt x="134651" y="116034"/>
                      <a:pt x="137665" y="110788"/>
                      <a:pt x="136251" y="105727"/>
                    </a:cubicBezTo>
                    <a:lnTo>
                      <a:pt x="128698" y="78194"/>
                    </a:lnTo>
                    <a:cubicBezTo>
                      <a:pt x="127247" y="72874"/>
                      <a:pt x="121479" y="69786"/>
                      <a:pt x="116122" y="71832"/>
                    </a:cubicBezTo>
                    <a:cubicBezTo>
                      <a:pt x="113629" y="72799"/>
                      <a:pt x="53986" y="94528"/>
                      <a:pt x="19976" y="37044"/>
                    </a:cubicBezTo>
                    <a:cubicBezTo>
                      <a:pt x="18339" y="34291"/>
                      <a:pt x="18600" y="29156"/>
                      <a:pt x="22432" y="27035"/>
                    </a:cubicBezTo>
                    <a:cubicBezTo>
                      <a:pt x="24813" y="25733"/>
                      <a:pt x="27901" y="25696"/>
                      <a:pt x="30655" y="26923"/>
                    </a:cubicBezTo>
                    <a:cubicBezTo>
                      <a:pt x="42896" y="32467"/>
                      <a:pt x="60420" y="30309"/>
                      <a:pt x="82707" y="20561"/>
                    </a:cubicBezTo>
                    <a:cubicBezTo>
                      <a:pt x="89962" y="19184"/>
                      <a:pt x="136248" y="12078"/>
                      <a:pt x="149159" y="48801"/>
                    </a:cubicBezTo>
                    <a:cubicBezTo>
                      <a:pt x="149940" y="50959"/>
                      <a:pt x="151466" y="52819"/>
                      <a:pt x="153475" y="53935"/>
                    </a:cubicBezTo>
                    <a:cubicBezTo>
                      <a:pt x="154777" y="54679"/>
                      <a:pt x="185101" y="72353"/>
                      <a:pt x="176655" y="105429"/>
                    </a:cubicBezTo>
                    <a:cubicBezTo>
                      <a:pt x="175353" y="110527"/>
                      <a:pt x="178441" y="115735"/>
                      <a:pt x="183501" y="117038"/>
                    </a:cubicBezTo>
                    <a:cubicBezTo>
                      <a:pt x="188599" y="118341"/>
                      <a:pt x="193807" y="115252"/>
                      <a:pt x="195110" y="110192"/>
                    </a:cubicBezTo>
                    <a:cubicBezTo>
                      <a:pt x="204189" y="74696"/>
                      <a:pt x="181455" y="49396"/>
                      <a:pt x="165903" y="39239"/>
                    </a:cubicBezTo>
                    <a:cubicBezTo>
                      <a:pt x="149160" y="-1578"/>
                      <a:pt x="101312" y="-3029"/>
                      <a:pt x="77797" y="210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04" name="Forma Livre: Forma 103">
                <a:extLst>
                  <a:ext uri="{FF2B5EF4-FFF2-40B4-BE49-F238E27FC236}">
                    <a16:creationId xmlns:a16="http://schemas.microsoft.com/office/drawing/2014/main" id="{AC115D79-B198-2BEB-F055-A131CA23B5B6}"/>
                  </a:ext>
                </a:extLst>
              </p:cNvPr>
              <p:cNvSpPr/>
              <p:nvPr/>
            </p:nvSpPr>
            <p:spPr>
              <a:xfrm>
                <a:off x="8658442" y="465531"/>
                <a:ext cx="51380" cy="101450"/>
              </a:xfrm>
              <a:custGeom>
                <a:avLst/>
                <a:gdLst>
                  <a:gd name="csX0" fmla="*/ 19173 w 51380"/>
                  <a:gd name="csY0" fmla="*/ 35250 h 101450"/>
                  <a:gd name="csX1" fmla="*/ 5370 w 51380"/>
                  <a:gd name="csY1" fmla="*/ 37371 h 101450"/>
                  <a:gd name="csX2" fmla="*/ 2282 w 51380"/>
                  <a:gd name="csY2" fmla="*/ 43956 h 101450"/>
                  <a:gd name="csX3" fmla="*/ 12 w 51380"/>
                  <a:gd name="csY3" fmla="*/ 91470 h 101450"/>
                  <a:gd name="csX4" fmla="*/ 9053 w 51380"/>
                  <a:gd name="csY4" fmla="*/ 101441 h 101450"/>
                  <a:gd name="csX5" fmla="*/ 19025 w 51380"/>
                  <a:gd name="csY5" fmla="*/ 92400 h 101450"/>
                  <a:gd name="csX6" fmla="*/ 20848 w 51380"/>
                  <a:gd name="csY6" fmla="*/ 54300 h 101450"/>
                  <a:gd name="csX7" fmla="*/ 40195 w 51380"/>
                  <a:gd name="csY7" fmla="*/ 1838 h 101450"/>
                  <a:gd name="csX8" fmla="*/ 26875 w 51380"/>
                  <a:gd name="csY8" fmla="*/ 3922 h 101450"/>
                  <a:gd name="csX9" fmla="*/ 28959 w 51380"/>
                  <a:gd name="csY9" fmla="*/ 17242 h 101450"/>
                  <a:gd name="csX10" fmla="*/ 19174 w 51380"/>
                  <a:gd name="csY10" fmla="*/ 35250 h 1014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51380" h="101450">
                    <a:moveTo>
                      <a:pt x="19173" y="35250"/>
                    </a:moveTo>
                    <a:cubicBezTo>
                      <a:pt x="14857" y="35399"/>
                      <a:pt x="9686" y="33501"/>
                      <a:pt x="5370" y="37371"/>
                    </a:cubicBezTo>
                    <a:cubicBezTo>
                      <a:pt x="3509" y="39082"/>
                      <a:pt x="2393" y="41426"/>
                      <a:pt x="2282" y="43956"/>
                    </a:cubicBezTo>
                    <a:lnTo>
                      <a:pt x="12" y="91470"/>
                    </a:lnTo>
                    <a:cubicBezTo>
                      <a:pt x="-249" y="96716"/>
                      <a:pt x="3807" y="101180"/>
                      <a:pt x="9053" y="101441"/>
                    </a:cubicBezTo>
                    <a:cubicBezTo>
                      <a:pt x="14523" y="101665"/>
                      <a:pt x="18764" y="97498"/>
                      <a:pt x="19025" y="92400"/>
                    </a:cubicBezTo>
                    <a:lnTo>
                      <a:pt x="20848" y="54300"/>
                    </a:lnTo>
                    <a:cubicBezTo>
                      <a:pt x="48679" y="53333"/>
                      <a:pt x="62706" y="18246"/>
                      <a:pt x="40195" y="1838"/>
                    </a:cubicBezTo>
                    <a:cubicBezTo>
                      <a:pt x="35954" y="-1287"/>
                      <a:pt x="30001" y="-320"/>
                      <a:pt x="26875" y="3922"/>
                    </a:cubicBezTo>
                    <a:cubicBezTo>
                      <a:pt x="23787" y="8164"/>
                      <a:pt x="24717" y="14117"/>
                      <a:pt x="28959" y="17242"/>
                    </a:cubicBezTo>
                    <a:cubicBezTo>
                      <a:pt x="36810" y="22972"/>
                      <a:pt x="29554" y="35659"/>
                      <a:pt x="19174" y="3525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05" name="Forma Livre: Forma 104">
                <a:extLst>
                  <a:ext uri="{FF2B5EF4-FFF2-40B4-BE49-F238E27FC236}">
                    <a16:creationId xmlns:a16="http://schemas.microsoft.com/office/drawing/2014/main" id="{A52FB3A0-B2D7-1E4D-326E-2AA01F8F9130}"/>
                  </a:ext>
                </a:extLst>
              </p:cNvPr>
              <p:cNvSpPr/>
              <p:nvPr/>
            </p:nvSpPr>
            <p:spPr>
              <a:xfrm>
                <a:off x="7956201" y="307981"/>
                <a:ext cx="557847" cy="698301"/>
              </a:xfrm>
              <a:custGeom>
                <a:avLst/>
                <a:gdLst>
                  <a:gd name="csX0" fmla="*/ 23517 w 557847"/>
                  <a:gd name="csY0" fmla="*/ 698301 h 698301"/>
                  <a:gd name="csX1" fmla="*/ 534295 w 557847"/>
                  <a:gd name="csY1" fmla="*/ 698301 h 698301"/>
                  <a:gd name="csX2" fmla="*/ 557811 w 557847"/>
                  <a:gd name="csY2" fmla="*/ 674785 h 698301"/>
                  <a:gd name="csX3" fmla="*/ 557848 w 557847"/>
                  <a:gd name="csY3" fmla="*/ 420582 h 698301"/>
                  <a:gd name="csX4" fmla="*/ 548323 w 557847"/>
                  <a:gd name="csY4" fmla="*/ 411057 h 698301"/>
                  <a:gd name="csX5" fmla="*/ 538798 w 557847"/>
                  <a:gd name="csY5" fmla="*/ 420582 h 698301"/>
                  <a:gd name="csX6" fmla="*/ 538798 w 557847"/>
                  <a:gd name="csY6" fmla="*/ 674785 h 698301"/>
                  <a:gd name="csX7" fmla="*/ 534333 w 557847"/>
                  <a:gd name="csY7" fmla="*/ 679250 h 698301"/>
                  <a:gd name="csX8" fmla="*/ 23517 w 557847"/>
                  <a:gd name="csY8" fmla="*/ 679250 h 698301"/>
                  <a:gd name="csX9" fmla="*/ 19052 w 557847"/>
                  <a:gd name="csY9" fmla="*/ 674785 h 698301"/>
                  <a:gd name="csX10" fmla="*/ 19015 w 557847"/>
                  <a:gd name="csY10" fmla="*/ 23552 h 698301"/>
                  <a:gd name="csX11" fmla="*/ 23517 w 557847"/>
                  <a:gd name="csY11" fmla="*/ 19050 h 698301"/>
                  <a:gd name="csX12" fmla="*/ 534295 w 557847"/>
                  <a:gd name="csY12" fmla="*/ 19050 h 698301"/>
                  <a:gd name="csX13" fmla="*/ 538760 w 557847"/>
                  <a:gd name="csY13" fmla="*/ 23514 h 698301"/>
                  <a:gd name="csX14" fmla="*/ 538760 w 557847"/>
                  <a:gd name="csY14" fmla="*/ 200137 h 698301"/>
                  <a:gd name="csX15" fmla="*/ 548285 w 557847"/>
                  <a:gd name="csY15" fmla="*/ 209662 h 698301"/>
                  <a:gd name="csX16" fmla="*/ 557810 w 557847"/>
                  <a:gd name="csY16" fmla="*/ 200137 h 698301"/>
                  <a:gd name="csX17" fmla="*/ 557847 w 557847"/>
                  <a:gd name="csY17" fmla="*/ 23553 h 698301"/>
                  <a:gd name="csX18" fmla="*/ 534332 w 557847"/>
                  <a:gd name="csY18" fmla="*/ 37 h 698301"/>
                  <a:gd name="csX19" fmla="*/ 23515 w 557847"/>
                  <a:gd name="csY19" fmla="*/ 0 h 698301"/>
                  <a:gd name="csX20" fmla="*/ 0 w 557847"/>
                  <a:gd name="csY20" fmla="*/ 23515 h 698301"/>
                  <a:gd name="csX21" fmla="*/ 0 w 557847"/>
                  <a:gd name="csY21" fmla="*/ 674749 h 698301"/>
                  <a:gd name="csX22" fmla="*/ 23515 w 557847"/>
                  <a:gd name="csY22" fmla="*/ 698302 h 69830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557847" h="698301">
                    <a:moveTo>
                      <a:pt x="23517" y="698301"/>
                    </a:moveTo>
                    <a:lnTo>
                      <a:pt x="534295" y="698301"/>
                    </a:lnTo>
                    <a:cubicBezTo>
                      <a:pt x="547281" y="698301"/>
                      <a:pt x="557811" y="687734"/>
                      <a:pt x="557811" y="674785"/>
                    </a:cubicBezTo>
                    <a:lnTo>
                      <a:pt x="557848" y="420582"/>
                    </a:lnTo>
                    <a:cubicBezTo>
                      <a:pt x="557848" y="415336"/>
                      <a:pt x="553569" y="411057"/>
                      <a:pt x="548323" y="411057"/>
                    </a:cubicBezTo>
                    <a:cubicBezTo>
                      <a:pt x="543077" y="411057"/>
                      <a:pt x="538798" y="415336"/>
                      <a:pt x="538798" y="420582"/>
                    </a:cubicBezTo>
                    <a:lnTo>
                      <a:pt x="538798" y="674785"/>
                    </a:lnTo>
                    <a:cubicBezTo>
                      <a:pt x="538798" y="677241"/>
                      <a:pt x="536789" y="679250"/>
                      <a:pt x="534333" y="679250"/>
                    </a:cubicBezTo>
                    <a:lnTo>
                      <a:pt x="23517" y="679250"/>
                    </a:lnTo>
                    <a:cubicBezTo>
                      <a:pt x="21061" y="679250"/>
                      <a:pt x="19052" y="677241"/>
                      <a:pt x="19052" y="674785"/>
                    </a:cubicBezTo>
                    <a:lnTo>
                      <a:pt x="19015" y="23552"/>
                    </a:lnTo>
                    <a:cubicBezTo>
                      <a:pt x="19015" y="21059"/>
                      <a:pt x="21024" y="19050"/>
                      <a:pt x="23517" y="19050"/>
                    </a:cubicBezTo>
                    <a:lnTo>
                      <a:pt x="534295" y="19050"/>
                    </a:lnTo>
                    <a:cubicBezTo>
                      <a:pt x="536751" y="19050"/>
                      <a:pt x="538760" y="21059"/>
                      <a:pt x="538760" y="23514"/>
                    </a:cubicBezTo>
                    <a:lnTo>
                      <a:pt x="538760" y="200137"/>
                    </a:lnTo>
                    <a:cubicBezTo>
                      <a:pt x="538760" y="205383"/>
                      <a:pt x="543039" y="209662"/>
                      <a:pt x="548285" y="209662"/>
                    </a:cubicBezTo>
                    <a:cubicBezTo>
                      <a:pt x="553531" y="209662"/>
                      <a:pt x="557810" y="205383"/>
                      <a:pt x="557810" y="200137"/>
                    </a:cubicBezTo>
                    <a:lnTo>
                      <a:pt x="557847" y="23553"/>
                    </a:lnTo>
                    <a:cubicBezTo>
                      <a:pt x="557847" y="10567"/>
                      <a:pt x="547280" y="37"/>
                      <a:pt x="534332" y="37"/>
                    </a:cubicBezTo>
                    <a:lnTo>
                      <a:pt x="23515" y="0"/>
                    </a:lnTo>
                    <a:cubicBezTo>
                      <a:pt x="10530" y="0"/>
                      <a:pt x="0" y="10567"/>
                      <a:pt x="0" y="23515"/>
                    </a:cubicBezTo>
                    <a:lnTo>
                      <a:pt x="0" y="674749"/>
                    </a:lnTo>
                    <a:cubicBezTo>
                      <a:pt x="-37" y="687735"/>
                      <a:pt x="10530" y="698302"/>
                      <a:pt x="23515" y="6983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06" name="Forma Livre: Forma 105">
                <a:extLst>
                  <a:ext uri="{FF2B5EF4-FFF2-40B4-BE49-F238E27FC236}">
                    <a16:creationId xmlns:a16="http://schemas.microsoft.com/office/drawing/2014/main" id="{6465D075-C27E-2471-377B-E1EF2C6F16B6}"/>
                  </a:ext>
                </a:extLst>
              </p:cNvPr>
              <p:cNvSpPr/>
              <p:nvPr/>
            </p:nvSpPr>
            <p:spPr>
              <a:xfrm>
                <a:off x="8338128" y="459389"/>
                <a:ext cx="97526" cy="66396"/>
              </a:xfrm>
              <a:custGeom>
                <a:avLst/>
                <a:gdLst>
                  <a:gd name="csX0" fmla="*/ 7598 w 97526"/>
                  <a:gd name="csY0" fmla="*/ 18846 h 66396"/>
                  <a:gd name="csX1" fmla="*/ 80710 w 97526"/>
                  <a:gd name="csY1" fmla="*/ 62973 h 66396"/>
                  <a:gd name="csX2" fmla="*/ 94104 w 97526"/>
                  <a:gd name="csY2" fmla="*/ 64164 h 66396"/>
                  <a:gd name="csX3" fmla="*/ 95295 w 97526"/>
                  <a:gd name="csY3" fmla="*/ 50770 h 66396"/>
                  <a:gd name="csX4" fmla="*/ 11504 w 97526"/>
                  <a:gd name="csY4" fmla="*/ 206 h 66396"/>
                  <a:gd name="csX5" fmla="*/ 193 w 97526"/>
                  <a:gd name="csY5" fmla="*/ 7573 h 66396"/>
                  <a:gd name="csX6" fmla="*/ 7597 w 97526"/>
                  <a:gd name="csY6" fmla="*/ 18846 h 663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97526" h="66396">
                    <a:moveTo>
                      <a:pt x="7598" y="18846"/>
                    </a:moveTo>
                    <a:cubicBezTo>
                      <a:pt x="35987" y="24873"/>
                      <a:pt x="61957" y="40537"/>
                      <a:pt x="80710" y="62973"/>
                    </a:cubicBezTo>
                    <a:cubicBezTo>
                      <a:pt x="84096" y="67029"/>
                      <a:pt x="90086" y="67550"/>
                      <a:pt x="94104" y="64164"/>
                    </a:cubicBezTo>
                    <a:cubicBezTo>
                      <a:pt x="98159" y="60778"/>
                      <a:pt x="98680" y="54788"/>
                      <a:pt x="95295" y="50770"/>
                    </a:cubicBezTo>
                    <a:cubicBezTo>
                      <a:pt x="73826" y="25060"/>
                      <a:pt x="44098" y="7126"/>
                      <a:pt x="11504" y="206"/>
                    </a:cubicBezTo>
                    <a:cubicBezTo>
                      <a:pt x="6369" y="-873"/>
                      <a:pt x="1309" y="2401"/>
                      <a:pt x="193" y="7573"/>
                    </a:cubicBezTo>
                    <a:cubicBezTo>
                      <a:pt x="-849" y="12707"/>
                      <a:pt x="2426" y="17767"/>
                      <a:pt x="7597" y="1884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07" name="Forma Livre: Forma 106">
                <a:extLst>
                  <a:ext uri="{FF2B5EF4-FFF2-40B4-BE49-F238E27FC236}">
                    <a16:creationId xmlns:a16="http://schemas.microsoft.com/office/drawing/2014/main" id="{463FA5AE-14D3-6B4C-83D8-60790311ACD0}"/>
                  </a:ext>
                </a:extLst>
              </p:cNvPr>
              <p:cNvSpPr/>
              <p:nvPr/>
            </p:nvSpPr>
            <p:spPr>
              <a:xfrm>
                <a:off x="8181857" y="459857"/>
                <a:ext cx="114910" cy="96593"/>
              </a:xfrm>
              <a:custGeom>
                <a:avLst/>
                <a:gdLst>
                  <a:gd name="csX0" fmla="*/ 103290 w 114910"/>
                  <a:gd name="csY0" fmla="*/ 224 h 96593"/>
                  <a:gd name="csX1" fmla="*/ 897 w 114910"/>
                  <a:gd name="csY1" fmla="*/ 83046 h 96593"/>
                  <a:gd name="csX2" fmla="*/ 5510 w 114910"/>
                  <a:gd name="csY2" fmla="*/ 95697 h 96593"/>
                  <a:gd name="csX3" fmla="*/ 18160 w 114910"/>
                  <a:gd name="csY3" fmla="*/ 91083 h 96593"/>
                  <a:gd name="csX4" fmla="*/ 107494 w 114910"/>
                  <a:gd name="csY4" fmla="*/ 18790 h 96593"/>
                  <a:gd name="csX5" fmla="*/ 114675 w 114910"/>
                  <a:gd name="csY5" fmla="*/ 7405 h 96593"/>
                  <a:gd name="csX6" fmla="*/ 103290 w 114910"/>
                  <a:gd name="csY6" fmla="*/ 224 h 965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114910" h="96593">
                    <a:moveTo>
                      <a:pt x="103290" y="224"/>
                    </a:moveTo>
                    <a:cubicBezTo>
                      <a:pt x="58568" y="10418"/>
                      <a:pt x="20319" y="41375"/>
                      <a:pt x="897" y="83046"/>
                    </a:cubicBezTo>
                    <a:cubicBezTo>
                      <a:pt x="-1336" y="87809"/>
                      <a:pt x="748" y="93465"/>
                      <a:pt x="5510" y="95697"/>
                    </a:cubicBezTo>
                    <a:cubicBezTo>
                      <a:pt x="10310" y="97929"/>
                      <a:pt x="15966" y="95845"/>
                      <a:pt x="18160" y="91083"/>
                    </a:cubicBezTo>
                    <a:cubicBezTo>
                      <a:pt x="35089" y="54694"/>
                      <a:pt x="68502" y="27683"/>
                      <a:pt x="107494" y="18790"/>
                    </a:cubicBezTo>
                    <a:cubicBezTo>
                      <a:pt x="112629" y="17599"/>
                      <a:pt x="115829" y="12502"/>
                      <a:pt x="114675" y="7405"/>
                    </a:cubicBezTo>
                    <a:cubicBezTo>
                      <a:pt x="113522" y="2270"/>
                      <a:pt x="108425" y="-892"/>
                      <a:pt x="103290" y="22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08" name="Forma Livre: Forma 107">
                <a:extLst>
                  <a:ext uri="{FF2B5EF4-FFF2-40B4-BE49-F238E27FC236}">
                    <a16:creationId xmlns:a16="http://schemas.microsoft.com/office/drawing/2014/main" id="{A4876B86-3C88-6B58-6807-2962C418230C}"/>
                  </a:ext>
                </a:extLst>
              </p:cNvPr>
              <p:cNvSpPr/>
              <p:nvPr/>
            </p:nvSpPr>
            <p:spPr>
              <a:xfrm>
                <a:off x="8174517" y="636229"/>
                <a:ext cx="113635" cy="113712"/>
              </a:xfrm>
              <a:custGeom>
                <a:avLst/>
                <a:gdLst>
                  <a:gd name="csX0" fmla="*/ 101410 w 113635"/>
                  <a:gd name="csY0" fmla="*/ 113316 h 113712"/>
                  <a:gd name="csX1" fmla="*/ 113242 w 113635"/>
                  <a:gd name="csY1" fmla="*/ 106880 h 113712"/>
                  <a:gd name="csX2" fmla="*/ 106805 w 113635"/>
                  <a:gd name="csY2" fmla="*/ 95048 h 113712"/>
                  <a:gd name="csX3" fmla="*/ 18662 w 113635"/>
                  <a:gd name="csY3" fmla="*/ 6830 h 113712"/>
                  <a:gd name="csX4" fmla="*/ 6830 w 113635"/>
                  <a:gd name="csY4" fmla="*/ 393 h 113712"/>
                  <a:gd name="csX5" fmla="*/ 393 w 113635"/>
                  <a:gd name="csY5" fmla="*/ 12225 h 113712"/>
                  <a:gd name="csX6" fmla="*/ 101406 w 113635"/>
                  <a:gd name="csY6" fmla="*/ 113314 h 1137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113635" h="113712">
                    <a:moveTo>
                      <a:pt x="101410" y="113316"/>
                    </a:moveTo>
                    <a:cubicBezTo>
                      <a:pt x="106396" y="114805"/>
                      <a:pt x="111753" y="111977"/>
                      <a:pt x="113242" y="106880"/>
                    </a:cubicBezTo>
                    <a:cubicBezTo>
                      <a:pt x="114730" y="101819"/>
                      <a:pt x="111865" y="96536"/>
                      <a:pt x="106805" y="95048"/>
                    </a:cubicBezTo>
                    <a:cubicBezTo>
                      <a:pt x="64203" y="82435"/>
                      <a:pt x="31238" y="49431"/>
                      <a:pt x="18662" y="6830"/>
                    </a:cubicBezTo>
                    <a:cubicBezTo>
                      <a:pt x="17174" y="1770"/>
                      <a:pt x="11853" y="-1095"/>
                      <a:pt x="6830" y="393"/>
                    </a:cubicBezTo>
                    <a:cubicBezTo>
                      <a:pt x="1770" y="1881"/>
                      <a:pt x="-1095" y="7165"/>
                      <a:pt x="393" y="12225"/>
                    </a:cubicBezTo>
                    <a:cubicBezTo>
                      <a:pt x="14829" y="61041"/>
                      <a:pt x="52595" y="98844"/>
                      <a:pt x="101406" y="11331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09" name="Forma Livre: Forma 108">
                <a:extLst>
                  <a:ext uri="{FF2B5EF4-FFF2-40B4-BE49-F238E27FC236}">
                    <a16:creationId xmlns:a16="http://schemas.microsoft.com/office/drawing/2014/main" id="{50028A5E-69FC-E3D8-CF4E-4C3D1B607D8A}"/>
                  </a:ext>
                </a:extLst>
              </p:cNvPr>
              <p:cNvSpPr/>
              <p:nvPr/>
            </p:nvSpPr>
            <p:spPr>
              <a:xfrm>
                <a:off x="8345649" y="674552"/>
                <a:ext cx="98771" cy="76264"/>
              </a:xfrm>
              <a:custGeom>
                <a:avLst/>
                <a:gdLst>
                  <a:gd name="csX0" fmla="*/ 97146 w 98771"/>
                  <a:gd name="csY0" fmla="*/ 14834 h 76264"/>
                  <a:gd name="csX1" fmla="*/ 94542 w 98771"/>
                  <a:gd name="csY1" fmla="*/ 1625 h 76264"/>
                  <a:gd name="csX2" fmla="*/ 81333 w 98771"/>
                  <a:gd name="csY2" fmla="*/ 4230 h 76264"/>
                  <a:gd name="csX3" fmla="*/ 7031 w 98771"/>
                  <a:gd name="csY3" fmla="*/ 57548 h 76264"/>
                  <a:gd name="csX4" fmla="*/ 333 w 98771"/>
                  <a:gd name="csY4" fmla="*/ 69231 h 76264"/>
                  <a:gd name="csX5" fmla="*/ 12017 w 98771"/>
                  <a:gd name="csY5" fmla="*/ 75928 h 76264"/>
                  <a:gd name="csX6" fmla="*/ 97146 w 98771"/>
                  <a:gd name="csY6" fmla="*/ 14834 h 7626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98771" h="76264">
                    <a:moveTo>
                      <a:pt x="97146" y="14834"/>
                    </a:moveTo>
                    <a:cubicBezTo>
                      <a:pt x="100085" y="10443"/>
                      <a:pt x="98932" y="4528"/>
                      <a:pt x="94542" y="1625"/>
                    </a:cubicBezTo>
                    <a:cubicBezTo>
                      <a:pt x="90188" y="-1314"/>
                      <a:pt x="84273" y="-161"/>
                      <a:pt x="81333" y="4230"/>
                    </a:cubicBezTo>
                    <a:cubicBezTo>
                      <a:pt x="63734" y="30424"/>
                      <a:pt x="37354" y="49362"/>
                      <a:pt x="7031" y="57548"/>
                    </a:cubicBezTo>
                    <a:cubicBezTo>
                      <a:pt x="1971" y="58925"/>
                      <a:pt x="-1043" y="64134"/>
                      <a:pt x="333" y="69231"/>
                    </a:cubicBezTo>
                    <a:cubicBezTo>
                      <a:pt x="1710" y="74329"/>
                      <a:pt x="6956" y="77305"/>
                      <a:pt x="12017" y="75928"/>
                    </a:cubicBezTo>
                    <a:cubicBezTo>
                      <a:pt x="46768" y="66552"/>
                      <a:pt x="76980" y="44861"/>
                      <a:pt x="97146" y="1483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10" name="Forma Livre: Forma 109">
                <a:extLst>
                  <a:ext uri="{FF2B5EF4-FFF2-40B4-BE49-F238E27FC236}">
                    <a16:creationId xmlns:a16="http://schemas.microsoft.com/office/drawing/2014/main" id="{BAE20701-02FD-53ED-D608-CA876E62BC6B}"/>
                  </a:ext>
                </a:extLst>
              </p:cNvPr>
              <p:cNvSpPr/>
              <p:nvPr/>
            </p:nvSpPr>
            <p:spPr>
              <a:xfrm>
                <a:off x="8281569" y="417361"/>
                <a:ext cx="74531" cy="136494"/>
              </a:xfrm>
              <a:custGeom>
                <a:avLst/>
                <a:gdLst>
                  <a:gd name="csX0" fmla="*/ 36916 w 74531"/>
                  <a:gd name="csY0" fmla="*/ 0 h 136494"/>
                  <a:gd name="csX1" fmla="*/ 27391 w 74531"/>
                  <a:gd name="csY1" fmla="*/ 9525 h 136494"/>
                  <a:gd name="csX2" fmla="*/ 27391 w 74531"/>
                  <a:gd name="csY2" fmla="*/ 103584 h 136494"/>
                  <a:gd name="csX3" fmla="*/ 16340 w 74531"/>
                  <a:gd name="csY3" fmla="*/ 92236 h 136494"/>
                  <a:gd name="csX4" fmla="*/ 2870 w 74531"/>
                  <a:gd name="csY4" fmla="*/ 92050 h 136494"/>
                  <a:gd name="csX5" fmla="*/ 2684 w 74531"/>
                  <a:gd name="csY5" fmla="*/ 105520 h 136494"/>
                  <a:gd name="csX6" fmla="*/ 30069 w 74531"/>
                  <a:gd name="csY6" fmla="*/ 133611 h 136494"/>
                  <a:gd name="csX7" fmla="*/ 43650 w 74531"/>
                  <a:gd name="csY7" fmla="*/ 133685 h 136494"/>
                  <a:gd name="csX8" fmla="*/ 71741 w 74531"/>
                  <a:gd name="csY8" fmla="*/ 105594 h 136494"/>
                  <a:gd name="csX9" fmla="*/ 71741 w 74531"/>
                  <a:gd name="csY9" fmla="*/ 92125 h 136494"/>
                  <a:gd name="csX10" fmla="*/ 58271 w 74531"/>
                  <a:gd name="csY10" fmla="*/ 92125 h 136494"/>
                  <a:gd name="csX11" fmla="*/ 46439 w 74531"/>
                  <a:gd name="csY11" fmla="*/ 103957 h 136494"/>
                  <a:gd name="csX12" fmla="*/ 46439 w 74531"/>
                  <a:gd name="csY12" fmla="*/ 9488 h 136494"/>
                  <a:gd name="csX13" fmla="*/ 36914 w 74531"/>
                  <a:gd name="csY13" fmla="*/ 0 h 13649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74531" h="136494">
                    <a:moveTo>
                      <a:pt x="36916" y="0"/>
                    </a:moveTo>
                    <a:cubicBezTo>
                      <a:pt x="31669" y="0"/>
                      <a:pt x="27391" y="4279"/>
                      <a:pt x="27391" y="9525"/>
                    </a:cubicBezTo>
                    <a:lnTo>
                      <a:pt x="27391" y="103584"/>
                    </a:lnTo>
                    <a:lnTo>
                      <a:pt x="16340" y="92236"/>
                    </a:lnTo>
                    <a:cubicBezTo>
                      <a:pt x="12656" y="88441"/>
                      <a:pt x="6629" y="88404"/>
                      <a:pt x="2870" y="92050"/>
                    </a:cubicBezTo>
                    <a:cubicBezTo>
                      <a:pt x="-887" y="95734"/>
                      <a:pt x="-962" y="101761"/>
                      <a:pt x="2684" y="105520"/>
                    </a:cubicBezTo>
                    <a:lnTo>
                      <a:pt x="30069" y="133611"/>
                    </a:lnTo>
                    <a:cubicBezTo>
                      <a:pt x="33789" y="137443"/>
                      <a:pt x="39891" y="137443"/>
                      <a:pt x="43650" y="133685"/>
                    </a:cubicBezTo>
                    <a:lnTo>
                      <a:pt x="71741" y="105594"/>
                    </a:lnTo>
                    <a:cubicBezTo>
                      <a:pt x="75461" y="101873"/>
                      <a:pt x="75461" y="95846"/>
                      <a:pt x="71741" y="92125"/>
                    </a:cubicBezTo>
                    <a:cubicBezTo>
                      <a:pt x="68020" y="88404"/>
                      <a:pt x="61993" y="88404"/>
                      <a:pt x="58271" y="92125"/>
                    </a:cubicBezTo>
                    <a:lnTo>
                      <a:pt x="46439" y="103957"/>
                    </a:lnTo>
                    <a:lnTo>
                      <a:pt x="46439" y="9488"/>
                    </a:lnTo>
                    <a:cubicBezTo>
                      <a:pt x="46439" y="4279"/>
                      <a:pt x="42161" y="0"/>
                      <a:pt x="3691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11" name="Forma Livre: Forma 110">
                <a:extLst>
                  <a:ext uri="{FF2B5EF4-FFF2-40B4-BE49-F238E27FC236}">
                    <a16:creationId xmlns:a16="http://schemas.microsoft.com/office/drawing/2014/main" id="{784605D4-A51D-16F4-2EEC-EB1362B24AF0}"/>
                  </a:ext>
                </a:extLst>
              </p:cNvPr>
              <p:cNvSpPr/>
              <p:nvPr/>
            </p:nvSpPr>
            <p:spPr>
              <a:xfrm>
                <a:off x="8137214" y="558792"/>
                <a:ext cx="138229" cy="74494"/>
              </a:xfrm>
              <a:custGeom>
                <a:avLst/>
                <a:gdLst>
                  <a:gd name="csX0" fmla="*/ 9525 w 138229"/>
                  <a:gd name="csY0" fmla="*/ 30323 h 74494"/>
                  <a:gd name="csX1" fmla="*/ 0 w 138229"/>
                  <a:gd name="csY1" fmla="*/ 39848 h 74494"/>
                  <a:gd name="csX2" fmla="*/ 9525 w 138229"/>
                  <a:gd name="csY2" fmla="*/ 49373 h 74494"/>
                  <a:gd name="csX3" fmla="*/ 102989 w 138229"/>
                  <a:gd name="csY3" fmla="*/ 49373 h 74494"/>
                  <a:gd name="csX4" fmla="*/ 93985 w 138229"/>
                  <a:gd name="csY4" fmla="*/ 58154 h 74494"/>
                  <a:gd name="csX5" fmla="*/ 93799 w 138229"/>
                  <a:gd name="csY5" fmla="*/ 71624 h 74494"/>
                  <a:gd name="csX6" fmla="*/ 107268 w 138229"/>
                  <a:gd name="csY6" fmla="*/ 71810 h 74494"/>
                  <a:gd name="csX7" fmla="*/ 135359 w 138229"/>
                  <a:gd name="csY7" fmla="*/ 44425 h 74494"/>
                  <a:gd name="csX8" fmla="*/ 135434 w 138229"/>
                  <a:gd name="csY8" fmla="*/ 30844 h 74494"/>
                  <a:gd name="csX9" fmla="*/ 107343 w 138229"/>
                  <a:gd name="csY9" fmla="*/ 2791 h 74494"/>
                  <a:gd name="csX10" fmla="*/ 93873 w 138229"/>
                  <a:gd name="csY10" fmla="*/ 2791 h 74494"/>
                  <a:gd name="csX11" fmla="*/ 93873 w 138229"/>
                  <a:gd name="csY11" fmla="*/ 16260 h 74494"/>
                  <a:gd name="csX12" fmla="*/ 108198 w 138229"/>
                  <a:gd name="csY12" fmla="*/ 30547 h 74494"/>
                  <a:gd name="csX13" fmla="*/ 107119 w 138229"/>
                  <a:gd name="csY13" fmla="*/ 30324 h 7449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138229" h="74494">
                    <a:moveTo>
                      <a:pt x="9525" y="30323"/>
                    </a:moveTo>
                    <a:cubicBezTo>
                      <a:pt x="4279" y="30323"/>
                      <a:pt x="0" y="34602"/>
                      <a:pt x="0" y="39848"/>
                    </a:cubicBezTo>
                    <a:cubicBezTo>
                      <a:pt x="0" y="45095"/>
                      <a:pt x="4279" y="49373"/>
                      <a:pt x="9525" y="49373"/>
                    </a:cubicBezTo>
                    <a:lnTo>
                      <a:pt x="102989" y="49373"/>
                    </a:lnTo>
                    <a:lnTo>
                      <a:pt x="93985" y="58154"/>
                    </a:lnTo>
                    <a:cubicBezTo>
                      <a:pt x="90227" y="61838"/>
                      <a:pt x="90153" y="67865"/>
                      <a:pt x="93799" y="71624"/>
                    </a:cubicBezTo>
                    <a:cubicBezTo>
                      <a:pt x="97445" y="75344"/>
                      <a:pt x="103473" y="75493"/>
                      <a:pt x="107268" y="71810"/>
                    </a:cubicBezTo>
                    <a:lnTo>
                      <a:pt x="135359" y="44425"/>
                    </a:lnTo>
                    <a:cubicBezTo>
                      <a:pt x="139155" y="40705"/>
                      <a:pt x="139192" y="34640"/>
                      <a:pt x="135434" y="30844"/>
                    </a:cubicBezTo>
                    <a:lnTo>
                      <a:pt x="107343" y="2791"/>
                    </a:lnTo>
                    <a:cubicBezTo>
                      <a:pt x="103622" y="-930"/>
                      <a:pt x="97595" y="-930"/>
                      <a:pt x="93873" y="2791"/>
                    </a:cubicBezTo>
                    <a:cubicBezTo>
                      <a:pt x="90152" y="6511"/>
                      <a:pt x="90153" y="12538"/>
                      <a:pt x="93873" y="16260"/>
                    </a:cubicBezTo>
                    <a:lnTo>
                      <a:pt x="108198" y="30547"/>
                    </a:lnTo>
                    <a:cubicBezTo>
                      <a:pt x="107826" y="30510"/>
                      <a:pt x="107491" y="30324"/>
                      <a:pt x="107119" y="3032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12" name="Forma Livre: Forma 111">
                <a:extLst>
                  <a:ext uri="{FF2B5EF4-FFF2-40B4-BE49-F238E27FC236}">
                    <a16:creationId xmlns:a16="http://schemas.microsoft.com/office/drawing/2014/main" id="{74FE505E-D249-8C65-91EC-4A9F3173C60F}"/>
                  </a:ext>
                </a:extLst>
              </p:cNvPr>
              <p:cNvSpPr/>
              <p:nvPr/>
            </p:nvSpPr>
            <p:spPr>
              <a:xfrm>
                <a:off x="8281541" y="660584"/>
                <a:ext cx="74528" cy="119327"/>
              </a:xfrm>
              <a:custGeom>
                <a:avLst/>
                <a:gdLst>
                  <a:gd name="csX0" fmla="*/ 36944 w 74528"/>
                  <a:gd name="csY0" fmla="*/ 119327 h 119327"/>
                  <a:gd name="csX1" fmla="*/ 46469 w 74528"/>
                  <a:gd name="csY1" fmla="*/ 109802 h 119327"/>
                  <a:gd name="csX2" fmla="*/ 46469 w 74528"/>
                  <a:gd name="csY2" fmla="*/ 32226 h 119327"/>
                  <a:gd name="csX3" fmla="*/ 58189 w 74528"/>
                  <a:gd name="csY3" fmla="*/ 44281 h 119327"/>
                  <a:gd name="csX4" fmla="*/ 71659 w 74528"/>
                  <a:gd name="csY4" fmla="*/ 44467 h 119327"/>
                  <a:gd name="csX5" fmla="*/ 71845 w 74528"/>
                  <a:gd name="csY5" fmla="*/ 30998 h 119327"/>
                  <a:gd name="csX6" fmla="*/ 44460 w 74528"/>
                  <a:gd name="csY6" fmla="*/ 2906 h 119327"/>
                  <a:gd name="csX7" fmla="*/ 30879 w 74528"/>
                  <a:gd name="csY7" fmla="*/ 2832 h 119327"/>
                  <a:gd name="csX8" fmla="*/ 2788 w 74528"/>
                  <a:gd name="csY8" fmla="*/ 30923 h 119327"/>
                  <a:gd name="csX9" fmla="*/ 9523 w 74528"/>
                  <a:gd name="csY9" fmla="*/ 47182 h 119327"/>
                  <a:gd name="csX10" fmla="*/ 16257 w 74528"/>
                  <a:gd name="csY10" fmla="*/ 44392 h 119327"/>
                  <a:gd name="csX11" fmla="*/ 27382 w 74528"/>
                  <a:gd name="csY11" fmla="*/ 33229 h 119327"/>
                  <a:gd name="csX12" fmla="*/ 27382 w 74528"/>
                  <a:gd name="csY12" fmla="*/ 109839 h 119327"/>
                  <a:gd name="csX13" fmla="*/ 36945 w 74528"/>
                  <a:gd name="csY13" fmla="*/ 119327 h 11932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74528" h="119327">
                    <a:moveTo>
                      <a:pt x="36944" y="119327"/>
                    </a:moveTo>
                    <a:cubicBezTo>
                      <a:pt x="42190" y="119327"/>
                      <a:pt x="46469" y="115049"/>
                      <a:pt x="46469" y="109802"/>
                    </a:cubicBezTo>
                    <a:lnTo>
                      <a:pt x="46469" y="32226"/>
                    </a:lnTo>
                    <a:lnTo>
                      <a:pt x="58189" y="44281"/>
                    </a:lnTo>
                    <a:cubicBezTo>
                      <a:pt x="61836" y="48039"/>
                      <a:pt x="67863" y="48113"/>
                      <a:pt x="71659" y="44467"/>
                    </a:cubicBezTo>
                    <a:cubicBezTo>
                      <a:pt x="75416" y="40783"/>
                      <a:pt x="75491" y="34756"/>
                      <a:pt x="71845" y="30998"/>
                    </a:cubicBezTo>
                    <a:lnTo>
                      <a:pt x="44460" y="2906"/>
                    </a:lnTo>
                    <a:cubicBezTo>
                      <a:pt x="41074" y="-554"/>
                      <a:pt x="35047" y="-1335"/>
                      <a:pt x="30879" y="2832"/>
                    </a:cubicBezTo>
                    <a:lnTo>
                      <a:pt x="2788" y="30923"/>
                    </a:lnTo>
                    <a:cubicBezTo>
                      <a:pt x="-3202" y="36951"/>
                      <a:pt x="1114" y="47182"/>
                      <a:pt x="9523" y="47182"/>
                    </a:cubicBezTo>
                    <a:cubicBezTo>
                      <a:pt x="11941" y="47182"/>
                      <a:pt x="14397" y="46252"/>
                      <a:pt x="16257" y="44392"/>
                    </a:cubicBezTo>
                    <a:lnTo>
                      <a:pt x="27382" y="33229"/>
                    </a:lnTo>
                    <a:lnTo>
                      <a:pt x="27382" y="109839"/>
                    </a:lnTo>
                    <a:cubicBezTo>
                      <a:pt x="27420" y="115048"/>
                      <a:pt x="31698" y="119327"/>
                      <a:pt x="36945" y="11932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13" name="Forma Livre: Forma 112">
                <a:extLst>
                  <a:ext uri="{FF2B5EF4-FFF2-40B4-BE49-F238E27FC236}">
                    <a16:creationId xmlns:a16="http://schemas.microsoft.com/office/drawing/2014/main" id="{7AA8453A-6D72-B9BC-88C5-783F6CAD7894}"/>
                  </a:ext>
                </a:extLst>
              </p:cNvPr>
              <p:cNvSpPr/>
              <p:nvPr/>
            </p:nvSpPr>
            <p:spPr>
              <a:xfrm>
                <a:off x="8017445" y="408179"/>
                <a:ext cx="93946" cy="93946"/>
              </a:xfrm>
              <a:custGeom>
                <a:avLst/>
                <a:gdLst>
                  <a:gd name="csX0" fmla="*/ 93947 w 93946"/>
                  <a:gd name="csY0" fmla="*/ 22212 h 93946"/>
                  <a:gd name="csX1" fmla="*/ 71735 w 93946"/>
                  <a:gd name="csY1" fmla="*/ 0 h 93946"/>
                  <a:gd name="csX2" fmla="*/ 22212 w 93946"/>
                  <a:gd name="csY2" fmla="*/ 0 h 93946"/>
                  <a:gd name="csX3" fmla="*/ 0 w 93946"/>
                  <a:gd name="csY3" fmla="*/ 22212 h 93946"/>
                  <a:gd name="csX4" fmla="*/ 0 w 93946"/>
                  <a:gd name="csY4" fmla="*/ 71735 h 93946"/>
                  <a:gd name="csX5" fmla="*/ 22212 w 93946"/>
                  <a:gd name="csY5" fmla="*/ 93947 h 93946"/>
                  <a:gd name="csX6" fmla="*/ 71735 w 93946"/>
                  <a:gd name="csY6" fmla="*/ 93947 h 93946"/>
                  <a:gd name="csX7" fmla="*/ 93947 w 93946"/>
                  <a:gd name="csY7" fmla="*/ 71735 h 93946"/>
                  <a:gd name="csX8" fmla="*/ 74897 w 93946"/>
                  <a:gd name="csY8" fmla="*/ 71735 h 93946"/>
                  <a:gd name="csX9" fmla="*/ 71734 w 93946"/>
                  <a:gd name="csY9" fmla="*/ 74897 h 93946"/>
                  <a:gd name="csX10" fmla="*/ 22212 w 93946"/>
                  <a:gd name="csY10" fmla="*/ 74897 h 93946"/>
                  <a:gd name="csX11" fmla="*/ 19049 w 93946"/>
                  <a:gd name="csY11" fmla="*/ 71735 h 93946"/>
                  <a:gd name="csX12" fmla="*/ 19049 w 93946"/>
                  <a:gd name="csY12" fmla="*/ 22212 h 93946"/>
                  <a:gd name="csX13" fmla="*/ 22212 w 93946"/>
                  <a:gd name="csY13" fmla="*/ 19050 h 93946"/>
                  <a:gd name="csX14" fmla="*/ 71734 w 93946"/>
                  <a:gd name="csY14" fmla="*/ 19050 h 93946"/>
                  <a:gd name="csX15" fmla="*/ 74897 w 93946"/>
                  <a:gd name="csY15" fmla="*/ 22212 h 939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93946" h="93946">
                    <a:moveTo>
                      <a:pt x="93947" y="22212"/>
                    </a:moveTo>
                    <a:cubicBezTo>
                      <a:pt x="93947" y="9971"/>
                      <a:pt x="83975" y="0"/>
                      <a:pt x="71735" y="0"/>
                    </a:cubicBezTo>
                    <a:lnTo>
                      <a:pt x="22212" y="0"/>
                    </a:lnTo>
                    <a:cubicBezTo>
                      <a:pt x="9971" y="0"/>
                      <a:pt x="0" y="9972"/>
                      <a:pt x="0" y="22212"/>
                    </a:cubicBezTo>
                    <a:lnTo>
                      <a:pt x="0" y="71735"/>
                    </a:lnTo>
                    <a:cubicBezTo>
                      <a:pt x="0" y="83976"/>
                      <a:pt x="9972" y="93947"/>
                      <a:pt x="22212" y="93947"/>
                    </a:cubicBezTo>
                    <a:lnTo>
                      <a:pt x="71735" y="93947"/>
                    </a:lnTo>
                    <a:cubicBezTo>
                      <a:pt x="83976" y="93947"/>
                      <a:pt x="93947" y="83975"/>
                      <a:pt x="93947" y="71735"/>
                    </a:cubicBezTo>
                    <a:close/>
                    <a:moveTo>
                      <a:pt x="74897" y="71735"/>
                    </a:moveTo>
                    <a:cubicBezTo>
                      <a:pt x="74897" y="73483"/>
                      <a:pt x="73483" y="74897"/>
                      <a:pt x="71734" y="74897"/>
                    </a:cubicBezTo>
                    <a:lnTo>
                      <a:pt x="22212" y="74897"/>
                    </a:lnTo>
                    <a:cubicBezTo>
                      <a:pt x="20463" y="74897"/>
                      <a:pt x="19049" y="73483"/>
                      <a:pt x="19049" y="71735"/>
                    </a:cubicBezTo>
                    <a:lnTo>
                      <a:pt x="19049" y="22212"/>
                    </a:lnTo>
                    <a:cubicBezTo>
                      <a:pt x="19049" y="20464"/>
                      <a:pt x="20463" y="19050"/>
                      <a:pt x="22212" y="19050"/>
                    </a:cubicBezTo>
                    <a:lnTo>
                      <a:pt x="71734" y="19050"/>
                    </a:lnTo>
                    <a:cubicBezTo>
                      <a:pt x="73483" y="19050"/>
                      <a:pt x="74897" y="20464"/>
                      <a:pt x="74897" y="2221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14" name="Forma Livre: Forma 113">
                <a:extLst>
                  <a:ext uri="{FF2B5EF4-FFF2-40B4-BE49-F238E27FC236}">
                    <a16:creationId xmlns:a16="http://schemas.microsoft.com/office/drawing/2014/main" id="{5DE7507C-A14F-F641-4860-76D9609FF06D}"/>
                  </a:ext>
                </a:extLst>
              </p:cNvPr>
              <p:cNvSpPr/>
              <p:nvPr/>
            </p:nvSpPr>
            <p:spPr>
              <a:xfrm>
                <a:off x="8126091" y="448212"/>
                <a:ext cx="93352" cy="19050"/>
              </a:xfrm>
              <a:custGeom>
                <a:avLst/>
                <a:gdLst>
                  <a:gd name="csX0" fmla="*/ 83828 w 93352"/>
                  <a:gd name="csY0" fmla="*/ 0 h 19050"/>
                  <a:gd name="csX1" fmla="*/ 9525 w 93352"/>
                  <a:gd name="csY1" fmla="*/ 0 h 19050"/>
                  <a:gd name="csX2" fmla="*/ 0 w 93352"/>
                  <a:gd name="csY2" fmla="*/ 9525 h 19050"/>
                  <a:gd name="csX3" fmla="*/ 9525 w 93352"/>
                  <a:gd name="csY3" fmla="*/ 19050 h 19050"/>
                  <a:gd name="csX4" fmla="*/ 83828 w 93352"/>
                  <a:gd name="csY4" fmla="*/ 19050 h 19050"/>
                  <a:gd name="csX5" fmla="*/ 93353 w 93352"/>
                  <a:gd name="csY5" fmla="*/ 9525 h 19050"/>
                  <a:gd name="csX6" fmla="*/ 83828 w 93352"/>
                  <a:gd name="csY6" fmla="*/ 0 h 190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93352" h="19050">
                    <a:moveTo>
                      <a:pt x="83828" y="0"/>
                    </a:moveTo>
                    <a:lnTo>
                      <a:pt x="9525" y="0"/>
                    </a:lnTo>
                    <a:cubicBezTo>
                      <a:pt x="4279" y="0"/>
                      <a:pt x="0" y="4279"/>
                      <a:pt x="0" y="9525"/>
                    </a:cubicBezTo>
                    <a:cubicBezTo>
                      <a:pt x="0" y="14771"/>
                      <a:pt x="4279" y="19050"/>
                      <a:pt x="9525" y="19050"/>
                    </a:cubicBezTo>
                    <a:lnTo>
                      <a:pt x="83828" y="19050"/>
                    </a:lnTo>
                    <a:cubicBezTo>
                      <a:pt x="89074" y="19050"/>
                      <a:pt x="93353" y="14771"/>
                      <a:pt x="93353" y="9525"/>
                    </a:cubicBezTo>
                    <a:cubicBezTo>
                      <a:pt x="93353" y="4279"/>
                      <a:pt x="89074" y="0"/>
                      <a:pt x="838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15" name="Forma Livre: Forma 114">
                <a:extLst>
                  <a:ext uri="{FF2B5EF4-FFF2-40B4-BE49-F238E27FC236}">
                    <a16:creationId xmlns:a16="http://schemas.microsoft.com/office/drawing/2014/main" id="{FD5084E0-3CAE-1C10-2D31-D8565F4E561B}"/>
                  </a:ext>
                </a:extLst>
              </p:cNvPr>
              <p:cNvSpPr/>
              <p:nvPr/>
            </p:nvSpPr>
            <p:spPr>
              <a:xfrm>
                <a:off x="8017445" y="549044"/>
                <a:ext cx="93946" cy="93946"/>
              </a:xfrm>
              <a:custGeom>
                <a:avLst/>
                <a:gdLst>
                  <a:gd name="csX0" fmla="*/ 93947 w 93946"/>
                  <a:gd name="csY0" fmla="*/ 22212 h 93946"/>
                  <a:gd name="csX1" fmla="*/ 71735 w 93946"/>
                  <a:gd name="csY1" fmla="*/ 0 h 93946"/>
                  <a:gd name="csX2" fmla="*/ 22212 w 93946"/>
                  <a:gd name="csY2" fmla="*/ 0 h 93946"/>
                  <a:gd name="csX3" fmla="*/ 0 w 93946"/>
                  <a:gd name="csY3" fmla="*/ 22212 h 93946"/>
                  <a:gd name="csX4" fmla="*/ 0 w 93946"/>
                  <a:gd name="csY4" fmla="*/ 71735 h 93946"/>
                  <a:gd name="csX5" fmla="*/ 22212 w 93946"/>
                  <a:gd name="csY5" fmla="*/ 93947 h 93946"/>
                  <a:gd name="csX6" fmla="*/ 71735 w 93946"/>
                  <a:gd name="csY6" fmla="*/ 93947 h 93946"/>
                  <a:gd name="csX7" fmla="*/ 93947 w 93946"/>
                  <a:gd name="csY7" fmla="*/ 71735 h 93946"/>
                  <a:gd name="csX8" fmla="*/ 74897 w 93946"/>
                  <a:gd name="csY8" fmla="*/ 71735 h 93946"/>
                  <a:gd name="csX9" fmla="*/ 71734 w 93946"/>
                  <a:gd name="csY9" fmla="*/ 74897 h 93946"/>
                  <a:gd name="csX10" fmla="*/ 22212 w 93946"/>
                  <a:gd name="csY10" fmla="*/ 74897 h 93946"/>
                  <a:gd name="csX11" fmla="*/ 19049 w 93946"/>
                  <a:gd name="csY11" fmla="*/ 71735 h 93946"/>
                  <a:gd name="csX12" fmla="*/ 19049 w 93946"/>
                  <a:gd name="csY12" fmla="*/ 22212 h 93946"/>
                  <a:gd name="csX13" fmla="*/ 22212 w 93946"/>
                  <a:gd name="csY13" fmla="*/ 19050 h 93946"/>
                  <a:gd name="csX14" fmla="*/ 71734 w 93946"/>
                  <a:gd name="csY14" fmla="*/ 19050 h 93946"/>
                  <a:gd name="csX15" fmla="*/ 74897 w 93946"/>
                  <a:gd name="csY15" fmla="*/ 22212 h 939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93946" h="93946">
                    <a:moveTo>
                      <a:pt x="93947" y="22212"/>
                    </a:moveTo>
                    <a:cubicBezTo>
                      <a:pt x="93947" y="9971"/>
                      <a:pt x="83975" y="0"/>
                      <a:pt x="71735" y="0"/>
                    </a:cubicBezTo>
                    <a:lnTo>
                      <a:pt x="22212" y="0"/>
                    </a:lnTo>
                    <a:cubicBezTo>
                      <a:pt x="9971" y="0"/>
                      <a:pt x="0" y="9972"/>
                      <a:pt x="0" y="22212"/>
                    </a:cubicBezTo>
                    <a:lnTo>
                      <a:pt x="0" y="71735"/>
                    </a:lnTo>
                    <a:cubicBezTo>
                      <a:pt x="0" y="83976"/>
                      <a:pt x="9972" y="93947"/>
                      <a:pt x="22212" y="93947"/>
                    </a:cubicBezTo>
                    <a:lnTo>
                      <a:pt x="71735" y="93947"/>
                    </a:lnTo>
                    <a:cubicBezTo>
                      <a:pt x="83976" y="93947"/>
                      <a:pt x="93947" y="83975"/>
                      <a:pt x="93947" y="71735"/>
                    </a:cubicBezTo>
                    <a:close/>
                    <a:moveTo>
                      <a:pt x="74897" y="71735"/>
                    </a:moveTo>
                    <a:cubicBezTo>
                      <a:pt x="74897" y="73483"/>
                      <a:pt x="73483" y="74897"/>
                      <a:pt x="71734" y="74897"/>
                    </a:cubicBezTo>
                    <a:lnTo>
                      <a:pt x="22212" y="74897"/>
                    </a:lnTo>
                    <a:cubicBezTo>
                      <a:pt x="20463" y="74897"/>
                      <a:pt x="19049" y="73483"/>
                      <a:pt x="19049" y="71735"/>
                    </a:cubicBezTo>
                    <a:lnTo>
                      <a:pt x="19049" y="22212"/>
                    </a:lnTo>
                    <a:cubicBezTo>
                      <a:pt x="19049" y="20464"/>
                      <a:pt x="20463" y="19050"/>
                      <a:pt x="22212" y="19050"/>
                    </a:cubicBezTo>
                    <a:lnTo>
                      <a:pt x="71734" y="19050"/>
                    </a:lnTo>
                    <a:cubicBezTo>
                      <a:pt x="73483" y="19050"/>
                      <a:pt x="74897" y="20464"/>
                      <a:pt x="74897" y="2221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16" name="Forma Livre: Forma 115">
                <a:extLst>
                  <a:ext uri="{FF2B5EF4-FFF2-40B4-BE49-F238E27FC236}">
                    <a16:creationId xmlns:a16="http://schemas.microsoft.com/office/drawing/2014/main" id="{1913F35D-9C24-3F37-C310-ADFBA4DBBA20}"/>
                  </a:ext>
                </a:extLst>
              </p:cNvPr>
              <p:cNvSpPr/>
              <p:nvPr/>
            </p:nvSpPr>
            <p:spPr>
              <a:xfrm>
                <a:off x="8017445" y="689909"/>
                <a:ext cx="93946" cy="93946"/>
              </a:xfrm>
              <a:custGeom>
                <a:avLst/>
                <a:gdLst>
                  <a:gd name="csX0" fmla="*/ 93947 w 93946"/>
                  <a:gd name="csY0" fmla="*/ 22212 h 93946"/>
                  <a:gd name="csX1" fmla="*/ 71735 w 93946"/>
                  <a:gd name="csY1" fmla="*/ 0 h 93946"/>
                  <a:gd name="csX2" fmla="*/ 22212 w 93946"/>
                  <a:gd name="csY2" fmla="*/ 0 h 93946"/>
                  <a:gd name="csX3" fmla="*/ 0 w 93946"/>
                  <a:gd name="csY3" fmla="*/ 22212 h 93946"/>
                  <a:gd name="csX4" fmla="*/ 0 w 93946"/>
                  <a:gd name="csY4" fmla="*/ 71735 h 93946"/>
                  <a:gd name="csX5" fmla="*/ 22212 w 93946"/>
                  <a:gd name="csY5" fmla="*/ 93947 h 93946"/>
                  <a:gd name="csX6" fmla="*/ 71735 w 93946"/>
                  <a:gd name="csY6" fmla="*/ 93947 h 93946"/>
                  <a:gd name="csX7" fmla="*/ 93947 w 93946"/>
                  <a:gd name="csY7" fmla="*/ 71735 h 93946"/>
                  <a:gd name="csX8" fmla="*/ 74897 w 93946"/>
                  <a:gd name="csY8" fmla="*/ 71772 h 93946"/>
                  <a:gd name="csX9" fmla="*/ 71734 w 93946"/>
                  <a:gd name="csY9" fmla="*/ 74934 h 93946"/>
                  <a:gd name="csX10" fmla="*/ 22212 w 93946"/>
                  <a:gd name="csY10" fmla="*/ 74934 h 93946"/>
                  <a:gd name="csX11" fmla="*/ 19049 w 93946"/>
                  <a:gd name="csY11" fmla="*/ 71772 h 93946"/>
                  <a:gd name="csX12" fmla="*/ 19049 w 93946"/>
                  <a:gd name="csY12" fmla="*/ 22249 h 93946"/>
                  <a:gd name="csX13" fmla="*/ 22212 w 93946"/>
                  <a:gd name="csY13" fmla="*/ 19087 h 93946"/>
                  <a:gd name="csX14" fmla="*/ 71734 w 93946"/>
                  <a:gd name="csY14" fmla="*/ 19087 h 93946"/>
                  <a:gd name="csX15" fmla="*/ 74897 w 93946"/>
                  <a:gd name="csY15" fmla="*/ 22249 h 939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93946" h="93946">
                    <a:moveTo>
                      <a:pt x="93947" y="22212"/>
                    </a:moveTo>
                    <a:cubicBezTo>
                      <a:pt x="93947" y="9971"/>
                      <a:pt x="83975" y="0"/>
                      <a:pt x="71735" y="0"/>
                    </a:cubicBezTo>
                    <a:lnTo>
                      <a:pt x="22212" y="0"/>
                    </a:lnTo>
                    <a:cubicBezTo>
                      <a:pt x="9971" y="0"/>
                      <a:pt x="0" y="9972"/>
                      <a:pt x="0" y="22212"/>
                    </a:cubicBezTo>
                    <a:lnTo>
                      <a:pt x="0" y="71735"/>
                    </a:lnTo>
                    <a:cubicBezTo>
                      <a:pt x="0" y="83976"/>
                      <a:pt x="9972" y="93947"/>
                      <a:pt x="22212" y="93947"/>
                    </a:cubicBezTo>
                    <a:lnTo>
                      <a:pt x="71735" y="93947"/>
                    </a:lnTo>
                    <a:cubicBezTo>
                      <a:pt x="83976" y="93947"/>
                      <a:pt x="93947" y="83975"/>
                      <a:pt x="93947" y="71735"/>
                    </a:cubicBezTo>
                    <a:close/>
                    <a:moveTo>
                      <a:pt x="74897" y="71772"/>
                    </a:moveTo>
                    <a:cubicBezTo>
                      <a:pt x="74897" y="73521"/>
                      <a:pt x="73483" y="74934"/>
                      <a:pt x="71734" y="74934"/>
                    </a:cubicBezTo>
                    <a:lnTo>
                      <a:pt x="22212" y="74934"/>
                    </a:lnTo>
                    <a:cubicBezTo>
                      <a:pt x="20463" y="74934"/>
                      <a:pt x="19049" y="73521"/>
                      <a:pt x="19049" y="71772"/>
                    </a:cubicBezTo>
                    <a:lnTo>
                      <a:pt x="19049" y="22249"/>
                    </a:lnTo>
                    <a:cubicBezTo>
                      <a:pt x="19049" y="20501"/>
                      <a:pt x="20463" y="19087"/>
                      <a:pt x="22212" y="19087"/>
                    </a:cubicBezTo>
                    <a:lnTo>
                      <a:pt x="71734" y="19087"/>
                    </a:lnTo>
                    <a:cubicBezTo>
                      <a:pt x="73483" y="19087"/>
                      <a:pt x="74897" y="20501"/>
                      <a:pt x="74897" y="222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17" name="Forma Livre: Forma 116">
                <a:extLst>
                  <a:ext uri="{FF2B5EF4-FFF2-40B4-BE49-F238E27FC236}">
                    <a16:creationId xmlns:a16="http://schemas.microsoft.com/office/drawing/2014/main" id="{6FCECA67-9C84-B112-C617-F3DCCE8318DB}"/>
                  </a:ext>
                </a:extLst>
              </p:cNvPr>
              <p:cNvSpPr/>
              <p:nvPr/>
            </p:nvSpPr>
            <p:spPr>
              <a:xfrm>
                <a:off x="8126089" y="729981"/>
                <a:ext cx="65372" cy="19050"/>
              </a:xfrm>
              <a:custGeom>
                <a:avLst/>
                <a:gdLst>
                  <a:gd name="csX0" fmla="*/ 9525 w 65372"/>
                  <a:gd name="csY0" fmla="*/ 19050 h 19050"/>
                  <a:gd name="csX1" fmla="*/ 55848 w 65372"/>
                  <a:gd name="csY1" fmla="*/ 19050 h 19050"/>
                  <a:gd name="csX2" fmla="*/ 65373 w 65372"/>
                  <a:gd name="csY2" fmla="*/ 9525 h 19050"/>
                  <a:gd name="csX3" fmla="*/ 55848 w 65372"/>
                  <a:gd name="csY3" fmla="*/ 0 h 19050"/>
                  <a:gd name="csX4" fmla="*/ 9525 w 65372"/>
                  <a:gd name="csY4" fmla="*/ 0 h 19050"/>
                  <a:gd name="csX5" fmla="*/ 0 w 65372"/>
                  <a:gd name="csY5" fmla="*/ 9525 h 19050"/>
                  <a:gd name="csX6" fmla="*/ 9525 w 65372"/>
                  <a:gd name="csY6" fmla="*/ 19050 h 190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65372" h="19050">
                    <a:moveTo>
                      <a:pt x="9525" y="19050"/>
                    </a:moveTo>
                    <a:lnTo>
                      <a:pt x="55848" y="19050"/>
                    </a:lnTo>
                    <a:cubicBezTo>
                      <a:pt x="61094" y="19050"/>
                      <a:pt x="65373" y="14771"/>
                      <a:pt x="65373" y="9525"/>
                    </a:cubicBezTo>
                    <a:cubicBezTo>
                      <a:pt x="65373" y="4279"/>
                      <a:pt x="61094" y="0"/>
                      <a:pt x="55848" y="0"/>
                    </a:cubicBezTo>
                    <a:lnTo>
                      <a:pt x="9525" y="0"/>
                    </a:lnTo>
                    <a:cubicBezTo>
                      <a:pt x="4279" y="0"/>
                      <a:pt x="0" y="4279"/>
                      <a:pt x="0" y="9525"/>
                    </a:cubicBezTo>
                    <a:cubicBezTo>
                      <a:pt x="0" y="14771"/>
                      <a:pt x="4242" y="19050"/>
                      <a:pt x="9525" y="1905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18" name="Forma Livre: Forma 117">
                <a:extLst>
                  <a:ext uri="{FF2B5EF4-FFF2-40B4-BE49-F238E27FC236}">
                    <a16:creationId xmlns:a16="http://schemas.microsoft.com/office/drawing/2014/main" id="{AC3867C1-C0D0-F12A-F93B-AB2233E7C790}"/>
                  </a:ext>
                </a:extLst>
              </p:cNvPr>
              <p:cNvSpPr/>
              <p:nvPr/>
            </p:nvSpPr>
            <p:spPr>
              <a:xfrm>
                <a:off x="8017407" y="830813"/>
                <a:ext cx="93947" cy="93946"/>
              </a:xfrm>
              <a:custGeom>
                <a:avLst/>
                <a:gdLst>
                  <a:gd name="csX0" fmla="*/ 71735 w 93947"/>
                  <a:gd name="csY0" fmla="*/ 0 h 93946"/>
                  <a:gd name="csX1" fmla="*/ 22212 w 93947"/>
                  <a:gd name="csY1" fmla="*/ 0 h 93946"/>
                  <a:gd name="csX2" fmla="*/ 0 w 93947"/>
                  <a:gd name="csY2" fmla="*/ 22212 h 93946"/>
                  <a:gd name="csX3" fmla="*/ 0 w 93947"/>
                  <a:gd name="csY3" fmla="*/ 71735 h 93946"/>
                  <a:gd name="csX4" fmla="*/ 22212 w 93947"/>
                  <a:gd name="csY4" fmla="*/ 93947 h 93946"/>
                  <a:gd name="csX5" fmla="*/ 71735 w 93947"/>
                  <a:gd name="csY5" fmla="*/ 93947 h 93946"/>
                  <a:gd name="csX6" fmla="*/ 93947 w 93947"/>
                  <a:gd name="csY6" fmla="*/ 71735 h 93946"/>
                  <a:gd name="csX7" fmla="*/ 93947 w 93947"/>
                  <a:gd name="csY7" fmla="*/ 22212 h 93946"/>
                  <a:gd name="csX8" fmla="*/ 71735 w 93947"/>
                  <a:gd name="csY8" fmla="*/ 0 h 93946"/>
                  <a:gd name="csX9" fmla="*/ 74935 w 93947"/>
                  <a:gd name="csY9" fmla="*/ 71735 h 93946"/>
                  <a:gd name="csX10" fmla="*/ 71772 w 93947"/>
                  <a:gd name="csY10" fmla="*/ 74897 h 93946"/>
                  <a:gd name="csX11" fmla="*/ 22250 w 93947"/>
                  <a:gd name="csY11" fmla="*/ 74897 h 93946"/>
                  <a:gd name="csX12" fmla="*/ 19087 w 93947"/>
                  <a:gd name="csY12" fmla="*/ 71735 h 93946"/>
                  <a:gd name="csX13" fmla="*/ 19087 w 93947"/>
                  <a:gd name="csY13" fmla="*/ 22212 h 93946"/>
                  <a:gd name="csX14" fmla="*/ 22250 w 93947"/>
                  <a:gd name="csY14" fmla="*/ 19050 h 93946"/>
                  <a:gd name="csX15" fmla="*/ 71772 w 93947"/>
                  <a:gd name="csY15" fmla="*/ 19050 h 93946"/>
                  <a:gd name="csX16" fmla="*/ 74935 w 93947"/>
                  <a:gd name="csY16" fmla="*/ 22212 h 939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93947" h="93946">
                    <a:moveTo>
                      <a:pt x="71735" y="0"/>
                    </a:moveTo>
                    <a:lnTo>
                      <a:pt x="22212" y="0"/>
                    </a:lnTo>
                    <a:cubicBezTo>
                      <a:pt x="9971" y="0"/>
                      <a:pt x="0" y="9972"/>
                      <a:pt x="0" y="22212"/>
                    </a:cubicBezTo>
                    <a:lnTo>
                      <a:pt x="0" y="71735"/>
                    </a:lnTo>
                    <a:cubicBezTo>
                      <a:pt x="0" y="83976"/>
                      <a:pt x="9972" y="93947"/>
                      <a:pt x="22212" y="93947"/>
                    </a:cubicBezTo>
                    <a:lnTo>
                      <a:pt x="71735" y="93947"/>
                    </a:lnTo>
                    <a:cubicBezTo>
                      <a:pt x="83976" y="93947"/>
                      <a:pt x="93947" y="83975"/>
                      <a:pt x="93947" y="71735"/>
                    </a:cubicBezTo>
                    <a:lnTo>
                      <a:pt x="93947" y="22212"/>
                    </a:lnTo>
                    <a:cubicBezTo>
                      <a:pt x="93984" y="9971"/>
                      <a:pt x="84012" y="0"/>
                      <a:pt x="71735" y="0"/>
                    </a:cubicBezTo>
                    <a:close/>
                    <a:moveTo>
                      <a:pt x="74935" y="71735"/>
                    </a:moveTo>
                    <a:cubicBezTo>
                      <a:pt x="74935" y="73483"/>
                      <a:pt x="73521" y="74897"/>
                      <a:pt x="71772" y="74897"/>
                    </a:cubicBezTo>
                    <a:lnTo>
                      <a:pt x="22250" y="74897"/>
                    </a:lnTo>
                    <a:cubicBezTo>
                      <a:pt x="20501" y="74897"/>
                      <a:pt x="19087" y="73483"/>
                      <a:pt x="19087" y="71735"/>
                    </a:cubicBezTo>
                    <a:lnTo>
                      <a:pt x="19087" y="22212"/>
                    </a:lnTo>
                    <a:cubicBezTo>
                      <a:pt x="19087" y="20464"/>
                      <a:pt x="20501" y="19050"/>
                      <a:pt x="22250" y="19050"/>
                    </a:cubicBezTo>
                    <a:lnTo>
                      <a:pt x="71772" y="19050"/>
                    </a:lnTo>
                    <a:cubicBezTo>
                      <a:pt x="73521" y="19050"/>
                      <a:pt x="74935" y="20464"/>
                      <a:pt x="74935" y="2221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19" name="Forma Livre: Forma 118">
                <a:extLst>
                  <a:ext uri="{FF2B5EF4-FFF2-40B4-BE49-F238E27FC236}">
                    <a16:creationId xmlns:a16="http://schemas.microsoft.com/office/drawing/2014/main" id="{A353AB18-3E5E-398D-01F0-A108AECAA2F8}"/>
                  </a:ext>
                </a:extLst>
              </p:cNvPr>
              <p:cNvSpPr/>
              <p:nvPr/>
            </p:nvSpPr>
            <p:spPr>
              <a:xfrm>
                <a:off x="8126089" y="870846"/>
                <a:ext cx="289283" cy="19050"/>
              </a:xfrm>
              <a:custGeom>
                <a:avLst/>
                <a:gdLst>
                  <a:gd name="csX0" fmla="*/ 9525 w 289283"/>
                  <a:gd name="csY0" fmla="*/ 19050 h 19050"/>
                  <a:gd name="csX1" fmla="*/ 279759 w 289283"/>
                  <a:gd name="csY1" fmla="*/ 19050 h 19050"/>
                  <a:gd name="csX2" fmla="*/ 289284 w 289283"/>
                  <a:gd name="csY2" fmla="*/ 9525 h 19050"/>
                  <a:gd name="csX3" fmla="*/ 279759 w 289283"/>
                  <a:gd name="csY3" fmla="*/ 0 h 19050"/>
                  <a:gd name="csX4" fmla="*/ 9525 w 289283"/>
                  <a:gd name="csY4" fmla="*/ 0 h 19050"/>
                  <a:gd name="csX5" fmla="*/ 0 w 289283"/>
                  <a:gd name="csY5" fmla="*/ 9525 h 19050"/>
                  <a:gd name="csX6" fmla="*/ 9525 w 289283"/>
                  <a:gd name="csY6" fmla="*/ 19050 h 190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289283" h="19050">
                    <a:moveTo>
                      <a:pt x="9525" y="19050"/>
                    </a:moveTo>
                    <a:lnTo>
                      <a:pt x="279759" y="19050"/>
                    </a:lnTo>
                    <a:cubicBezTo>
                      <a:pt x="285005" y="19050"/>
                      <a:pt x="289284" y="14771"/>
                      <a:pt x="289284" y="9525"/>
                    </a:cubicBezTo>
                    <a:cubicBezTo>
                      <a:pt x="289284" y="4279"/>
                      <a:pt x="285005" y="0"/>
                      <a:pt x="279759" y="0"/>
                    </a:cubicBezTo>
                    <a:lnTo>
                      <a:pt x="9525" y="0"/>
                    </a:lnTo>
                    <a:cubicBezTo>
                      <a:pt x="4279" y="0"/>
                      <a:pt x="0" y="4279"/>
                      <a:pt x="0" y="9525"/>
                    </a:cubicBezTo>
                    <a:cubicBezTo>
                      <a:pt x="0" y="14771"/>
                      <a:pt x="4242" y="19050"/>
                      <a:pt x="9525" y="1905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</p:grpSp>
      </p:grpSp>
      <p:grpSp>
        <p:nvGrpSpPr>
          <p:cNvPr id="153" name="Agrupar 152">
            <a:extLst>
              <a:ext uri="{FF2B5EF4-FFF2-40B4-BE49-F238E27FC236}">
                <a16:creationId xmlns:a16="http://schemas.microsoft.com/office/drawing/2014/main" id="{824CE889-0C34-B51D-048D-3804752C3987}"/>
              </a:ext>
            </a:extLst>
          </p:cNvPr>
          <p:cNvGrpSpPr/>
          <p:nvPr/>
        </p:nvGrpSpPr>
        <p:grpSpPr>
          <a:xfrm>
            <a:off x="440519" y="3743227"/>
            <a:ext cx="1018020" cy="1113459"/>
            <a:chOff x="364701" y="3669225"/>
            <a:chExt cx="1152000" cy="1260000"/>
          </a:xfrm>
        </p:grpSpPr>
        <p:sp>
          <p:nvSpPr>
            <p:cNvPr id="150" name="Retângulo: Cantos Diagonais Arredondados 149">
              <a:extLst>
                <a:ext uri="{FF2B5EF4-FFF2-40B4-BE49-F238E27FC236}">
                  <a16:creationId xmlns:a16="http://schemas.microsoft.com/office/drawing/2014/main" id="{D4421800-29D0-3ADA-4791-821D8150692A}"/>
                </a:ext>
              </a:extLst>
            </p:cNvPr>
            <p:cNvSpPr/>
            <p:nvPr/>
          </p:nvSpPr>
          <p:spPr>
            <a:xfrm>
              <a:off x="364701" y="3669225"/>
              <a:ext cx="1152000" cy="1260000"/>
            </a:xfrm>
            <a:prstGeom prst="round2DiagRect">
              <a:avLst>
                <a:gd name="adj1" fmla="val 10165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grpSp>
          <p:nvGrpSpPr>
            <p:cNvPr id="146" name="Agrupar 145">
              <a:extLst>
                <a:ext uri="{FF2B5EF4-FFF2-40B4-BE49-F238E27FC236}">
                  <a16:creationId xmlns:a16="http://schemas.microsoft.com/office/drawing/2014/main" id="{9893A8A9-E14A-0BCE-7E41-F758C2CEF33C}"/>
                </a:ext>
              </a:extLst>
            </p:cNvPr>
            <p:cNvGrpSpPr/>
            <p:nvPr/>
          </p:nvGrpSpPr>
          <p:grpSpPr>
            <a:xfrm>
              <a:off x="521601" y="3916445"/>
              <a:ext cx="838201" cy="765560"/>
              <a:chOff x="5537570" y="279260"/>
              <a:chExt cx="838201" cy="765560"/>
            </a:xfrm>
          </p:grpSpPr>
          <p:sp>
            <p:nvSpPr>
              <p:cNvPr id="123" name="Forma Livre: Forma 122">
                <a:extLst>
                  <a:ext uri="{FF2B5EF4-FFF2-40B4-BE49-F238E27FC236}">
                    <a16:creationId xmlns:a16="http://schemas.microsoft.com/office/drawing/2014/main" id="{FD75660A-EA1D-590A-778B-FF41E61B428F}"/>
                  </a:ext>
                </a:extLst>
              </p:cNvPr>
              <p:cNvSpPr/>
              <p:nvPr/>
            </p:nvSpPr>
            <p:spPr>
              <a:xfrm>
                <a:off x="5858080" y="342651"/>
                <a:ext cx="200621" cy="200582"/>
              </a:xfrm>
              <a:custGeom>
                <a:avLst/>
                <a:gdLst>
                  <a:gd name="csX0" fmla="*/ 100310 w 200621"/>
                  <a:gd name="csY0" fmla="*/ 200582 h 200582"/>
                  <a:gd name="csX1" fmla="*/ 87845 w 200621"/>
                  <a:gd name="csY1" fmla="*/ 193141 h 200582"/>
                  <a:gd name="csX2" fmla="*/ 59270 w 200621"/>
                  <a:gd name="csY2" fmla="*/ 141126 h 200582"/>
                  <a:gd name="csX3" fmla="*/ 7255 w 200621"/>
                  <a:gd name="csY3" fmla="*/ 112551 h 200582"/>
                  <a:gd name="csX4" fmla="*/ 0 w 200621"/>
                  <a:gd name="csY4" fmla="*/ 100459 h 200582"/>
                  <a:gd name="csX5" fmla="*/ 7441 w 200621"/>
                  <a:gd name="csY5" fmla="*/ 87883 h 200582"/>
                  <a:gd name="csX6" fmla="*/ 59456 w 200621"/>
                  <a:gd name="csY6" fmla="*/ 59308 h 200582"/>
                  <a:gd name="csX7" fmla="*/ 88031 w 200621"/>
                  <a:gd name="csY7" fmla="*/ 7404 h 200582"/>
                  <a:gd name="csX8" fmla="*/ 100533 w 200621"/>
                  <a:gd name="csY8" fmla="*/ 0 h 200582"/>
                  <a:gd name="csX9" fmla="*/ 113072 w 200621"/>
                  <a:gd name="csY9" fmla="*/ 7404 h 200582"/>
                  <a:gd name="csX10" fmla="*/ 141647 w 200621"/>
                  <a:gd name="csY10" fmla="*/ 59308 h 200582"/>
                  <a:gd name="csX11" fmla="*/ 193550 w 200621"/>
                  <a:gd name="csY11" fmla="*/ 87883 h 200582"/>
                  <a:gd name="csX12" fmla="*/ 200620 w 200621"/>
                  <a:gd name="csY12" fmla="*/ 100459 h 200582"/>
                  <a:gd name="csX13" fmla="*/ 193178 w 200621"/>
                  <a:gd name="csY13" fmla="*/ 112923 h 200582"/>
                  <a:gd name="csX14" fmla="*/ 141275 w 200621"/>
                  <a:gd name="csY14" fmla="*/ 141498 h 200582"/>
                  <a:gd name="csX15" fmla="*/ 112700 w 200621"/>
                  <a:gd name="csY15" fmla="*/ 193513 h 200582"/>
                  <a:gd name="csX16" fmla="*/ 100310 w 200621"/>
                  <a:gd name="csY16" fmla="*/ 200582 h 200582"/>
                  <a:gd name="csX17" fmla="*/ 44128 w 200621"/>
                  <a:gd name="csY17" fmla="*/ 100455 h 200582"/>
                  <a:gd name="csX18" fmla="*/ 76795 w 200621"/>
                  <a:gd name="csY18" fmla="*/ 118278 h 200582"/>
                  <a:gd name="csX19" fmla="*/ 82488 w 200621"/>
                  <a:gd name="csY19" fmla="*/ 123970 h 200582"/>
                  <a:gd name="csX20" fmla="*/ 100310 w 200621"/>
                  <a:gd name="csY20" fmla="*/ 156638 h 200582"/>
                  <a:gd name="csX21" fmla="*/ 118207 w 200621"/>
                  <a:gd name="csY21" fmla="*/ 123970 h 200582"/>
                  <a:gd name="csX22" fmla="*/ 123937 w 200621"/>
                  <a:gd name="csY22" fmla="*/ 118278 h 200582"/>
                  <a:gd name="csX23" fmla="*/ 156605 w 200621"/>
                  <a:gd name="csY23" fmla="*/ 100455 h 200582"/>
                  <a:gd name="csX24" fmla="*/ 123937 w 200621"/>
                  <a:gd name="csY24" fmla="*/ 82373 h 200582"/>
                  <a:gd name="csX25" fmla="*/ 118207 w 200621"/>
                  <a:gd name="csY25" fmla="*/ 76643 h 200582"/>
                  <a:gd name="csX26" fmla="*/ 100310 w 200621"/>
                  <a:gd name="csY26" fmla="*/ 43975 h 200582"/>
                  <a:gd name="csX27" fmla="*/ 82488 w 200621"/>
                  <a:gd name="csY27" fmla="*/ 76643 h 200582"/>
                  <a:gd name="csX28" fmla="*/ 76795 w 200621"/>
                  <a:gd name="csY28" fmla="*/ 82373 h 20058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</a:cxnLst>
                <a:rect l="l" t="t" r="r" b="b"/>
                <a:pathLst>
                  <a:path w="200621" h="200582">
                    <a:moveTo>
                      <a:pt x="100310" y="200582"/>
                    </a:moveTo>
                    <a:cubicBezTo>
                      <a:pt x="95101" y="200545"/>
                      <a:pt x="90338" y="197717"/>
                      <a:pt x="87845" y="193141"/>
                    </a:cubicBezTo>
                    <a:lnTo>
                      <a:pt x="59270" y="141126"/>
                    </a:lnTo>
                    <a:lnTo>
                      <a:pt x="7255" y="112551"/>
                    </a:lnTo>
                    <a:cubicBezTo>
                      <a:pt x="2865" y="110095"/>
                      <a:pt x="112" y="105481"/>
                      <a:pt x="0" y="100459"/>
                    </a:cubicBezTo>
                    <a:cubicBezTo>
                      <a:pt x="0" y="95212"/>
                      <a:pt x="2865" y="90413"/>
                      <a:pt x="7441" y="87883"/>
                    </a:cubicBezTo>
                    <a:lnTo>
                      <a:pt x="59456" y="59308"/>
                    </a:lnTo>
                    <a:lnTo>
                      <a:pt x="88031" y="7404"/>
                    </a:lnTo>
                    <a:cubicBezTo>
                      <a:pt x="90524" y="2828"/>
                      <a:pt x="95324" y="0"/>
                      <a:pt x="100533" y="0"/>
                    </a:cubicBezTo>
                    <a:cubicBezTo>
                      <a:pt x="105779" y="0"/>
                      <a:pt x="110579" y="2828"/>
                      <a:pt x="113072" y="7404"/>
                    </a:cubicBezTo>
                    <a:lnTo>
                      <a:pt x="141647" y="59308"/>
                    </a:lnTo>
                    <a:lnTo>
                      <a:pt x="193550" y="87883"/>
                    </a:lnTo>
                    <a:cubicBezTo>
                      <a:pt x="198015" y="90487"/>
                      <a:pt x="200694" y="95287"/>
                      <a:pt x="200620" y="100459"/>
                    </a:cubicBezTo>
                    <a:cubicBezTo>
                      <a:pt x="200620" y="105668"/>
                      <a:pt x="197755" y="110468"/>
                      <a:pt x="193178" y="112923"/>
                    </a:cubicBezTo>
                    <a:lnTo>
                      <a:pt x="141275" y="141498"/>
                    </a:lnTo>
                    <a:lnTo>
                      <a:pt x="112700" y="193513"/>
                    </a:lnTo>
                    <a:cubicBezTo>
                      <a:pt x="110132" y="197904"/>
                      <a:pt x="105407" y="200582"/>
                      <a:pt x="100310" y="200582"/>
                    </a:cubicBezTo>
                    <a:close/>
                    <a:moveTo>
                      <a:pt x="44128" y="100455"/>
                    </a:moveTo>
                    <a:lnTo>
                      <a:pt x="76795" y="118278"/>
                    </a:lnTo>
                    <a:cubicBezTo>
                      <a:pt x="79177" y="119617"/>
                      <a:pt x="81149" y="121589"/>
                      <a:pt x="82488" y="123970"/>
                    </a:cubicBezTo>
                    <a:lnTo>
                      <a:pt x="100310" y="156638"/>
                    </a:lnTo>
                    <a:lnTo>
                      <a:pt x="118207" y="123970"/>
                    </a:lnTo>
                    <a:cubicBezTo>
                      <a:pt x="119546" y="121552"/>
                      <a:pt x="121518" y="119580"/>
                      <a:pt x="123937" y="118278"/>
                    </a:cubicBezTo>
                    <a:lnTo>
                      <a:pt x="156605" y="100455"/>
                    </a:lnTo>
                    <a:lnTo>
                      <a:pt x="123937" y="82373"/>
                    </a:lnTo>
                    <a:cubicBezTo>
                      <a:pt x="121518" y="81071"/>
                      <a:pt x="119509" y="79062"/>
                      <a:pt x="118207" y="76643"/>
                    </a:cubicBezTo>
                    <a:lnTo>
                      <a:pt x="100310" y="43975"/>
                    </a:lnTo>
                    <a:lnTo>
                      <a:pt x="82488" y="76643"/>
                    </a:lnTo>
                    <a:cubicBezTo>
                      <a:pt x="81186" y="79062"/>
                      <a:pt x="79214" y="81034"/>
                      <a:pt x="76795" y="8237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24" name="Forma Livre: Forma 123">
                <a:extLst>
                  <a:ext uri="{FF2B5EF4-FFF2-40B4-BE49-F238E27FC236}">
                    <a16:creationId xmlns:a16="http://schemas.microsoft.com/office/drawing/2014/main" id="{53D539F4-A14B-B177-7F8E-9D0D490BF4BA}"/>
                  </a:ext>
                </a:extLst>
              </p:cNvPr>
              <p:cNvSpPr/>
              <p:nvPr/>
            </p:nvSpPr>
            <p:spPr>
              <a:xfrm>
                <a:off x="5815029" y="279260"/>
                <a:ext cx="286797" cy="327006"/>
              </a:xfrm>
              <a:custGeom>
                <a:avLst/>
                <a:gdLst>
                  <a:gd name="csX0" fmla="*/ 143361 w 286797"/>
                  <a:gd name="csY0" fmla="*/ 327001 h 327006"/>
                  <a:gd name="csX1" fmla="*/ 136217 w 286797"/>
                  <a:gd name="csY1" fmla="*/ 325029 h 327006"/>
                  <a:gd name="csX2" fmla="*/ 7144 w 286797"/>
                  <a:gd name="csY2" fmla="*/ 250540 h 327006"/>
                  <a:gd name="csX3" fmla="*/ 0 w 286797"/>
                  <a:gd name="csY3" fmla="*/ 238150 h 327006"/>
                  <a:gd name="csX4" fmla="*/ 0 w 286797"/>
                  <a:gd name="csY4" fmla="*/ 89065 h 327006"/>
                  <a:gd name="csX5" fmla="*/ 7144 w 286797"/>
                  <a:gd name="csY5" fmla="*/ 76712 h 327006"/>
                  <a:gd name="csX6" fmla="*/ 136217 w 286797"/>
                  <a:gd name="csY6" fmla="*/ 1925 h 327006"/>
                  <a:gd name="csX7" fmla="*/ 150505 w 286797"/>
                  <a:gd name="csY7" fmla="*/ 1925 h 327006"/>
                  <a:gd name="csX8" fmla="*/ 279654 w 286797"/>
                  <a:gd name="csY8" fmla="*/ 76414 h 327006"/>
                  <a:gd name="csX9" fmla="*/ 286798 w 286797"/>
                  <a:gd name="csY9" fmla="*/ 88804 h 327006"/>
                  <a:gd name="csX10" fmla="*/ 286798 w 286797"/>
                  <a:gd name="csY10" fmla="*/ 238156 h 327006"/>
                  <a:gd name="csX11" fmla="*/ 279654 w 286797"/>
                  <a:gd name="csY11" fmla="*/ 250546 h 327006"/>
                  <a:gd name="csX12" fmla="*/ 150505 w 286797"/>
                  <a:gd name="csY12" fmla="*/ 325034 h 327006"/>
                  <a:gd name="csX13" fmla="*/ 143361 w 286797"/>
                  <a:gd name="csY13" fmla="*/ 327006 h 327006"/>
                  <a:gd name="csX14" fmla="*/ 29061 w 286797"/>
                  <a:gd name="csY14" fmla="*/ 229855 h 327006"/>
                  <a:gd name="csX15" fmla="*/ 143361 w 286797"/>
                  <a:gd name="csY15" fmla="*/ 296530 h 327006"/>
                  <a:gd name="csX16" fmla="*/ 258223 w 286797"/>
                  <a:gd name="csY16" fmla="*/ 229855 h 327006"/>
                  <a:gd name="csX17" fmla="*/ 258223 w 286797"/>
                  <a:gd name="csY17" fmla="*/ 97172 h 327006"/>
                  <a:gd name="csX18" fmla="*/ 143361 w 286797"/>
                  <a:gd name="csY18" fmla="*/ 30497 h 327006"/>
                  <a:gd name="csX19" fmla="*/ 29061 w 286797"/>
                  <a:gd name="csY19" fmla="*/ 97172 h 32700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286797" h="327006">
                    <a:moveTo>
                      <a:pt x="143361" y="327001"/>
                    </a:moveTo>
                    <a:cubicBezTo>
                      <a:pt x="140831" y="327001"/>
                      <a:pt x="138375" y="326294"/>
                      <a:pt x="136217" y="325029"/>
                    </a:cubicBezTo>
                    <a:lnTo>
                      <a:pt x="7144" y="250540"/>
                    </a:lnTo>
                    <a:cubicBezTo>
                      <a:pt x="2753" y="247973"/>
                      <a:pt x="37" y="243248"/>
                      <a:pt x="0" y="238150"/>
                    </a:cubicBezTo>
                    <a:lnTo>
                      <a:pt x="0" y="89065"/>
                    </a:lnTo>
                    <a:cubicBezTo>
                      <a:pt x="37" y="83968"/>
                      <a:pt x="2753" y="79280"/>
                      <a:pt x="7144" y="76712"/>
                    </a:cubicBezTo>
                    <a:lnTo>
                      <a:pt x="136217" y="1925"/>
                    </a:lnTo>
                    <a:cubicBezTo>
                      <a:pt x="140645" y="-642"/>
                      <a:pt x="146077" y="-642"/>
                      <a:pt x="150505" y="1925"/>
                    </a:cubicBezTo>
                    <a:lnTo>
                      <a:pt x="279654" y="76414"/>
                    </a:lnTo>
                    <a:cubicBezTo>
                      <a:pt x="284082" y="78981"/>
                      <a:pt x="286761" y="83706"/>
                      <a:pt x="286798" y="88804"/>
                    </a:cubicBezTo>
                    <a:lnTo>
                      <a:pt x="286798" y="238156"/>
                    </a:lnTo>
                    <a:cubicBezTo>
                      <a:pt x="286798" y="243253"/>
                      <a:pt x="284082" y="247978"/>
                      <a:pt x="279654" y="250546"/>
                    </a:cubicBezTo>
                    <a:lnTo>
                      <a:pt x="150505" y="325034"/>
                    </a:lnTo>
                    <a:cubicBezTo>
                      <a:pt x="148347" y="326337"/>
                      <a:pt x="145891" y="327006"/>
                      <a:pt x="143361" y="327006"/>
                    </a:cubicBezTo>
                    <a:close/>
                    <a:moveTo>
                      <a:pt x="29061" y="229855"/>
                    </a:moveTo>
                    <a:lnTo>
                      <a:pt x="143361" y="296530"/>
                    </a:lnTo>
                    <a:lnTo>
                      <a:pt x="258223" y="229855"/>
                    </a:lnTo>
                    <a:lnTo>
                      <a:pt x="258223" y="97172"/>
                    </a:lnTo>
                    <a:lnTo>
                      <a:pt x="143361" y="30497"/>
                    </a:lnTo>
                    <a:lnTo>
                      <a:pt x="29061" y="97172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25" name="Forma Livre: Forma 124">
                <a:extLst>
                  <a:ext uri="{FF2B5EF4-FFF2-40B4-BE49-F238E27FC236}">
                    <a16:creationId xmlns:a16="http://schemas.microsoft.com/office/drawing/2014/main" id="{E3272625-2A36-FA6F-E9E7-AA0F9E2BFD01}"/>
                  </a:ext>
                </a:extLst>
              </p:cNvPr>
              <p:cNvSpPr/>
              <p:nvPr/>
            </p:nvSpPr>
            <p:spPr>
              <a:xfrm>
                <a:off x="5537570" y="858671"/>
                <a:ext cx="186223" cy="186148"/>
              </a:xfrm>
              <a:custGeom>
                <a:avLst/>
                <a:gdLst>
                  <a:gd name="csX0" fmla="*/ 149462 w 186223"/>
                  <a:gd name="csY0" fmla="*/ 186149 h 186148"/>
                  <a:gd name="csX1" fmla="*/ 36686 w 186223"/>
                  <a:gd name="csY1" fmla="*/ 186149 h 186148"/>
                  <a:gd name="csX2" fmla="*/ 0 w 186223"/>
                  <a:gd name="csY2" fmla="*/ 149462 h 186148"/>
                  <a:gd name="csX3" fmla="*/ 0 w 186223"/>
                  <a:gd name="csY3" fmla="*/ 36686 h 186148"/>
                  <a:gd name="csX4" fmla="*/ 36686 w 186223"/>
                  <a:gd name="csY4" fmla="*/ 0 h 186148"/>
                  <a:gd name="csX5" fmla="*/ 149462 w 186223"/>
                  <a:gd name="csY5" fmla="*/ 0 h 186148"/>
                  <a:gd name="csX6" fmla="*/ 175433 w 186223"/>
                  <a:gd name="csY6" fmla="*/ 10716 h 186148"/>
                  <a:gd name="csX7" fmla="*/ 186223 w 186223"/>
                  <a:gd name="csY7" fmla="*/ 36686 h 186148"/>
                  <a:gd name="csX8" fmla="*/ 186223 w 186223"/>
                  <a:gd name="csY8" fmla="*/ 149462 h 186148"/>
                  <a:gd name="csX9" fmla="*/ 149462 w 186223"/>
                  <a:gd name="csY9" fmla="*/ 186149 h 186148"/>
                  <a:gd name="csX10" fmla="*/ 36686 w 186223"/>
                  <a:gd name="csY10" fmla="*/ 28577 h 186148"/>
                  <a:gd name="csX11" fmla="*/ 28575 w 186223"/>
                  <a:gd name="csY11" fmla="*/ 36688 h 186148"/>
                  <a:gd name="csX12" fmla="*/ 28575 w 186223"/>
                  <a:gd name="csY12" fmla="*/ 149464 h 186148"/>
                  <a:gd name="csX13" fmla="*/ 36686 w 186223"/>
                  <a:gd name="csY13" fmla="*/ 157575 h 186148"/>
                  <a:gd name="csX14" fmla="*/ 149462 w 186223"/>
                  <a:gd name="csY14" fmla="*/ 157575 h 186148"/>
                  <a:gd name="csX15" fmla="*/ 157648 w 186223"/>
                  <a:gd name="csY15" fmla="*/ 149464 h 186148"/>
                  <a:gd name="csX16" fmla="*/ 157648 w 186223"/>
                  <a:gd name="csY16" fmla="*/ 36688 h 186148"/>
                  <a:gd name="csX17" fmla="*/ 149462 w 186223"/>
                  <a:gd name="csY17" fmla="*/ 28577 h 1861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186223" h="186148">
                    <a:moveTo>
                      <a:pt x="149462" y="186149"/>
                    </a:moveTo>
                    <a:lnTo>
                      <a:pt x="36686" y="186149"/>
                    </a:lnTo>
                    <a:cubicBezTo>
                      <a:pt x="16446" y="186075"/>
                      <a:pt x="37" y="169703"/>
                      <a:pt x="0" y="149462"/>
                    </a:cubicBezTo>
                    <a:lnTo>
                      <a:pt x="0" y="36686"/>
                    </a:lnTo>
                    <a:cubicBezTo>
                      <a:pt x="0" y="16446"/>
                      <a:pt x="16409" y="0"/>
                      <a:pt x="36686" y="0"/>
                    </a:cubicBezTo>
                    <a:lnTo>
                      <a:pt x="149462" y="0"/>
                    </a:lnTo>
                    <a:cubicBezTo>
                      <a:pt x="159173" y="0"/>
                      <a:pt x="168550" y="3832"/>
                      <a:pt x="175433" y="10716"/>
                    </a:cubicBezTo>
                    <a:cubicBezTo>
                      <a:pt x="182354" y="17599"/>
                      <a:pt x="186223" y="26938"/>
                      <a:pt x="186223" y="36686"/>
                    </a:cubicBezTo>
                    <a:lnTo>
                      <a:pt x="186223" y="149462"/>
                    </a:lnTo>
                    <a:cubicBezTo>
                      <a:pt x="186149" y="169740"/>
                      <a:pt x="169703" y="186149"/>
                      <a:pt x="149462" y="186149"/>
                    </a:cubicBezTo>
                    <a:close/>
                    <a:moveTo>
                      <a:pt x="36686" y="28577"/>
                    </a:moveTo>
                    <a:cubicBezTo>
                      <a:pt x="32184" y="28577"/>
                      <a:pt x="28575" y="32223"/>
                      <a:pt x="28575" y="36688"/>
                    </a:cubicBezTo>
                    <a:lnTo>
                      <a:pt x="28575" y="149464"/>
                    </a:lnTo>
                    <a:cubicBezTo>
                      <a:pt x="28575" y="153929"/>
                      <a:pt x="32185" y="157575"/>
                      <a:pt x="36686" y="157575"/>
                    </a:cubicBezTo>
                    <a:lnTo>
                      <a:pt x="149462" y="157575"/>
                    </a:lnTo>
                    <a:cubicBezTo>
                      <a:pt x="153927" y="157575"/>
                      <a:pt x="157574" y="153966"/>
                      <a:pt x="157648" y="149464"/>
                    </a:cubicBezTo>
                    <a:lnTo>
                      <a:pt x="157648" y="36688"/>
                    </a:lnTo>
                    <a:cubicBezTo>
                      <a:pt x="157574" y="32186"/>
                      <a:pt x="153927" y="28577"/>
                      <a:pt x="149462" y="2857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26" name="Forma Livre: Forma 125">
                <a:extLst>
                  <a:ext uri="{FF2B5EF4-FFF2-40B4-BE49-F238E27FC236}">
                    <a16:creationId xmlns:a16="http://schemas.microsoft.com/office/drawing/2014/main" id="{B4135771-6E29-2396-5210-E7BD69CDD695}"/>
                  </a:ext>
                </a:extLst>
              </p:cNvPr>
              <p:cNvSpPr/>
              <p:nvPr/>
            </p:nvSpPr>
            <p:spPr>
              <a:xfrm>
                <a:off x="5975727" y="858671"/>
                <a:ext cx="186032" cy="186148"/>
              </a:xfrm>
              <a:custGeom>
                <a:avLst/>
                <a:gdLst>
                  <a:gd name="csX0" fmla="*/ 149350 w 186032"/>
                  <a:gd name="csY0" fmla="*/ 186149 h 186148"/>
                  <a:gd name="csX1" fmla="*/ 36574 w 186032"/>
                  <a:gd name="csY1" fmla="*/ 186149 h 186148"/>
                  <a:gd name="csX2" fmla="*/ 0 w 186032"/>
                  <a:gd name="csY2" fmla="*/ 149462 h 186148"/>
                  <a:gd name="csX3" fmla="*/ 0 w 186032"/>
                  <a:gd name="csY3" fmla="*/ 36686 h 186148"/>
                  <a:gd name="csX4" fmla="*/ 10790 w 186032"/>
                  <a:gd name="csY4" fmla="*/ 10716 h 186148"/>
                  <a:gd name="csX5" fmla="*/ 36761 w 186032"/>
                  <a:gd name="csY5" fmla="*/ 0 h 186148"/>
                  <a:gd name="csX6" fmla="*/ 149346 w 186032"/>
                  <a:gd name="csY6" fmla="*/ 0 h 186148"/>
                  <a:gd name="csX7" fmla="*/ 186033 w 186032"/>
                  <a:gd name="csY7" fmla="*/ 36686 h 186148"/>
                  <a:gd name="csX8" fmla="*/ 186033 w 186032"/>
                  <a:gd name="csY8" fmla="*/ 149462 h 186148"/>
                  <a:gd name="csX9" fmla="*/ 149346 w 186032"/>
                  <a:gd name="csY9" fmla="*/ 186149 h 186148"/>
                  <a:gd name="csX10" fmla="*/ 36574 w 186032"/>
                  <a:gd name="csY10" fmla="*/ 28577 h 186148"/>
                  <a:gd name="csX11" fmla="*/ 28389 w 186032"/>
                  <a:gd name="csY11" fmla="*/ 36688 h 186148"/>
                  <a:gd name="csX12" fmla="*/ 28389 w 186032"/>
                  <a:gd name="csY12" fmla="*/ 149464 h 186148"/>
                  <a:gd name="csX13" fmla="*/ 36574 w 186032"/>
                  <a:gd name="csY13" fmla="*/ 157575 h 186148"/>
                  <a:gd name="csX14" fmla="*/ 149350 w 186032"/>
                  <a:gd name="csY14" fmla="*/ 157575 h 186148"/>
                  <a:gd name="csX15" fmla="*/ 155080 w 186032"/>
                  <a:gd name="csY15" fmla="*/ 155194 h 186148"/>
                  <a:gd name="csX16" fmla="*/ 157461 w 186032"/>
                  <a:gd name="csY16" fmla="*/ 149464 h 186148"/>
                  <a:gd name="csX17" fmla="*/ 157461 w 186032"/>
                  <a:gd name="csY17" fmla="*/ 36688 h 186148"/>
                  <a:gd name="csX18" fmla="*/ 155080 w 186032"/>
                  <a:gd name="csY18" fmla="*/ 30958 h 186148"/>
                  <a:gd name="csX19" fmla="*/ 149350 w 186032"/>
                  <a:gd name="csY19" fmla="*/ 28577 h 1861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86032" h="186148">
                    <a:moveTo>
                      <a:pt x="149350" y="186149"/>
                    </a:moveTo>
                    <a:lnTo>
                      <a:pt x="36574" y="186149"/>
                    </a:lnTo>
                    <a:cubicBezTo>
                      <a:pt x="16371" y="186037"/>
                      <a:pt x="37" y="169666"/>
                      <a:pt x="0" y="149462"/>
                    </a:cubicBezTo>
                    <a:lnTo>
                      <a:pt x="0" y="36686"/>
                    </a:lnTo>
                    <a:cubicBezTo>
                      <a:pt x="0" y="26939"/>
                      <a:pt x="3870" y="17599"/>
                      <a:pt x="10790" y="10716"/>
                    </a:cubicBezTo>
                    <a:cubicBezTo>
                      <a:pt x="17673" y="3832"/>
                      <a:pt x="27012" y="0"/>
                      <a:pt x="36761" y="0"/>
                    </a:cubicBezTo>
                    <a:lnTo>
                      <a:pt x="149346" y="0"/>
                    </a:lnTo>
                    <a:cubicBezTo>
                      <a:pt x="169587" y="0"/>
                      <a:pt x="186033" y="16446"/>
                      <a:pt x="186033" y="36686"/>
                    </a:cubicBezTo>
                    <a:lnTo>
                      <a:pt x="186033" y="149462"/>
                    </a:lnTo>
                    <a:cubicBezTo>
                      <a:pt x="185958" y="169703"/>
                      <a:pt x="169587" y="186075"/>
                      <a:pt x="149346" y="186149"/>
                    </a:cubicBezTo>
                    <a:close/>
                    <a:moveTo>
                      <a:pt x="36574" y="28577"/>
                    </a:moveTo>
                    <a:cubicBezTo>
                      <a:pt x="32072" y="28577"/>
                      <a:pt x="28426" y="32186"/>
                      <a:pt x="28389" y="36688"/>
                    </a:cubicBezTo>
                    <a:lnTo>
                      <a:pt x="28389" y="149464"/>
                    </a:lnTo>
                    <a:cubicBezTo>
                      <a:pt x="28426" y="153966"/>
                      <a:pt x="32072" y="157575"/>
                      <a:pt x="36574" y="157575"/>
                    </a:cubicBezTo>
                    <a:lnTo>
                      <a:pt x="149350" y="157575"/>
                    </a:lnTo>
                    <a:cubicBezTo>
                      <a:pt x="151508" y="157575"/>
                      <a:pt x="153555" y="156719"/>
                      <a:pt x="155080" y="155194"/>
                    </a:cubicBezTo>
                    <a:cubicBezTo>
                      <a:pt x="156605" y="153668"/>
                      <a:pt x="157461" y="151622"/>
                      <a:pt x="157461" y="149464"/>
                    </a:cubicBezTo>
                    <a:lnTo>
                      <a:pt x="157461" y="36688"/>
                    </a:lnTo>
                    <a:cubicBezTo>
                      <a:pt x="157461" y="34530"/>
                      <a:pt x="156605" y="32484"/>
                      <a:pt x="155080" y="30958"/>
                    </a:cubicBezTo>
                    <a:cubicBezTo>
                      <a:pt x="153555" y="29433"/>
                      <a:pt x="151508" y="28577"/>
                      <a:pt x="149350" y="2857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27" name="Forma Livre: Forma 126">
                <a:extLst>
                  <a:ext uri="{FF2B5EF4-FFF2-40B4-BE49-F238E27FC236}">
                    <a16:creationId xmlns:a16="http://schemas.microsoft.com/office/drawing/2014/main" id="{3114CCAB-6167-6770-95F3-1CC5AAAD18B5}"/>
                  </a:ext>
                </a:extLst>
              </p:cNvPr>
              <p:cNvSpPr/>
              <p:nvPr/>
            </p:nvSpPr>
            <p:spPr>
              <a:xfrm>
                <a:off x="6189548" y="858671"/>
                <a:ext cx="186223" cy="186148"/>
              </a:xfrm>
              <a:custGeom>
                <a:avLst/>
                <a:gdLst>
                  <a:gd name="csX0" fmla="*/ 149537 w 186223"/>
                  <a:gd name="csY0" fmla="*/ 186149 h 186148"/>
                  <a:gd name="csX1" fmla="*/ 36761 w 186223"/>
                  <a:gd name="csY1" fmla="*/ 186149 h 186148"/>
                  <a:gd name="csX2" fmla="*/ 0 w 186223"/>
                  <a:gd name="csY2" fmla="*/ 149462 h 186148"/>
                  <a:gd name="csX3" fmla="*/ 0 w 186223"/>
                  <a:gd name="csY3" fmla="*/ 36686 h 186148"/>
                  <a:gd name="csX4" fmla="*/ 10790 w 186223"/>
                  <a:gd name="csY4" fmla="*/ 10716 h 186148"/>
                  <a:gd name="csX5" fmla="*/ 36761 w 186223"/>
                  <a:gd name="csY5" fmla="*/ 0 h 186148"/>
                  <a:gd name="csX6" fmla="*/ 149537 w 186223"/>
                  <a:gd name="csY6" fmla="*/ 0 h 186148"/>
                  <a:gd name="csX7" fmla="*/ 186223 w 186223"/>
                  <a:gd name="csY7" fmla="*/ 36686 h 186148"/>
                  <a:gd name="csX8" fmla="*/ 186223 w 186223"/>
                  <a:gd name="csY8" fmla="*/ 149462 h 186148"/>
                  <a:gd name="csX9" fmla="*/ 149537 w 186223"/>
                  <a:gd name="csY9" fmla="*/ 186149 h 186148"/>
                  <a:gd name="csX10" fmla="*/ 36761 w 186223"/>
                  <a:gd name="csY10" fmla="*/ 28577 h 186148"/>
                  <a:gd name="csX11" fmla="*/ 28575 w 186223"/>
                  <a:gd name="csY11" fmla="*/ 36688 h 186148"/>
                  <a:gd name="csX12" fmla="*/ 28575 w 186223"/>
                  <a:gd name="csY12" fmla="*/ 149464 h 186148"/>
                  <a:gd name="csX13" fmla="*/ 36761 w 186223"/>
                  <a:gd name="csY13" fmla="*/ 157575 h 186148"/>
                  <a:gd name="csX14" fmla="*/ 149537 w 186223"/>
                  <a:gd name="csY14" fmla="*/ 157575 h 186148"/>
                  <a:gd name="csX15" fmla="*/ 155267 w 186223"/>
                  <a:gd name="csY15" fmla="*/ 155194 h 186148"/>
                  <a:gd name="csX16" fmla="*/ 157648 w 186223"/>
                  <a:gd name="csY16" fmla="*/ 149464 h 186148"/>
                  <a:gd name="csX17" fmla="*/ 157648 w 186223"/>
                  <a:gd name="csY17" fmla="*/ 36688 h 186148"/>
                  <a:gd name="csX18" fmla="*/ 155267 w 186223"/>
                  <a:gd name="csY18" fmla="*/ 30958 h 186148"/>
                  <a:gd name="csX19" fmla="*/ 149537 w 186223"/>
                  <a:gd name="csY19" fmla="*/ 28577 h 1861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186223" h="186148">
                    <a:moveTo>
                      <a:pt x="149537" y="186149"/>
                    </a:moveTo>
                    <a:lnTo>
                      <a:pt x="36761" y="186149"/>
                    </a:lnTo>
                    <a:cubicBezTo>
                      <a:pt x="16520" y="186149"/>
                      <a:pt x="74" y="169740"/>
                      <a:pt x="0" y="149462"/>
                    </a:cubicBezTo>
                    <a:lnTo>
                      <a:pt x="0" y="36686"/>
                    </a:lnTo>
                    <a:cubicBezTo>
                      <a:pt x="0" y="26939"/>
                      <a:pt x="3870" y="17599"/>
                      <a:pt x="10790" y="10716"/>
                    </a:cubicBezTo>
                    <a:cubicBezTo>
                      <a:pt x="17673" y="3832"/>
                      <a:pt x="27049" y="0"/>
                      <a:pt x="36761" y="0"/>
                    </a:cubicBezTo>
                    <a:lnTo>
                      <a:pt x="149537" y="0"/>
                    </a:lnTo>
                    <a:cubicBezTo>
                      <a:pt x="169815" y="0"/>
                      <a:pt x="186223" y="16446"/>
                      <a:pt x="186223" y="36686"/>
                    </a:cubicBezTo>
                    <a:lnTo>
                      <a:pt x="186223" y="149462"/>
                    </a:lnTo>
                    <a:cubicBezTo>
                      <a:pt x="186186" y="169703"/>
                      <a:pt x="169777" y="186075"/>
                      <a:pt x="149537" y="186149"/>
                    </a:cubicBezTo>
                    <a:close/>
                    <a:moveTo>
                      <a:pt x="36761" y="28577"/>
                    </a:moveTo>
                    <a:cubicBezTo>
                      <a:pt x="32296" y="28577"/>
                      <a:pt x="28650" y="32186"/>
                      <a:pt x="28575" y="36688"/>
                    </a:cubicBezTo>
                    <a:lnTo>
                      <a:pt x="28575" y="149464"/>
                    </a:lnTo>
                    <a:cubicBezTo>
                      <a:pt x="28650" y="153966"/>
                      <a:pt x="32296" y="157575"/>
                      <a:pt x="36761" y="157575"/>
                    </a:cubicBezTo>
                    <a:lnTo>
                      <a:pt x="149537" y="157575"/>
                    </a:lnTo>
                    <a:cubicBezTo>
                      <a:pt x="151695" y="157575"/>
                      <a:pt x="153741" y="156719"/>
                      <a:pt x="155267" y="155194"/>
                    </a:cubicBezTo>
                    <a:cubicBezTo>
                      <a:pt x="156792" y="153668"/>
                      <a:pt x="157648" y="151622"/>
                      <a:pt x="157648" y="149464"/>
                    </a:cubicBezTo>
                    <a:lnTo>
                      <a:pt x="157648" y="36688"/>
                    </a:lnTo>
                    <a:cubicBezTo>
                      <a:pt x="157648" y="34530"/>
                      <a:pt x="156792" y="32484"/>
                      <a:pt x="155267" y="30958"/>
                    </a:cubicBezTo>
                    <a:cubicBezTo>
                      <a:pt x="153741" y="29433"/>
                      <a:pt x="151695" y="28577"/>
                      <a:pt x="149537" y="2857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28" name="Forma Livre: Forma 127">
                <a:extLst>
                  <a:ext uri="{FF2B5EF4-FFF2-40B4-BE49-F238E27FC236}">
                    <a16:creationId xmlns:a16="http://schemas.microsoft.com/office/drawing/2014/main" id="{F1D18234-1197-806B-A97E-2707739D5E7B}"/>
                  </a:ext>
                </a:extLst>
              </p:cNvPr>
              <p:cNvSpPr/>
              <p:nvPr/>
            </p:nvSpPr>
            <p:spPr>
              <a:xfrm>
                <a:off x="5794566" y="858673"/>
                <a:ext cx="49038" cy="28575"/>
              </a:xfrm>
              <a:custGeom>
                <a:avLst/>
                <a:gdLst>
                  <a:gd name="csX0" fmla="*/ 34751 w 49038"/>
                  <a:gd name="csY0" fmla="*/ 28575 h 28575"/>
                  <a:gd name="csX1" fmla="*/ 14288 w 49038"/>
                  <a:gd name="csY1" fmla="*/ 28575 h 28575"/>
                  <a:gd name="csX2" fmla="*/ 0 w 49038"/>
                  <a:gd name="csY2" fmla="*/ 14288 h 28575"/>
                  <a:gd name="csX3" fmla="*/ 14288 w 49038"/>
                  <a:gd name="csY3" fmla="*/ 0 h 28575"/>
                  <a:gd name="csX4" fmla="*/ 34751 w 49038"/>
                  <a:gd name="csY4" fmla="*/ 0 h 28575"/>
                  <a:gd name="csX5" fmla="*/ 49039 w 49038"/>
                  <a:gd name="csY5" fmla="*/ 14288 h 28575"/>
                  <a:gd name="csX6" fmla="*/ 34751 w 49038"/>
                  <a:gd name="csY6" fmla="*/ 28575 h 285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49038" h="28575">
                    <a:moveTo>
                      <a:pt x="34751" y="28575"/>
                    </a:moveTo>
                    <a:lnTo>
                      <a:pt x="14288" y="28575"/>
                    </a:lnTo>
                    <a:cubicBezTo>
                      <a:pt x="6400" y="28575"/>
                      <a:pt x="0" y="22175"/>
                      <a:pt x="0" y="14288"/>
                    </a:cubicBezTo>
                    <a:cubicBezTo>
                      <a:pt x="0" y="6400"/>
                      <a:pt x="6400" y="0"/>
                      <a:pt x="14288" y="0"/>
                    </a:cubicBezTo>
                    <a:lnTo>
                      <a:pt x="34751" y="0"/>
                    </a:lnTo>
                    <a:cubicBezTo>
                      <a:pt x="42639" y="0"/>
                      <a:pt x="49039" y="6400"/>
                      <a:pt x="49039" y="14288"/>
                    </a:cubicBezTo>
                    <a:cubicBezTo>
                      <a:pt x="49039" y="22175"/>
                      <a:pt x="42639" y="28575"/>
                      <a:pt x="34751" y="285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29" name="Forma Livre: Forma 128">
                <a:extLst>
                  <a:ext uri="{FF2B5EF4-FFF2-40B4-BE49-F238E27FC236}">
                    <a16:creationId xmlns:a16="http://schemas.microsoft.com/office/drawing/2014/main" id="{80D8FB68-A5E8-2F16-BC2F-44F580969155}"/>
                  </a:ext>
                </a:extLst>
              </p:cNvPr>
              <p:cNvSpPr/>
              <p:nvPr/>
            </p:nvSpPr>
            <p:spPr>
              <a:xfrm>
                <a:off x="5862948" y="858673"/>
                <a:ext cx="49150" cy="28575"/>
              </a:xfrm>
              <a:custGeom>
                <a:avLst/>
                <a:gdLst>
                  <a:gd name="csX0" fmla="*/ 34863 w 49150"/>
                  <a:gd name="csY0" fmla="*/ 28575 h 28575"/>
                  <a:gd name="csX1" fmla="*/ 14288 w 49150"/>
                  <a:gd name="csY1" fmla="*/ 28575 h 28575"/>
                  <a:gd name="csX2" fmla="*/ 0 w 49150"/>
                  <a:gd name="csY2" fmla="*/ 14288 h 28575"/>
                  <a:gd name="csX3" fmla="*/ 14288 w 49150"/>
                  <a:gd name="csY3" fmla="*/ 0 h 28575"/>
                  <a:gd name="csX4" fmla="*/ 34863 w 49150"/>
                  <a:gd name="csY4" fmla="*/ 0 h 28575"/>
                  <a:gd name="csX5" fmla="*/ 49151 w 49150"/>
                  <a:gd name="csY5" fmla="*/ 14288 h 28575"/>
                  <a:gd name="csX6" fmla="*/ 34863 w 49150"/>
                  <a:gd name="csY6" fmla="*/ 28575 h 285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49150" h="28575">
                    <a:moveTo>
                      <a:pt x="34863" y="28575"/>
                    </a:moveTo>
                    <a:lnTo>
                      <a:pt x="14288" y="28575"/>
                    </a:lnTo>
                    <a:cubicBezTo>
                      <a:pt x="6400" y="28575"/>
                      <a:pt x="0" y="22175"/>
                      <a:pt x="0" y="14288"/>
                    </a:cubicBezTo>
                    <a:cubicBezTo>
                      <a:pt x="0" y="6400"/>
                      <a:pt x="6400" y="0"/>
                      <a:pt x="14288" y="0"/>
                    </a:cubicBezTo>
                    <a:lnTo>
                      <a:pt x="34863" y="0"/>
                    </a:lnTo>
                    <a:cubicBezTo>
                      <a:pt x="42751" y="0"/>
                      <a:pt x="49151" y="6400"/>
                      <a:pt x="49151" y="14288"/>
                    </a:cubicBezTo>
                    <a:cubicBezTo>
                      <a:pt x="49151" y="22175"/>
                      <a:pt x="42751" y="28575"/>
                      <a:pt x="34863" y="285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30" name="Forma Livre: Forma 129">
                <a:extLst>
                  <a:ext uri="{FF2B5EF4-FFF2-40B4-BE49-F238E27FC236}">
                    <a16:creationId xmlns:a16="http://schemas.microsoft.com/office/drawing/2014/main" id="{CD7BED7E-B7FB-0417-B4A3-BF2FBBB1F27B}"/>
                  </a:ext>
                </a:extLst>
              </p:cNvPr>
              <p:cNvSpPr/>
              <p:nvPr/>
            </p:nvSpPr>
            <p:spPr>
              <a:xfrm>
                <a:off x="5794566" y="1016245"/>
                <a:ext cx="49038" cy="28575"/>
              </a:xfrm>
              <a:custGeom>
                <a:avLst/>
                <a:gdLst>
                  <a:gd name="csX0" fmla="*/ 34751 w 49038"/>
                  <a:gd name="csY0" fmla="*/ 28575 h 28575"/>
                  <a:gd name="csX1" fmla="*/ 14288 w 49038"/>
                  <a:gd name="csY1" fmla="*/ 28575 h 28575"/>
                  <a:gd name="csX2" fmla="*/ 0 w 49038"/>
                  <a:gd name="csY2" fmla="*/ 14288 h 28575"/>
                  <a:gd name="csX3" fmla="*/ 14288 w 49038"/>
                  <a:gd name="csY3" fmla="*/ 0 h 28575"/>
                  <a:gd name="csX4" fmla="*/ 34751 w 49038"/>
                  <a:gd name="csY4" fmla="*/ 0 h 28575"/>
                  <a:gd name="csX5" fmla="*/ 49039 w 49038"/>
                  <a:gd name="csY5" fmla="*/ 14288 h 28575"/>
                  <a:gd name="csX6" fmla="*/ 34751 w 49038"/>
                  <a:gd name="csY6" fmla="*/ 28575 h 285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49038" h="28575">
                    <a:moveTo>
                      <a:pt x="34751" y="28575"/>
                    </a:moveTo>
                    <a:lnTo>
                      <a:pt x="14288" y="28575"/>
                    </a:lnTo>
                    <a:cubicBezTo>
                      <a:pt x="6400" y="28575"/>
                      <a:pt x="0" y="22175"/>
                      <a:pt x="0" y="14288"/>
                    </a:cubicBezTo>
                    <a:cubicBezTo>
                      <a:pt x="0" y="6362"/>
                      <a:pt x="6400" y="0"/>
                      <a:pt x="14288" y="0"/>
                    </a:cubicBezTo>
                    <a:lnTo>
                      <a:pt x="34751" y="0"/>
                    </a:lnTo>
                    <a:cubicBezTo>
                      <a:pt x="42639" y="0"/>
                      <a:pt x="49039" y="6362"/>
                      <a:pt x="49039" y="14288"/>
                    </a:cubicBezTo>
                    <a:cubicBezTo>
                      <a:pt x="49039" y="22175"/>
                      <a:pt x="42639" y="28575"/>
                      <a:pt x="34751" y="285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31" name="Forma Livre: Forma 130">
                <a:extLst>
                  <a:ext uri="{FF2B5EF4-FFF2-40B4-BE49-F238E27FC236}">
                    <a16:creationId xmlns:a16="http://schemas.microsoft.com/office/drawing/2014/main" id="{627E6712-B5ED-0996-6D46-2B8C7C7299E3}"/>
                  </a:ext>
                </a:extLst>
              </p:cNvPr>
              <p:cNvSpPr/>
              <p:nvPr/>
            </p:nvSpPr>
            <p:spPr>
              <a:xfrm>
                <a:off x="5862948" y="1016245"/>
                <a:ext cx="49150" cy="28575"/>
              </a:xfrm>
              <a:custGeom>
                <a:avLst/>
                <a:gdLst>
                  <a:gd name="csX0" fmla="*/ 34863 w 49150"/>
                  <a:gd name="csY0" fmla="*/ 28575 h 28575"/>
                  <a:gd name="csX1" fmla="*/ 14288 w 49150"/>
                  <a:gd name="csY1" fmla="*/ 28575 h 28575"/>
                  <a:gd name="csX2" fmla="*/ 0 w 49150"/>
                  <a:gd name="csY2" fmla="*/ 14288 h 28575"/>
                  <a:gd name="csX3" fmla="*/ 14288 w 49150"/>
                  <a:gd name="csY3" fmla="*/ 0 h 28575"/>
                  <a:gd name="csX4" fmla="*/ 34863 w 49150"/>
                  <a:gd name="csY4" fmla="*/ 0 h 28575"/>
                  <a:gd name="csX5" fmla="*/ 49151 w 49150"/>
                  <a:gd name="csY5" fmla="*/ 14288 h 28575"/>
                  <a:gd name="csX6" fmla="*/ 34863 w 49150"/>
                  <a:gd name="csY6" fmla="*/ 28575 h 285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49150" h="28575">
                    <a:moveTo>
                      <a:pt x="34863" y="28575"/>
                    </a:moveTo>
                    <a:lnTo>
                      <a:pt x="14288" y="28575"/>
                    </a:lnTo>
                    <a:cubicBezTo>
                      <a:pt x="6400" y="28575"/>
                      <a:pt x="0" y="22175"/>
                      <a:pt x="0" y="14288"/>
                    </a:cubicBezTo>
                    <a:cubicBezTo>
                      <a:pt x="0" y="6362"/>
                      <a:pt x="6400" y="0"/>
                      <a:pt x="14288" y="0"/>
                    </a:cubicBezTo>
                    <a:lnTo>
                      <a:pt x="34863" y="0"/>
                    </a:lnTo>
                    <a:cubicBezTo>
                      <a:pt x="42751" y="0"/>
                      <a:pt x="49151" y="6362"/>
                      <a:pt x="49151" y="14288"/>
                    </a:cubicBezTo>
                    <a:cubicBezTo>
                      <a:pt x="49151" y="22175"/>
                      <a:pt x="42751" y="28575"/>
                      <a:pt x="34863" y="285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32" name="Forma Livre: Forma 131">
                <a:extLst>
                  <a:ext uri="{FF2B5EF4-FFF2-40B4-BE49-F238E27FC236}">
                    <a16:creationId xmlns:a16="http://schemas.microsoft.com/office/drawing/2014/main" id="{C976C30F-4C6B-4DF5-2800-F376EEAA512E}"/>
                  </a:ext>
                </a:extLst>
              </p:cNvPr>
              <p:cNvSpPr/>
              <p:nvPr/>
            </p:nvSpPr>
            <p:spPr>
              <a:xfrm>
                <a:off x="5917833" y="892978"/>
                <a:ext cx="28575" cy="49038"/>
              </a:xfrm>
              <a:custGeom>
                <a:avLst/>
                <a:gdLst>
                  <a:gd name="csX0" fmla="*/ 14288 w 28575"/>
                  <a:gd name="csY0" fmla="*/ 49039 h 49038"/>
                  <a:gd name="csX1" fmla="*/ 0 w 28575"/>
                  <a:gd name="csY1" fmla="*/ 34751 h 49038"/>
                  <a:gd name="csX2" fmla="*/ 0 w 28575"/>
                  <a:gd name="csY2" fmla="*/ 14288 h 49038"/>
                  <a:gd name="csX3" fmla="*/ 14288 w 28575"/>
                  <a:gd name="csY3" fmla="*/ 0 h 49038"/>
                  <a:gd name="csX4" fmla="*/ 28575 w 28575"/>
                  <a:gd name="csY4" fmla="*/ 14288 h 49038"/>
                  <a:gd name="csX5" fmla="*/ 28575 w 28575"/>
                  <a:gd name="csY5" fmla="*/ 34751 h 49038"/>
                  <a:gd name="csX6" fmla="*/ 14288 w 28575"/>
                  <a:gd name="csY6" fmla="*/ 49039 h 4903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28575" h="49038">
                    <a:moveTo>
                      <a:pt x="14288" y="49039"/>
                    </a:moveTo>
                    <a:cubicBezTo>
                      <a:pt x="6362" y="49039"/>
                      <a:pt x="0" y="42639"/>
                      <a:pt x="0" y="34751"/>
                    </a:cubicBezTo>
                    <a:lnTo>
                      <a:pt x="0" y="14288"/>
                    </a:lnTo>
                    <a:cubicBezTo>
                      <a:pt x="0" y="6400"/>
                      <a:pt x="6362" y="0"/>
                      <a:pt x="14288" y="0"/>
                    </a:cubicBezTo>
                    <a:cubicBezTo>
                      <a:pt x="22175" y="0"/>
                      <a:pt x="28575" y="6400"/>
                      <a:pt x="28575" y="14288"/>
                    </a:cubicBezTo>
                    <a:lnTo>
                      <a:pt x="28575" y="34751"/>
                    </a:lnTo>
                    <a:cubicBezTo>
                      <a:pt x="28575" y="42639"/>
                      <a:pt x="22175" y="49039"/>
                      <a:pt x="14288" y="4903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33" name="Forma Livre: Forma 132">
                <a:extLst>
                  <a:ext uri="{FF2B5EF4-FFF2-40B4-BE49-F238E27FC236}">
                    <a16:creationId xmlns:a16="http://schemas.microsoft.com/office/drawing/2014/main" id="{7C1DC6A6-0F04-07F4-E074-F8AD4B7A9781}"/>
                  </a:ext>
                </a:extLst>
              </p:cNvPr>
              <p:cNvSpPr/>
              <p:nvPr/>
            </p:nvSpPr>
            <p:spPr>
              <a:xfrm>
                <a:off x="5917833" y="961360"/>
                <a:ext cx="28575" cy="49150"/>
              </a:xfrm>
              <a:custGeom>
                <a:avLst/>
                <a:gdLst>
                  <a:gd name="csX0" fmla="*/ 14288 w 28575"/>
                  <a:gd name="csY0" fmla="*/ 49151 h 49150"/>
                  <a:gd name="csX1" fmla="*/ 0 w 28575"/>
                  <a:gd name="csY1" fmla="*/ 34863 h 49150"/>
                  <a:gd name="csX2" fmla="*/ 0 w 28575"/>
                  <a:gd name="csY2" fmla="*/ 14288 h 49150"/>
                  <a:gd name="csX3" fmla="*/ 14288 w 28575"/>
                  <a:gd name="csY3" fmla="*/ 0 h 49150"/>
                  <a:gd name="csX4" fmla="*/ 28575 w 28575"/>
                  <a:gd name="csY4" fmla="*/ 14288 h 49150"/>
                  <a:gd name="csX5" fmla="*/ 28575 w 28575"/>
                  <a:gd name="csY5" fmla="*/ 34863 h 49150"/>
                  <a:gd name="csX6" fmla="*/ 14288 w 28575"/>
                  <a:gd name="csY6" fmla="*/ 49151 h 491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28575" h="49150">
                    <a:moveTo>
                      <a:pt x="14288" y="49151"/>
                    </a:moveTo>
                    <a:cubicBezTo>
                      <a:pt x="6362" y="49151"/>
                      <a:pt x="0" y="42751"/>
                      <a:pt x="0" y="34863"/>
                    </a:cubicBezTo>
                    <a:lnTo>
                      <a:pt x="0" y="14288"/>
                    </a:lnTo>
                    <a:cubicBezTo>
                      <a:pt x="0" y="6400"/>
                      <a:pt x="6362" y="0"/>
                      <a:pt x="14288" y="0"/>
                    </a:cubicBezTo>
                    <a:cubicBezTo>
                      <a:pt x="22175" y="0"/>
                      <a:pt x="28575" y="6400"/>
                      <a:pt x="28575" y="14288"/>
                    </a:cubicBezTo>
                    <a:lnTo>
                      <a:pt x="28575" y="34863"/>
                    </a:lnTo>
                    <a:cubicBezTo>
                      <a:pt x="28575" y="42751"/>
                      <a:pt x="22175" y="49151"/>
                      <a:pt x="14288" y="4915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34" name="Forma Livre: Forma 133">
                <a:extLst>
                  <a:ext uri="{FF2B5EF4-FFF2-40B4-BE49-F238E27FC236}">
                    <a16:creationId xmlns:a16="http://schemas.microsoft.com/office/drawing/2014/main" id="{275AE1AE-92D6-5BAF-74D5-B06CD96C56A4}"/>
                  </a:ext>
                </a:extLst>
              </p:cNvPr>
              <p:cNvSpPr/>
              <p:nvPr/>
            </p:nvSpPr>
            <p:spPr>
              <a:xfrm>
                <a:off x="5760184" y="892978"/>
                <a:ext cx="28574" cy="49038"/>
              </a:xfrm>
              <a:custGeom>
                <a:avLst/>
                <a:gdLst>
                  <a:gd name="csX0" fmla="*/ 14288 w 28574"/>
                  <a:gd name="csY0" fmla="*/ 49039 h 49038"/>
                  <a:gd name="csX1" fmla="*/ 0 w 28574"/>
                  <a:gd name="csY1" fmla="*/ 34751 h 49038"/>
                  <a:gd name="csX2" fmla="*/ 0 w 28574"/>
                  <a:gd name="csY2" fmla="*/ 14288 h 49038"/>
                  <a:gd name="csX3" fmla="*/ 14288 w 28574"/>
                  <a:gd name="csY3" fmla="*/ 0 h 49038"/>
                  <a:gd name="csX4" fmla="*/ 28575 w 28574"/>
                  <a:gd name="csY4" fmla="*/ 14288 h 49038"/>
                  <a:gd name="csX5" fmla="*/ 28575 w 28574"/>
                  <a:gd name="csY5" fmla="*/ 34751 h 49038"/>
                  <a:gd name="csX6" fmla="*/ 14288 w 28574"/>
                  <a:gd name="csY6" fmla="*/ 49039 h 4903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28574" h="49038">
                    <a:moveTo>
                      <a:pt x="14288" y="49039"/>
                    </a:moveTo>
                    <a:cubicBezTo>
                      <a:pt x="6400" y="49039"/>
                      <a:pt x="0" y="42639"/>
                      <a:pt x="0" y="34751"/>
                    </a:cubicBezTo>
                    <a:lnTo>
                      <a:pt x="0" y="14288"/>
                    </a:lnTo>
                    <a:cubicBezTo>
                      <a:pt x="0" y="6400"/>
                      <a:pt x="6400" y="0"/>
                      <a:pt x="14288" y="0"/>
                    </a:cubicBezTo>
                    <a:cubicBezTo>
                      <a:pt x="22175" y="0"/>
                      <a:pt x="28575" y="6400"/>
                      <a:pt x="28575" y="14288"/>
                    </a:cubicBezTo>
                    <a:lnTo>
                      <a:pt x="28575" y="34751"/>
                    </a:lnTo>
                    <a:cubicBezTo>
                      <a:pt x="28575" y="42639"/>
                      <a:pt x="22175" y="49039"/>
                      <a:pt x="14288" y="4903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35" name="Forma Livre: Forma 134">
                <a:extLst>
                  <a:ext uri="{FF2B5EF4-FFF2-40B4-BE49-F238E27FC236}">
                    <a16:creationId xmlns:a16="http://schemas.microsoft.com/office/drawing/2014/main" id="{DCA8ADEC-8D59-8933-EAC5-6B7BBCD201D4}"/>
                  </a:ext>
                </a:extLst>
              </p:cNvPr>
              <p:cNvSpPr/>
              <p:nvPr/>
            </p:nvSpPr>
            <p:spPr>
              <a:xfrm>
                <a:off x="5760184" y="961360"/>
                <a:ext cx="28574" cy="49150"/>
              </a:xfrm>
              <a:custGeom>
                <a:avLst/>
                <a:gdLst>
                  <a:gd name="csX0" fmla="*/ 14288 w 28574"/>
                  <a:gd name="csY0" fmla="*/ 49151 h 49150"/>
                  <a:gd name="csX1" fmla="*/ 0 w 28574"/>
                  <a:gd name="csY1" fmla="*/ 34863 h 49150"/>
                  <a:gd name="csX2" fmla="*/ 0 w 28574"/>
                  <a:gd name="csY2" fmla="*/ 14288 h 49150"/>
                  <a:gd name="csX3" fmla="*/ 14288 w 28574"/>
                  <a:gd name="csY3" fmla="*/ 0 h 49150"/>
                  <a:gd name="csX4" fmla="*/ 28575 w 28574"/>
                  <a:gd name="csY4" fmla="*/ 14288 h 49150"/>
                  <a:gd name="csX5" fmla="*/ 28575 w 28574"/>
                  <a:gd name="csY5" fmla="*/ 34863 h 49150"/>
                  <a:gd name="csX6" fmla="*/ 24371 w 28574"/>
                  <a:gd name="csY6" fmla="*/ 44947 h 49150"/>
                  <a:gd name="csX7" fmla="*/ 14287 w 28574"/>
                  <a:gd name="csY7" fmla="*/ 49151 h 491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28574" h="49150">
                    <a:moveTo>
                      <a:pt x="14288" y="49151"/>
                    </a:moveTo>
                    <a:cubicBezTo>
                      <a:pt x="6400" y="49151"/>
                      <a:pt x="0" y="42751"/>
                      <a:pt x="0" y="34863"/>
                    </a:cubicBezTo>
                    <a:lnTo>
                      <a:pt x="0" y="14288"/>
                    </a:lnTo>
                    <a:cubicBezTo>
                      <a:pt x="0" y="6400"/>
                      <a:pt x="6400" y="0"/>
                      <a:pt x="14288" y="0"/>
                    </a:cubicBezTo>
                    <a:cubicBezTo>
                      <a:pt x="22175" y="0"/>
                      <a:pt x="28575" y="6400"/>
                      <a:pt x="28575" y="14288"/>
                    </a:cubicBezTo>
                    <a:lnTo>
                      <a:pt x="28575" y="34863"/>
                    </a:lnTo>
                    <a:cubicBezTo>
                      <a:pt x="28575" y="38659"/>
                      <a:pt x="27049" y="42268"/>
                      <a:pt x="24371" y="44947"/>
                    </a:cubicBezTo>
                    <a:cubicBezTo>
                      <a:pt x="21692" y="47626"/>
                      <a:pt x="18083" y="49151"/>
                      <a:pt x="14287" y="4915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36" name="Forma Livre: Forma 135">
                <a:extLst>
                  <a:ext uri="{FF2B5EF4-FFF2-40B4-BE49-F238E27FC236}">
                    <a16:creationId xmlns:a16="http://schemas.microsoft.com/office/drawing/2014/main" id="{4FC254B8-9D99-BE9E-AEE4-6AD179D389DD}"/>
                  </a:ext>
                </a:extLst>
              </p:cNvPr>
              <p:cNvSpPr/>
              <p:nvPr/>
            </p:nvSpPr>
            <p:spPr>
              <a:xfrm>
                <a:off x="5841223" y="577499"/>
                <a:ext cx="131451" cy="254123"/>
              </a:xfrm>
              <a:custGeom>
                <a:avLst/>
                <a:gdLst>
                  <a:gd name="csX0" fmla="*/ 14288 w 131451"/>
                  <a:gd name="csY0" fmla="*/ 254123 h 254123"/>
                  <a:gd name="csX1" fmla="*/ 0 w 131451"/>
                  <a:gd name="csY1" fmla="*/ 239836 h 254123"/>
                  <a:gd name="csX2" fmla="*/ 0 w 131451"/>
                  <a:gd name="csY2" fmla="*/ 174314 h 254123"/>
                  <a:gd name="csX3" fmla="*/ 65744 w 131451"/>
                  <a:gd name="csY3" fmla="*/ 108607 h 254123"/>
                  <a:gd name="csX4" fmla="*/ 102877 w 131451"/>
                  <a:gd name="csY4" fmla="*/ 71438 h 254123"/>
                  <a:gd name="csX5" fmla="*/ 102877 w 131451"/>
                  <a:gd name="csY5" fmla="*/ 14288 h 254123"/>
                  <a:gd name="csX6" fmla="*/ 117164 w 131451"/>
                  <a:gd name="csY6" fmla="*/ 0 h 254123"/>
                  <a:gd name="csX7" fmla="*/ 131452 w 131451"/>
                  <a:gd name="csY7" fmla="*/ 14288 h 254123"/>
                  <a:gd name="csX8" fmla="*/ 131452 w 131451"/>
                  <a:gd name="csY8" fmla="*/ 71438 h 254123"/>
                  <a:gd name="csX9" fmla="*/ 65744 w 131451"/>
                  <a:gd name="csY9" fmla="*/ 137182 h 254123"/>
                  <a:gd name="csX10" fmla="*/ 28575 w 131451"/>
                  <a:gd name="csY10" fmla="*/ 174314 h 254123"/>
                  <a:gd name="csX11" fmla="*/ 28575 w 131451"/>
                  <a:gd name="csY11" fmla="*/ 239836 h 254123"/>
                  <a:gd name="csX12" fmla="*/ 24408 w 131451"/>
                  <a:gd name="csY12" fmla="*/ 249956 h 254123"/>
                  <a:gd name="csX13" fmla="*/ 14288 w 131451"/>
                  <a:gd name="csY13" fmla="*/ 254123 h 2541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131451" h="254123">
                    <a:moveTo>
                      <a:pt x="14288" y="254123"/>
                    </a:moveTo>
                    <a:cubicBezTo>
                      <a:pt x="6400" y="254123"/>
                      <a:pt x="0" y="247724"/>
                      <a:pt x="0" y="239836"/>
                    </a:cubicBezTo>
                    <a:lnTo>
                      <a:pt x="0" y="174314"/>
                    </a:lnTo>
                    <a:cubicBezTo>
                      <a:pt x="74" y="138037"/>
                      <a:pt x="29468" y="108644"/>
                      <a:pt x="65744" y="108607"/>
                    </a:cubicBezTo>
                    <a:cubicBezTo>
                      <a:pt x="86208" y="108532"/>
                      <a:pt x="102840" y="91938"/>
                      <a:pt x="102877" y="71438"/>
                    </a:cubicBezTo>
                    <a:lnTo>
                      <a:pt x="102877" y="14288"/>
                    </a:lnTo>
                    <a:cubicBezTo>
                      <a:pt x="102877" y="6400"/>
                      <a:pt x="109276" y="0"/>
                      <a:pt x="117164" y="0"/>
                    </a:cubicBezTo>
                    <a:cubicBezTo>
                      <a:pt x="125052" y="0"/>
                      <a:pt x="131452" y="6400"/>
                      <a:pt x="131452" y="14288"/>
                    </a:cubicBezTo>
                    <a:lnTo>
                      <a:pt x="131452" y="71438"/>
                    </a:lnTo>
                    <a:cubicBezTo>
                      <a:pt x="131414" y="107714"/>
                      <a:pt x="102021" y="137108"/>
                      <a:pt x="65744" y="137182"/>
                    </a:cubicBezTo>
                    <a:cubicBezTo>
                      <a:pt x="45244" y="137219"/>
                      <a:pt x="28649" y="153814"/>
                      <a:pt x="28575" y="174314"/>
                    </a:cubicBezTo>
                    <a:lnTo>
                      <a:pt x="28575" y="239836"/>
                    </a:lnTo>
                    <a:cubicBezTo>
                      <a:pt x="28575" y="243631"/>
                      <a:pt x="27087" y="247277"/>
                      <a:pt x="24408" y="249956"/>
                    </a:cubicBezTo>
                    <a:cubicBezTo>
                      <a:pt x="21729" y="252635"/>
                      <a:pt x="18083" y="254123"/>
                      <a:pt x="14288" y="25412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</p:grpSp>
      </p:grpSp>
      <p:grpSp>
        <p:nvGrpSpPr>
          <p:cNvPr id="155" name="Agrupar 154">
            <a:extLst>
              <a:ext uri="{FF2B5EF4-FFF2-40B4-BE49-F238E27FC236}">
                <a16:creationId xmlns:a16="http://schemas.microsoft.com/office/drawing/2014/main" id="{B5EFB1A6-5500-D0E1-440C-CD89BBD6EC1A}"/>
              </a:ext>
            </a:extLst>
          </p:cNvPr>
          <p:cNvGrpSpPr/>
          <p:nvPr/>
        </p:nvGrpSpPr>
        <p:grpSpPr>
          <a:xfrm>
            <a:off x="440519" y="5388549"/>
            <a:ext cx="1018020" cy="1113459"/>
            <a:chOff x="440519" y="5388549"/>
            <a:chExt cx="1018020" cy="1113459"/>
          </a:xfrm>
        </p:grpSpPr>
        <p:sp>
          <p:nvSpPr>
            <p:cNvPr id="151" name="Retângulo: Cantos Diagonais Arredondados 150">
              <a:extLst>
                <a:ext uri="{FF2B5EF4-FFF2-40B4-BE49-F238E27FC236}">
                  <a16:creationId xmlns:a16="http://schemas.microsoft.com/office/drawing/2014/main" id="{8028DAD5-5467-98A8-97D6-9C8168B2205A}"/>
                </a:ext>
              </a:extLst>
            </p:cNvPr>
            <p:cNvSpPr/>
            <p:nvPr/>
          </p:nvSpPr>
          <p:spPr>
            <a:xfrm>
              <a:off x="440519" y="5388549"/>
              <a:ext cx="1018020" cy="1113459"/>
            </a:xfrm>
            <a:prstGeom prst="round2DiagRect">
              <a:avLst>
                <a:gd name="adj1" fmla="val 10165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grpSp>
          <p:nvGrpSpPr>
            <p:cNvPr id="147" name="Agrupar 146">
              <a:extLst>
                <a:ext uri="{FF2B5EF4-FFF2-40B4-BE49-F238E27FC236}">
                  <a16:creationId xmlns:a16="http://schemas.microsoft.com/office/drawing/2014/main" id="{AF1890CC-93C7-C6D2-F06B-CDCD50EDC5A0}"/>
                </a:ext>
              </a:extLst>
            </p:cNvPr>
            <p:cNvGrpSpPr/>
            <p:nvPr/>
          </p:nvGrpSpPr>
          <p:grpSpPr>
            <a:xfrm>
              <a:off x="597984" y="5591879"/>
              <a:ext cx="703091" cy="706799"/>
              <a:chOff x="6753766" y="367230"/>
              <a:chExt cx="897187" cy="901918"/>
            </a:xfrm>
          </p:grpSpPr>
          <p:sp>
            <p:nvSpPr>
              <p:cNvPr id="140" name="Forma Livre: Forma 139">
                <a:extLst>
                  <a:ext uri="{FF2B5EF4-FFF2-40B4-BE49-F238E27FC236}">
                    <a16:creationId xmlns:a16="http://schemas.microsoft.com/office/drawing/2014/main" id="{95340F56-BAF1-A4D2-20C0-5C30BE8BDCE8}"/>
                  </a:ext>
                </a:extLst>
              </p:cNvPr>
              <p:cNvSpPr/>
              <p:nvPr/>
            </p:nvSpPr>
            <p:spPr>
              <a:xfrm>
                <a:off x="6753766" y="367230"/>
                <a:ext cx="897187" cy="901918"/>
              </a:xfrm>
              <a:custGeom>
                <a:avLst/>
                <a:gdLst>
                  <a:gd name="csX0" fmla="*/ 104971 w 897187"/>
                  <a:gd name="csY0" fmla="*/ 901837 h 901918"/>
                  <a:gd name="csX1" fmla="*/ 792217 w 897187"/>
                  <a:gd name="csY1" fmla="*/ 901837 h 901918"/>
                  <a:gd name="csX2" fmla="*/ 897188 w 897187"/>
                  <a:gd name="csY2" fmla="*/ 796866 h 901918"/>
                  <a:gd name="csX3" fmla="*/ 897188 w 897187"/>
                  <a:gd name="csY3" fmla="*/ 104971 h 901918"/>
                  <a:gd name="csX4" fmla="*/ 792217 w 897187"/>
                  <a:gd name="csY4" fmla="*/ 0 h 901918"/>
                  <a:gd name="csX5" fmla="*/ 104971 w 897187"/>
                  <a:gd name="csY5" fmla="*/ 0 h 901918"/>
                  <a:gd name="csX6" fmla="*/ 0 w 897187"/>
                  <a:gd name="csY6" fmla="*/ 104971 h 901918"/>
                  <a:gd name="csX7" fmla="*/ 0 w 897187"/>
                  <a:gd name="csY7" fmla="*/ 796947 h 901918"/>
                  <a:gd name="csX8" fmla="*/ 104971 w 897187"/>
                  <a:gd name="csY8" fmla="*/ 901918 h 901918"/>
                  <a:gd name="csX9" fmla="*/ 24469 w 897187"/>
                  <a:gd name="csY9" fmla="*/ 104971 h 901918"/>
                  <a:gd name="csX10" fmla="*/ 104971 w 897187"/>
                  <a:gd name="csY10" fmla="*/ 24469 h 901918"/>
                  <a:gd name="csX11" fmla="*/ 792217 w 897187"/>
                  <a:gd name="csY11" fmla="*/ 24469 h 901918"/>
                  <a:gd name="csX12" fmla="*/ 872719 w 897187"/>
                  <a:gd name="csY12" fmla="*/ 104971 h 901918"/>
                  <a:gd name="csX13" fmla="*/ 872719 w 897187"/>
                  <a:gd name="csY13" fmla="*/ 796947 h 901918"/>
                  <a:gd name="csX14" fmla="*/ 792217 w 897187"/>
                  <a:gd name="csY14" fmla="*/ 877449 h 901918"/>
                  <a:gd name="csX15" fmla="*/ 104971 w 897187"/>
                  <a:gd name="csY15" fmla="*/ 877449 h 901918"/>
                  <a:gd name="csX16" fmla="*/ 24469 w 897187"/>
                  <a:gd name="csY16" fmla="*/ 796947 h 901918"/>
                  <a:gd name="csX17" fmla="*/ 24469 w 897187"/>
                  <a:gd name="csY17" fmla="*/ 104971 h 9019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897187" h="901918">
                    <a:moveTo>
                      <a:pt x="104971" y="901837"/>
                    </a:moveTo>
                    <a:lnTo>
                      <a:pt x="792217" y="901837"/>
                    </a:lnTo>
                    <a:cubicBezTo>
                      <a:pt x="850044" y="901837"/>
                      <a:pt x="897188" y="854775"/>
                      <a:pt x="897188" y="796866"/>
                    </a:cubicBezTo>
                    <a:lnTo>
                      <a:pt x="897188" y="104971"/>
                    </a:lnTo>
                    <a:cubicBezTo>
                      <a:pt x="897188" y="47062"/>
                      <a:pt x="850126" y="0"/>
                      <a:pt x="792217" y="0"/>
                    </a:cubicBezTo>
                    <a:lnTo>
                      <a:pt x="104971" y="0"/>
                    </a:lnTo>
                    <a:cubicBezTo>
                      <a:pt x="47143" y="0"/>
                      <a:pt x="0" y="47062"/>
                      <a:pt x="0" y="104971"/>
                    </a:cubicBezTo>
                    <a:lnTo>
                      <a:pt x="0" y="796947"/>
                    </a:lnTo>
                    <a:cubicBezTo>
                      <a:pt x="0" y="854857"/>
                      <a:pt x="47062" y="901918"/>
                      <a:pt x="104971" y="901918"/>
                    </a:cubicBezTo>
                    <a:close/>
                    <a:moveTo>
                      <a:pt x="24469" y="104971"/>
                    </a:moveTo>
                    <a:cubicBezTo>
                      <a:pt x="24469" y="60601"/>
                      <a:pt x="60601" y="24469"/>
                      <a:pt x="104971" y="24469"/>
                    </a:cubicBezTo>
                    <a:lnTo>
                      <a:pt x="792217" y="24469"/>
                    </a:lnTo>
                    <a:cubicBezTo>
                      <a:pt x="836587" y="24469"/>
                      <a:pt x="872719" y="60601"/>
                      <a:pt x="872719" y="104971"/>
                    </a:cubicBezTo>
                    <a:lnTo>
                      <a:pt x="872719" y="796947"/>
                    </a:lnTo>
                    <a:cubicBezTo>
                      <a:pt x="872719" y="841317"/>
                      <a:pt x="836587" y="877449"/>
                      <a:pt x="792217" y="877449"/>
                    </a:cubicBezTo>
                    <a:lnTo>
                      <a:pt x="104971" y="877449"/>
                    </a:lnTo>
                    <a:cubicBezTo>
                      <a:pt x="60601" y="877449"/>
                      <a:pt x="24469" y="841317"/>
                      <a:pt x="24469" y="796947"/>
                    </a:cubicBezTo>
                    <a:lnTo>
                      <a:pt x="24469" y="104971"/>
                    </a:lnTo>
                    <a:close/>
                  </a:path>
                </a:pathLst>
              </a:custGeom>
              <a:solidFill>
                <a:srgbClr val="000000"/>
              </a:solidFill>
              <a:ln w="8111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41" name="Forma Livre: Forma 140">
                <a:extLst>
                  <a:ext uri="{FF2B5EF4-FFF2-40B4-BE49-F238E27FC236}">
                    <a16:creationId xmlns:a16="http://schemas.microsoft.com/office/drawing/2014/main" id="{8E596880-594B-4BAF-A776-EA424CC30CFB}"/>
                  </a:ext>
                </a:extLst>
              </p:cNvPr>
              <p:cNvSpPr/>
              <p:nvPr/>
            </p:nvSpPr>
            <p:spPr>
              <a:xfrm>
                <a:off x="6857024" y="533088"/>
                <a:ext cx="690671" cy="149830"/>
              </a:xfrm>
              <a:custGeom>
                <a:avLst/>
                <a:gdLst>
                  <a:gd name="csX0" fmla="*/ 16965 w 690671"/>
                  <a:gd name="csY0" fmla="*/ 91962 h 149830"/>
                  <a:gd name="csX1" fmla="*/ 94042 w 690671"/>
                  <a:gd name="csY1" fmla="*/ 91962 h 149830"/>
                  <a:gd name="csX2" fmla="*/ 239549 w 690671"/>
                  <a:gd name="csY2" fmla="*/ 91962 h 149830"/>
                  <a:gd name="csX3" fmla="*/ 673706 w 690671"/>
                  <a:gd name="csY3" fmla="*/ 91962 h 149830"/>
                  <a:gd name="csX4" fmla="*/ 690671 w 690671"/>
                  <a:gd name="csY4" fmla="*/ 74915 h 149830"/>
                  <a:gd name="csX5" fmla="*/ 673706 w 690671"/>
                  <a:gd name="csY5" fmla="*/ 57869 h 149830"/>
                  <a:gd name="csX6" fmla="*/ 239549 w 690671"/>
                  <a:gd name="csY6" fmla="*/ 57869 h 149830"/>
                  <a:gd name="csX7" fmla="*/ 94042 w 690671"/>
                  <a:gd name="csY7" fmla="*/ 57869 h 149830"/>
                  <a:gd name="csX8" fmla="*/ 16965 w 690671"/>
                  <a:gd name="csY8" fmla="*/ 57869 h 149830"/>
                  <a:gd name="csX9" fmla="*/ 0 w 690671"/>
                  <a:gd name="csY9" fmla="*/ 74915 h 149830"/>
                  <a:gd name="csX10" fmla="*/ 16965 w 690671"/>
                  <a:gd name="csY10" fmla="*/ 91962 h 149830"/>
                  <a:gd name="csX11" fmla="*/ 166795 w 690671"/>
                  <a:gd name="csY11" fmla="*/ 24265 h 149830"/>
                  <a:gd name="csX12" fmla="*/ 217119 w 690671"/>
                  <a:gd name="csY12" fmla="*/ 74915 h 149830"/>
                  <a:gd name="csX13" fmla="*/ 166795 w 690671"/>
                  <a:gd name="csY13" fmla="*/ 125565 h 149830"/>
                  <a:gd name="csX14" fmla="*/ 116471 w 690671"/>
                  <a:gd name="csY14" fmla="*/ 74915 h 149830"/>
                  <a:gd name="csX15" fmla="*/ 166795 w 690671"/>
                  <a:gd name="csY15" fmla="*/ 24265 h 1498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690671" h="149830">
                    <a:moveTo>
                      <a:pt x="16965" y="91962"/>
                    </a:moveTo>
                    <a:lnTo>
                      <a:pt x="94042" y="91962"/>
                    </a:lnTo>
                    <a:cubicBezTo>
                      <a:pt x="111985" y="169120"/>
                      <a:pt x="221687" y="169120"/>
                      <a:pt x="239549" y="91962"/>
                    </a:cubicBezTo>
                    <a:lnTo>
                      <a:pt x="673706" y="91962"/>
                    </a:lnTo>
                    <a:cubicBezTo>
                      <a:pt x="683086" y="91962"/>
                      <a:pt x="690671" y="84295"/>
                      <a:pt x="690671" y="74915"/>
                    </a:cubicBezTo>
                    <a:cubicBezTo>
                      <a:pt x="690671" y="65535"/>
                      <a:pt x="683086" y="57869"/>
                      <a:pt x="673706" y="57869"/>
                    </a:cubicBezTo>
                    <a:lnTo>
                      <a:pt x="239549" y="57869"/>
                    </a:lnTo>
                    <a:cubicBezTo>
                      <a:pt x="221605" y="-19290"/>
                      <a:pt x="111904" y="-19290"/>
                      <a:pt x="94042" y="57869"/>
                    </a:cubicBezTo>
                    <a:lnTo>
                      <a:pt x="16965" y="57869"/>
                    </a:lnTo>
                    <a:cubicBezTo>
                      <a:pt x="7585" y="57869"/>
                      <a:pt x="0" y="65535"/>
                      <a:pt x="0" y="74915"/>
                    </a:cubicBezTo>
                    <a:cubicBezTo>
                      <a:pt x="0" y="84295"/>
                      <a:pt x="7585" y="91962"/>
                      <a:pt x="16965" y="91962"/>
                    </a:cubicBezTo>
                    <a:close/>
                    <a:moveTo>
                      <a:pt x="166795" y="24265"/>
                    </a:moveTo>
                    <a:cubicBezTo>
                      <a:pt x="194608" y="24265"/>
                      <a:pt x="217119" y="47102"/>
                      <a:pt x="217119" y="74915"/>
                    </a:cubicBezTo>
                    <a:cubicBezTo>
                      <a:pt x="217119" y="102728"/>
                      <a:pt x="194608" y="125565"/>
                      <a:pt x="166795" y="125565"/>
                    </a:cubicBezTo>
                    <a:cubicBezTo>
                      <a:pt x="138983" y="125565"/>
                      <a:pt x="116471" y="102728"/>
                      <a:pt x="116471" y="74915"/>
                    </a:cubicBezTo>
                    <a:cubicBezTo>
                      <a:pt x="116471" y="47102"/>
                      <a:pt x="138983" y="24265"/>
                      <a:pt x="166795" y="24265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11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42" name="Forma Livre: Forma 141">
                <a:extLst>
                  <a:ext uri="{FF2B5EF4-FFF2-40B4-BE49-F238E27FC236}">
                    <a16:creationId xmlns:a16="http://schemas.microsoft.com/office/drawing/2014/main" id="{B86E1AFC-B3B4-6FE3-1CA1-45D3B6169215}"/>
                  </a:ext>
                </a:extLst>
              </p:cNvPr>
              <p:cNvSpPr/>
              <p:nvPr/>
            </p:nvSpPr>
            <p:spPr>
              <a:xfrm>
                <a:off x="6857024" y="743274"/>
                <a:ext cx="690752" cy="149830"/>
              </a:xfrm>
              <a:custGeom>
                <a:avLst/>
                <a:gdLst>
                  <a:gd name="csX0" fmla="*/ 16965 w 690752"/>
                  <a:gd name="csY0" fmla="*/ 91962 h 149830"/>
                  <a:gd name="csX1" fmla="*/ 449736 w 690752"/>
                  <a:gd name="csY1" fmla="*/ 91962 h 149830"/>
                  <a:gd name="csX2" fmla="*/ 595406 w 690752"/>
                  <a:gd name="csY2" fmla="*/ 91962 h 149830"/>
                  <a:gd name="csX3" fmla="*/ 673788 w 690752"/>
                  <a:gd name="csY3" fmla="*/ 91962 h 149830"/>
                  <a:gd name="csX4" fmla="*/ 690753 w 690752"/>
                  <a:gd name="csY4" fmla="*/ 74915 h 149830"/>
                  <a:gd name="csX5" fmla="*/ 673788 w 690752"/>
                  <a:gd name="csY5" fmla="*/ 57869 h 149830"/>
                  <a:gd name="csX6" fmla="*/ 595406 w 690752"/>
                  <a:gd name="csY6" fmla="*/ 57869 h 149830"/>
                  <a:gd name="csX7" fmla="*/ 449817 w 690752"/>
                  <a:gd name="csY7" fmla="*/ 57869 h 149830"/>
                  <a:gd name="csX8" fmla="*/ 16965 w 690752"/>
                  <a:gd name="csY8" fmla="*/ 57869 h 149830"/>
                  <a:gd name="csX9" fmla="*/ 0 w 690752"/>
                  <a:gd name="csY9" fmla="*/ 74915 h 149830"/>
                  <a:gd name="csX10" fmla="*/ 16965 w 690752"/>
                  <a:gd name="csY10" fmla="*/ 91962 h 149830"/>
                  <a:gd name="csX11" fmla="*/ 522489 w 690752"/>
                  <a:gd name="csY11" fmla="*/ 24265 h 149830"/>
                  <a:gd name="csX12" fmla="*/ 572895 w 690752"/>
                  <a:gd name="csY12" fmla="*/ 74915 h 149830"/>
                  <a:gd name="csX13" fmla="*/ 522489 w 690752"/>
                  <a:gd name="csY13" fmla="*/ 125565 h 149830"/>
                  <a:gd name="csX14" fmla="*/ 472165 w 690752"/>
                  <a:gd name="csY14" fmla="*/ 74915 h 149830"/>
                  <a:gd name="csX15" fmla="*/ 522489 w 690752"/>
                  <a:gd name="csY15" fmla="*/ 24265 h 1498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690752" h="149830">
                    <a:moveTo>
                      <a:pt x="16965" y="91962"/>
                    </a:moveTo>
                    <a:lnTo>
                      <a:pt x="449736" y="91962"/>
                    </a:lnTo>
                    <a:cubicBezTo>
                      <a:pt x="467679" y="169120"/>
                      <a:pt x="577381" y="169120"/>
                      <a:pt x="595406" y="91962"/>
                    </a:cubicBezTo>
                    <a:lnTo>
                      <a:pt x="673788" y="91962"/>
                    </a:lnTo>
                    <a:cubicBezTo>
                      <a:pt x="683168" y="91962"/>
                      <a:pt x="690753" y="84295"/>
                      <a:pt x="690753" y="74915"/>
                    </a:cubicBezTo>
                    <a:cubicBezTo>
                      <a:pt x="690753" y="65535"/>
                      <a:pt x="683168" y="57869"/>
                      <a:pt x="673788" y="57869"/>
                    </a:cubicBezTo>
                    <a:lnTo>
                      <a:pt x="595406" y="57869"/>
                    </a:lnTo>
                    <a:cubicBezTo>
                      <a:pt x="577463" y="-19290"/>
                      <a:pt x="467679" y="-19290"/>
                      <a:pt x="449817" y="57869"/>
                    </a:cubicBezTo>
                    <a:lnTo>
                      <a:pt x="16965" y="57869"/>
                    </a:lnTo>
                    <a:cubicBezTo>
                      <a:pt x="7585" y="57869"/>
                      <a:pt x="0" y="65535"/>
                      <a:pt x="0" y="74915"/>
                    </a:cubicBezTo>
                    <a:cubicBezTo>
                      <a:pt x="0" y="84295"/>
                      <a:pt x="7585" y="91962"/>
                      <a:pt x="16965" y="91962"/>
                    </a:cubicBezTo>
                    <a:close/>
                    <a:moveTo>
                      <a:pt x="522489" y="24265"/>
                    </a:moveTo>
                    <a:cubicBezTo>
                      <a:pt x="550302" y="24265"/>
                      <a:pt x="572895" y="47102"/>
                      <a:pt x="572895" y="74915"/>
                    </a:cubicBezTo>
                    <a:cubicBezTo>
                      <a:pt x="572895" y="102728"/>
                      <a:pt x="550465" y="125565"/>
                      <a:pt x="522489" y="125565"/>
                    </a:cubicBezTo>
                    <a:cubicBezTo>
                      <a:pt x="494513" y="125565"/>
                      <a:pt x="472165" y="102728"/>
                      <a:pt x="472165" y="74915"/>
                    </a:cubicBezTo>
                    <a:cubicBezTo>
                      <a:pt x="472165" y="47102"/>
                      <a:pt x="494677" y="24265"/>
                      <a:pt x="522489" y="24265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11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  <p:sp>
            <p:nvSpPr>
              <p:cNvPr id="143" name="Forma Livre: Forma 142">
                <a:extLst>
                  <a:ext uri="{FF2B5EF4-FFF2-40B4-BE49-F238E27FC236}">
                    <a16:creationId xmlns:a16="http://schemas.microsoft.com/office/drawing/2014/main" id="{EE54B6AE-6064-912B-3BC3-DA8A7DABF740}"/>
                  </a:ext>
                </a:extLst>
              </p:cNvPr>
              <p:cNvSpPr/>
              <p:nvPr/>
            </p:nvSpPr>
            <p:spPr>
              <a:xfrm>
                <a:off x="6857024" y="953542"/>
                <a:ext cx="690752" cy="149830"/>
              </a:xfrm>
              <a:custGeom>
                <a:avLst/>
                <a:gdLst>
                  <a:gd name="csX0" fmla="*/ 16965 w 690752"/>
                  <a:gd name="csY0" fmla="*/ 91962 h 149830"/>
                  <a:gd name="csX1" fmla="*/ 156600 w 690752"/>
                  <a:gd name="csY1" fmla="*/ 91962 h 149830"/>
                  <a:gd name="csX2" fmla="*/ 302271 w 690752"/>
                  <a:gd name="csY2" fmla="*/ 91962 h 149830"/>
                  <a:gd name="csX3" fmla="*/ 673788 w 690752"/>
                  <a:gd name="csY3" fmla="*/ 91962 h 149830"/>
                  <a:gd name="csX4" fmla="*/ 690753 w 690752"/>
                  <a:gd name="csY4" fmla="*/ 74915 h 149830"/>
                  <a:gd name="csX5" fmla="*/ 673788 w 690752"/>
                  <a:gd name="csY5" fmla="*/ 57869 h 149830"/>
                  <a:gd name="csX6" fmla="*/ 302189 w 690752"/>
                  <a:gd name="csY6" fmla="*/ 57869 h 149830"/>
                  <a:gd name="csX7" fmla="*/ 156600 w 690752"/>
                  <a:gd name="csY7" fmla="*/ 57869 h 149830"/>
                  <a:gd name="csX8" fmla="*/ 16965 w 690752"/>
                  <a:gd name="csY8" fmla="*/ 57869 h 149830"/>
                  <a:gd name="csX9" fmla="*/ 0 w 690752"/>
                  <a:gd name="csY9" fmla="*/ 74915 h 149830"/>
                  <a:gd name="csX10" fmla="*/ 16965 w 690752"/>
                  <a:gd name="csY10" fmla="*/ 91962 h 149830"/>
                  <a:gd name="csX11" fmla="*/ 180090 w 690752"/>
                  <a:gd name="csY11" fmla="*/ 64475 h 149830"/>
                  <a:gd name="csX12" fmla="*/ 278618 w 690752"/>
                  <a:gd name="csY12" fmla="*/ 64475 h 149830"/>
                  <a:gd name="csX13" fmla="*/ 278618 w 690752"/>
                  <a:gd name="csY13" fmla="*/ 85355 h 149830"/>
                  <a:gd name="csX14" fmla="*/ 180090 w 690752"/>
                  <a:gd name="csY14" fmla="*/ 85355 h 149830"/>
                  <a:gd name="csX15" fmla="*/ 180090 w 690752"/>
                  <a:gd name="csY15" fmla="*/ 64475 h 14983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690752" h="149830">
                    <a:moveTo>
                      <a:pt x="16965" y="91962"/>
                    </a:moveTo>
                    <a:lnTo>
                      <a:pt x="156600" y="91962"/>
                    </a:lnTo>
                    <a:cubicBezTo>
                      <a:pt x="174544" y="169120"/>
                      <a:pt x="284327" y="169120"/>
                      <a:pt x="302271" y="91962"/>
                    </a:cubicBezTo>
                    <a:lnTo>
                      <a:pt x="673788" y="91962"/>
                    </a:lnTo>
                    <a:cubicBezTo>
                      <a:pt x="683168" y="91962"/>
                      <a:pt x="690753" y="84295"/>
                      <a:pt x="690753" y="74915"/>
                    </a:cubicBezTo>
                    <a:cubicBezTo>
                      <a:pt x="690753" y="65535"/>
                      <a:pt x="683168" y="57869"/>
                      <a:pt x="673788" y="57869"/>
                    </a:cubicBezTo>
                    <a:lnTo>
                      <a:pt x="302189" y="57869"/>
                    </a:lnTo>
                    <a:cubicBezTo>
                      <a:pt x="284245" y="-19290"/>
                      <a:pt x="174462" y="-19290"/>
                      <a:pt x="156600" y="57869"/>
                    </a:cubicBezTo>
                    <a:lnTo>
                      <a:pt x="16965" y="57869"/>
                    </a:lnTo>
                    <a:cubicBezTo>
                      <a:pt x="7585" y="57869"/>
                      <a:pt x="0" y="65535"/>
                      <a:pt x="0" y="74915"/>
                    </a:cubicBezTo>
                    <a:cubicBezTo>
                      <a:pt x="0" y="84295"/>
                      <a:pt x="7585" y="91962"/>
                      <a:pt x="16965" y="91962"/>
                    </a:cubicBezTo>
                    <a:close/>
                    <a:moveTo>
                      <a:pt x="180090" y="64475"/>
                    </a:moveTo>
                    <a:cubicBezTo>
                      <a:pt x="191264" y="11133"/>
                      <a:pt x="267443" y="11133"/>
                      <a:pt x="278618" y="64475"/>
                    </a:cubicBezTo>
                    <a:cubicBezTo>
                      <a:pt x="280086" y="71408"/>
                      <a:pt x="280086" y="78422"/>
                      <a:pt x="278618" y="85355"/>
                    </a:cubicBezTo>
                    <a:cubicBezTo>
                      <a:pt x="267443" y="138779"/>
                      <a:pt x="191264" y="138779"/>
                      <a:pt x="180090" y="85355"/>
                    </a:cubicBezTo>
                    <a:cubicBezTo>
                      <a:pt x="178703" y="78667"/>
                      <a:pt x="178622" y="71653"/>
                      <a:pt x="180090" y="644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11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BR" noProof="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103429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53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A7EB25-0FA8-4FED-1C42-BF76602A4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m 57">
            <a:extLst>
              <a:ext uri="{FF2B5EF4-FFF2-40B4-BE49-F238E27FC236}">
                <a16:creationId xmlns:a16="http://schemas.microsoft.com/office/drawing/2014/main" id="{3515D157-966D-A2CF-B143-C89F5D7BB6C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84F3AA78-BFA5-F219-92D0-BAB49E6678EC}"/>
              </a:ext>
            </a:extLst>
          </p:cNvPr>
          <p:cNvSpPr/>
          <p:nvPr/>
        </p:nvSpPr>
        <p:spPr>
          <a:xfrm>
            <a:off x="591668" y="3926540"/>
            <a:ext cx="11519650" cy="2652753"/>
          </a:xfrm>
          <a:prstGeom prst="roundRect">
            <a:avLst>
              <a:gd name="adj" fmla="val 3148"/>
            </a:avLst>
          </a:prstGeom>
          <a:solidFill>
            <a:schemeClr val="bg1">
              <a:alpha val="71000"/>
            </a:schemeClr>
          </a:solidFill>
          <a:ln w="381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noProof="0" dirty="0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F771A2C2-E88A-996C-1391-710A600CCC9E}"/>
              </a:ext>
            </a:extLst>
          </p:cNvPr>
          <p:cNvSpPr txBox="1"/>
          <p:nvPr/>
        </p:nvSpPr>
        <p:spPr>
          <a:xfrm>
            <a:off x="576989" y="504802"/>
            <a:ext cx="8616380" cy="1073191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72000" bIns="72000" rtlCol="0" anchor="b">
            <a:noAutofit/>
          </a:bodyPr>
          <a:lstStyle>
            <a:defPPr>
              <a:defRPr lang="pt-BR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800" b="1"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6000" kern="100" noProof="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 encontre por aqui</a:t>
            </a:r>
            <a:endParaRPr lang="pt-BR" sz="6000" noProof="0" dirty="0">
              <a:solidFill>
                <a:schemeClr val="bg1"/>
              </a:solidFill>
            </a:endParaRPr>
          </a:p>
        </p:txBody>
      </p:sp>
      <p:grpSp>
        <p:nvGrpSpPr>
          <p:cNvPr id="62" name="Agrupar 61">
            <a:extLst>
              <a:ext uri="{FF2B5EF4-FFF2-40B4-BE49-F238E27FC236}">
                <a16:creationId xmlns:a16="http://schemas.microsoft.com/office/drawing/2014/main" id="{FC4F315A-1EDE-A6C6-C717-85D93FE30A5A}"/>
              </a:ext>
            </a:extLst>
          </p:cNvPr>
          <p:cNvGrpSpPr/>
          <p:nvPr/>
        </p:nvGrpSpPr>
        <p:grpSpPr>
          <a:xfrm>
            <a:off x="975930" y="4140606"/>
            <a:ext cx="10624402" cy="2438688"/>
            <a:chOff x="975930" y="4140606"/>
            <a:chExt cx="10624402" cy="2438688"/>
          </a:xfrm>
        </p:grpSpPr>
        <p:pic>
          <p:nvPicPr>
            <p:cNvPr id="51" name="Imagem 50">
              <a:extLst>
                <a:ext uri="{FF2B5EF4-FFF2-40B4-BE49-F238E27FC236}">
                  <a16:creationId xmlns:a16="http://schemas.microsoft.com/office/drawing/2014/main" id="{CA411883-2239-1702-1BCF-4ACA51240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975930" y="4140606"/>
              <a:ext cx="1015064" cy="1099409"/>
            </a:xfrm>
            <a:prstGeom prst="rect">
              <a:avLst/>
            </a:prstGeom>
          </p:spPr>
        </p:pic>
        <p:pic>
          <p:nvPicPr>
            <p:cNvPr id="53" name="Imagem 52">
              <a:extLst>
                <a:ext uri="{FF2B5EF4-FFF2-40B4-BE49-F238E27FC236}">
                  <a16:creationId xmlns:a16="http://schemas.microsoft.com/office/drawing/2014/main" id="{DC479DAF-95FF-4658-0498-9D916696D7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240202" y="4215377"/>
              <a:ext cx="1015064" cy="1099409"/>
            </a:xfrm>
            <a:prstGeom prst="rect">
              <a:avLst/>
            </a:prstGeom>
          </p:spPr>
        </p:pic>
        <p:pic>
          <p:nvPicPr>
            <p:cNvPr id="54" name="Imagem 53">
              <a:extLst>
                <a:ext uri="{FF2B5EF4-FFF2-40B4-BE49-F238E27FC236}">
                  <a16:creationId xmlns:a16="http://schemas.microsoft.com/office/drawing/2014/main" id="{0CDA647A-C2A4-8317-AEA6-750D1E75C78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975930" y="5147643"/>
              <a:ext cx="1015064" cy="1099409"/>
            </a:xfrm>
            <a:prstGeom prst="rect">
              <a:avLst/>
            </a:prstGeom>
          </p:spPr>
        </p:pic>
        <p:pic>
          <p:nvPicPr>
            <p:cNvPr id="56" name="Imagem 55">
              <a:extLst>
                <a:ext uri="{FF2B5EF4-FFF2-40B4-BE49-F238E27FC236}">
                  <a16:creationId xmlns:a16="http://schemas.microsoft.com/office/drawing/2014/main" id="{E7A1BCBF-685F-8BAA-7EC8-11D4A6D798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289509" y="5249256"/>
              <a:ext cx="1015064" cy="1099409"/>
            </a:xfrm>
            <a:prstGeom prst="rect">
              <a:avLst/>
            </a:prstGeom>
          </p:spPr>
        </p:pic>
        <p:sp>
          <p:nvSpPr>
            <p:cNvPr id="60" name="Título 1">
              <a:extLst>
                <a:ext uri="{FF2B5EF4-FFF2-40B4-BE49-F238E27FC236}">
                  <a16:creationId xmlns:a16="http://schemas.microsoft.com/office/drawing/2014/main" id="{A5EDC9F7-E85A-5243-E444-419035D47CCB}"/>
                </a:ext>
              </a:extLst>
            </p:cNvPr>
            <p:cNvSpPr txBox="1">
              <a:spLocks/>
            </p:cNvSpPr>
            <p:nvPr/>
          </p:nvSpPr>
          <p:spPr>
            <a:xfrm>
              <a:off x="1937393" y="4277601"/>
              <a:ext cx="5356410" cy="2301693"/>
            </a:xfrm>
            <a:prstGeom prst="rect">
              <a:avLst/>
            </a:prstGeom>
          </p:spPr>
          <p:txBody>
            <a:bodyPr rIns="0" bIns="0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defTabSz="363538">
                <a:lnSpc>
                  <a:spcPct val="120000"/>
                </a:lnSpc>
                <a:spcAft>
                  <a:spcPts val="300"/>
                </a:spcAft>
              </a:pPr>
              <a:r>
                <a:rPr lang="pt-BR" sz="2100" b="1" noProof="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Quattrocento" panose="02020502030000000404" pitchFamily="18" charset="0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landulfo.ferreira@carliniadvogados.com.br</a:t>
              </a:r>
              <a:r>
                <a:rPr lang="pt-BR" sz="2100" b="1" noProof="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Quattrocento" panose="02020502030000000404" pitchFamily="18" charset="0"/>
                </a:rPr>
                <a:t> </a:t>
              </a:r>
              <a:r>
                <a:rPr lang="pt-BR" sz="2100" b="1" noProof="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Quattrocento" panose="02020502030000000404" pitchFamily="18" charset="0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landulfo@landulfo.com.br</a:t>
              </a:r>
              <a:r>
                <a:rPr lang="pt-BR" sz="2100" b="1" noProof="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Quattrocento" panose="02020502030000000404" pitchFamily="18" charset="0"/>
                </a:rPr>
                <a:t> </a:t>
              </a:r>
            </a:p>
            <a:p>
              <a:pPr defTabSz="363538">
                <a:lnSpc>
                  <a:spcPct val="120000"/>
                </a:lnSpc>
                <a:spcAft>
                  <a:spcPts val="300"/>
                </a:spcAft>
              </a:pPr>
              <a:endParaRPr lang="pt-BR" sz="1200" noProof="0" dirty="0">
                <a:solidFill>
                  <a:srgbClr val="0E2537"/>
                </a:solidFill>
                <a:latin typeface="Quattrocento" panose="02020502030000000404" pitchFamily="18" charset="0"/>
              </a:endParaRPr>
            </a:p>
            <a:p>
              <a:pPr defTabSz="363538">
                <a:lnSpc>
                  <a:spcPct val="120000"/>
                </a:lnSpc>
                <a:spcAft>
                  <a:spcPts val="300"/>
                </a:spcAft>
              </a:pPr>
              <a:r>
                <a:rPr lang="pt-BR" sz="2100" b="1" noProof="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Quattrocento" panose="02020502030000000404" pitchFamily="18" charset="0"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linkedin.com/in/landulfo-ferreira-junior-a0792527</a:t>
              </a:r>
              <a:endParaRPr lang="pt-BR" sz="2100" noProof="0" dirty="0">
                <a:solidFill>
                  <a:schemeClr val="tx2">
                    <a:lumMod val="75000"/>
                    <a:lumOff val="25000"/>
                  </a:schemeClr>
                </a:solidFill>
                <a:latin typeface="Quattrocento" panose="02020502030000000404" pitchFamily="18" charset="0"/>
              </a:endParaRPr>
            </a:p>
          </p:txBody>
        </p:sp>
        <p:sp>
          <p:nvSpPr>
            <p:cNvPr id="61" name="Título 1">
              <a:extLst>
                <a:ext uri="{FF2B5EF4-FFF2-40B4-BE49-F238E27FC236}">
                  <a16:creationId xmlns:a16="http://schemas.microsoft.com/office/drawing/2014/main" id="{2355221D-B17D-08A8-D8A5-CBB1615AC279}"/>
                </a:ext>
              </a:extLst>
            </p:cNvPr>
            <p:cNvSpPr txBox="1">
              <a:spLocks/>
            </p:cNvSpPr>
            <p:nvPr/>
          </p:nvSpPr>
          <p:spPr>
            <a:xfrm>
              <a:off x="8255266" y="4327712"/>
              <a:ext cx="3345066" cy="1981563"/>
            </a:xfrm>
            <a:prstGeom prst="rect">
              <a:avLst/>
            </a:prstGeom>
          </p:spPr>
          <p:txBody>
            <a:bodyPr rIns="0" bIns="0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defTabSz="363538">
                <a:lnSpc>
                  <a:spcPct val="110000"/>
                </a:lnSpc>
                <a:spcAft>
                  <a:spcPts val="300"/>
                </a:spcAft>
              </a:pPr>
              <a:r>
                <a:rPr lang="pt-BR" sz="2500" noProof="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Quattrocento" panose="02020502030000000404" pitchFamily="18" charset="0"/>
                </a:rPr>
                <a:t>@prof.Landulfo</a:t>
              </a:r>
              <a:br>
                <a:rPr lang="pt-BR" sz="2500" noProof="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Quattrocento" panose="02020502030000000404" pitchFamily="18" charset="0"/>
                </a:rPr>
              </a:br>
              <a:r>
                <a:rPr lang="pt-BR" sz="2500" noProof="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Quattrocento" panose="02020502030000000404" pitchFamily="18" charset="0"/>
                </a:rPr>
                <a:t>@landulfojr</a:t>
              </a:r>
            </a:p>
            <a:p>
              <a:pPr defTabSz="363538">
                <a:lnSpc>
                  <a:spcPct val="110000"/>
                </a:lnSpc>
                <a:spcAft>
                  <a:spcPts val="300"/>
                </a:spcAft>
              </a:pPr>
              <a:endParaRPr lang="pt-BR" sz="1800" noProof="0" dirty="0">
                <a:solidFill>
                  <a:srgbClr val="0E2537"/>
                </a:solidFill>
                <a:latin typeface="Quattrocento" panose="02020502030000000404" pitchFamily="18" charset="0"/>
              </a:endParaRPr>
            </a:p>
            <a:p>
              <a:pPr defTabSz="363538">
                <a:lnSpc>
                  <a:spcPct val="110000"/>
                </a:lnSpc>
                <a:spcAft>
                  <a:spcPts val="300"/>
                </a:spcAft>
              </a:pPr>
              <a:r>
                <a:rPr lang="pt-BR" sz="2500" b="1" noProof="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Quattrocento" panose="02020502030000000404" pitchFamily="18" charset="0"/>
                </a:rPr>
                <a:t>31-99866-2000</a:t>
              </a:r>
            </a:p>
            <a:p>
              <a:pPr defTabSz="363538">
                <a:lnSpc>
                  <a:spcPct val="110000"/>
                </a:lnSpc>
                <a:spcAft>
                  <a:spcPts val="300"/>
                </a:spcAft>
              </a:pPr>
              <a:endParaRPr lang="pt-BR" sz="2000" noProof="0" dirty="0">
                <a:solidFill>
                  <a:srgbClr val="0E2537"/>
                </a:solidFill>
                <a:latin typeface="Quattrocento" panose="020205020300000004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929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0CC37-F92A-76A4-9E18-46728EA55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rma Livre: Forma 19">
            <a:extLst>
              <a:ext uri="{FF2B5EF4-FFF2-40B4-BE49-F238E27FC236}">
                <a16:creationId xmlns:a16="http://schemas.microsoft.com/office/drawing/2014/main" id="{53AAEE07-A556-A8C2-4557-C475840D3816}"/>
              </a:ext>
            </a:extLst>
          </p:cNvPr>
          <p:cNvSpPr/>
          <p:nvPr/>
        </p:nvSpPr>
        <p:spPr>
          <a:xfrm rot="10800000">
            <a:off x="4771787" y="2102138"/>
            <a:ext cx="6975971" cy="1705089"/>
          </a:xfrm>
          <a:custGeom>
            <a:avLst/>
            <a:gdLst>
              <a:gd name="csX0" fmla="*/ 0 w 6975971"/>
              <a:gd name="csY0" fmla="*/ 0 h 1363939"/>
              <a:gd name="csX1" fmla="*/ 6297080 w 6975971"/>
              <a:gd name="csY1" fmla="*/ 0 h 1363939"/>
              <a:gd name="csX2" fmla="*/ 6388801 w 6975971"/>
              <a:gd name="csY2" fmla="*/ 0 h 1363939"/>
              <a:gd name="csX3" fmla="*/ 6975971 w 6975971"/>
              <a:gd name="csY3" fmla="*/ 0 h 1363939"/>
              <a:gd name="csX4" fmla="*/ 6666292 w 6975971"/>
              <a:gd name="csY4" fmla="*/ 1363939 h 1363939"/>
              <a:gd name="csX5" fmla="*/ 5987401 w 6975971"/>
              <a:gd name="csY5" fmla="*/ 1363939 h 1363939"/>
              <a:gd name="csX6" fmla="*/ 5987402 w 6975971"/>
              <a:gd name="csY6" fmla="*/ 1363938 h 1363939"/>
              <a:gd name="csX7" fmla="*/ 0 w 6975971"/>
              <a:gd name="csY7" fmla="*/ 1363938 h 13639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975971" h="1363939">
                <a:moveTo>
                  <a:pt x="0" y="0"/>
                </a:moveTo>
                <a:lnTo>
                  <a:pt x="6297080" y="0"/>
                </a:lnTo>
                <a:lnTo>
                  <a:pt x="6388801" y="0"/>
                </a:lnTo>
                <a:lnTo>
                  <a:pt x="6975971" y="0"/>
                </a:lnTo>
                <a:lnTo>
                  <a:pt x="6666292" y="1363939"/>
                </a:lnTo>
                <a:lnTo>
                  <a:pt x="5987401" y="1363939"/>
                </a:lnTo>
                <a:lnTo>
                  <a:pt x="5987402" y="1363938"/>
                </a:lnTo>
                <a:lnTo>
                  <a:pt x="0" y="1363938"/>
                </a:lnTo>
                <a:close/>
              </a:path>
            </a:pathLst>
          </a:custGeom>
          <a:solidFill>
            <a:srgbClr val="F3F4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 noProof="0" dirty="0"/>
          </a:p>
        </p:txBody>
      </p:sp>
      <p:sp>
        <p:nvSpPr>
          <p:cNvPr id="23" name="Forma Livre: Forma 22">
            <a:extLst>
              <a:ext uri="{FF2B5EF4-FFF2-40B4-BE49-F238E27FC236}">
                <a16:creationId xmlns:a16="http://schemas.microsoft.com/office/drawing/2014/main" id="{67F3E9B3-3675-E2C6-F4B9-83BC2193F921}"/>
              </a:ext>
            </a:extLst>
          </p:cNvPr>
          <p:cNvSpPr/>
          <p:nvPr/>
        </p:nvSpPr>
        <p:spPr>
          <a:xfrm rot="10800000">
            <a:off x="4352688" y="4216471"/>
            <a:ext cx="7395070" cy="2108129"/>
          </a:xfrm>
          <a:custGeom>
            <a:avLst/>
            <a:gdLst>
              <a:gd name="csX0" fmla="*/ 5902111 w 6581002"/>
              <a:gd name="csY0" fmla="*/ 0 h 1363939"/>
              <a:gd name="csX1" fmla="*/ 6581002 w 6581002"/>
              <a:gd name="csY1" fmla="*/ 0 h 1363939"/>
              <a:gd name="csX2" fmla="*/ 6271323 w 6581002"/>
              <a:gd name="csY2" fmla="*/ 1363939 h 1363939"/>
              <a:gd name="csX3" fmla="*/ 5987401 w 6581002"/>
              <a:gd name="csY3" fmla="*/ 1363939 h 1363939"/>
              <a:gd name="csX4" fmla="*/ 5592432 w 6581002"/>
              <a:gd name="csY4" fmla="*/ 1363939 h 1363939"/>
              <a:gd name="csX5" fmla="*/ 0 w 6581002"/>
              <a:gd name="csY5" fmla="*/ 1363939 h 1363939"/>
              <a:gd name="csX6" fmla="*/ 0 w 6581002"/>
              <a:gd name="csY6" fmla="*/ 1 h 1363939"/>
              <a:gd name="csX7" fmla="*/ 5902111 w 6581002"/>
              <a:gd name="csY7" fmla="*/ 1 h 13639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581002" h="1363939">
                <a:moveTo>
                  <a:pt x="5902111" y="0"/>
                </a:moveTo>
                <a:lnTo>
                  <a:pt x="6581002" y="0"/>
                </a:lnTo>
                <a:lnTo>
                  <a:pt x="6271323" y="1363939"/>
                </a:lnTo>
                <a:lnTo>
                  <a:pt x="5987401" y="1363939"/>
                </a:lnTo>
                <a:lnTo>
                  <a:pt x="5592432" y="1363939"/>
                </a:lnTo>
                <a:lnTo>
                  <a:pt x="0" y="1363939"/>
                </a:lnTo>
                <a:lnTo>
                  <a:pt x="0" y="1"/>
                </a:lnTo>
                <a:lnTo>
                  <a:pt x="5902111" y="1"/>
                </a:lnTo>
                <a:close/>
              </a:path>
            </a:pathLst>
          </a:custGeom>
          <a:solidFill>
            <a:srgbClr val="F3F4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 noProof="0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E7B3A14-8F1A-6A4E-4B8C-45106420CC1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105011" y="-13756"/>
            <a:ext cx="5417609" cy="6971050"/>
          </a:xfrm>
          <a:custGeom>
            <a:avLst/>
            <a:gdLst>
              <a:gd name="csX0" fmla="*/ 1570716 w 5349192"/>
              <a:gd name="csY0" fmla="*/ 0 h 6883015"/>
              <a:gd name="csX1" fmla="*/ 5349192 w 5349192"/>
              <a:gd name="csY1" fmla="*/ 0 h 6883015"/>
              <a:gd name="csX2" fmla="*/ 5349192 w 5349192"/>
              <a:gd name="csY2" fmla="*/ 6883015 h 6883015"/>
              <a:gd name="csX3" fmla="*/ 0 w 5349192"/>
              <a:gd name="csY3" fmla="*/ 6883015 h 6883015"/>
              <a:gd name="csX4" fmla="*/ 1570716 w 5349192"/>
              <a:gd name="csY4" fmla="*/ 0 h 68830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349192" h="6883015">
                <a:moveTo>
                  <a:pt x="1570716" y="0"/>
                </a:moveTo>
                <a:lnTo>
                  <a:pt x="5349192" y="0"/>
                </a:lnTo>
                <a:lnTo>
                  <a:pt x="5349192" y="6883015"/>
                </a:lnTo>
                <a:lnTo>
                  <a:pt x="0" y="6883015"/>
                </a:lnTo>
                <a:lnTo>
                  <a:pt x="1570716" y="0"/>
                </a:lnTo>
                <a:close/>
              </a:path>
            </a:pathLst>
          </a:custGeom>
        </p:spPr>
      </p:pic>
      <p:grpSp>
        <p:nvGrpSpPr>
          <p:cNvPr id="31" name="Agrupar 30">
            <a:extLst>
              <a:ext uri="{FF2B5EF4-FFF2-40B4-BE49-F238E27FC236}">
                <a16:creationId xmlns:a16="http://schemas.microsoft.com/office/drawing/2014/main" id="{37252191-5DBE-503E-AFC2-E718F68C4B78}"/>
              </a:ext>
            </a:extLst>
          </p:cNvPr>
          <p:cNvGrpSpPr/>
          <p:nvPr/>
        </p:nvGrpSpPr>
        <p:grpSpPr>
          <a:xfrm>
            <a:off x="229190" y="308673"/>
            <a:ext cx="4987571" cy="1376233"/>
            <a:chOff x="4575004" y="5217316"/>
            <a:chExt cx="4361302" cy="1203425"/>
          </a:xfrm>
        </p:grpSpPr>
        <p:sp>
          <p:nvSpPr>
            <p:cNvPr id="32" name="Retângulo: Cantos Diagonais Arredondados 31">
              <a:extLst>
                <a:ext uri="{FF2B5EF4-FFF2-40B4-BE49-F238E27FC236}">
                  <a16:creationId xmlns:a16="http://schemas.microsoft.com/office/drawing/2014/main" id="{A11111F0-D1A0-9441-FB8D-FF67AB0DBB0B}"/>
                </a:ext>
              </a:extLst>
            </p:cNvPr>
            <p:cNvSpPr/>
            <p:nvPr/>
          </p:nvSpPr>
          <p:spPr>
            <a:xfrm>
              <a:off x="4575004" y="5217316"/>
              <a:ext cx="4361302" cy="1203425"/>
            </a:xfrm>
            <a:custGeom>
              <a:avLst/>
              <a:gdLst>
                <a:gd name="csX0" fmla="*/ 139894 w 4788324"/>
                <a:gd name="csY0" fmla="*/ 0 h 1376233"/>
                <a:gd name="csX1" fmla="*/ 4788324 w 4788324"/>
                <a:gd name="csY1" fmla="*/ 0 h 1376233"/>
                <a:gd name="csX2" fmla="*/ 4788324 w 4788324"/>
                <a:gd name="csY2" fmla="*/ 0 h 1376233"/>
                <a:gd name="csX3" fmla="*/ 4788324 w 4788324"/>
                <a:gd name="csY3" fmla="*/ 1236339 h 1376233"/>
                <a:gd name="csX4" fmla="*/ 4648430 w 4788324"/>
                <a:gd name="csY4" fmla="*/ 1376233 h 1376233"/>
                <a:gd name="csX5" fmla="*/ 0 w 4788324"/>
                <a:gd name="csY5" fmla="*/ 1376233 h 1376233"/>
                <a:gd name="csX6" fmla="*/ 0 w 4788324"/>
                <a:gd name="csY6" fmla="*/ 1376233 h 1376233"/>
                <a:gd name="csX7" fmla="*/ 0 w 4788324"/>
                <a:gd name="csY7" fmla="*/ 139894 h 1376233"/>
                <a:gd name="csX8" fmla="*/ 139894 w 4788324"/>
                <a:gd name="csY8" fmla="*/ 0 h 1376233"/>
                <a:gd name="csX0" fmla="*/ 139894 w 4791556"/>
                <a:gd name="csY0" fmla="*/ 0 h 1376233"/>
                <a:gd name="csX1" fmla="*/ 4788324 w 4791556"/>
                <a:gd name="csY1" fmla="*/ 0 h 1376233"/>
                <a:gd name="csX2" fmla="*/ 4788324 w 4791556"/>
                <a:gd name="csY2" fmla="*/ 0 h 1376233"/>
                <a:gd name="csX3" fmla="*/ 4788324 w 4791556"/>
                <a:gd name="csY3" fmla="*/ 1236339 h 1376233"/>
                <a:gd name="csX4" fmla="*/ 4734155 w 4791556"/>
                <a:gd name="csY4" fmla="*/ 1376233 h 1376233"/>
                <a:gd name="csX5" fmla="*/ 0 w 4791556"/>
                <a:gd name="csY5" fmla="*/ 1376233 h 1376233"/>
                <a:gd name="csX6" fmla="*/ 0 w 4791556"/>
                <a:gd name="csY6" fmla="*/ 1376233 h 1376233"/>
                <a:gd name="csX7" fmla="*/ 0 w 4791556"/>
                <a:gd name="csY7" fmla="*/ 139894 h 1376233"/>
                <a:gd name="csX8" fmla="*/ 139894 w 4791556"/>
                <a:gd name="csY8" fmla="*/ 0 h 1376233"/>
                <a:gd name="csX0" fmla="*/ 139894 w 4798765"/>
                <a:gd name="csY0" fmla="*/ 0 h 1376233"/>
                <a:gd name="csX1" fmla="*/ 4788324 w 4798765"/>
                <a:gd name="csY1" fmla="*/ 0 h 1376233"/>
                <a:gd name="csX2" fmla="*/ 4788324 w 4798765"/>
                <a:gd name="csY2" fmla="*/ 0 h 1376233"/>
                <a:gd name="csX3" fmla="*/ 4797849 w 4798765"/>
                <a:gd name="csY3" fmla="*/ 1283964 h 1376233"/>
                <a:gd name="csX4" fmla="*/ 4734155 w 4798765"/>
                <a:gd name="csY4" fmla="*/ 1376233 h 1376233"/>
                <a:gd name="csX5" fmla="*/ 0 w 4798765"/>
                <a:gd name="csY5" fmla="*/ 1376233 h 1376233"/>
                <a:gd name="csX6" fmla="*/ 0 w 4798765"/>
                <a:gd name="csY6" fmla="*/ 1376233 h 1376233"/>
                <a:gd name="csX7" fmla="*/ 0 w 4798765"/>
                <a:gd name="csY7" fmla="*/ 139894 h 1376233"/>
                <a:gd name="csX8" fmla="*/ 139894 w 4798765"/>
                <a:gd name="csY8" fmla="*/ 0 h 1376233"/>
                <a:gd name="csX0" fmla="*/ 139894 w 4814764"/>
                <a:gd name="csY0" fmla="*/ 0 h 1376233"/>
                <a:gd name="csX1" fmla="*/ 4788324 w 4814764"/>
                <a:gd name="csY1" fmla="*/ 0 h 1376233"/>
                <a:gd name="csX2" fmla="*/ 4788324 w 4814764"/>
                <a:gd name="csY2" fmla="*/ 0 h 1376233"/>
                <a:gd name="csX3" fmla="*/ 4797849 w 4814764"/>
                <a:gd name="csY3" fmla="*/ 1283964 h 1376233"/>
                <a:gd name="csX4" fmla="*/ 4772255 w 4814764"/>
                <a:gd name="csY4" fmla="*/ 1366708 h 1376233"/>
                <a:gd name="csX5" fmla="*/ 0 w 4814764"/>
                <a:gd name="csY5" fmla="*/ 1376233 h 1376233"/>
                <a:gd name="csX6" fmla="*/ 0 w 4814764"/>
                <a:gd name="csY6" fmla="*/ 1376233 h 1376233"/>
                <a:gd name="csX7" fmla="*/ 0 w 4814764"/>
                <a:gd name="csY7" fmla="*/ 139894 h 1376233"/>
                <a:gd name="csX8" fmla="*/ 139894 w 4814764"/>
                <a:gd name="csY8" fmla="*/ 0 h 1376233"/>
                <a:gd name="csX0" fmla="*/ 139894 w 4814764"/>
                <a:gd name="csY0" fmla="*/ 0 h 1376233"/>
                <a:gd name="csX1" fmla="*/ 4788324 w 4814764"/>
                <a:gd name="csY1" fmla="*/ 0 h 1376233"/>
                <a:gd name="csX2" fmla="*/ 4788324 w 4814764"/>
                <a:gd name="csY2" fmla="*/ 0 h 1376233"/>
                <a:gd name="csX3" fmla="*/ 4797849 w 4814764"/>
                <a:gd name="csY3" fmla="*/ 1322064 h 1376233"/>
                <a:gd name="csX4" fmla="*/ 4772255 w 4814764"/>
                <a:gd name="csY4" fmla="*/ 1366708 h 1376233"/>
                <a:gd name="csX5" fmla="*/ 0 w 4814764"/>
                <a:gd name="csY5" fmla="*/ 1376233 h 1376233"/>
                <a:gd name="csX6" fmla="*/ 0 w 4814764"/>
                <a:gd name="csY6" fmla="*/ 1376233 h 1376233"/>
                <a:gd name="csX7" fmla="*/ 0 w 4814764"/>
                <a:gd name="csY7" fmla="*/ 139894 h 1376233"/>
                <a:gd name="csX8" fmla="*/ 139894 w 4814764"/>
                <a:gd name="csY8" fmla="*/ 0 h 1376233"/>
                <a:gd name="csX0" fmla="*/ 139894 w 4834412"/>
                <a:gd name="csY0" fmla="*/ 0 h 1376233"/>
                <a:gd name="csX1" fmla="*/ 4788324 w 4834412"/>
                <a:gd name="csY1" fmla="*/ 0 h 1376233"/>
                <a:gd name="csX2" fmla="*/ 4788324 w 4834412"/>
                <a:gd name="csY2" fmla="*/ 0 h 1376233"/>
                <a:gd name="csX3" fmla="*/ 4797849 w 4834412"/>
                <a:gd name="csY3" fmla="*/ 1322064 h 1376233"/>
                <a:gd name="csX4" fmla="*/ 4800830 w 4834412"/>
                <a:gd name="csY4" fmla="*/ 1347658 h 1376233"/>
                <a:gd name="csX5" fmla="*/ 0 w 4834412"/>
                <a:gd name="csY5" fmla="*/ 1376233 h 1376233"/>
                <a:gd name="csX6" fmla="*/ 0 w 4834412"/>
                <a:gd name="csY6" fmla="*/ 1376233 h 1376233"/>
                <a:gd name="csX7" fmla="*/ 0 w 4834412"/>
                <a:gd name="csY7" fmla="*/ 139894 h 1376233"/>
                <a:gd name="csX8" fmla="*/ 139894 w 4834412"/>
                <a:gd name="csY8" fmla="*/ 0 h 1376233"/>
                <a:gd name="csX0" fmla="*/ 139894 w 4797849"/>
                <a:gd name="csY0" fmla="*/ 0 h 1376233"/>
                <a:gd name="csX1" fmla="*/ 4788324 w 4797849"/>
                <a:gd name="csY1" fmla="*/ 0 h 1376233"/>
                <a:gd name="csX2" fmla="*/ 4788324 w 4797849"/>
                <a:gd name="csY2" fmla="*/ 0 h 1376233"/>
                <a:gd name="csX3" fmla="*/ 4797849 w 4797849"/>
                <a:gd name="csY3" fmla="*/ 1322064 h 1376233"/>
                <a:gd name="csX4" fmla="*/ 4696055 w 4797849"/>
                <a:gd name="csY4" fmla="*/ 1347658 h 1376233"/>
                <a:gd name="csX5" fmla="*/ 0 w 4797849"/>
                <a:gd name="csY5" fmla="*/ 1376233 h 1376233"/>
                <a:gd name="csX6" fmla="*/ 0 w 4797849"/>
                <a:gd name="csY6" fmla="*/ 1376233 h 1376233"/>
                <a:gd name="csX7" fmla="*/ 0 w 4797849"/>
                <a:gd name="csY7" fmla="*/ 139894 h 1376233"/>
                <a:gd name="csX8" fmla="*/ 139894 w 4797849"/>
                <a:gd name="csY8" fmla="*/ 0 h 1376233"/>
                <a:gd name="csX0" fmla="*/ 139894 w 4788324"/>
                <a:gd name="csY0" fmla="*/ 0 h 1384221"/>
                <a:gd name="csX1" fmla="*/ 4788324 w 4788324"/>
                <a:gd name="csY1" fmla="*/ 0 h 1384221"/>
                <a:gd name="csX2" fmla="*/ 4788324 w 4788324"/>
                <a:gd name="csY2" fmla="*/ 0 h 1384221"/>
                <a:gd name="csX3" fmla="*/ 4712124 w 4788324"/>
                <a:gd name="csY3" fmla="*/ 1350639 h 1384221"/>
                <a:gd name="csX4" fmla="*/ 4696055 w 4788324"/>
                <a:gd name="csY4" fmla="*/ 1347658 h 1384221"/>
                <a:gd name="csX5" fmla="*/ 0 w 4788324"/>
                <a:gd name="csY5" fmla="*/ 1376233 h 1384221"/>
                <a:gd name="csX6" fmla="*/ 0 w 4788324"/>
                <a:gd name="csY6" fmla="*/ 1376233 h 1384221"/>
                <a:gd name="csX7" fmla="*/ 0 w 4788324"/>
                <a:gd name="csY7" fmla="*/ 139894 h 1384221"/>
                <a:gd name="csX8" fmla="*/ 139894 w 4788324"/>
                <a:gd name="csY8" fmla="*/ 0 h 1384221"/>
                <a:gd name="csX0" fmla="*/ 139894 w 4950249"/>
                <a:gd name="csY0" fmla="*/ 0 h 1384221"/>
                <a:gd name="csX1" fmla="*/ 4788324 w 4950249"/>
                <a:gd name="csY1" fmla="*/ 0 h 1384221"/>
                <a:gd name="csX2" fmla="*/ 4950249 w 4950249"/>
                <a:gd name="csY2" fmla="*/ 0 h 1384221"/>
                <a:gd name="csX3" fmla="*/ 4712124 w 4950249"/>
                <a:gd name="csY3" fmla="*/ 1350639 h 1384221"/>
                <a:gd name="csX4" fmla="*/ 4696055 w 4950249"/>
                <a:gd name="csY4" fmla="*/ 1347658 h 1384221"/>
                <a:gd name="csX5" fmla="*/ 0 w 4950249"/>
                <a:gd name="csY5" fmla="*/ 1376233 h 1384221"/>
                <a:gd name="csX6" fmla="*/ 0 w 4950249"/>
                <a:gd name="csY6" fmla="*/ 1376233 h 1384221"/>
                <a:gd name="csX7" fmla="*/ 0 w 4950249"/>
                <a:gd name="csY7" fmla="*/ 139894 h 1384221"/>
                <a:gd name="csX8" fmla="*/ 139894 w 4950249"/>
                <a:gd name="csY8" fmla="*/ 0 h 1384221"/>
                <a:gd name="csX0" fmla="*/ 139894 w 4950249"/>
                <a:gd name="csY0" fmla="*/ 0 h 1384221"/>
                <a:gd name="csX1" fmla="*/ 4788324 w 4950249"/>
                <a:gd name="csY1" fmla="*/ 0 h 1384221"/>
                <a:gd name="csX2" fmla="*/ 4950249 w 4950249"/>
                <a:gd name="csY2" fmla="*/ 0 h 1384221"/>
                <a:gd name="csX3" fmla="*/ 4712124 w 4950249"/>
                <a:gd name="csY3" fmla="*/ 1350639 h 1384221"/>
                <a:gd name="csX4" fmla="*/ 4696055 w 4950249"/>
                <a:gd name="csY4" fmla="*/ 1347658 h 1384221"/>
                <a:gd name="csX5" fmla="*/ 0 w 4950249"/>
                <a:gd name="csY5" fmla="*/ 1376233 h 1384221"/>
                <a:gd name="csX6" fmla="*/ 0 w 4950249"/>
                <a:gd name="csY6" fmla="*/ 1376233 h 1384221"/>
                <a:gd name="csX7" fmla="*/ 0 w 4950249"/>
                <a:gd name="csY7" fmla="*/ 139894 h 1384221"/>
                <a:gd name="csX8" fmla="*/ 139894 w 4950249"/>
                <a:gd name="csY8" fmla="*/ 0 h 1384221"/>
                <a:gd name="csX0" fmla="*/ 139894 w 4950249"/>
                <a:gd name="csY0" fmla="*/ 0 h 1384221"/>
                <a:gd name="csX1" fmla="*/ 4788324 w 4950249"/>
                <a:gd name="csY1" fmla="*/ 0 h 1384221"/>
                <a:gd name="csX2" fmla="*/ 4950249 w 4950249"/>
                <a:gd name="csY2" fmla="*/ 0 h 1384221"/>
                <a:gd name="csX3" fmla="*/ 4712124 w 4950249"/>
                <a:gd name="csY3" fmla="*/ 1350639 h 1384221"/>
                <a:gd name="csX4" fmla="*/ 4696055 w 4950249"/>
                <a:gd name="csY4" fmla="*/ 1347658 h 1384221"/>
                <a:gd name="csX5" fmla="*/ 0 w 4950249"/>
                <a:gd name="csY5" fmla="*/ 1376233 h 1384221"/>
                <a:gd name="csX6" fmla="*/ 0 w 4950249"/>
                <a:gd name="csY6" fmla="*/ 1376233 h 1384221"/>
                <a:gd name="csX7" fmla="*/ 0 w 4950249"/>
                <a:gd name="csY7" fmla="*/ 139894 h 1384221"/>
                <a:gd name="csX8" fmla="*/ 139894 w 4950249"/>
                <a:gd name="csY8" fmla="*/ 0 h 1384221"/>
                <a:gd name="csX0" fmla="*/ 139894 w 4950249"/>
                <a:gd name="csY0" fmla="*/ 0 h 1384221"/>
                <a:gd name="csX1" fmla="*/ 4788324 w 4950249"/>
                <a:gd name="csY1" fmla="*/ 0 h 1384221"/>
                <a:gd name="csX2" fmla="*/ 4950249 w 4950249"/>
                <a:gd name="csY2" fmla="*/ 0 h 1384221"/>
                <a:gd name="csX3" fmla="*/ 4712124 w 4950249"/>
                <a:gd name="csY3" fmla="*/ 1350639 h 1384221"/>
                <a:gd name="csX4" fmla="*/ 4696055 w 4950249"/>
                <a:gd name="csY4" fmla="*/ 1347658 h 1384221"/>
                <a:gd name="csX5" fmla="*/ 0 w 4950249"/>
                <a:gd name="csY5" fmla="*/ 1376233 h 1384221"/>
                <a:gd name="csX6" fmla="*/ 0 w 4950249"/>
                <a:gd name="csY6" fmla="*/ 1376233 h 1384221"/>
                <a:gd name="csX7" fmla="*/ 0 w 4950249"/>
                <a:gd name="csY7" fmla="*/ 139894 h 1384221"/>
                <a:gd name="csX8" fmla="*/ 139894 w 4950249"/>
                <a:gd name="csY8" fmla="*/ 0 h 1384221"/>
                <a:gd name="csX0" fmla="*/ 139894 w 4987571"/>
                <a:gd name="csY0" fmla="*/ 0 h 1384221"/>
                <a:gd name="csX1" fmla="*/ 4788324 w 4987571"/>
                <a:gd name="csY1" fmla="*/ 0 h 1384221"/>
                <a:gd name="csX2" fmla="*/ 4987571 w 4987571"/>
                <a:gd name="csY2" fmla="*/ 6220 h 1384221"/>
                <a:gd name="csX3" fmla="*/ 4712124 w 4987571"/>
                <a:gd name="csY3" fmla="*/ 1350639 h 1384221"/>
                <a:gd name="csX4" fmla="*/ 4696055 w 4987571"/>
                <a:gd name="csY4" fmla="*/ 1347658 h 1384221"/>
                <a:gd name="csX5" fmla="*/ 0 w 4987571"/>
                <a:gd name="csY5" fmla="*/ 1376233 h 1384221"/>
                <a:gd name="csX6" fmla="*/ 0 w 4987571"/>
                <a:gd name="csY6" fmla="*/ 1376233 h 1384221"/>
                <a:gd name="csX7" fmla="*/ 0 w 4987571"/>
                <a:gd name="csY7" fmla="*/ 139894 h 1384221"/>
                <a:gd name="csX8" fmla="*/ 139894 w 4987571"/>
                <a:gd name="csY8" fmla="*/ 0 h 1384221"/>
                <a:gd name="csX0" fmla="*/ 139894 w 4987571"/>
                <a:gd name="csY0" fmla="*/ 0 h 1384221"/>
                <a:gd name="csX1" fmla="*/ 4788324 w 4987571"/>
                <a:gd name="csY1" fmla="*/ 0 h 1384221"/>
                <a:gd name="csX2" fmla="*/ 4987571 w 4987571"/>
                <a:gd name="csY2" fmla="*/ 6220 h 1384221"/>
                <a:gd name="csX3" fmla="*/ 4712124 w 4987571"/>
                <a:gd name="csY3" fmla="*/ 1350639 h 1384221"/>
                <a:gd name="csX4" fmla="*/ 4696055 w 4987571"/>
                <a:gd name="csY4" fmla="*/ 1347658 h 1384221"/>
                <a:gd name="csX5" fmla="*/ 0 w 4987571"/>
                <a:gd name="csY5" fmla="*/ 1376233 h 1384221"/>
                <a:gd name="csX6" fmla="*/ 0 w 4987571"/>
                <a:gd name="csY6" fmla="*/ 1376233 h 1384221"/>
                <a:gd name="csX7" fmla="*/ 0 w 4987571"/>
                <a:gd name="csY7" fmla="*/ 139894 h 1384221"/>
                <a:gd name="csX8" fmla="*/ 139894 w 4987571"/>
                <a:gd name="csY8" fmla="*/ 0 h 1384221"/>
                <a:gd name="csX0" fmla="*/ 139894 w 4987571"/>
                <a:gd name="csY0" fmla="*/ 0 h 1382743"/>
                <a:gd name="csX1" fmla="*/ 4788324 w 4987571"/>
                <a:gd name="csY1" fmla="*/ 0 h 1382743"/>
                <a:gd name="csX2" fmla="*/ 4987571 w 4987571"/>
                <a:gd name="csY2" fmla="*/ 6220 h 1382743"/>
                <a:gd name="csX3" fmla="*/ 4712124 w 4987571"/>
                <a:gd name="csY3" fmla="*/ 1350639 h 1382743"/>
                <a:gd name="csX4" fmla="*/ 4727157 w 4987571"/>
                <a:gd name="csY4" fmla="*/ 1341437 h 1382743"/>
                <a:gd name="csX5" fmla="*/ 0 w 4987571"/>
                <a:gd name="csY5" fmla="*/ 1376233 h 1382743"/>
                <a:gd name="csX6" fmla="*/ 0 w 4987571"/>
                <a:gd name="csY6" fmla="*/ 1376233 h 1382743"/>
                <a:gd name="csX7" fmla="*/ 0 w 4987571"/>
                <a:gd name="csY7" fmla="*/ 139894 h 1382743"/>
                <a:gd name="csX8" fmla="*/ 139894 w 4987571"/>
                <a:gd name="csY8" fmla="*/ 0 h 1382743"/>
                <a:gd name="csX0" fmla="*/ 139894 w 4987571"/>
                <a:gd name="csY0" fmla="*/ 0 h 1376233"/>
                <a:gd name="csX1" fmla="*/ 4788324 w 4987571"/>
                <a:gd name="csY1" fmla="*/ 0 h 1376233"/>
                <a:gd name="csX2" fmla="*/ 4987571 w 4987571"/>
                <a:gd name="csY2" fmla="*/ 6220 h 1376233"/>
                <a:gd name="csX3" fmla="*/ 4712124 w 4987571"/>
                <a:gd name="csY3" fmla="*/ 1350639 h 1376233"/>
                <a:gd name="csX4" fmla="*/ 4727157 w 4987571"/>
                <a:gd name="csY4" fmla="*/ 1341437 h 1376233"/>
                <a:gd name="csX5" fmla="*/ 0 w 4987571"/>
                <a:gd name="csY5" fmla="*/ 1376233 h 1376233"/>
                <a:gd name="csX6" fmla="*/ 0 w 4987571"/>
                <a:gd name="csY6" fmla="*/ 1376233 h 1376233"/>
                <a:gd name="csX7" fmla="*/ 0 w 4987571"/>
                <a:gd name="csY7" fmla="*/ 139894 h 1376233"/>
                <a:gd name="csX8" fmla="*/ 139894 w 4987571"/>
                <a:gd name="csY8" fmla="*/ 0 h 137623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4987571" h="1376233">
                  <a:moveTo>
                    <a:pt x="139894" y="0"/>
                  </a:moveTo>
                  <a:lnTo>
                    <a:pt x="4788324" y="0"/>
                  </a:lnTo>
                  <a:cubicBezTo>
                    <a:pt x="4842299" y="0"/>
                    <a:pt x="386477" y="0"/>
                    <a:pt x="4987571" y="6220"/>
                  </a:cubicBezTo>
                  <a:cubicBezTo>
                    <a:pt x="4746465" y="1358392"/>
                    <a:pt x="4791499" y="900426"/>
                    <a:pt x="4712124" y="1350639"/>
                  </a:cubicBezTo>
                  <a:cubicBezTo>
                    <a:pt x="4712124" y="1427900"/>
                    <a:pt x="4966148" y="84915"/>
                    <a:pt x="4727157" y="1341437"/>
                  </a:cubicBezTo>
                  <a:lnTo>
                    <a:pt x="0" y="1376233"/>
                  </a:lnTo>
                  <a:lnTo>
                    <a:pt x="0" y="1376233"/>
                  </a:lnTo>
                  <a:lnTo>
                    <a:pt x="0" y="139894"/>
                  </a:lnTo>
                  <a:cubicBezTo>
                    <a:pt x="0" y="62633"/>
                    <a:pt x="62633" y="0"/>
                    <a:pt x="1398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74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grpSp>
          <p:nvGrpSpPr>
            <p:cNvPr id="33" name="Gráfico 30">
              <a:extLst>
                <a:ext uri="{FF2B5EF4-FFF2-40B4-BE49-F238E27FC236}">
                  <a16:creationId xmlns:a16="http://schemas.microsoft.com/office/drawing/2014/main" id="{1304B821-841D-6F8F-9AE9-35761801BD0D}"/>
                </a:ext>
              </a:extLst>
            </p:cNvPr>
            <p:cNvGrpSpPr/>
            <p:nvPr/>
          </p:nvGrpSpPr>
          <p:grpSpPr>
            <a:xfrm>
              <a:off x="4829222" y="5512808"/>
              <a:ext cx="552450" cy="571500"/>
              <a:chOff x="6047982" y="5431482"/>
              <a:chExt cx="552450" cy="571500"/>
            </a:xfrm>
            <a:solidFill>
              <a:srgbClr val="123458"/>
            </a:solidFill>
          </p:grpSpPr>
          <p:sp>
            <p:nvSpPr>
              <p:cNvPr id="34" name="Forma Livre: Forma 33">
                <a:extLst>
                  <a:ext uri="{FF2B5EF4-FFF2-40B4-BE49-F238E27FC236}">
                    <a16:creationId xmlns:a16="http://schemas.microsoft.com/office/drawing/2014/main" id="{54AEFC89-62ED-C1BE-D8DC-C88BE0DE9082}"/>
                  </a:ext>
                </a:extLst>
              </p:cNvPr>
              <p:cNvSpPr/>
              <p:nvPr/>
            </p:nvSpPr>
            <p:spPr>
              <a:xfrm>
                <a:off x="6047982" y="5431482"/>
                <a:ext cx="419100" cy="571500"/>
              </a:xfrm>
              <a:custGeom>
                <a:avLst/>
                <a:gdLst>
                  <a:gd name="connsiteX0" fmla="*/ 416338 w 419100"/>
                  <a:gd name="connsiteY0" fmla="*/ 98012 h 571500"/>
                  <a:gd name="connsiteX1" fmla="*/ 321088 w 419100"/>
                  <a:gd name="connsiteY1" fmla="*/ 2762 h 571500"/>
                  <a:gd name="connsiteX2" fmla="*/ 314325 w 419100"/>
                  <a:gd name="connsiteY2" fmla="*/ 0 h 571500"/>
                  <a:gd name="connsiteX3" fmla="*/ 28575 w 419100"/>
                  <a:gd name="connsiteY3" fmla="*/ 0 h 571500"/>
                  <a:gd name="connsiteX4" fmla="*/ 0 w 419100"/>
                  <a:gd name="connsiteY4" fmla="*/ 28575 h 571500"/>
                  <a:gd name="connsiteX5" fmla="*/ 0 w 419100"/>
                  <a:gd name="connsiteY5" fmla="*/ 542925 h 571500"/>
                  <a:gd name="connsiteX6" fmla="*/ 28575 w 419100"/>
                  <a:gd name="connsiteY6" fmla="*/ 571500 h 571500"/>
                  <a:gd name="connsiteX7" fmla="*/ 390525 w 419100"/>
                  <a:gd name="connsiteY7" fmla="*/ 571500 h 571500"/>
                  <a:gd name="connsiteX8" fmla="*/ 419100 w 419100"/>
                  <a:gd name="connsiteY8" fmla="*/ 542925 h 571500"/>
                  <a:gd name="connsiteX9" fmla="*/ 419100 w 419100"/>
                  <a:gd name="connsiteY9" fmla="*/ 104775 h 571500"/>
                  <a:gd name="connsiteX10" fmla="*/ 416338 w 419100"/>
                  <a:gd name="connsiteY10" fmla="*/ 98012 h 571500"/>
                  <a:gd name="connsiteX11" fmla="*/ 323850 w 419100"/>
                  <a:gd name="connsiteY11" fmla="*/ 32480 h 571500"/>
                  <a:gd name="connsiteX12" fmla="*/ 386620 w 419100"/>
                  <a:gd name="connsiteY12" fmla="*/ 95250 h 571500"/>
                  <a:gd name="connsiteX13" fmla="*/ 333375 w 419100"/>
                  <a:gd name="connsiteY13" fmla="*/ 95250 h 571500"/>
                  <a:gd name="connsiteX14" fmla="*/ 323850 w 419100"/>
                  <a:gd name="connsiteY14" fmla="*/ 85725 h 571500"/>
                  <a:gd name="connsiteX15" fmla="*/ 400050 w 419100"/>
                  <a:gd name="connsiteY15" fmla="*/ 542925 h 571500"/>
                  <a:gd name="connsiteX16" fmla="*/ 390525 w 419100"/>
                  <a:gd name="connsiteY16" fmla="*/ 552450 h 571500"/>
                  <a:gd name="connsiteX17" fmla="*/ 28575 w 419100"/>
                  <a:gd name="connsiteY17" fmla="*/ 552450 h 571500"/>
                  <a:gd name="connsiteX18" fmla="*/ 19050 w 419100"/>
                  <a:gd name="connsiteY18" fmla="*/ 542925 h 571500"/>
                  <a:gd name="connsiteX19" fmla="*/ 19050 w 419100"/>
                  <a:gd name="connsiteY19" fmla="*/ 28575 h 571500"/>
                  <a:gd name="connsiteX20" fmla="*/ 28575 w 419100"/>
                  <a:gd name="connsiteY20" fmla="*/ 19050 h 571500"/>
                  <a:gd name="connsiteX21" fmla="*/ 304800 w 419100"/>
                  <a:gd name="connsiteY21" fmla="*/ 19050 h 571500"/>
                  <a:gd name="connsiteX22" fmla="*/ 304800 w 419100"/>
                  <a:gd name="connsiteY22" fmla="*/ 85725 h 571500"/>
                  <a:gd name="connsiteX23" fmla="*/ 333375 w 419100"/>
                  <a:gd name="connsiteY23" fmla="*/ 114300 h 571500"/>
                  <a:gd name="connsiteX24" fmla="*/ 400050 w 419100"/>
                  <a:gd name="connsiteY24" fmla="*/ 114300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19100" h="571500">
                    <a:moveTo>
                      <a:pt x="416338" y="98012"/>
                    </a:moveTo>
                    <a:lnTo>
                      <a:pt x="321088" y="2762"/>
                    </a:lnTo>
                    <a:cubicBezTo>
                      <a:pt x="319271" y="1008"/>
                      <a:pt x="316850" y="19"/>
                      <a:pt x="314325" y="0"/>
                    </a:cubicBezTo>
                    <a:lnTo>
                      <a:pt x="28575" y="0"/>
                    </a:lnTo>
                    <a:cubicBezTo>
                      <a:pt x="12813" y="47"/>
                      <a:pt x="47" y="12813"/>
                      <a:pt x="0" y="28575"/>
                    </a:cubicBezTo>
                    <a:lnTo>
                      <a:pt x="0" y="542925"/>
                    </a:lnTo>
                    <a:cubicBezTo>
                      <a:pt x="47" y="558687"/>
                      <a:pt x="12813" y="571453"/>
                      <a:pt x="28575" y="571500"/>
                    </a:cubicBezTo>
                    <a:lnTo>
                      <a:pt x="390525" y="571500"/>
                    </a:lnTo>
                    <a:cubicBezTo>
                      <a:pt x="406287" y="571453"/>
                      <a:pt x="419053" y="558687"/>
                      <a:pt x="419100" y="542925"/>
                    </a:cubicBezTo>
                    <a:lnTo>
                      <a:pt x="419100" y="104775"/>
                    </a:lnTo>
                    <a:cubicBezTo>
                      <a:pt x="419081" y="102250"/>
                      <a:pt x="418092" y="99829"/>
                      <a:pt x="416338" y="98012"/>
                    </a:cubicBezTo>
                    <a:close/>
                    <a:moveTo>
                      <a:pt x="323850" y="32480"/>
                    </a:moveTo>
                    <a:lnTo>
                      <a:pt x="386620" y="95250"/>
                    </a:lnTo>
                    <a:lnTo>
                      <a:pt x="333375" y="95250"/>
                    </a:lnTo>
                    <a:cubicBezTo>
                      <a:pt x="328114" y="95250"/>
                      <a:pt x="323850" y="90986"/>
                      <a:pt x="323850" y="85725"/>
                    </a:cubicBezTo>
                    <a:close/>
                    <a:moveTo>
                      <a:pt x="400050" y="542925"/>
                    </a:moveTo>
                    <a:cubicBezTo>
                      <a:pt x="400050" y="548186"/>
                      <a:pt x="395786" y="552450"/>
                      <a:pt x="390525" y="552450"/>
                    </a:cubicBezTo>
                    <a:lnTo>
                      <a:pt x="28575" y="552450"/>
                    </a:lnTo>
                    <a:cubicBezTo>
                      <a:pt x="23315" y="552450"/>
                      <a:pt x="19050" y="548186"/>
                      <a:pt x="19050" y="542925"/>
                    </a:cubicBezTo>
                    <a:lnTo>
                      <a:pt x="19050" y="28575"/>
                    </a:lnTo>
                    <a:cubicBezTo>
                      <a:pt x="19050" y="23315"/>
                      <a:pt x="23315" y="19050"/>
                      <a:pt x="28575" y="19050"/>
                    </a:cubicBezTo>
                    <a:lnTo>
                      <a:pt x="304800" y="19050"/>
                    </a:lnTo>
                    <a:lnTo>
                      <a:pt x="304800" y="85725"/>
                    </a:lnTo>
                    <a:cubicBezTo>
                      <a:pt x="304847" y="101487"/>
                      <a:pt x="317613" y="114253"/>
                      <a:pt x="333375" y="114300"/>
                    </a:cubicBezTo>
                    <a:lnTo>
                      <a:pt x="400050" y="1143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35" name="Forma Livre: Forma 34">
                <a:extLst>
                  <a:ext uri="{FF2B5EF4-FFF2-40B4-BE49-F238E27FC236}">
                    <a16:creationId xmlns:a16="http://schemas.microsoft.com/office/drawing/2014/main" id="{8177FA62-2F6D-34F5-F4AB-3B3E2F5D213E}"/>
                  </a:ext>
                </a:extLst>
              </p:cNvPr>
              <p:cNvSpPr/>
              <p:nvPr/>
            </p:nvSpPr>
            <p:spPr>
              <a:xfrm>
                <a:off x="6105132" y="5621982"/>
                <a:ext cx="304800" cy="19050"/>
              </a:xfrm>
              <a:custGeom>
                <a:avLst/>
                <a:gdLst>
                  <a:gd name="connsiteX0" fmla="*/ 0 w 304800"/>
                  <a:gd name="connsiteY0" fmla="*/ 0 h 19050"/>
                  <a:gd name="connsiteX1" fmla="*/ 304800 w 304800"/>
                  <a:gd name="connsiteY1" fmla="*/ 0 h 19050"/>
                  <a:gd name="connsiteX2" fmla="*/ 304800 w 304800"/>
                  <a:gd name="connsiteY2" fmla="*/ 19050 h 19050"/>
                  <a:gd name="connsiteX3" fmla="*/ 0 w 304800"/>
                  <a:gd name="connsiteY3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800" h="19050">
                    <a:moveTo>
                      <a:pt x="0" y="0"/>
                    </a:moveTo>
                    <a:lnTo>
                      <a:pt x="304800" y="0"/>
                    </a:lnTo>
                    <a:lnTo>
                      <a:pt x="304800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36" name="Forma Livre: Forma 35">
                <a:extLst>
                  <a:ext uri="{FF2B5EF4-FFF2-40B4-BE49-F238E27FC236}">
                    <a16:creationId xmlns:a16="http://schemas.microsoft.com/office/drawing/2014/main" id="{6DED26FD-6321-F708-50DA-8B570C62FEE0}"/>
                  </a:ext>
                </a:extLst>
              </p:cNvPr>
              <p:cNvSpPr/>
              <p:nvPr/>
            </p:nvSpPr>
            <p:spPr>
              <a:xfrm>
                <a:off x="6209907" y="5488632"/>
                <a:ext cx="95250" cy="95250"/>
              </a:xfrm>
              <a:custGeom>
                <a:avLst/>
                <a:gdLst>
                  <a:gd name="connsiteX0" fmla="*/ 47625 w 95250"/>
                  <a:gd name="connsiteY0" fmla="*/ 95250 h 95250"/>
                  <a:gd name="connsiteX1" fmla="*/ 95250 w 95250"/>
                  <a:gd name="connsiteY1" fmla="*/ 47625 h 95250"/>
                  <a:gd name="connsiteX2" fmla="*/ 47625 w 95250"/>
                  <a:gd name="connsiteY2" fmla="*/ 0 h 95250"/>
                  <a:gd name="connsiteX3" fmla="*/ 0 w 95250"/>
                  <a:gd name="connsiteY3" fmla="*/ 47625 h 95250"/>
                  <a:gd name="connsiteX4" fmla="*/ 47625 w 95250"/>
                  <a:gd name="connsiteY4" fmla="*/ 95250 h 95250"/>
                  <a:gd name="connsiteX5" fmla="*/ 47625 w 95250"/>
                  <a:gd name="connsiteY5" fmla="*/ 19050 h 95250"/>
                  <a:gd name="connsiteX6" fmla="*/ 76200 w 95250"/>
                  <a:gd name="connsiteY6" fmla="*/ 47625 h 95250"/>
                  <a:gd name="connsiteX7" fmla="*/ 47625 w 95250"/>
                  <a:gd name="connsiteY7" fmla="*/ 76200 h 95250"/>
                  <a:gd name="connsiteX8" fmla="*/ 19050 w 95250"/>
                  <a:gd name="connsiteY8" fmla="*/ 47625 h 95250"/>
                  <a:gd name="connsiteX9" fmla="*/ 47625 w 95250"/>
                  <a:gd name="connsiteY9" fmla="*/ 1905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5250" h="95250">
                    <a:moveTo>
                      <a:pt x="47625" y="95250"/>
                    </a:moveTo>
                    <a:cubicBezTo>
                      <a:pt x="73927" y="95250"/>
                      <a:pt x="95250" y="73927"/>
                      <a:pt x="95250" y="47625"/>
                    </a:cubicBezTo>
                    <a:cubicBezTo>
                      <a:pt x="95250" y="21323"/>
                      <a:pt x="73927" y="0"/>
                      <a:pt x="47625" y="0"/>
                    </a:cubicBezTo>
                    <a:cubicBezTo>
                      <a:pt x="21323" y="0"/>
                      <a:pt x="0" y="21323"/>
                      <a:pt x="0" y="47625"/>
                    </a:cubicBezTo>
                    <a:cubicBezTo>
                      <a:pt x="31" y="73915"/>
                      <a:pt x="21335" y="95219"/>
                      <a:pt x="47625" y="95250"/>
                    </a:cubicBezTo>
                    <a:close/>
                    <a:moveTo>
                      <a:pt x="47625" y="19050"/>
                    </a:moveTo>
                    <a:cubicBezTo>
                      <a:pt x="63407" y="19050"/>
                      <a:pt x="76200" y="31843"/>
                      <a:pt x="76200" y="47625"/>
                    </a:cubicBezTo>
                    <a:cubicBezTo>
                      <a:pt x="76200" y="63407"/>
                      <a:pt x="63407" y="76200"/>
                      <a:pt x="47625" y="76200"/>
                    </a:cubicBezTo>
                    <a:cubicBezTo>
                      <a:pt x="31843" y="76200"/>
                      <a:pt x="19050" y="63407"/>
                      <a:pt x="19050" y="47625"/>
                    </a:cubicBezTo>
                    <a:cubicBezTo>
                      <a:pt x="19050" y="31843"/>
                      <a:pt x="31843" y="19050"/>
                      <a:pt x="47625" y="1905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37" name="Forma Livre: Forma 36">
                <a:extLst>
                  <a:ext uri="{FF2B5EF4-FFF2-40B4-BE49-F238E27FC236}">
                    <a16:creationId xmlns:a16="http://schemas.microsoft.com/office/drawing/2014/main" id="{BD96AD37-595B-4C9A-354E-EE60D1232CF0}"/>
                  </a:ext>
                </a:extLst>
              </p:cNvPr>
              <p:cNvSpPr/>
              <p:nvPr/>
            </p:nvSpPr>
            <p:spPr>
              <a:xfrm>
                <a:off x="6105132" y="5679132"/>
                <a:ext cx="304800" cy="19050"/>
              </a:xfrm>
              <a:custGeom>
                <a:avLst/>
                <a:gdLst>
                  <a:gd name="connsiteX0" fmla="*/ 0 w 304800"/>
                  <a:gd name="connsiteY0" fmla="*/ 0 h 19050"/>
                  <a:gd name="connsiteX1" fmla="*/ 304800 w 304800"/>
                  <a:gd name="connsiteY1" fmla="*/ 0 h 19050"/>
                  <a:gd name="connsiteX2" fmla="*/ 304800 w 304800"/>
                  <a:gd name="connsiteY2" fmla="*/ 19050 h 19050"/>
                  <a:gd name="connsiteX3" fmla="*/ 0 w 304800"/>
                  <a:gd name="connsiteY3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800" h="19050">
                    <a:moveTo>
                      <a:pt x="0" y="0"/>
                    </a:moveTo>
                    <a:lnTo>
                      <a:pt x="304800" y="0"/>
                    </a:lnTo>
                    <a:lnTo>
                      <a:pt x="304800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38" name="Forma Livre: Forma 37">
                <a:extLst>
                  <a:ext uri="{FF2B5EF4-FFF2-40B4-BE49-F238E27FC236}">
                    <a16:creationId xmlns:a16="http://schemas.microsoft.com/office/drawing/2014/main" id="{1024AB93-2D2A-0E22-55CD-01675E0326EF}"/>
                  </a:ext>
                </a:extLst>
              </p:cNvPr>
              <p:cNvSpPr/>
              <p:nvPr/>
            </p:nvSpPr>
            <p:spPr>
              <a:xfrm>
                <a:off x="6105132" y="5736282"/>
                <a:ext cx="304800" cy="19050"/>
              </a:xfrm>
              <a:custGeom>
                <a:avLst/>
                <a:gdLst>
                  <a:gd name="connsiteX0" fmla="*/ 0 w 304800"/>
                  <a:gd name="connsiteY0" fmla="*/ 0 h 19050"/>
                  <a:gd name="connsiteX1" fmla="*/ 304800 w 304800"/>
                  <a:gd name="connsiteY1" fmla="*/ 0 h 19050"/>
                  <a:gd name="connsiteX2" fmla="*/ 304800 w 304800"/>
                  <a:gd name="connsiteY2" fmla="*/ 19050 h 19050"/>
                  <a:gd name="connsiteX3" fmla="*/ 0 w 304800"/>
                  <a:gd name="connsiteY3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800" h="19050">
                    <a:moveTo>
                      <a:pt x="0" y="0"/>
                    </a:moveTo>
                    <a:lnTo>
                      <a:pt x="304800" y="0"/>
                    </a:lnTo>
                    <a:lnTo>
                      <a:pt x="304800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39" name="Forma Livre: Forma 38">
                <a:extLst>
                  <a:ext uri="{FF2B5EF4-FFF2-40B4-BE49-F238E27FC236}">
                    <a16:creationId xmlns:a16="http://schemas.microsoft.com/office/drawing/2014/main" id="{E69F1144-B2A0-5057-22DA-7A4877BA31BD}"/>
                  </a:ext>
                </a:extLst>
              </p:cNvPr>
              <p:cNvSpPr/>
              <p:nvPr/>
            </p:nvSpPr>
            <p:spPr>
              <a:xfrm>
                <a:off x="6105132" y="5793432"/>
                <a:ext cx="304800" cy="19050"/>
              </a:xfrm>
              <a:custGeom>
                <a:avLst/>
                <a:gdLst>
                  <a:gd name="connsiteX0" fmla="*/ 0 w 304800"/>
                  <a:gd name="connsiteY0" fmla="*/ 0 h 19050"/>
                  <a:gd name="connsiteX1" fmla="*/ 304800 w 304800"/>
                  <a:gd name="connsiteY1" fmla="*/ 0 h 19050"/>
                  <a:gd name="connsiteX2" fmla="*/ 304800 w 304800"/>
                  <a:gd name="connsiteY2" fmla="*/ 19050 h 19050"/>
                  <a:gd name="connsiteX3" fmla="*/ 0 w 304800"/>
                  <a:gd name="connsiteY3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800" h="19050">
                    <a:moveTo>
                      <a:pt x="0" y="0"/>
                    </a:moveTo>
                    <a:lnTo>
                      <a:pt x="304800" y="0"/>
                    </a:lnTo>
                    <a:lnTo>
                      <a:pt x="304800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40" name="Forma Livre: Forma 39">
                <a:extLst>
                  <a:ext uri="{FF2B5EF4-FFF2-40B4-BE49-F238E27FC236}">
                    <a16:creationId xmlns:a16="http://schemas.microsoft.com/office/drawing/2014/main" id="{CD9225C6-41E1-F59A-BB2F-46B45E812A2E}"/>
                  </a:ext>
                </a:extLst>
              </p:cNvPr>
              <p:cNvSpPr/>
              <p:nvPr/>
            </p:nvSpPr>
            <p:spPr>
              <a:xfrm>
                <a:off x="6105132" y="5850582"/>
                <a:ext cx="304800" cy="19050"/>
              </a:xfrm>
              <a:custGeom>
                <a:avLst/>
                <a:gdLst>
                  <a:gd name="connsiteX0" fmla="*/ 0 w 304800"/>
                  <a:gd name="connsiteY0" fmla="*/ 0 h 19050"/>
                  <a:gd name="connsiteX1" fmla="*/ 304800 w 304800"/>
                  <a:gd name="connsiteY1" fmla="*/ 0 h 19050"/>
                  <a:gd name="connsiteX2" fmla="*/ 304800 w 304800"/>
                  <a:gd name="connsiteY2" fmla="*/ 19050 h 19050"/>
                  <a:gd name="connsiteX3" fmla="*/ 0 w 304800"/>
                  <a:gd name="connsiteY3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800" h="19050">
                    <a:moveTo>
                      <a:pt x="0" y="0"/>
                    </a:moveTo>
                    <a:lnTo>
                      <a:pt x="304800" y="0"/>
                    </a:lnTo>
                    <a:lnTo>
                      <a:pt x="304800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41" name="Forma Livre: Forma 40">
                <a:extLst>
                  <a:ext uri="{FF2B5EF4-FFF2-40B4-BE49-F238E27FC236}">
                    <a16:creationId xmlns:a16="http://schemas.microsoft.com/office/drawing/2014/main" id="{FBDB4F52-6C66-09DB-AA03-6E84E3FBD375}"/>
                  </a:ext>
                </a:extLst>
              </p:cNvPr>
              <p:cNvSpPr/>
              <p:nvPr/>
            </p:nvSpPr>
            <p:spPr>
              <a:xfrm>
                <a:off x="6231500" y="5893601"/>
                <a:ext cx="140331" cy="55188"/>
              </a:xfrm>
              <a:custGeom>
                <a:avLst/>
                <a:gdLst>
                  <a:gd name="connsiteX0" fmla="*/ 106175 w 140331"/>
                  <a:gd name="connsiteY0" fmla="*/ 23656 h 55188"/>
                  <a:gd name="connsiteX1" fmla="*/ 79238 w 140331"/>
                  <a:gd name="connsiteY1" fmla="*/ 23656 h 55188"/>
                  <a:gd name="connsiteX2" fmla="*/ 66856 w 140331"/>
                  <a:gd name="connsiteY2" fmla="*/ 36038 h 55188"/>
                  <a:gd name="connsiteX3" fmla="*/ 59293 w 140331"/>
                  <a:gd name="connsiteY3" fmla="*/ 11940 h 55188"/>
                  <a:gd name="connsiteX4" fmla="*/ 58722 w 140331"/>
                  <a:gd name="connsiteY4" fmla="*/ 10540 h 55188"/>
                  <a:gd name="connsiteX5" fmla="*/ 33166 w 140331"/>
                  <a:gd name="connsiteY5" fmla="*/ 2012 h 55188"/>
                  <a:gd name="connsiteX6" fmla="*/ 30261 w 140331"/>
                  <a:gd name="connsiteY6" fmla="*/ 3806 h 55188"/>
                  <a:gd name="connsiteX7" fmla="*/ 28985 w 140331"/>
                  <a:gd name="connsiteY7" fmla="*/ 4958 h 55188"/>
                  <a:gd name="connsiteX8" fmla="*/ 0 w 140331"/>
                  <a:gd name="connsiteY8" fmla="*/ 36229 h 55188"/>
                  <a:gd name="connsiteX9" fmla="*/ 13964 w 140331"/>
                  <a:gd name="connsiteY9" fmla="*/ 49183 h 55188"/>
                  <a:gd name="connsiteX10" fmla="*/ 41586 w 140331"/>
                  <a:gd name="connsiteY10" fmla="*/ 19341 h 55188"/>
                  <a:gd name="connsiteX11" fmla="*/ 49092 w 140331"/>
                  <a:gd name="connsiteY11" fmla="*/ 43268 h 55188"/>
                  <a:gd name="connsiteX12" fmla="*/ 49663 w 140331"/>
                  <a:gd name="connsiteY12" fmla="*/ 44678 h 55188"/>
                  <a:gd name="connsiteX13" fmla="*/ 75234 w 140331"/>
                  <a:gd name="connsiteY13" fmla="*/ 53161 h 55188"/>
                  <a:gd name="connsiteX14" fmla="*/ 80143 w 140331"/>
                  <a:gd name="connsiteY14" fmla="*/ 49621 h 55188"/>
                  <a:gd name="connsiteX15" fmla="*/ 92707 w 140331"/>
                  <a:gd name="connsiteY15" fmla="*/ 37124 h 55188"/>
                  <a:gd name="connsiteX16" fmla="*/ 102232 w 140331"/>
                  <a:gd name="connsiteY16" fmla="*/ 46649 h 55188"/>
                  <a:gd name="connsiteX17" fmla="*/ 115700 w 140331"/>
                  <a:gd name="connsiteY17" fmla="*/ 52231 h 55188"/>
                  <a:gd name="connsiteX18" fmla="*/ 140332 w 140331"/>
                  <a:gd name="connsiteY18" fmla="*/ 52231 h 55188"/>
                  <a:gd name="connsiteX19" fmla="*/ 140332 w 140331"/>
                  <a:gd name="connsiteY19" fmla="*/ 33181 h 55188"/>
                  <a:gd name="connsiteX20" fmla="*/ 115700 w 140331"/>
                  <a:gd name="connsiteY20" fmla="*/ 33181 h 55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0331" h="55188">
                    <a:moveTo>
                      <a:pt x="106175" y="23656"/>
                    </a:moveTo>
                    <a:cubicBezTo>
                      <a:pt x="98736" y="16219"/>
                      <a:pt x="86678" y="16219"/>
                      <a:pt x="79238" y="23656"/>
                    </a:cubicBezTo>
                    <a:lnTo>
                      <a:pt x="66856" y="36038"/>
                    </a:lnTo>
                    <a:lnTo>
                      <a:pt x="59293" y="11940"/>
                    </a:lnTo>
                    <a:cubicBezTo>
                      <a:pt x="59141" y="11459"/>
                      <a:pt x="58949" y="10991"/>
                      <a:pt x="58722" y="10540"/>
                    </a:cubicBezTo>
                    <a:cubicBezTo>
                      <a:pt x="54019" y="1128"/>
                      <a:pt x="42578" y="-2689"/>
                      <a:pt x="33166" y="2012"/>
                    </a:cubicBezTo>
                    <a:cubicBezTo>
                      <a:pt x="32146" y="2522"/>
                      <a:pt x="31173" y="3122"/>
                      <a:pt x="30261" y="3806"/>
                    </a:cubicBezTo>
                    <a:cubicBezTo>
                      <a:pt x="29805" y="4154"/>
                      <a:pt x="29378" y="4540"/>
                      <a:pt x="28985" y="4958"/>
                    </a:cubicBezTo>
                    <a:lnTo>
                      <a:pt x="0" y="36229"/>
                    </a:lnTo>
                    <a:lnTo>
                      <a:pt x="13964" y="49183"/>
                    </a:lnTo>
                    <a:lnTo>
                      <a:pt x="41586" y="19341"/>
                    </a:lnTo>
                    <a:lnTo>
                      <a:pt x="49092" y="43268"/>
                    </a:lnTo>
                    <a:cubicBezTo>
                      <a:pt x="49246" y="43752"/>
                      <a:pt x="49437" y="44223"/>
                      <a:pt x="49663" y="44678"/>
                    </a:cubicBezTo>
                    <a:cubicBezTo>
                      <a:pt x="54382" y="54081"/>
                      <a:pt x="65830" y="57879"/>
                      <a:pt x="75234" y="53161"/>
                    </a:cubicBezTo>
                    <a:cubicBezTo>
                      <a:pt x="77049" y="52250"/>
                      <a:pt x="78706" y="51055"/>
                      <a:pt x="80143" y="49621"/>
                    </a:cubicBezTo>
                    <a:lnTo>
                      <a:pt x="92707" y="37124"/>
                    </a:lnTo>
                    <a:lnTo>
                      <a:pt x="102232" y="46649"/>
                    </a:lnTo>
                    <a:cubicBezTo>
                      <a:pt x="105795" y="50235"/>
                      <a:pt x="110645" y="52244"/>
                      <a:pt x="115700" y="52231"/>
                    </a:cubicBezTo>
                    <a:lnTo>
                      <a:pt x="140332" y="52231"/>
                    </a:lnTo>
                    <a:lnTo>
                      <a:pt x="140332" y="33181"/>
                    </a:lnTo>
                    <a:lnTo>
                      <a:pt x="115700" y="331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42" name="Forma Livre: Forma 41">
                <a:extLst>
                  <a:ext uri="{FF2B5EF4-FFF2-40B4-BE49-F238E27FC236}">
                    <a16:creationId xmlns:a16="http://schemas.microsoft.com/office/drawing/2014/main" id="{3A3613DA-A789-9A3B-A855-41C00A1E969B}"/>
                  </a:ext>
                </a:extLst>
              </p:cNvPr>
              <p:cNvSpPr/>
              <p:nvPr/>
            </p:nvSpPr>
            <p:spPr>
              <a:xfrm>
                <a:off x="6390882" y="5926782"/>
                <a:ext cx="19050" cy="19050"/>
              </a:xfrm>
              <a:custGeom>
                <a:avLst/>
                <a:gdLst>
                  <a:gd name="connsiteX0" fmla="*/ 0 w 19050"/>
                  <a:gd name="connsiteY0" fmla="*/ 0 h 19050"/>
                  <a:gd name="connsiteX1" fmla="*/ 19050 w 19050"/>
                  <a:gd name="connsiteY1" fmla="*/ 0 h 19050"/>
                  <a:gd name="connsiteX2" fmla="*/ 19050 w 19050"/>
                  <a:gd name="connsiteY2" fmla="*/ 19050 h 19050"/>
                  <a:gd name="connsiteX3" fmla="*/ 0 w 19050"/>
                  <a:gd name="connsiteY3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050" h="1905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43" name="Forma Livre: Forma 42">
                <a:extLst>
                  <a:ext uri="{FF2B5EF4-FFF2-40B4-BE49-F238E27FC236}">
                    <a16:creationId xmlns:a16="http://schemas.microsoft.com/office/drawing/2014/main" id="{283E5B7E-9458-2DB2-092F-24F0ECD7D0CD}"/>
                  </a:ext>
                </a:extLst>
              </p:cNvPr>
              <p:cNvSpPr/>
              <p:nvPr/>
            </p:nvSpPr>
            <p:spPr>
              <a:xfrm>
                <a:off x="6486131" y="5469582"/>
                <a:ext cx="114300" cy="496733"/>
              </a:xfrm>
              <a:custGeom>
                <a:avLst/>
                <a:gdLst>
                  <a:gd name="connsiteX0" fmla="*/ 95250 w 114300"/>
                  <a:gd name="connsiteY0" fmla="*/ 76200 h 496733"/>
                  <a:gd name="connsiteX1" fmla="*/ 76200 w 114300"/>
                  <a:gd name="connsiteY1" fmla="*/ 76200 h 496733"/>
                  <a:gd name="connsiteX2" fmla="*/ 76200 w 114300"/>
                  <a:gd name="connsiteY2" fmla="*/ 28575 h 496733"/>
                  <a:gd name="connsiteX3" fmla="*/ 47625 w 114300"/>
                  <a:gd name="connsiteY3" fmla="*/ 0 h 496733"/>
                  <a:gd name="connsiteX4" fmla="*/ 28575 w 114300"/>
                  <a:gd name="connsiteY4" fmla="*/ 0 h 496733"/>
                  <a:gd name="connsiteX5" fmla="*/ 0 w 114300"/>
                  <a:gd name="connsiteY5" fmla="*/ 28575 h 496733"/>
                  <a:gd name="connsiteX6" fmla="*/ 0 w 114300"/>
                  <a:gd name="connsiteY6" fmla="*/ 428625 h 496733"/>
                  <a:gd name="connsiteX7" fmla="*/ 572 w 114300"/>
                  <a:gd name="connsiteY7" fmla="*/ 431959 h 496733"/>
                  <a:gd name="connsiteX8" fmla="*/ 20288 w 114300"/>
                  <a:gd name="connsiteY8" fmla="*/ 484346 h 496733"/>
                  <a:gd name="connsiteX9" fmla="*/ 44721 w 114300"/>
                  <a:gd name="connsiteY9" fmla="*/ 495537 h 496733"/>
                  <a:gd name="connsiteX10" fmla="*/ 55912 w 114300"/>
                  <a:gd name="connsiteY10" fmla="*/ 484346 h 496733"/>
                  <a:gd name="connsiteX11" fmla="*/ 75629 w 114300"/>
                  <a:gd name="connsiteY11" fmla="*/ 431959 h 496733"/>
                  <a:gd name="connsiteX12" fmla="*/ 76200 w 114300"/>
                  <a:gd name="connsiteY12" fmla="*/ 428625 h 496733"/>
                  <a:gd name="connsiteX13" fmla="*/ 76200 w 114300"/>
                  <a:gd name="connsiteY13" fmla="*/ 95250 h 496733"/>
                  <a:gd name="connsiteX14" fmla="*/ 95250 w 114300"/>
                  <a:gd name="connsiteY14" fmla="*/ 95250 h 496733"/>
                  <a:gd name="connsiteX15" fmla="*/ 95250 w 114300"/>
                  <a:gd name="connsiteY15" fmla="*/ 219075 h 496733"/>
                  <a:gd name="connsiteX16" fmla="*/ 114300 w 114300"/>
                  <a:gd name="connsiteY16" fmla="*/ 219075 h 496733"/>
                  <a:gd name="connsiteX17" fmla="*/ 114300 w 114300"/>
                  <a:gd name="connsiteY17" fmla="*/ 95250 h 496733"/>
                  <a:gd name="connsiteX18" fmla="*/ 95250 w 114300"/>
                  <a:gd name="connsiteY18" fmla="*/ 76200 h 496733"/>
                  <a:gd name="connsiteX19" fmla="*/ 38100 w 114300"/>
                  <a:gd name="connsiteY19" fmla="*/ 477679 h 496733"/>
                  <a:gd name="connsiteX20" fmla="*/ 23241 w 114300"/>
                  <a:gd name="connsiteY20" fmla="*/ 438150 h 496733"/>
                  <a:gd name="connsiteX21" fmla="*/ 52959 w 114300"/>
                  <a:gd name="connsiteY21" fmla="*/ 438150 h 496733"/>
                  <a:gd name="connsiteX22" fmla="*/ 57150 w 114300"/>
                  <a:gd name="connsiteY22" fmla="*/ 419100 h 496733"/>
                  <a:gd name="connsiteX23" fmla="*/ 19050 w 114300"/>
                  <a:gd name="connsiteY23" fmla="*/ 419100 h 496733"/>
                  <a:gd name="connsiteX24" fmla="*/ 19050 w 114300"/>
                  <a:gd name="connsiteY24" fmla="*/ 133350 h 496733"/>
                  <a:gd name="connsiteX25" fmla="*/ 57150 w 114300"/>
                  <a:gd name="connsiteY25" fmla="*/ 133350 h 496733"/>
                  <a:gd name="connsiteX26" fmla="*/ 57150 w 114300"/>
                  <a:gd name="connsiteY26" fmla="*/ 114300 h 496733"/>
                  <a:gd name="connsiteX27" fmla="*/ 19050 w 114300"/>
                  <a:gd name="connsiteY27" fmla="*/ 114300 h 496733"/>
                  <a:gd name="connsiteX28" fmla="*/ 19050 w 114300"/>
                  <a:gd name="connsiteY28" fmla="*/ 95250 h 496733"/>
                  <a:gd name="connsiteX29" fmla="*/ 57150 w 114300"/>
                  <a:gd name="connsiteY29" fmla="*/ 95250 h 496733"/>
                  <a:gd name="connsiteX30" fmla="*/ 57150 w 114300"/>
                  <a:gd name="connsiteY30" fmla="*/ 76200 h 496733"/>
                  <a:gd name="connsiteX31" fmla="*/ 19050 w 114300"/>
                  <a:gd name="connsiteY31" fmla="*/ 76200 h 496733"/>
                  <a:gd name="connsiteX32" fmla="*/ 19050 w 114300"/>
                  <a:gd name="connsiteY32" fmla="*/ 28575 h 496733"/>
                  <a:gd name="connsiteX33" fmla="*/ 28575 w 114300"/>
                  <a:gd name="connsiteY33" fmla="*/ 19050 h 496733"/>
                  <a:gd name="connsiteX34" fmla="*/ 47625 w 114300"/>
                  <a:gd name="connsiteY34" fmla="*/ 19050 h 496733"/>
                  <a:gd name="connsiteX35" fmla="*/ 57150 w 114300"/>
                  <a:gd name="connsiteY35" fmla="*/ 28575 h 496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14300" h="496733">
                    <a:moveTo>
                      <a:pt x="95250" y="76200"/>
                    </a:moveTo>
                    <a:lnTo>
                      <a:pt x="76200" y="76200"/>
                    </a:lnTo>
                    <a:lnTo>
                      <a:pt x="76200" y="28575"/>
                    </a:lnTo>
                    <a:cubicBezTo>
                      <a:pt x="76153" y="12813"/>
                      <a:pt x="63387" y="47"/>
                      <a:pt x="47625" y="0"/>
                    </a:cubicBezTo>
                    <a:lnTo>
                      <a:pt x="28575" y="0"/>
                    </a:lnTo>
                    <a:cubicBezTo>
                      <a:pt x="12813" y="47"/>
                      <a:pt x="47" y="12813"/>
                      <a:pt x="0" y="28575"/>
                    </a:cubicBezTo>
                    <a:lnTo>
                      <a:pt x="0" y="428625"/>
                    </a:lnTo>
                    <a:cubicBezTo>
                      <a:pt x="-4" y="429761"/>
                      <a:pt x="190" y="430889"/>
                      <a:pt x="572" y="431959"/>
                    </a:cubicBezTo>
                    <a:lnTo>
                      <a:pt x="20288" y="484346"/>
                    </a:lnTo>
                    <a:cubicBezTo>
                      <a:pt x="23945" y="494184"/>
                      <a:pt x="34883" y="499194"/>
                      <a:pt x="44721" y="495537"/>
                    </a:cubicBezTo>
                    <a:cubicBezTo>
                      <a:pt x="49901" y="493612"/>
                      <a:pt x="53986" y="489527"/>
                      <a:pt x="55912" y="484346"/>
                    </a:cubicBezTo>
                    <a:lnTo>
                      <a:pt x="75629" y="431959"/>
                    </a:lnTo>
                    <a:cubicBezTo>
                      <a:pt x="76010" y="430889"/>
                      <a:pt x="76204" y="429761"/>
                      <a:pt x="76200" y="428625"/>
                    </a:cubicBezTo>
                    <a:lnTo>
                      <a:pt x="76200" y="95250"/>
                    </a:lnTo>
                    <a:lnTo>
                      <a:pt x="95250" y="95250"/>
                    </a:lnTo>
                    <a:lnTo>
                      <a:pt x="95250" y="219075"/>
                    </a:lnTo>
                    <a:lnTo>
                      <a:pt x="114300" y="219075"/>
                    </a:lnTo>
                    <a:lnTo>
                      <a:pt x="114300" y="95250"/>
                    </a:lnTo>
                    <a:cubicBezTo>
                      <a:pt x="114269" y="84742"/>
                      <a:pt x="105758" y="76231"/>
                      <a:pt x="95250" y="76200"/>
                    </a:cubicBezTo>
                    <a:close/>
                    <a:moveTo>
                      <a:pt x="38100" y="477679"/>
                    </a:moveTo>
                    <a:lnTo>
                      <a:pt x="23241" y="438150"/>
                    </a:lnTo>
                    <a:lnTo>
                      <a:pt x="52959" y="438150"/>
                    </a:lnTo>
                    <a:close/>
                    <a:moveTo>
                      <a:pt x="57150" y="419100"/>
                    </a:moveTo>
                    <a:lnTo>
                      <a:pt x="19050" y="419100"/>
                    </a:lnTo>
                    <a:lnTo>
                      <a:pt x="19050" y="133350"/>
                    </a:lnTo>
                    <a:lnTo>
                      <a:pt x="57150" y="133350"/>
                    </a:lnTo>
                    <a:close/>
                    <a:moveTo>
                      <a:pt x="57150" y="114300"/>
                    </a:moveTo>
                    <a:lnTo>
                      <a:pt x="19050" y="114300"/>
                    </a:lnTo>
                    <a:lnTo>
                      <a:pt x="19050" y="95250"/>
                    </a:lnTo>
                    <a:lnTo>
                      <a:pt x="57150" y="95250"/>
                    </a:lnTo>
                    <a:close/>
                    <a:moveTo>
                      <a:pt x="57150" y="76200"/>
                    </a:moveTo>
                    <a:lnTo>
                      <a:pt x="19050" y="76200"/>
                    </a:lnTo>
                    <a:lnTo>
                      <a:pt x="19050" y="28575"/>
                    </a:lnTo>
                    <a:cubicBezTo>
                      <a:pt x="19050" y="23314"/>
                      <a:pt x="23314" y="19050"/>
                      <a:pt x="28575" y="19050"/>
                    </a:cubicBezTo>
                    <a:lnTo>
                      <a:pt x="47625" y="19050"/>
                    </a:lnTo>
                    <a:cubicBezTo>
                      <a:pt x="52886" y="19050"/>
                      <a:pt x="57150" y="23314"/>
                      <a:pt x="57150" y="285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</p:grpSp>
      </p:grpSp>
      <p:sp>
        <p:nvSpPr>
          <p:cNvPr id="48" name="Retângulo: Cantos Diagonais Arredondados 47">
            <a:extLst>
              <a:ext uri="{FF2B5EF4-FFF2-40B4-BE49-F238E27FC236}">
                <a16:creationId xmlns:a16="http://schemas.microsoft.com/office/drawing/2014/main" id="{7B65CC5F-8592-D811-B65B-123B6484C029}"/>
              </a:ext>
            </a:extLst>
          </p:cNvPr>
          <p:cNvSpPr/>
          <p:nvPr/>
        </p:nvSpPr>
        <p:spPr>
          <a:xfrm rot="10800000">
            <a:off x="1358711" y="1608056"/>
            <a:ext cx="3583958" cy="64606"/>
          </a:xfrm>
          <a:prstGeom prst="round2DiagRect">
            <a:avLst/>
          </a:prstGeom>
          <a:solidFill>
            <a:srgbClr val="3656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2501248-C6C3-F51C-A032-A854E44C9022}"/>
              </a:ext>
            </a:extLst>
          </p:cNvPr>
          <p:cNvSpPr txBox="1"/>
          <p:nvPr/>
        </p:nvSpPr>
        <p:spPr>
          <a:xfrm>
            <a:off x="1414699" y="206040"/>
            <a:ext cx="3663608" cy="109412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defPPr>
              <a:defRPr lang="pt-BR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10000" b="1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600" noProof="0" dirty="0">
                <a:solidFill>
                  <a:srgbClr val="36566B"/>
                </a:solidFill>
                <a:latin typeface="Neue Haas Grotesk Text Pro" panose="020B0504020202020204" pitchFamily="34" charset="0"/>
              </a:rPr>
              <a:t>Propósitos</a:t>
            </a:r>
            <a:endParaRPr lang="pt-BR" sz="4800" noProof="0" dirty="0">
              <a:ln w="28575">
                <a:solidFill>
                  <a:srgbClr val="36566B"/>
                </a:solidFill>
              </a:ln>
              <a:noFill/>
              <a:latin typeface="Neue Haas Grotesk Text Pro" panose="020B05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957BE85-FA03-2E0E-2702-2851D307A411}"/>
              </a:ext>
            </a:extLst>
          </p:cNvPr>
          <p:cNvSpPr txBox="1"/>
          <p:nvPr/>
        </p:nvSpPr>
        <p:spPr>
          <a:xfrm>
            <a:off x="4903943" y="2102137"/>
            <a:ext cx="6711657" cy="1632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pt-BR" sz="2800" b="1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Maior Proteção ao Consumidor</a:t>
            </a:r>
            <a:r>
              <a:rPr lang="pt-BR" sz="24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pt-BR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lei busca oferecer maior proteção aos consumidores, garantindo transparência e segurança nos contratos de seguro.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E587DC9-3698-EE0B-01D6-51912A781EA0}"/>
              </a:ext>
            </a:extLst>
          </p:cNvPr>
          <p:cNvSpPr txBox="1"/>
          <p:nvPr/>
        </p:nvSpPr>
        <p:spPr>
          <a:xfrm>
            <a:off x="4352688" y="4289562"/>
            <a:ext cx="7395070" cy="1961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pt-BR" sz="2800" b="1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Equilíbrio entre Segurados e Seguradoras</a:t>
            </a:r>
            <a:endParaRPr lang="pt-BR" sz="2800" kern="100" noProof="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pt-BR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nova legislação promove um equilíbrio maior entre os interesses dos segurados e das seguradoras, estabelecendo limites para o cancelamento unilateral de contratos e exigindo clareza nas exclusões de cobertura.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5DDC5936-38D3-A3D8-13CE-772D50F0A43E}"/>
              </a:ext>
            </a:extLst>
          </p:cNvPr>
          <p:cNvSpPr/>
          <p:nvPr/>
        </p:nvSpPr>
        <p:spPr>
          <a:xfrm>
            <a:off x="9925549" y="-856487"/>
            <a:ext cx="2569560" cy="1961947"/>
          </a:xfrm>
          <a:prstGeom prst="roundRect">
            <a:avLst>
              <a:gd name="adj" fmla="val 3701"/>
            </a:avLst>
          </a:prstGeom>
          <a:solidFill>
            <a:srgbClr val="1D4F87"/>
          </a:solidFill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5A16D66-87BE-1893-AD9B-9086CFB7A7AF}"/>
              </a:ext>
            </a:extLst>
          </p:cNvPr>
          <p:cNvSpPr/>
          <p:nvPr/>
        </p:nvSpPr>
        <p:spPr>
          <a:xfrm>
            <a:off x="9673544" y="375617"/>
            <a:ext cx="1237363" cy="1037217"/>
          </a:xfrm>
          <a:prstGeom prst="roundRect">
            <a:avLst>
              <a:gd name="adj" fmla="val 3701"/>
            </a:avLst>
          </a:prstGeom>
          <a:noFill/>
          <a:ln w="76200">
            <a:solidFill>
              <a:srgbClr val="F3F4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7973357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1041A-D78E-013E-15F2-1301F0DB2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16104E35-3110-6BC7-EA80-5FB488BAB8F3}"/>
              </a:ext>
            </a:extLst>
          </p:cNvPr>
          <p:cNvGrpSpPr/>
          <p:nvPr/>
        </p:nvGrpSpPr>
        <p:grpSpPr>
          <a:xfrm>
            <a:off x="9281331" y="0"/>
            <a:ext cx="2821333" cy="6858000"/>
            <a:chOff x="9193095" y="0"/>
            <a:chExt cx="2821333" cy="6858000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C451AF5D-D11A-AF07-EC69-07F6E605C09B}"/>
                </a:ext>
              </a:extLst>
            </p:cNvPr>
            <p:cNvSpPr/>
            <p:nvPr/>
          </p:nvSpPr>
          <p:spPr>
            <a:xfrm>
              <a:off x="9193095" y="0"/>
              <a:ext cx="2821333" cy="6858000"/>
            </a:xfrm>
            <a:prstGeom prst="rect">
              <a:avLst/>
            </a:prstGeom>
            <a:solidFill>
              <a:srgbClr val="F1EFEC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5" name="Subtítulo 2">
              <a:extLst>
                <a:ext uri="{FF2B5EF4-FFF2-40B4-BE49-F238E27FC236}">
                  <a16:creationId xmlns:a16="http://schemas.microsoft.com/office/drawing/2014/main" id="{70A1C177-1926-C2BE-A40B-52F73AC86C20}"/>
                </a:ext>
              </a:extLst>
            </p:cNvPr>
            <p:cNvSpPr txBox="1">
              <a:spLocks/>
            </p:cNvSpPr>
            <p:nvPr/>
          </p:nvSpPr>
          <p:spPr>
            <a:xfrm>
              <a:off x="9375872" y="1497547"/>
              <a:ext cx="2585130" cy="48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12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Font typeface="Neue Haas Grotesk Text Pro" panose="020B05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Font typeface="Neue Haas Grotesk Text Pro" panose="020B05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2400" b="1" kern="100" noProof="0" dirty="0"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Regulamentação Complementar: </a:t>
              </a:r>
            </a:p>
            <a:p>
              <a:r>
                <a:rPr lang="pt-BR" sz="2050" kern="100" noProof="0" dirty="0"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A Susep já apresentou consultas públicas de </a:t>
              </a:r>
              <a:r>
                <a:rPr lang="pt-BR" sz="2050" kern="100" noProof="0" dirty="0">
                  <a:latin typeface="Aptos" panose="020B0004020202020204" pitchFamily="34" charset="0"/>
                  <a:cs typeface="Times New Roman" panose="02020603050405020304" pitchFamily="18" charset="0"/>
                </a:rPr>
                <a:t>normativos (Resoluções)  para regulamentar as novas regras da lei, complementando e dando aplicabilidade a estas regras.</a:t>
              </a:r>
            </a:p>
          </p:txBody>
        </p: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F7C3951B-E1D8-A81D-B3A8-7CE5DC0A1B00}"/>
                </a:ext>
              </a:extLst>
            </p:cNvPr>
            <p:cNvGrpSpPr/>
            <p:nvPr/>
          </p:nvGrpSpPr>
          <p:grpSpPr>
            <a:xfrm>
              <a:off x="10185511" y="410225"/>
              <a:ext cx="1084469" cy="922891"/>
              <a:chOff x="9911191" y="598176"/>
              <a:chExt cx="777733" cy="677485"/>
            </a:xfrm>
          </p:grpSpPr>
          <p:sp>
            <p:nvSpPr>
              <p:cNvPr id="21" name="Forma Livre: Forma 20">
                <a:extLst>
                  <a:ext uri="{FF2B5EF4-FFF2-40B4-BE49-F238E27FC236}">
                    <a16:creationId xmlns:a16="http://schemas.microsoft.com/office/drawing/2014/main" id="{FB0740F9-8110-83AE-1FBB-D9131C2FF625}"/>
                  </a:ext>
                </a:extLst>
              </p:cNvPr>
              <p:cNvSpPr/>
              <p:nvPr/>
            </p:nvSpPr>
            <p:spPr>
              <a:xfrm>
                <a:off x="9911191" y="598176"/>
                <a:ext cx="501563" cy="582142"/>
              </a:xfrm>
              <a:custGeom>
                <a:avLst/>
                <a:gdLst>
                  <a:gd name="connsiteX0" fmla="*/ 438767 w 519283"/>
                  <a:gd name="connsiteY0" fmla="*/ 339883 h 568630"/>
                  <a:gd name="connsiteX1" fmla="*/ 469872 w 519283"/>
                  <a:gd name="connsiteY1" fmla="*/ 305355 h 568630"/>
                  <a:gd name="connsiteX2" fmla="*/ 473444 w 519283"/>
                  <a:gd name="connsiteY2" fmla="*/ 304760 h 568630"/>
                  <a:gd name="connsiteX3" fmla="*/ 519283 w 519283"/>
                  <a:gd name="connsiteY3" fmla="*/ 295086 h 568630"/>
                  <a:gd name="connsiteX4" fmla="*/ 349624 w 519283"/>
                  <a:gd name="connsiteY4" fmla="*/ 9041 h 568630"/>
                  <a:gd name="connsiteX5" fmla="*/ 333699 w 519283"/>
                  <a:gd name="connsiteY5" fmla="*/ 0 h 568630"/>
                  <a:gd name="connsiteX6" fmla="*/ 317774 w 519283"/>
                  <a:gd name="connsiteY6" fmla="*/ 9041 h 568630"/>
                  <a:gd name="connsiteX7" fmla="*/ 2554 w 519283"/>
                  <a:gd name="connsiteY7" fmla="*/ 540650 h 568630"/>
                  <a:gd name="connsiteX8" fmla="*/ 2442 w 519283"/>
                  <a:gd name="connsiteY8" fmla="*/ 559254 h 568630"/>
                  <a:gd name="connsiteX9" fmla="*/ 18478 w 519283"/>
                  <a:gd name="connsiteY9" fmla="*/ 568630 h 568630"/>
                  <a:gd name="connsiteX10" fmla="*/ 498453 w 519283"/>
                  <a:gd name="connsiteY10" fmla="*/ 568630 h 568630"/>
                  <a:gd name="connsiteX11" fmla="*/ 472556 w 519283"/>
                  <a:gd name="connsiteY11" fmla="*/ 520857 h 568630"/>
                  <a:gd name="connsiteX12" fmla="*/ 438772 w 519283"/>
                  <a:gd name="connsiteY12" fmla="*/ 339882 h 568630"/>
                  <a:gd name="connsiteX13" fmla="*/ 333697 w 519283"/>
                  <a:gd name="connsiteY13" fmla="*/ 506866 h 568630"/>
                  <a:gd name="connsiteX14" fmla="*/ 310890 w 519283"/>
                  <a:gd name="connsiteY14" fmla="*/ 491648 h 568630"/>
                  <a:gd name="connsiteX15" fmla="*/ 316247 w 519283"/>
                  <a:gd name="connsiteY15" fmla="*/ 464710 h 568630"/>
                  <a:gd name="connsiteX16" fmla="*/ 343185 w 519283"/>
                  <a:gd name="connsiteY16" fmla="*/ 459353 h 568630"/>
                  <a:gd name="connsiteX17" fmla="*/ 358403 w 519283"/>
                  <a:gd name="connsiteY17" fmla="*/ 482160 h 568630"/>
                  <a:gd name="connsiteX18" fmla="*/ 351185 w 519283"/>
                  <a:gd name="connsiteY18" fmla="*/ 499647 h 568630"/>
                  <a:gd name="connsiteX19" fmla="*/ 333698 w 519283"/>
                  <a:gd name="connsiteY19" fmla="*/ 506902 h 568630"/>
                  <a:gd name="connsiteX20" fmla="*/ 354682 w 519283"/>
                  <a:gd name="connsiteY20" fmla="*/ 406854 h 568630"/>
                  <a:gd name="connsiteX21" fmla="*/ 333771 w 519283"/>
                  <a:gd name="connsiteY21" fmla="*/ 425048 h 568630"/>
                  <a:gd name="connsiteX22" fmla="*/ 312861 w 519283"/>
                  <a:gd name="connsiteY22" fmla="*/ 406854 h 568630"/>
                  <a:gd name="connsiteX23" fmla="*/ 296639 w 519283"/>
                  <a:gd name="connsiteY23" fmla="*/ 212334 h 568630"/>
                  <a:gd name="connsiteX24" fmla="*/ 333697 w 519283"/>
                  <a:gd name="connsiteY24" fmla="*/ 177695 h 568630"/>
                  <a:gd name="connsiteX25" fmla="*/ 370755 w 519283"/>
                  <a:gd name="connsiteY25" fmla="*/ 212334 h 568630"/>
                  <a:gd name="connsiteX26" fmla="*/ 354682 w 519283"/>
                  <a:gd name="connsiteY26" fmla="*/ 406854 h 568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19283" h="568630">
                    <a:moveTo>
                      <a:pt x="438767" y="339883"/>
                    </a:moveTo>
                    <a:cubicBezTo>
                      <a:pt x="439698" y="322508"/>
                      <a:pt x="452683" y="308109"/>
                      <a:pt x="469872" y="305355"/>
                    </a:cubicBezTo>
                    <a:lnTo>
                      <a:pt x="473444" y="304760"/>
                    </a:lnTo>
                    <a:cubicBezTo>
                      <a:pt x="488922" y="302527"/>
                      <a:pt x="504252" y="299291"/>
                      <a:pt x="519283" y="295086"/>
                    </a:cubicBezTo>
                    <a:lnTo>
                      <a:pt x="349624" y="9041"/>
                    </a:lnTo>
                    <a:cubicBezTo>
                      <a:pt x="346275" y="3460"/>
                      <a:pt x="340247" y="0"/>
                      <a:pt x="333699" y="0"/>
                    </a:cubicBezTo>
                    <a:cubicBezTo>
                      <a:pt x="327188" y="0"/>
                      <a:pt x="321123" y="3460"/>
                      <a:pt x="317774" y="9041"/>
                    </a:cubicBezTo>
                    <a:lnTo>
                      <a:pt x="2554" y="540650"/>
                    </a:lnTo>
                    <a:cubicBezTo>
                      <a:pt x="-795" y="546381"/>
                      <a:pt x="-869" y="553487"/>
                      <a:pt x="2442" y="559254"/>
                    </a:cubicBezTo>
                    <a:cubicBezTo>
                      <a:pt x="5716" y="565058"/>
                      <a:pt x="11856" y="568630"/>
                      <a:pt x="18478" y="568630"/>
                    </a:cubicBezTo>
                    <a:lnTo>
                      <a:pt x="498453" y="568630"/>
                    </a:lnTo>
                    <a:cubicBezTo>
                      <a:pt x="488779" y="553338"/>
                      <a:pt x="480110" y="537377"/>
                      <a:pt x="472556" y="520857"/>
                    </a:cubicBezTo>
                    <a:cubicBezTo>
                      <a:pt x="446995" y="464116"/>
                      <a:pt x="435424" y="402051"/>
                      <a:pt x="438772" y="339882"/>
                    </a:cubicBezTo>
                    <a:close/>
                    <a:moveTo>
                      <a:pt x="333697" y="506866"/>
                    </a:moveTo>
                    <a:cubicBezTo>
                      <a:pt x="323725" y="506866"/>
                      <a:pt x="314721" y="500876"/>
                      <a:pt x="310890" y="491648"/>
                    </a:cubicBezTo>
                    <a:cubicBezTo>
                      <a:pt x="307058" y="482383"/>
                      <a:pt x="309178" y="471780"/>
                      <a:pt x="316247" y="464710"/>
                    </a:cubicBezTo>
                    <a:cubicBezTo>
                      <a:pt x="323317" y="457641"/>
                      <a:pt x="333921" y="455521"/>
                      <a:pt x="343185" y="459353"/>
                    </a:cubicBezTo>
                    <a:cubicBezTo>
                      <a:pt x="352413" y="463185"/>
                      <a:pt x="358403" y="472190"/>
                      <a:pt x="358403" y="482160"/>
                    </a:cubicBezTo>
                    <a:cubicBezTo>
                      <a:pt x="358440" y="488746"/>
                      <a:pt x="355836" y="495034"/>
                      <a:pt x="351185" y="499647"/>
                    </a:cubicBezTo>
                    <a:cubicBezTo>
                      <a:pt x="346571" y="504298"/>
                      <a:pt x="340284" y="506902"/>
                      <a:pt x="333698" y="506902"/>
                    </a:cubicBezTo>
                    <a:close/>
                    <a:moveTo>
                      <a:pt x="354682" y="406854"/>
                    </a:moveTo>
                    <a:cubicBezTo>
                      <a:pt x="353231" y="417272"/>
                      <a:pt x="344301" y="425048"/>
                      <a:pt x="333771" y="425048"/>
                    </a:cubicBezTo>
                    <a:cubicBezTo>
                      <a:pt x="323279" y="425048"/>
                      <a:pt x="314349" y="417272"/>
                      <a:pt x="312861" y="406854"/>
                    </a:cubicBezTo>
                    <a:cubicBezTo>
                      <a:pt x="308397" y="358335"/>
                      <a:pt x="298722" y="261150"/>
                      <a:pt x="296639" y="212334"/>
                    </a:cubicBezTo>
                    <a:cubicBezTo>
                      <a:pt x="297941" y="192837"/>
                      <a:pt x="314163" y="177695"/>
                      <a:pt x="333697" y="177695"/>
                    </a:cubicBezTo>
                    <a:cubicBezTo>
                      <a:pt x="353268" y="177695"/>
                      <a:pt x="369453" y="192837"/>
                      <a:pt x="370755" y="212334"/>
                    </a:cubicBezTo>
                    <a:cubicBezTo>
                      <a:pt x="368821" y="261150"/>
                      <a:pt x="358997" y="358333"/>
                      <a:pt x="354682" y="40685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22" name="Forma Livre: Forma 21">
                <a:extLst>
                  <a:ext uri="{FF2B5EF4-FFF2-40B4-BE49-F238E27FC236}">
                    <a16:creationId xmlns:a16="http://schemas.microsoft.com/office/drawing/2014/main" id="{2C9FE033-2C17-C159-2950-6F2FDA949505}"/>
                  </a:ext>
                </a:extLst>
              </p:cNvPr>
              <p:cNvSpPr/>
              <p:nvPr/>
            </p:nvSpPr>
            <p:spPr>
              <a:xfrm>
                <a:off x="10363187" y="871671"/>
                <a:ext cx="325737" cy="403990"/>
              </a:xfrm>
              <a:custGeom>
                <a:avLst/>
                <a:gdLst>
                  <a:gd name="connsiteX0" fmla="*/ 336619 w 337245"/>
                  <a:gd name="connsiteY0" fmla="*/ 74413 h 394613"/>
                  <a:gd name="connsiteX1" fmla="*/ 330517 w 337245"/>
                  <a:gd name="connsiteY1" fmla="*/ 67567 h 394613"/>
                  <a:gd name="connsiteX2" fmla="*/ 252829 w 337245"/>
                  <a:gd name="connsiteY2" fmla="*/ 47774 h 394613"/>
                  <a:gd name="connsiteX3" fmla="*/ 172760 w 337245"/>
                  <a:gd name="connsiteY3" fmla="*/ 1339 h 394613"/>
                  <a:gd name="connsiteX4" fmla="*/ 164426 w 337245"/>
                  <a:gd name="connsiteY4" fmla="*/ 1339 h 394613"/>
                  <a:gd name="connsiteX5" fmla="*/ 84357 w 337245"/>
                  <a:gd name="connsiteY5" fmla="*/ 47774 h 394613"/>
                  <a:gd name="connsiteX6" fmla="*/ 66795 w 337245"/>
                  <a:gd name="connsiteY6" fmla="*/ 54173 h 394613"/>
                  <a:gd name="connsiteX7" fmla="*/ 6668 w 337245"/>
                  <a:gd name="connsiteY7" fmla="*/ 67567 h 394613"/>
                  <a:gd name="connsiteX8" fmla="*/ 566 w 337245"/>
                  <a:gd name="connsiteY8" fmla="*/ 74413 h 394613"/>
                  <a:gd name="connsiteX9" fmla="*/ 31671 w 337245"/>
                  <a:gd name="connsiteY9" fmla="*/ 241396 h 394613"/>
                  <a:gd name="connsiteX10" fmla="*/ 66646 w 337245"/>
                  <a:gd name="connsiteY10" fmla="*/ 301523 h 394613"/>
                  <a:gd name="connsiteX11" fmla="*/ 164725 w 337245"/>
                  <a:gd name="connsiteY11" fmla="*/ 393498 h 394613"/>
                  <a:gd name="connsiteX12" fmla="*/ 172464 w 337245"/>
                  <a:gd name="connsiteY12" fmla="*/ 393498 h 394613"/>
                  <a:gd name="connsiteX13" fmla="*/ 298261 w 337245"/>
                  <a:gd name="connsiteY13" fmla="*/ 256424 h 394613"/>
                  <a:gd name="connsiteX14" fmla="*/ 336621 w 337245"/>
                  <a:gd name="connsiteY14" fmla="*/ 74411 h 394613"/>
                  <a:gd name="connsiteX15" fmla="*/ 262800 w 337245"/>
                  <a:gd name="connsiteY15" fmla="*/ 136214 h 394613"/>
                  <a:gd name="connsiteX16" fmla="*/ 164169 w 337245"/>
                  <a:gd name="connsiteY16" fmla="*/ 253600 h 394613"/>
                  <a:gd name="connsiteX17" fmla="*/ 153863 w 337245"/>
                  <a:gd name="connsiteY17" fmla="*/ 258884 h 394613"/>
                  <a:gd name="connsiteX18" fmla="*/ 152784 w 337245"/>
                  <a:gd name="connsiteY18" fmla="*/ 258921 h 394613"/>
                  <a:gd name="connsiteX19" fmla="*/ 142886 w 337245"/>
                  <a:gd name="connsiteY19" fmla="*/ 255164 h 394613"/>
                  <a:gd name="connsiteX20" fmla="*/ 97642 w 337245"/>
                  <a:gd name="connsiteY20" fmla="*/ 214980 h 394613"/>
                  <a:gd name="connsiteX21" fmla="*/ 96415 w 337245"/>
                  <a:gd name="connsiteY21" fmla="*/ 193958 h 394613"/>
                  <a:gd name="connsiteX22" fmla="*/ 117436 w 337245"/>
                  <a:gd name="connsiteY22" fmla="*/ 192730 h 394613"/>
                  <a:gd name="connsiteX23" fmla="*/ 151220 w 337245"/>
                  <a:gd name="connsiteY23" fmla="*/ 222756 h 394613"/>
                  <a:gd name="connsiteX24" fmla="*/ 240033 w 337245"/>
                  <a:gd name="connsiteY24" fmla="*/ 117047 h 394613"/>
                  <a:gd name="connsiteX25" fmla="*/ 250154 w 337245"/>
                  <a:gd name="connsiteY25" fmla="*/ 111764 h 394613"/>
                  <a:gd name="connsiteX26" fmla="*/ 261018 w 337245"/>
                  <a:gd name="connsiteY26" fmla="*/ 115186 h 394613"/>
                  <a:gd name="connsiteX27" fmla="*/ 266264 w 337245"/>
                  <a:gd name="connsiteY27" fmla="*/ 125306 h 394613"/>
                  <a:gd name="connsiteX28" fmla="*/ 262804 w 337245"/>
                  <a:gd name="connsiteY28" fmla="*/ 136171 h 394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37245" h="394613">
                    <a:moveTo>
                      <a:pt x="336619" y="74413"/>
                    </a:moveTo>
                    <a:cubicBezTo>
                      <a:pt x="336470" y="70953"/>
                      <a:pt x="333940" y="68088"/>
                      <a:pt x="330517" y="67567"/>
                    </a:cubicBezTo>
                    <a:cubicBezTo>
                      <a:pt x="303914" y="64144"/>
                      <a:pt x="277833" y="57485"/>
                      <a:pt x="252829" y="47774"/>
                    </a:cubicBezTo>
                    <a:cubicBezTo>
                      <a:pt x="224477" y="35347"/>
                      <a:pt x="197614" y="19757"/>
                      <a:pt x="172760" y="1339"/>
                    </a:cubicBezTo>
                    <a:cubicBezTo>
                      <a:pt x="170268" y="-446"/>
                      <a:pt x="166919" y="-446"/>
                      <a:pt x="164426" y="1339"/>
                    </a:cubicBezTo>
                    <a:cubicBezTo>
                      <a:pt x="139571" y="19757"/>
                      <a:pt x="112708" y="35347"/>
                      <a:pt x="84357" y="47774"/>
                    </a:cubicBezTo>
                    <a:cubicBezTo>
                      <a:pt x="78255" y="50304"/>
                      <a:pt x="72451" y="52387"/>
                      <a:pt x="66795" y="54173"/>
                    </a:cubicBezTo>
                    <a:cubicBezTo>
                      <a:pt x="47149" y="60238"/>
                      <a:pt x="27057" y="64703"/>
                      <a:pt x="6668" y="67567"/>
                    </a:cubicBezTo>
                    <a:cubicBezTo>
                      <a:pt x="3282" y="68088"/>
                      <a:pt x="752" y="70953"/>
                      <a:pt x="566" y="74413"/>
                    </a:cubicBezTo>
                    <a:cubicBezTo>
                      <a:pt x="-2671" y="131749"/>
                      <a:pt x="8007" y="189047"/>
                      <a:pt x="31671" y="241396"/>
                    </a:cubicBezTo>
                    <a:cubicBezTo>
                      <a:pt x="41308" y="262530"/>
                      <a:pt x="53028" y="282658"/>
                      <a:pt x="66646" y="301523"/>
                    </a:cubicBezTo>
                    <a:cubicBezTo>
                      <a:pt x="93212" y="338135"/>
                      <a:pt x="126475" y="369351"/>
                      <a:pt x="164725" y="393498"/>
                    </a:cubicBezTo>
                    <a:cubicBezTo>
                      <a:pt x="167106" y="394986"/>
                      <a:pt x="170120" y="394986"/>
                      <a:pt x="172464" y="393498"/>
                    </a:cubicBezTo>
                    <a:cubicBezTo>
                      <a:pt x="225931" y="359900"/>
                      <a:pt x="269352" y="312535"/>
                      <a:pt x="298261" y="256424"/>
                    </a:cubicBezTo>
                    <a:cubicBezTo>
                      <a:pt x="327133" y="200279"/>
                      <a:pt x="340379" y="137399"/>
                      <a:pt x="336621" y="74411"/>
                    </a:cubicBezTo>
                    <a:close/>
                    <a:moveTo>
                      <a:pt x="262800" y="136214"/>
                    </a:moveTo>
                    <a:lnTo>
                      <a:pt x="164169" y="253600"/>
                    </a:lnTo>
                    <a:cubicBezTo>
                      <a:pt x="161565" y="256689"/>
                      <a:pt x="157880" y="258586"/>
                      <a:pt x="153863" y="258884"/>
                    </a:cubicBezTo>
                    <a:cubicBezTo>
                      <a:pt x="153490" y="258921"/>
                      <a:pt x="153119" y="258921"/>
                      <a:pt x="152784" y="258921"/>
                    </a:cubicBezTo>
                    <a:cubicBezTo>
                      <a:pt x="149137" y="258921"/>
                      <a:pt x="145603" y="257582"/>
                      <a:pt x="142886" y="255164"/>
                    </a:cubicBezTo>
                    <a:lnTo>
                      <a:pt x="97642" y="214980"/>
                    </a:lnTo>
                    <a:cubicBezTo>
                      <a:pt x="91503" y="209509"/>
                      <a:pt x="90945" y="200097"/>
                      <a:pt x="96415" y="193958"/>
                    </a:cubicBezTo>
                    <a:cubicBezTo>
                      <a:pt x="101884" y="187819"/>
                      <a:pt x="111297" y="187260"/>
                      <a:pt x="117436" y="192730"/>
                    </a:cubicBezTo>
                    <a:lnTo>
                      <a:pt x="151220" y="222756"/>
                    </a:lnTo>
                    <a:lnTo>
                      <a:pt x="240033" y="117047"/>
                    </a:lnTo>
                    <a:cubicBezTo>
                      <a:pt x="242563" y="113995"/>
                      <a:pt x="246210" y="112098"/>
                      <a:pt x="250154" y="111764"/>
                    </a:cubicBezTo>
                    <a:cubicBezTo>
                      <a:pt x="254098" y="111391"/>
                      <a:pt x="258004" y="112656"/>
                      <a:pt x="261018" y="115186"/>
                    </a:cubicBezTo>
                    <a:cubicBezTo>
                      <a:pt x="264032" y="117717"/>
                      <a:pt x="265929" y="121363"/>
                      <a:pt x="266264" y="125306"/>
                    </a:cubicBezTo>
                    <a:cubicBezTo>
                      <a:pt x="266600" y="129251"/>
                      <a:pt x="265371" y="133158"/>
                      <a:pt x="262804" y="13617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</p:grp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DDD4A048-B938-92C9-42B0-B1D7F433CE3A}"/>
              </a:ext>
            </a:extLst>
          </p:cNvPr>
          <p:cNvGrpSpPr/>
          <p:nvPr/>
        </p:nvGrpSpPr>
        <p:grpSpPr>
          <a:xfrm>
            <a:off x="6214822" y="0"/>
            <a:ext cx="3099508" cy="6858000"/>
            <a:chOff x="6521618" y="0"/>
            <a:chExt cx="2592000" cy="6858000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8CFBA3D6-8DEC-1888-9E2F-19387328509A}"/>
                </a:ext>
              </a:extLst>
            </p:cNvPr>
            <p:cNvSpPr/>
            <p:nvPr/>
          </p:nvSpPr>
          <p:spPr>
            <a:xfrm>
              <a:off x="6521618" y="0"/>
              <a:ext cx="2592000" cy="6858000"/>
            </a:xfrm>
            <a:prstGeom prst="rect">
              <a:avLst/>
            </a:prstGeom>
            <a:solidFill>
              <a:srgbClr val="F1EFEC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4" name="Subtítulo 2">
              <a:extLst>
                <a:ext uri="{FF2B5EF4-FFF2-40B4-BE49-F238E27FC236}">
                  <a16:creationId xmlns:a16="http://schemas.microsoft.com/office/drawing/2014/main" id="{E87C2C71-D072-610C-FA12-71170B0EE27E}"/>
                </a:ext>
              </a:extLst>
            </p:cNvPr>
            <p:cNvSpPr txBox="1">
              <a:spLocks/>
            </p:cNvSpPr>
            <p:nvPr/>
          </p:nvSpPr>
          <p:spPr>
            <a:xfrm>
              <a:off x="6798923" y="1497547"/>
              <a:ext cx="2287099" cy="48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12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Font typeface="Neue Haas Grotesk Text Pro" panose="020B05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Font typeface="Neue Haas Grotesk Text Pro" panose="020B05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2400" b="1" kern="100" noProof="0" dirty="0"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Atualização de Processos: </a:t>
              </a:r>
            </a:p>
            <a:p>
              <a:r>
                <a:rPr lang="pt-BR" sz="2100" kern="100" noProof="0" dirty="0"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Além disto, devem atualizar seus processos de treinamento de </a:t>
              </a:r>
              <a:r>
                <a:rPr lang="pt-BR" sz="2100" kern="100" noProof="0" dirty="0">
                  <a:latin typeface="Aptos" panose="020B0004020202020204" pitchFamily="34" charset="0"/>
                  <a:cs typeface="Times New Roman" panose="02020603050405020304" pitchFamily="18" charset="0"/>
                </a:rPr>
                <a:t>funcionários e parceiros comerciais, para ajustar </a:t>
              </a:r>
              <a:r>
                <a:rPr lang="pt-BR" sz="2100" kern="100" noProof="0" dirty="0"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as metodologias de venda e atendimento ao cliente.</a:t>
              </a:r>
              <a:endParaRPr lang="pt-BR" sz="2100" noProof="0" dirty="0">
                <a:solidFill>
                  <a:srgbClr val="FFFFFF"/>
                </a:solidFill>
              </a:endParaRPr>
            </a:p>
          </p:txBody>
        </p:sp>
        <p:grpSp>
          <p:nvGrpSpPr>
            <p:cNvPr id="13" name="Gráfico 24">
              <a:extLst>
                <a:ext uri="{FF2B5EF4-FFF2-40B4-BE49-F238E27FC236}">
                  <a16:creationId xmlns:a16="http://schemas.microsoft.com/office/drawing/2014/main" id="{9D4C4BD7-80BC-D6E5-B070-C1F36D3C2458}"/>
                </a:ext>
              </a:extLst>
            </p:cNvPr>
            <p:cNvGrpSpPr/>
            <p:nvPr/>
          </p:nvGrpSpPr>
          <p:grpSpPr>
            <a:xfrm>
              <a:off x="7378258" y="352770"/>
              <a:ext cx="878719" cy="894659"/>
              <a:chOff x="2169114" y="3559294"/>
              <a:chExt cx="856775" cy="713976"/>
            </a:xfrm>
            <a:solidFill>
              <a:srgbClr val="000000"/>
            </a:solidFill>
          </p:grpSpPr>
          <p:sp>
            <p:nvSpPr>
              <p:cNvPr id="14" name="Forma Livre: Forma 13">
                <a:extLst>
                  <a:ext uri="{FF2B5EF4-FFF2-40B4-BE49-F238E27FC236}">
                    <a16:creationId xmlns:a16="http://schemas.microsoft.com/office/drawing/2014/main" id="{DE12C5E8-55BA-E0F4-1E0D-D8A7A63F8502}"/>
                  </a:ext>
                </a:extLst>
              </p:cNvPr>
              <p:cNvSpPr/>
              <p:nvPr/>
            </p:nvSpPr>
            <p:spPr>
              <a:xfrm>
                <a:off x="2383308" y="3702087"/>
                <a:ext cx="142795" cy="142796"/>
              </a:xfrm>
              <a:custGeom>
                <a:avLst/>
                <a:gdLst>
                  <a:gd name="connsiteX0" fmla="*/ 128516 w 142795"/>
                  <a:gd name="connsiteY0" fmla="*/ 0 h 142796"/>
                  <a:gd name="connsiteX1" fmla="*/ 14280 w 142795"/>
                  <a:gd name="connsiteY1" fmla="*/ 0 h 142796"/>
                  <a:gd name="connsiteX2" fmla="*/ 0 w 142795"/>
                  <a:gd name="connsiteY2" fmla="*/ 14280 h 142796"/>
                  <a:gd name="connsiteX3" fmla="*/ 0 w 142795"/>
                  <a:gd name="connsiteY3" fmla="*/ 128516 h 142796"/>
                  <a:gd name="connsiteX4" fmla="*/ 14280 w 142795"/>
                  <a:gd name="connsiteY4" fmla="*/ 142796 h 142796"/>
                  <a:gd name="connsiteX5" fmla="*/ 128516 w 142795"/>
                  <a:gd name="connsiteY5" fmla="*/ 142796 h 142796"/>
                  <a:gd name="connsiteX6" fmla="*/ 142796 w 142795"/>
                  <a:gd name="connsiteY6" fmla="*/ 128516 h 142796"/>
                  <a:gd name="connsiteX7" fmla="*/ 142796 w 142795"/>
                  <a:gd name="connsiteY7" fmla="*/ 14280 h 142796"/>
                  <a:gd name="connsiteX8" fmla="*/ 128516 w 142795"/>
                  <a:gd name="connsiteY8" fmla="*/ 0 h 142796"/>
                  <a:gd name="connsiteX9" fmla="*/ 57118 w 142795"/>
                  <a:gd name="connsiteY9" fmla="*/ 114237 h 142796"/>
                  <a:gd name="connsiteX10" fmla="*/ 28559 w 142795"/>
                  <a:gd name="connsiteY10" fmla="*/ 114237 h 142796"/>
                  <a:gd name="connsiteX11" fmla="*/ 28559 w 142795"/>
                  <a:gd name="connsiteY11" fmla="*/ 85678 h 142796"/>
                  <a:gd name="connsiteX12" fmla="*/ 57118 w 142795"/>
                  <a:gd name="connsiteY12" fmla="*/ 85678 h 142796"/>
                  <a:gd name="connsiteX13" fmla="*/ 57118 w 142795"/>
                  <a:gd name="connsiteY13" fmla="*/ 114237 h 142796"/>
                  <a:gd name="connsiteX14" fmla="*/ 57118 w 142795"/>
                  <a:gd name="connsiteY14" fmla="*/ 57118 h 142796"/>
                  <a:gd name="connsiteX15" fmla="*/ 28559 w 142795"/>
                  <a:gd name="connsiteY15" fmla="*/ 57118 h 142796"/>
                  <a:gd name="connsiteX16" fmla="*/ 28559 w 142795"/>
                  <a:gd name="connsiteY16" fmla="*/ 28559 h 142796"/>
                  <a:gd name="connsiteX17" fmla="*/ 57118 w 142795"/>
                  <a:gd name="connsiteY17" fmla="*/ 28559 h 142796"/>
                  <a:gd name="connsiteX18" fmla="*/ 57118 w 142795"/>
                  <a:gd name="connsiteY18" fmla="*/ 57118 h 142796"/>
                  <a:gd name="connsiteX19" fmla="*/ 114237 w 142795"/>
                  <a:gd name="connsiteY19" fmla="*/ 114237 h 142796"/>
                  <a:gd name="connsiteX20" fmla="*/ 85678 w 142795"/>
                  <a:gd name="connsiteY20" fmla="*/ 114237 h 142796"/>
                  <a:gd name="connsiteX21" fmla="*/ 85678 w 142795"/>
                  <a:gd name="connsiteY21" fmla="*/ 85678 h 142796"/>
                  <a:gd name="connsiteX22" fmla="*/ 114237 w 142795"/>
                  <a:gd name="connsiteY22" fmla="*/ 85678 h 142796"/>
                  <a:gd name="connsiteX23" fmla="*/ 114237 w 142795"/>
                  <a:gd name="connsiteY23" fmla="*/ 114237 h 142796"/>
                  <a:gd name="connsiteX24" fmla="*/ 114237 w 142795"/>
                  <a:gd name="connsiteY24" fmla="*/ 57118 h 142796"/>
                  <a:gd name="connsiteX25" fmla="*/ 85678 w 142795"/>
                  <a:gd name="connsiteY25" fmla="*/ 57118 h 142796"/>
                  <a:gd name="connsiteX26" fmla="*/ 85678 w 142795"/>
                  <a:gd name="connsiteY26" fmla="*/ 28559 h 142796"/>
                  <a:gd name="connsiteX27" fmla="*/ 114237 w 142795"/>
                  <a:gd name="connsiteY27" fmla="*/ 28559 h 142796"/>
                  <a:gd name="connsiteX28" fmla="*/ 114237 w 142795"/>
                  <a:gd name="connsiteY28" fmla="*/ 57118 h 142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2795" h="142796">
                    <a:moveTo>
                      <a:pt x="128516" y="0"/>
                    </a:moveTo>
                    <a:lnTo>
                      <a:pt x="14280" y="0"/>
                    </a:lnTo>
                    <a:cubicBezTo>
                      <a:pt x="6383" y="0"/>
                      <a:pt x="0" y="6383"/>
                      <a:pt x="0" y="14280"/>
                    </a:cubicBezTo>
                    <a:lnTo>
                      <a:pt x="0" y="128516"/>
                    </a:lnTo>
                    <a:cubicBezTo>
                      <a:pt x="0" y="136413"/>
                      <a:pt x="6383" y="142796"/>
                      <a:pt x="14280" y="142796"/>
                    </a:cubicBezTo>
                    <a:lnTo>
                      <a:pt x="128516" y="142796"/>
                    </a:lnTo>
                    <a:cubicBezTo>
                      <a:pt x="136413" y="142796"/>
                      <a:pt x="142796" y="136413"/>
                      <a:pt x="142796" y="128516"/>
                    </a:cubicBezTo>
                    <a:lnTo>
                      <a:pt x="142796" y="14280"/>
                    </a:lnTo>
                    <a:cubicBezTo>
                      <a:pt x="142796" y="6383"/>
                      <a:pt x="136413" y="0"/>
                      <a:pt x="128516" y="0"/>
                    </a:cubicBezTo>
                    <a:close/>
                    <a:moveTo>
                      <a:pt x="57118" y="114237"/>
                    </a:moveTo>
                    <a:lnTo>
                      <a:pt x="28559" y="114237"/>
                    </a:lnTo>
                    <a:lnTo>
                      <a:pt x="28559" y="85678"/>
                    </a:lnTo>
                    <a:lnTo>
                      <a:pt x="57118" y="85678"/>
                    </a:lnTo>
                    <a:lnTo>
                      <a:pt x="57118" y="114237"/>
                    </a:lnTo>
                    <a:close/>
                    <a:moveTo>
                      <a:pt x="57118" y="57118"/>
                    </a:moveTo>
                    <a:lnTo>
                      <a:pt x="28559" y="57118"/>
                    </a:lnTo>
                    <a:lnTo>
                      <a:pt x="28559" y="28559"/>
                    </a:lnTo>
                    <a:lnTo>
                      <a:pt x="57118" y="28559"/>
                    </a:lnTo>
                    <a:lnTo>
                      <a:pt x="57118" y="57118"/>
                    </a:lnTo>
                    <a:close/>
                    <a:moveTo>
                      <a:pt x="114237" y="114237"/>
                    </a:moveTo>
                    <a:lnTo>
                      <a:pt x="85678" y="114237"/>
                    </a:lnTo>
                    <a:lnTo>
                      <a:pt x="85678" y="85678"/>
                    </a:lnTo>
                    <a:lnTo>
                      <a:pt x="114237" y="85678"/>
                    </a:lnTo>
                    <a:lnTo>
                      <a:pt x="114237" y="114237"/>
                    </a:lnTo>
                    <a:close/>
                    <a:moveTo>
                      <a:pt x="114237" y="57118"/>
                    </a:moveTo>
                    <a:lnTo>
                      <a:pt x="85678" y="57118"/>
                    </a:lnTo>
                    <a:lnTo>
                      <a:pt x="85678" y="28559"/>
                    </a:lnTo>
                    <a:lnTo>
                      <a:pt x="114237" y="28559"/>
                    </a:lnTo>
                    <a:lnTo>
                      <a:pt x="114237" y="57118"/>
                    </a:lnTo>
                    <a:close/>
                  </a:path>
                </a:pathLst>
              </a:custGeom>
              <a:solidFill>
                <a:srgbClr val="000000"/>
              </a:solidFill>
              <a:ln w="141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15" name="Forma Livre: Forma 14">
                <a:extLst>
                  <a:ext uri="{FF2B5EF4-FFF2-40B4-BE49-F238E27FC236}">
                    <a16:creationId xmlns:a16="http://schemas.microsoft.com/office/drawing/2014/main" id="{B8B0ED40-32B9-43A5-DF94-88776C9DCDAF}"/>
                  </a:ext>
                </a:extLst>
              </p:cNvPr>
              <p:cNvSpPr/>
              <p:nvPr/>
            </p:nvSpPr>
            <p:spPr>
              <a:xfrm>
                <a:off x="2169114" y="3559294"/>
                <a:ext cx="856775" cy="713976"/>
              </a:xfrm>
              <a:custGeom>
                <a:avLst/>
                <a:gdLst>
                  <a:gd name="connsiteX0" fmla="*/ 853249 w 856775"/>
                  <a:gd name="connsiteY0" fmla="*/ 518946 h 713976"/>
                  <a:gd name="connsiteX1" fmla="*/ 753291 w 856775"/>
                  <a:gd name="connsiteY1" fmla="*/ 404709 h 713976"/>
                  <a:gd name="connsiteX2" fmla="*/ 742539 w 856775"/>
                  <a:gd name="connsiteY2" fmla="*/ 399825 h 713976"/>
                  <a:gd name="connsiteX3" fmla="*/ 656861 w 856775"/>
                  <a:gd name="connsiteY3" fmla="*/ 399825 h 713976"/>
                  <a:gd name="connsiteX4" fmla="*/ 656861 w 856775"/>
                  <a:gd name="connsiteY4" fmla="*/ 356986 h 713976"/>
                  <a:gd name="connsiteX5" fmla="*/ 642582 w 856775"/>
                  <a:gd name="connsiteY5" fmla="*/ 342707 h 713976"/>
                  <a:gd name="connsiteX6" fmla="*/ 514065 w 856775"/>
                  <a:gd name="connsiteY6" fmla="*/ 342707 h 713976"/>
                  <a:gd name="connsiteX7" fmla="*/ 514065 w 856775"/>
                  <a:gd name="connsiteY7" fmla="*/ 195413 h 713976"/>
                  <a:gd name="connsiteX8" fmla="*/ 550793 w 856775"/>
                  <a:gd name="connsiteY8" fmla="*/ 212805 h 713976"/>
                  <a:gd name="connsiteX9" fmla="*/ 556904 w 856775"/>
                  <a:gd name="connsiteY9" fmla="*/ 214190 h 713976"/>
                  <a:gd name="connsiteX10" fmla="*/ 564544 w 856775"/>
                  <a:gd name="connsiteY10" fmla="*/ 211977 h 713976"/>
                  <a:gd name="connsiteX11" fmla="*/ 571184 w 856775"/>
                  <a:gd name="connsiteY11" fmla="*/ 199911 h 713976"/>
                  <a:gd name="connsiteX12" fmla="*/ 571184 w 856775"/>
                  <a:gd name="connsiteY12" fmla="*/ 142792 h 713976"/>
                  <a:gd name="connsiteX13" fmla="*/ 563016 w 856775"/>
                  <a:gd name="connsiteY13" fmla="*/ 129898 h 713976"/>
                  <a:gd name="connsiteX14" fmla="*/ 291704 w 856775"/>
                  <a:gd name="connsiteY14" fmla="*/ 1382 h 713976"/>
                  <a:gd name="connsiteX15" fmla="*/ 279495 w 856775"/>
                  <a:gd name="connsiteY15" fmla="*/ 1382 h 713976"/>
                  <a:gd name="connsiteX16" fmla="*/ 8182 w 856775"/>
                  <a:gd name="connsiteY16" fmla="*/ 129898 h 713976"/>
                  <a:gd name="connsiteX17" fmla="*/ 0 w 856775"/>
                  <a:gd name="connsiteY17" fmla="*/ 142792 h 713976"/>
                  <a:gd name="connsiteX18" fmla="*/ 0 w 856775"/>
                  <a:gd name="connsiteY18" fmla="*/ 199911 h 713976"/>
                  <a:gd name="connsiteX19" fmla="*/ 6640 w 856775"/>
                  <a:gd name="connsiteY19" fmla="*/ 211977 h 713976"/>
                  <a:gd name="connsiteX20" fmla="*/ 20391 w 856775"/>
                  <a:gd name="connsiteY20" fmla="*/ 212820 h 713976"/>
                  <a:gd name="connsiteX21" fmla="*/ 42839 w 856775"/>
                  <a:gd name="connsiteY21" fmla="*/ 202181 h 713976"/>
                  <a:gd name="connsiteX22" fmla="*/ 42839 w 856775"/>
                  <a:gd name="connsiteY22" fmla="*/ 514062 h 713976"/>
                  <a:gd name="connsiteX23" fmla="*/ 14280 w 856775"/>
                  <a:gd name="connsiteY23" fmla="*/ 514062 h 713976"/>
                  <a:gd name="connsiteX24" fmla="*/ 0 w 856775"/>
                  <a:gd name="connsiteY24" fmla="*/ 528342 h 713976"/>
                  <a:gd name="connsiteX25" fmla="*/ 0 w 856775"/>
                  <a:gd name="connsiteY25" fmla="*/ 699697 h 713976"/>
                  <a:gd name="connsiteX26" fmla="*/ 14280 w 856775"/>
                  <a:gd name="connsiteY26" fmla="*/ 713976 h 713976"/>
                  <a:gd name="connsiteX27" fmla="*/ 185635 w 856775"/>
                  <a:gd name="connsiteY27" fmla="*/ 713976 h 713976"/>
                  <a:gd name="connsiteX28" fmla="*/ 199914 w 856775"/>
                  <a:gd name="connsiteY28" fmla="*/ 699697 h 713976"/>
                  <a:gd name="connsiteX29" fmla="*/ 199914 w 856775"/>
                  <a:gd name="connsiteY29" fmla="*/ 599740 h 713976"/>
                  <a:gd name="connsiteX30" fmla="*/ 257033 w 856775"/>
                  <a:gd name="connsiteY30" fmla="*/ 599740 h 713976"/>
                  <a:gd name="connsiteX31" fmla="*/ 257033 w 856775"/>
                  <a:gd name="connsiteY31" fmla="*/ 642578 h 713976"/>
                  <a:gd name="connsiteX32" fmla="*/ 271312 w 856775"/>
                  <a:gd name="connsiteY32" fmla="*/ 656858 h 713976"/>
                  <a:gd name="connsiteX33" fmla="*/ 344153 w 856775"/>
                  <a:gd name="connsiteY33" fmla="*/ 656858 h 713976"/>
                  <a:gd name="connsiteX34" fmla="*/ 414108 w 856775"/>
                  <a:gd name="connsiteY34" fmla="*/ 713976 h 713976"/>
                  <a:gd name="connsiteX35" fmla="*/ 484064 w 856775"/>
                  <a:gd name="connsiteY35" fmla="*/ 656858 h 713976"/>
                  <a:gd name="connsiteX36" fmla="*/ 672583 w 856775"/>
                  <a:gd name="connsiteY36" fmla="*/ 656858 h 713976"/>
                  <a:gd name="connsiteX37" fmla="*/ 742539 w 856775"/>
                  <a:gd name="connsiteY37" fmla="*/ 713976 h 713976"/>
                  <a:gd name="connsiteX38" fmla="*/ 812495 w 856775"/>
                  <a:gd name="connsiteY38" fmla="*/ 656858 h 713976"/>
                  <a:gd name="connsiteX39" fmla="*/ 842496 w 856775"/>
                  <a:gd name="connsiteY39" fmla="*/ 656858 h 713976"/>
                  <a:gd name="connsiteX40" fmla="*/ 856776 w 856775"/>
                  <a:gd name="connsiteY40" fmla="*/ 642578 h 713976"/>
                  <a:gd name="connsiteX41" fmla="*/ 856776 w 856775"/>
                  <a:gd name="connsiteY41" fmla="*/ 528342 h 713976"/>
                  <a:gd name="connsiteX42" fmla="*/ 853249 w 856775"/>
                  <a:gd name="connsiteY42" fmla="*/ 518946 h 713976"/>
                  <a:gd name="connsiteX43" fmla="*/ 171355 w 856775"/>
                  <a:gd name="connsiteY43" fmla="*/ 585460 h 713976"/>
                  <a:gd name="connsiteX44" fmla="*/ 171355 w 856775"/>
                  <a:gd name="connsiteY44" fmla="*/ 685417 h 713976"/>
                  <a:gd name="connsiteX45" fmla="*/ 28559 w 856775"/>
                  <a:gd name="connsiteY45" fmla="*/ 685417 h 713976"/>
                  <a:gd name="connsiteX46" fmla="*/ 28559 w 856775"/>
                  <a:gd name="connsiteY46" fmla="*/ 542621 h 713976"/>
                  <a:gd name="connsiteX47" fmla="*/ 57118 w 856775"/>
                  <a:gd name="connsiteY47" fmla="*/ 542621 h 713976"/>
                  <a:gd name="connsiteX48" fmla="*/ 57118 w 856775"/>
                  <a:gd name="connsiteY48" fmla="*/ 585460 h 713976"/>
                  <a:gd name="connsiteX49" fmla="*/ 71398 w 856775"/>
                  <a:gd name="connsiteY49" fmla="*/ 599740 h 713976"/>
                  <a:gd name="connsiteX50" fmla="*/ 128516 w 856775"/>
                  <a:gd name="connsiteY50" fmla="*/ 599740 h 713976"/>
                  <a:gd name="connsiteX51" fmla="*/ 142796 w 856775"/>
                  <a:gd name="connsiteY51" fmla="*/ 585460 h 713976"/>
                  <a:gd name="connsiteX52" fmla="*/ 142796 w 856775"/>
                  <a:gd name="connsiteY52" fmla="*/ 542621 h 713976"/>
                  <a:gd name="connsiteX53" fmla="*/ 171355 w 856775"/>
                  <a:gd name="connsiteY53" fmla="*/ 542621 h 713976"/>
                  <a:gd name="connsiteX54" fmla="*/ 171355 w 856775"/>
                  <a:gd name="connsiteY54" fmla="*/ 585460 h 713976"/>
                  <a:gd name="connsiteX55" fmla="*/ 257033 w 856775"/>
                  <a:gd name="connsiteY55" fmla="*/ 356986 h 713976"/>
                  <a:gd name="connsiteX56" fmla="*/ 257033 w 856775"/>
                  <a:gd name="connsiteY56" fmla="*/ 414105 h 713976"/>
                  <a:gd name="connsiteX57" fmla="*/ 185635 w 856775"/>
                  <a:gd name="connsiteY57" fmla="*/ 414105 h 713976"/>
                  <a:gd name="connsiteX58" fmla="*/ 171355 w 856775"/>
                  <a:gd name="connsiteY58" fmla="*/ 428384 h 713976"/>
                  <a:gd name="connsiteX59" fmla="*/ 171355 w 856775"/>
                  <a:gd name="connsiteY59" fmla="*/ 514062 h 713976"/>
                  <a:gd name="connsiteX60" fmla="*/ 71398 w 856775"/>
                  <a:gd name="connsiteY60" fmla="*/ 514062 h 713976"/>
                  <a:gd name="connsiteX61" fmla="*/ 71398 w 856775"/>
                  <a:gd name="connsiteY61" fmla="*/ 188644 h 713976"/>
                  <a:gd name="connsiteX62" fmla="*/ 285592 w 856775"/>
                  <a:gd name="connsiteY62" fmla="*/ 87188 h 713976"/>
                  <a:gd name="connsiteX63" fmla="*/ 485506 w 856775"/>
                  <a:gd name="connsiteY63" fmla="*/ 181876 h 713976"/>
                  <a:gd name="connsiteX64" fmla="*/ 485506 w 856775"/>
                  <a:gd name="connsiteY64" fmla="*/ 342707 h 713976"/>
                  <a:gd name="connsiteX65" fmla="*/ 271312 w 856775"/>
                  <a:gd name="connsiteY65" fmla="*/ 342707 h 713976"/>
                  <a:gd name="connsiteX66" fmla="*/ 257033 w 856775"/>
                  <a:gd name="connsiteY66" fmla="*/ 356986 h 713976"/>
                  <a:gd name="connsiteX67" fmla="*/ 414108 w 856775"/>
                  <a:gd name="connsiteY67" fmla="*/ 656858 h 713976"/>
                  <a:gd name="connsiteX68" fmla="*/ 399829 w 856775"/>
                  <a:gd name="connsiteY68" fmla="*/ 642578 h 713976"/>
                  <a:gd name="connsiteX69" fmla="*/ 414108 w 856775"/>
                  <a:gd name="connsiteY69" fmla="*/ 628299 h 713976"/>
                  <a:gd name="connsiteX70" fmla="*/ 428388 w 856775"/>
                  <a:gd name="connsiteY70" fmla="*/ 642578 h 713976"/>
                  <a:gd name="connsiteX71" fmla="*/ 414108 w 856775"/>
                  <a:gd name="connsiteY71" fmla="*/ 656858 h 713976"/>
                  <a:gd name="connsiteX72" fmla="*/ 628302 w 856775"/>
                  <a:gd name="connsiteY72" fmla="*/ 628299 h 713976"/>
                  <a:gd name="connsiteX73" fmla="*/ 484064 w 856775"/>
                  <a:gd name="connsiteY73" fmla="*/ 628299 h 713976"/>
                  <a:gd name="connsiteX74" fmla="*/ 414108 w 856775"/>
                  <a:gd name="connsiteY74" fmla="*/ 571180 h 713976"/>
                  <a:gd name="connsiteX75" fmla="*/ 344153 w 856775"/>
                  <a:gd name="connsiteY75" fmla="*/ 628299 h 713976"/>
                  <a:gd name="connsiteX76" fmla="*/ 285592 w 856775"/>
                  <a:gd name="connsiteY76" fmla="*/ 628299 h 713976"/>
                  <a:gd name="connsiteX77" fmla="*/ 285592 w 856775"/>
                  <a:gd name="connsiteY77" fmla="*/ 371266 h 713976"/>
                  <a:gd name="connsiteX78" fmla="*/ 628302 w 856775"/>
                  <a:gd name="connsiteY78" fmla="*/ 371266 h 713976"/>
                  <a:gd name="connsiteX79" fmla="*/ 628302 w 856775"/>
                  <a:gd name="connsiteY79" fmla="*/ 628299 h 713976"/>
                  <a:gd name="connsiteX80" fmla="*/ 742539 w 856775"/>
                  <a:gd name="connsiteY80" fmla="*/ 656858 h 713976"/>
                  <a:gd name="connsiteX81" fmla="*/ 728259 w 856775"/>
                  <a:gd name="connsiteY81" fmla="*/ 642578 h 713976"/>
                  <a:gd name="connsiteX82" fmla="*/ 742539 w 856775"/>
                  <a:gd name="connsiteY82" fmla="*/ 628299 h 713976"/>
                  <a:gd name="connsiteX83" fmla="*/ 756819 w 856775"/>
                  <a:gd name="connsiteY83" fmla="*/ 642578 h 713976"/>
                  <a:gd name="connsiteX84" fmla="*/ 742539 w 856775"/>
                  <a:gd name="connsiteY84" fmla="*/ 656858 h 713976"/>
                  <a:gd name="connsiteX85" fmla="*/ 828216 w 856775"/>
                  <a:gd name="connsiteY85" fmla="*/ 628299 h 713976"/>
                  <a:gd name="connsiteX86" fmla="*/ 812495 w 856775"/>
                  <a:gd name="connsiteY86" fmla="*/ 628299 h 713976"/>
                  <a:gd name="connsiteX87" fmla="*/ 742539 w 856775"/>
                  <a:gd name="connsiteY87" fmla="*/ 571180 h 713976"/>
                  <a:gd name="connsiteX88" fmla="*/ 672583 w 856775"/>
                  <a:gd name="connsiteY88" fmla="*/ 628299 h 713976"/>
                  <a:gd name="connsiteX89" fmla="*/ 656861 w 856775"/>
                  <a:gd name="connsiteY89" fmla="*/ 628299 h 713976"/>
                  <a:gd name="connsiteX90" fmla="*/ 656861 w 856775"/>
                  <a:gd name="connsiteY90" fmla="*/ 428384 h 713976"/>
                  <a:gd name="connsiteX91" fmla="*/ 685421 w 856775"/>
                  <a:gd name="connsiteY91" fmla="*/ 428384 h 713976"/>
                  <a:gd name="connsiteX92" fmla="*/ 685421 w 856775"/>
                  <a:gd name="connsiteY92" fmla="*/ 528342 h 713976"/>
                  <a:gd name="connsiteX93" fmla="*/ 699700 w 856775"/>
                  <a:gd name="connsiteY93" fmla="*/ 542621 h 713976"/>
                  <a:gd name="connsiteX94" fmla="*/ 828216 w 856775"/>
                  <a:gd name="connsiteY94" fmla="*/ 542621 h 713976"/>
                  <a:gd name="connsiteX95" fmla="*/ 828216 w 856775"/>
                  <a:gd name="connsiteY95" fmla="*/ 628299 h 713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856775" h="713976">
                    <a:moveTo>
                      <a:pt x="853249" y="518946"/>
                    </a:moveTo>
                    <a:lnTo>
                      <a:pt x="753291" y="404709"/>
                    </a:lnTo>
                    <a:cubicBezTo>
                      <a:pt x="750564" y="401596"/>
                      <a:pt x="746651" y="399825"/>
                      <a:pt x="742539" y="399825"/>
                    </a:cubicBezTo>
                    <a:lnTo>
                      <a:pt x="656861" y="399825"/>
                    </a:lnTo>
                    <a:lnTo>
                      <a:pt x="656861" y="356986"/>
                    </a:lnTo>
                    <a:cubicBezTo>
                      <a:pt x="656861" y="349090"/>
                      <a:pt x="650478" y="342707"/>
                      <a:pt x="642582" y="342707"/>
                    </a:cubicBezTo>
                    <a:lnTo>
                      <a:pt x="514065" y="342707"/>
                    </a:lnTo>
                    <a:lnTo>
                      <a:pt x="514065" y="195413"/>
                    </a:lnTo>
                    <a:lnTo>
                      <a:pt x="550793" y="212805"/>
                    </a:lnTo>
                    <a:cubicBezTo>
                      <a:pt x="552735" y="213733"/>
                      <a:pt x="554819" y="214190"/>
                      <a:pt x="556904" y="214190"/>
                    </a:cubicBezTo>
                    <a:cubicBezTo>
                      <a:pt x="559574" y="214190"/>
                      <a:pt x="562216" y="213448"/>
                      <a:pt x="564544" y="211977"/>
                    </a:cubicBezTo>
                    <a:cubicBezTo>
                      <a:pt x="568671" y="209364"/>
                      <a:pt x="571184" y="204809"/>
                      <a:pt x="571184" y="199911"/>
                    </a:cubicBezTo>
                    <a:lnTo>
                      <a:pt x="571184" y="142792"/>
                    </a:lnTo>
                    <a:cubicBezTo>
                      <a:pt x="571184" y="137266"/>
                      <a:pt x="567999" y="132254"/>
                      <a:pt x="563016" y="129898"/>
                    </a:cubicBezTo>
                    <a:lnTo>
                      <a:pt x="291704" y="1382"/>
                    </a:lnTo>
                    <a:cubicBezTo>
                      <a:pt x="287848" y="-461"/>
                      <a:pt x="283336" y="-461"/>
                      <a:pt x="279495" y="1382"/>
                    </a:cubicBezTo>
                    <a:lnTo>
                      <a:pt x="8182" y="129898"/>
                    </a:lnTo>
                    <a:cubicBezTo>
                      <a:pt x="3184" y="132254"/>
                      <a:pt x="0" y="137266"/>
                      <a:pt x="0" y="142792"/>
                    </a:cubicBezTo>
                    <a:lnTo>
                      <a:pt x="0" y="199911"/>
                    </a:lnTo>
                    <a:cubicBezTo>
                      <a:pt x="0" y="204809"/>
                      <a:pt x="2513" y="209364"/>
                      <a:pt x="6640" y="211977"/>
                    </a:cubicBezTo>
                    <a:cubicBezTo>
                      <a:pt x="10781" y="214619"/>
                      <a:pt x="15950" y="214904"/>
                      <a:pt x="20391" y="212820"/>
                    </a:cubicBezTo>
                    <a:lnTo>
                      <a:pt x="42839" y="202181"/>
                    </a:lnTo>
                    <a:lnTo>
                      <a:pt x="42839" y="514062"/>
                    </a:lnTo>
                    <a:lnTo>
                      <a:pt x="14280" y="514062"/>
                    </a:lnTo>
                    <a:cubicBezTo>
                      <a:pt x="6383" y="514062"/>
                      <a:pt x="0" y="520445"/>
                      <a:pt x="0" y="528342"/>
                    </a:cubicBezTo>
                    <a:lnTo>
                      <a:pt x="0" y="699697"/>
                    </a:lnTo>
                    <a:cubicBezTo>
                      <a:pt x="0" y="707593"/>
                      <a:pt x="6383" y="713976"/>
                      <a:pt x="14280" y="713976"/>
                    </a:cubicBezTo>
                    <a:lnTo>
                      <a:pt x="185635" y="713976"/>
                    </a:lnTo>
                    <a:cubicBezTo>
                      <a:pt x="193531" y="713976"/>
                      <a:pt x="199914" y="707593"/>
                      <a:pt x="199914" y="699697"/>
                    </a:cubicBezTo>
                    <a:lnTo>
                      <a:pt x="199914" y="599740"/>
                    </a:lnTo>
                    <a:lnTo>
                      <a:pt x="257033" y="599740"/>
                    </a:lnTo>
                    <a:lnTo>
                      <a:pt x="257033" y="642578"/>
                    </a:lnTo>
                    <a:cubicBezTo>
                      <a:pt x="257033" y="650475"/>
                      <a:pt x="263416" y="656858"/>
                      <a:pt x="271312" y="656858"/>
                    </a:cubicBezTo>
                    <a:lnTo>
                      <a:pt x="344153" y="656858"/>
                    </a:lnTo>
                    <a:cubicBezTo>
                      <a:pt x="350793" y="689401"/>
                      <a:pt x="379623" y="713976"/>
                      <a:pt x="414108" y="713976"/>
                    </a:cubicBezTo>
                    <a:cubicBezTo>
                      <a:pt x="448593" y="713976"/>
                      <a:pt x="477424" y="689401"/>
                      <a:pt x="484064" y="656858"/>
                    </a:cubicBezTo>
                    <a:lnTo>
                      <a:pt x="672583" y="656858"/>
                    </a:lnTo>
                    <a:cubicBezTo>
                      <a:pt x="679223" y="689401"/>
                      <a:pt x="708054" y="713976"/>
                      <a:pt x="742539" y="713976"/>
                    </a:cubicBezTo>
                    <a:cubicBezTo>
                      <a:pt x="777024" y="713976"/>
                      <a:pt x="805855" y="689401"/>
                      <a:pt x="812495" y="656858"/>
                    </a:cubicBezTo>
                    <a:lnTo>
                      <a:pt x="842496" y="656858"/>
                    </a:lnTo>
                    <a:cubicBezTo>
                      <a:pt x="850393" y="656858"/>
                      <a:pt x="856776" y="650475"/>
                      <a:pt x="856776" y="642578"/>
                    </a:cubicBezTo>
                    <a:lnTo>
                      <a:pt x="856776" y="528342"/>
                    </a:lnTo>
                    <a:cubicBezTo>
                      <a:pt x="856776" y="524886"/>
                      <a:pt x="855519" y="521530"/>
                      <a:pt x="853249" y="518946"/>
                    </a:cubicBezTo>
                    <a:close/>
                    <a:moveTo>
                      <a:pt x="171355" y="585460"/>
                    </a:moveTo>
                    <a:lnTo>
                      <a:pt x="171355" y="685417"/>
                    </a:lnTo>
                    <a:lnTo>
                      <a:pt x="28559" y="685417"/>
                    </a:lnTo>
                    <a:lnTo>
                      <a:pt x="28559" y="542621"/>
                    </a:lnTo>
                    <a:lnTo>
                      <a:pt x="57118" y="542621"/>
                    </a:lnTo>
                    <a:lnTo>
                      <a:pt x="57118" y="585460"/>
                    </a:lnTo>
                    <a:cubicBezTo>
                      <a:pt x="57118" y="593357"/>
                      <a:pt x="63501" y="599740"/>
                      <a:pt x="71398" y="599740"/>
                    </a:cubicBezTo>
                    <a:lnTo>
                      <a:pt x="128516" y="599740"/>
                    </a:lnTo>
                    <a:cubicBezTo>
                      <a:pt x="136413" y="599740"/>
                      <a:pt x="142796" y="593357"/>
                      <a:pt x="142796" y="585460"/>
                    </a:cubicBezTo>
                    <a:lnTo>
                      <a:pt x="142796" y="542621"/>
                    </a:lnTo>
                    <a:lnTo>
                      <a:pt x="171355" y="542621"/>
                    </a:lnTo>
                    <a:lnTo>
                      <a:pt x="171355" y="585460"/>
                    </a:lnTo>
                    <a:close/>
                    <a:moveTo>
                      <a:pt x="257033" y="356986"/>
                    </a:moveTo>
                    <a:lnTo>
                      <a:pt x="257033" y="414105"/>
                    </a:lnTo>
                    <a:lnTo>
                      <a:pt x="185635" y="414105"/>
                    </a:lnTo>
                    <a:cubicBezTo>
                      <a:pt x="177738" y="414105"/>
                      <a:pt x="171355" y="420488"/>
                      <a:pt x="171355" y="428384"/>
                    </a:cubicBezTo>
                    <a:lnTo>
                      <a:pt x="171355" y="514062"/>
                    </a:lnTo>
                    <a:lnTo>
                      <a:pt x="71398" y="514062"/>
                    </a:lnTo>
                    <a:lnTo>
                      <a:pt x="71398" y="188644"/>
                    </a:lnTo>
                    <a:lnTo>
                      <a:pt x="285592" y="87188"/>
                    </a:lnTo>
                    <a:lnTo>
                      <a:pt x="485506" y="181876"/>
                    </a:lnTo>
                    <a:lnTo>
                      <a:pt x="485506" y="342707"/>
                    </a:lnTo>
                    <a:lnTo>
                      <a:pt x="271312" y="342707"/>
                    </a:lnTo>
                    <a:cubicBezTo>
                      <a:pt x="263416" y="342707"/>
                      <a:pt x="257033" y="349090"/>
                      <a:pt x="257033" y="356986"/>
                    </a:cubicBezTo>
                    <a:close/>
                    <a:moveTo>
                      <a:pt x="414108" y="656858"/>
                    </a:moveTo>
                    <a:cubicBezTo>
                      <a:pt x="406226" y="656858"/>
                      <a:pt x="399829" y="650461"/>
                      <a:pt x="399829" y="642578"/>
                    </a:cubicBezTo>
                    <a:cubicBezTo>
                      <a:pt x="399829" y="634696"/>
                      <a:pt x="406226" y="628299"/>
                      <a:pt x="414108" y="628299"/>
                    </a:cubicBezTo>
                    <a:cubicBezTo>
                      <a:pt x="421991" y="628299"/>
                      <a:pt x="428388" y="634696"/>
                      <a:pt x="428388" y="642578"/>
                    </a:cubicBezTo>
                    <a:cubicBezTo>
                      <a:pt x="428388" y="650461"/>
                      <a:pt x="421991" y="656858"/>
                      <a:pt x="414108" y="656858"/>
                    </a:cubicBezTo>
                    <a:close/>
                    <a:moveTo>
                      <a:pt x="628302" y="628299"/>
                    </a:moveTo>
                    <a:lnTo>
                      <a:pt x="484064" y="628299"/>
                    </a:lnTo>
                    <a:cubicBezTo>
                      <a:pt x="477424" y="595756"/>
                      <a:pt x="448593" y="571180"/>
                      <a:pt x="414108" y="571180"/>
                    </a:cubicBezTo>
                    <a:cubicBezTo>
                      <a:pt x="379623" y="571180"/>
                      <a:pt x="350793" y="595756"/>
                      <a:pt x="344153" y="628299"/>
                    </a:cubicBezTo>
                    <a:lnTo>
                      <a:pt x="285592" y="628299"/>
                    </a:lnTo>
                    <a:lnTo>
                      <a:pt x="285592" y="371266"/>
                    </a:lnTo>
                    <a:lnTo>
                      <a:pt x="628302" y="371266"/>
                    </a:lnTo>
                    <a:lnTo>
                      <a:pt x="628302" y="628299"/>
                    </a:lnTo>
                    <a:close/>
                    <a:moveTo>
                      <a:pt x="742539" y="656858"/>
                    </a:moveTo>
                    <a:cubicBezTo>
                      <a:pt x="734657" y="656858"/>
                      <a:pt x="728259" y="650461"/>
                      <a:pt x="728259" y="642578"/>
                    </a:cubicBezTo>
                    <a:cubicBezTo>
                      <a:pt x="728259" y="634696"/>
                      <a:pt x="734657" y="628299"/>
                      <a:pt x="742539" y="628299"/>
                    </a:cubicBezTo>
                    <a:cubicBezTo>
                      <a:pt x="750421" y="628299"/>
                      <a:pt x="756819" y="634696"/>
                      <a:pt x="756819" y="642578"/>
                    </a:cubicBezTo>
                    <a:cubicBezTo>
                      <a:pt x="756819" y="650461"/>
                      <a:pt x="750421" y="656858"/>
                      <a:pt x="742539" y="656858"/>
                    </a:cubicBezTo>
                    <a:close/>
                    <a:moveTo>
                      <a:pt x="828216" y="628299"/>
                    </a:moveTo>
                    <a:lnTo>
                      <a:pt x="812495" y="628299"/>
                    </a:lnTo>
                    <a:cubicBezTo>
                      <a:pt x="805855" y="595756"/>
                      <a:pt x="777024" y="571180"/>
                      <a:pt x="742539" y="571180"/>
                    </a:cubicBezTo>
                    <a:cubicBezTo>
                      <a:pt x="708054" y="571180"/>
                      <a:pt x="679223" y="595756"/>
                      <a:pt x="672583" y="628299"/>
                    </a:cubicBezTo>
                    <a:lnTo>
                      <a:pt x="656861" y="628299"/>
                    </a:lnTo>
                    <a:lnTo>
                      <a:pt x="656861" y="428384"/>
                    </a:lnTo>
                    <a:lnTo>
                      <a:pt x="685421" y="428384"/>
                    </a:lnTo>
                    <a:lnTo>
                      <a:pt x="685421" y="528342"/>
                    </a:lnTo>
                    <a:cubicBezTo>
                      <a:pt x="685421" y="536238"/>
                      <a:pt x="691803" y="542621"/>
                      <a:pt x="699700" y="542621"/>
                    </a:cubicBezTo>
                    <a:lnTo>
                      <a:pt x="828216" y="542621"/>
                    </a:lnTo>
                    <a:lnTo>
                      <a:pt x="828216" y="628299"/>
                    </a:lnTo>
                    <a:close/>
                  </a:path>
                </a:pathLst>
              </a:custGeom>
              <a:solidFill>
                <a:srgbClr val="000000"/>
              </a:solidFill>
              <a:ln w="141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16" name="Forma Livre: Forma 15">
                <a:extLst>
                  <a:ext uri="{FF2B5EF4-FFF2-40B4-BE49-F238E27FC236}">
                    <a16:creationId xmlns:a16="http://schemas.microsoft.com/office/drawing/2014/main" id="{71AAA814-3CE5-6AB7-AC4D-8E712E82D1A7}"/>
                  </a:ext>
                </a:extLst>
              </p:cNvPr>
              <p:cNvSpPr/>
              <p:nvPr/>
            </p:nvSpPr>
            <p:spPr>
              <a:xfrm>
                <a:off x="2497544" y="3973399"/>
                <a:ext cx="199914" cy="28559"/>
              </a:xfrm>
              <a:custGeom>
                <a:avLst/>
                <a:gdLst>
                  <a:gd name="connsiteX0" fmla="*/ 14280 w 199914"/>
                  <a:gd name="connsiteY0" fmla="*/ 28559 h 28559"/>
                  <a:gd name="connsiteX1" fmla="*/ 185635 w 199914"/>
                  <a:gd name="connsiteY1" fmla="*/ 28559 h 28559"/>
                  <a:gd name="connsiteX2" fmla="*/ 199914 w 199914"/>
                  <a:gd name="connsiteY2" fmla="*/ 14280 h 28559"/>
                  <a:gd name="connsiteX3" fmla="*/ 185635 w 199914"/>
                  <a:gd name="connsiteY3" fmla="*/ 0 h 28559"/>
                  <a:gd name="connsiteX4" fmla="*/ 14280 w 199914"/>
                  <a:gd name="connsiteY4" fmla="*/ 0 h 28559"/>
                  <a:gd name="connsiteX5" fmla="*/ 0 w 199914"/>
                  <a:gd name="connsiteY5" fmla="*/ 14280 h 28559"/>
                  <a:gd name="connsiteX6" fmla="*/ 14280 w 199914"/>
                  <a:gd name="connsiteY6" fmla="*/ 28559 h 28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9914" h="28559">
                    <a:moveTo>
                      <a:pt x="14280" y="28559"/>
                    </a:moveTo>
                    <a:lnTo>
                      <a:pt x="185635" y="28559"/>
                    </a:lnTo>
                    <a:cubicBezTo>
                      <a:pt x="193531" y="28559"/>
                      <a:pt x="199914" y="22176"/>
                      <a:pt x="199914" y="14280"/>
                    </a:cubicBezTo>
                    <a:cubicBezTo>
                      <a:pt x="199914" y="6383"/>
                      <a:pt x="193531" y="0"/>
                      <a:pt x="185635" y="0"/>
                    </a:cubicBezTo>
                    <a:lnTo>
                      <a:pt x="14280" y="0"/>
                    </a:lnTo>
                    <a:cubicBezTo>
                      <a:pt x="6383" y="0"/>
                      <a:pt x="0" y="6383"/>
                      <a:pt x="0" y="14280"/>
                    </a:cubicBezTo>
                    <a:cubicBezTo>
                      <a:pt x="0" y="22176"/>
                      <a:pt x="6383" y="28559"/>
                      <a:pt x="14280" y="2855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41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17" name="Forma Livre: Forma 16">
                <a:extLst>
                  <a:ext uri="{FF2B5EF4-FFF2-40B4-BE49-F238E27FC236}">
                    <a16:creationId xmlns:a16="http://schemas.microsoft.com/office/drawing/2014/main" id="{41A772B7-15D8-2914-A2AD-D3276BC4634F}"/>
                  </a:ext>
                </a:extLst>
              </p:cNvPr>
              <p:cNvSpPr/>
              <p:nvPr/>
            </p:nvSpPr>
            <p:spPr>
              <a:xfrm>
                <a:off x="2554663" y="4030518"/>
                <a:ext cx="185634" cy="28559"/>
              </a:xfrm>
              <a:custGeom>
                <a:avLst/>
                <a:gdLst>
                  <a:gd name="connsiteX0" fmla="*/ 0 w 185634"/>
                  <a:gd name="connsiteY0" fmla="*/ 14280 h 28559"/>
                  <a:gd name="connsiteX1" fmla="*/ 14280 w 185634"/>
                  <a:gd name="connsiteY1" fmla="*/ 28559 h 28559"/>
                  <a:gd name="connsiteX2" fmla="*/ 171355 w 185634"/>
                  <a:gd name="connsiteY2" fmla="*/ 28559 h 28559"/>
                  <a:gd name="connsiteX3" fmla="*/ 185635 w 185634"/>
                  <a:gd name="connsiteY3" fmla="*/ 14280 h 28559"/>
                  <a:gd name="connsiteX4" fmla="*/ 171355 w 185634"/>
                  <a:gd name="connsiteY4" fmla="*/ 0 h 28559"/>
                  <a:gd name="connsiteX5" fmla="*/ 14280 w 185634"/>
                  <a:gd name="connsiteY5" fmla="*/ 0 h 28559"/>
                  <a:gd name="connsiteX6" fmla="*/ 0 w 185634"/>
                  <a:gd name="connsiteY6" fmla="*/ 14280 h 28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634" h="28559">
                    <a:moveTo>
                      <a:pt x="0" y="14280"/>
                    </a:moveTo>
                    <a:cubicBezTo>
                      <a:pt x="0" y="22176"/>
                      <a:pt x="6383" y="28559"/>
                      <a:pt x="14280" y="28559"/>
                    </a:cubicBezTo>
                    <a:lnTo>
                      <a:pt x="171355" y="28559"/>
                    </a:lnTo>
                    <a:cubicBezTo>
                      <a:pt x="179252" y="28559"/>
                      <a:pt x="185635" y="22176"/>
                      <a:pt x="185635" y="14280"/>
                    </a:cubicBezTo>
                    <a:cubicBezTo>
                      <a:pt x="185635" y="6383"/>
                      <a:pt x="179252" y="0"/>
                      <a:pt x="171355" y="0"/>
                    </a:cubicBezTo>
                    <a:lnTo>
                      <a:pt x="14280" y="0"/>
                    </a:lnTo>
                    <a:cubicBezTo>
                      <a:pt x="6383" y="0"/>
                      <a:pt x="0" y="6383"/>
                      <a:pt x="0" y="1428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41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18" name="Forma Livre: Forma 17">
                <a:extLst>
                  <a:ext uri="{FF2B5EF4-FFF2-40B4-BE49-F238E27FC236}">
                    <a16:creationId xmlns:a16="http://schemas.microsoft.com/office/drawing/2014/main" id="{8435374D-EB7B-CAD9-5FE5-3D2333F226DE}"/>
                  </a:ext>
                </a:extLst>
              </p:cNvPr>
              <p:cNvSpPr/>
              <p:nvPr/>
            </p:nvSpPr>
            <p:spPr>
              <a:xfrm>
                <a:off x="2640340" y="4087636"/>
                <a:ext cx="128516" cy="28559"/>
              </a:xfrm>
              <a:custGeom>
                <a:avLst/>
                <a:gdLst>
                  <a:gd name="connsiteX0" fmla="*/ 0 w 128516"/>
                  <a:gd name="connsiteY0" fmla="*/ 14280 h 28559"/>
                  <a:gd name="connsiteX1" fmla="*/ 14280 w 128516"/>
                  <a:gd name="connsiteY1" fmla="*/ 28559 h 28559"/>
                  <a:gd name="connsiteX2" fmla="*/ 114237 w 128516"/>
                  <a:gd name="connsiteY2" fmla="*/ 28559 h 28559"/>
                  <a:gd name="connsiteX3" fmla="*/ 128516 w 128516"/>
                  <a:gd name="connsiteY3" fmla="*/ 14280 h 28559"/>
                  <a:gd name="connsiteX4" fmla="*/ 114237 w 128516"/>
                  <a:gd name="connsiteY4" fmla="*/ 0 h 28559"/>
                  <a:gd name="connsiteX5" fmla="*/ 14280 w 128516"/>
                  <a:gd name="connsiteY5" fmla="*/ 0 h 28559"/>
                  <a:gd name="connsiteX6" fmla="*/ 0 w 128516"/>
                  <a:gd name="connsiteY6" fmla="*/ 14280 h 28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8516" h="28559">
                    <a:moveTo>
                      <a:pt x="0" y="14280"/>
                    </a:moveTo>
                    <a:cubicBezTo>
                      <a:pt x="0" y="22176"/>
                      <a:pt x="6383" y="28559"/>
                      <a:pt x="14280" y="28559"/>
                    </a:cubicBezTo>
                    <a:lnTo>
                      <a:pt x="114237" y="28559"/>
                    </a:lnTo>
                    <a:cubicBezTo>
                      <a:pt x="122133" y="28559"/>
                      <a:pt x="128516" y="22176"/>
                      <a:pt x="128516" y="14280"/>
                    </a:cubicBezTo>
                    <a:cubicBezTo>
                      <a:pt x="128516" y="6383"/>
                      <a:pt x="122133" y="0"/>
                      <a:pt x="114237" y="0"/>
                    </a:cubicBezTo>
                    <a:lnTo>
                      <a:pt x="14280" y="0"/>
                    </a:lnTo>
                    <a:cubicBezTo>
                      <a:pt x="6383" y="0"/>
                      <a:pt x="0" y="6383"/>
                      <a:pt x="0" y="14280"/>
                    </a:cubicBezTo>
                    <a:close/>
                  </a:path>
                </a:pathLst>
              </a:custGeom>
              <a:solidFill>
                <a:srgbClr val="000000"/>
              </a:solidFill>
              <a:ln w="141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  <p:sp>
            <p:nvSpPr>
              <p:cNvPr id="20" name="Forma Livre: Forma 19">
                <a:extLst>
                  <a:ext uri="{FF2B5EF4-FFF2-40B4-BE49-F238E27FC236}">
                    <a16:creationId xmlns:a16="http://schemas.microsoft.com/office/drawing/2014/main" id="{26C70B35-AEAC-4837-1141-401A1350E7CA}"/>
                  </a:ext>
                </a:extLst>
              </p:cNvPr>
              <p:cNvSpPr/>
              <p:nvPr/>
            </p:nvSpPr>
            <p:spPr>
              <a:xfrm>
                <a:off x="2797416" y="3630689"/>
                <a:ext cx="199914" cy="257032"/>
              </a:xfrm>
              <a:custGeom>
                <a:avLst/>
                <a:gdLst>
                  <a:gd name="connsiteX0" fmla="*/ 92032 w 199914"/>
                  <a:gd name="connsiteY0" fmla="*/ 254634 h 257032"/>
                  <a:gd name="connsiteX1" fmla="*/ 99957 w 199914"/>
                  <a:gd name="connsiteY1" fmla="*/ 257033 h 257032"/>
                  <a:gd name="connsiteX2" fmla="*/ 107882 w 199914"/>
                  <a:gd name="connsiteY2" fmla="*/ 254634 h 257032"/>
                  <a:gd name="connsiteX3" fmla="*/ 199914 w 199914"/>
                  <a:gd name="connsiteY3" fmla="*/ 99957 h 257032"/>
                  <a:gd name="connsiteX4" fmla="*/ 99957 w 199914"/>
                  <a:gd name="connsiteY4" fmla="*/ 0 h 257032"/>
                  <a:gd name="connsiteX5" fmla="*/ 0 w 199914"/>
                  <a:gd name="connsiteY5" fmla="*/ 99957 h 257032"/>
                  <a:gd name="connsiteX6" fmla="*/ 92032 w 199914"/>
                  <a:gd name="connsiteY6" fmla="*/ 254634 h 257032"/>
                  <a:gd name="connsiteX7" fmla="*/ 99957 w 199914"/>
                  <a:gd name="connsiteY7" fmla="*/ 57118 h 257032"/>
                  <a:gd name="connsiteX8" fmla="*/ 142796 w 199914"/>
                  <a:gd name="connsiteY8" fmla="*/ 99957 h 257032"/>
                  <a:gd name="connsiteX9" fmla="*/ 99957 w 199914"/>
                  <a:gd name="connsiteY9" fmla="*/ 142796 h 257032"/>
                  <a:gd name="connsiteX10" fmla="*/ 57118 w 199914"/>
                  <a:gd name="connsiteY10" fmla="*/ 99957 h 257032"/>
                  <a:gd name="connsiteX11" fmla="*/ 99957 w 199914"/>
                  <a:gd name="connsiteY11" fmla="*/ 57118 h 257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9914" h="257032">
                    <a:moveTo>
                      <a:pt x="92032" y="254634"/>
                    </a:moveTo>
                    <a:cubicBezTo>
                      <a:pt x="94431" y="256233"/>
                      <a:pt x="97201" y="257033"/>
                      <a:pt x="99957" y="257033"/>
                    </a:cubicBezTo>
                    <a:cubicBezTo>
                      <a:pt x="102713" y="257033"/>
                      <a:pt x="105483" y="256233"/>
                      <a:pt x="107882" y="254634"/>
                    </a:cubicBezTo>
                    <a:cubicBezTo>
                      <a:pt x="111624" y="252121"/>
                      <a:pt x="199914" y="192218"/>
                      <a:pt x="199914" y="99957"/>
                    </a:cubicBezTo>
                    <a:cubicBezTo>
                      <a:pt x="199914" y="44852"/>
                      <a:pt x="155062" y="0"/>
                      <a:pt x="99957" y="0"/>
                    </a:cubicBezTo>
                    <a:cubicBezTo>
                      <a:pt x="44852" y="0"/>
                      <a:pt x="0" y="44852"/>
                      <a:pt x="0" y="99957"/>
                    </a:cubicBezTo>
                    <a:cubicBezTo>
                      <a:pt x="0" y="192218"/>
                      <a:pt x="88291" y="252121"/>
                      <a:pt x="92032" y="254634"/>
                    </a:cubicBezTo>
                    <a:close/>
                    <a:moveTo>
                      <a:pt x="99957" y="57118"/>
                    </a:moveTo>
                    <a:cubicBezTo>
                      <a:pt x="123576" y="57118"/>
                      <a:pt x="142796" y="76339"/>
                      <a:pt x="142796" y="99957"/>
                    </a:cubicBezTo>
                    <a:cubicBezTo>
                      <a:pt x="142796" y="123576"/>
                      <a:pt x="123576" y="142796"/>
                      <a:pt x="99957" y="142796"/>
                    </a:cubicBezTo>
                    <a:cubicBezTo>
                      <a:pt x="76339" y="142796"/>
                      <a:pt x="57118" y="123576"/>
                      <a:pt x="57118" y="99957"/>
                    </a:cubicBezTo>
                    <a:cubicBezTo>
                      <a:pt x="57118" y="76339"/>
                      <a:pt x="76339" y="57118"/>
                      <a:pt x="99957" y="5711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41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noProof="0" dirty="0"/>
              </a:p>
            </p:txBody>
          </p:sp>
        </p:grp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62F64A72-AF27-051E-0DC6-984E5FF2AA78}"/>
              </a:ext>
            </a:extLst>
          </p:cNvPr>
          <p:cNvGrpSpPr/>
          <p:nvPr/>
        </p:nvGrpSpPr>
        <p:grpSpPr>
          <a:xfrm>
            <a:off x="3397285" y="0"/>
            <a:ext cx="3010004" cy="6858000"/>
            <a:chOff x="3458877" y="4010"/>
            <a:chExt cx="3010004" cy="685800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70E15BF5-DB71-6512-1317-6964F9C725AE}"/>
                </a:ext>
              </a:extLst>
            </p:cNvPr>
            <p:cNvSpPr/>
            <p:nvPr/>
          </p:nvSpPr>
          <p:spPr>
            <a:xfrm>
              <a:off x="3458877" y="4010"/>
              <a:ext cx="3010004" cy="6858000"/>
            </a:xfrm>
            <a:prstGeom prst="rect">
              <a:avLst/>
            </a:prstGeom>
            <a:solidFill>
              <a:srgbClr val="F1EFEC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27" name="Forma Livre: Forma 26">
              <a:extLst>
                <a:ext uri="{FF2B5EF4-FFF2-40B4-BE49-F238E27FC236}">
                  <a16:creationId xmlns:a16="http://schemas.microsoft.com/office/drawing/2014/main" id="{62CF727C-0115-1115-01F7-398A6A8C2318}"/>
                </a:ext>
              </a:extLst>
            </p:cNvPr>
            <p:cNvSpPr/>
            <p:nvPr/>
          </p:nvSpPr>
          <p:spPr>
            <a:xfrm>
              <a:off x="4572753" y="370229"/>
              <a:ext cx="900638" cy="859739"/>
            </a:xfrm>
            <a:custGeom>
              <a:avLst/>
              <a:gdLst>
                <a:gd name="connsiteX0" fmla="*/ 801337 w 878158"/>
                <a:gd name="connsiteY0" fmla="*/ 523364 h 859739"/>
                <a:gd name="connsiteX1" fmla="*/ 718700 w 878158"/>
                <a:gd name="connsiteY1" fmla="*/ 496835 h 859739"/>
                <a:gd name="connsiteX2" fmla="*/ 701176 w 878158"/>
                <a:gd name="connsiteY2" fmla="*/ 493672 h 859739"/>
                <a:gd name="connsiteX3" fmla="*/ 683019 w 878158"/>
                <a:gd name="connsiteY3" fmla="*/ 495607 h 859739"/>
                <a:gd name="connsiteX4" fmla="*/ 644435 w 878158"/>
                <a:gd name="connsiteY4" fmla="*/ 504909 h 859739"/>
                <a:gd name="connsiteX5" fmla="*/ 634613 w 878158"/>
                <a:gd name="connsiteY5" fmla="*/ 541520 h 859739"/>
                <a:gd name="connsiteX6" fmla="*/ 644696 w 878158"/>
                <a:gd name="connsiteY6" fmla="*/ 539549 h 859739"/>
                <a:gd name="connsiteX7" fmla="*/ 649162 w 878158"/>
                <a:gd name="connsiteY7" fmla="*/ 539734 h 859739"/>
                <a:gd name="connsiteX8" fmla="*/ 658203 w 878158"/>
                <a:gd name="connsiteY8" fmla="*/ 541818 h 859739"/>
                <a:gd name="connsiteX9" fmla="*/ 665347 w 878158"/>
                <a:gd name="connsiteY9" fmla="*/ 553204 h 859739"/>
                <a:gd name="connsiteX10" fmla="*/ 653961 w 878158"/>
                <a:gd name="connsiteY10" fmla="*/ 560347 h 859739"/>
                <a:gd name="connsiteX11" fmla="*/ 646371 w 878158"/>
                <a:gd name="connsiteY11" fmla="*/ 558599 h 859739"/>
                <a:gd name="connsiteX12" fmla="*/ 629107 w 878158"/>
                <a:gd name="connsiteY12" fmla="*/ 561948 h 859739"/>
                <a:gd name="connsiteX13" fmla="*/ 624196 w 878158"/>
                <a:gd name="connsiteY13" fmla="*/ 580291 h 859739"/>
                <a:gd name="connsiteX14" fmla="*/ 655970 w 878158"/>
                <a:gd name="connsiteY14" fmla="*/ 575565 h 859739"/>
                <a:gd name="connsiteX15" fmla="*/ 698870 w 878158"/>
                <a:gd name="connsiteY15" fmla="*/ 554915 h 859739"/>
                <a:gd name="connsiteX16" fmla="*/ 712152 w 878158"/>
                <a:gd name="connsiteY16" fmla="*/ 556738 h 859739"/>
                <a:gd name="connsiteX17" fmla="*/ 710329 w 878158"/>
                <a:gd name="connsiteY17" fmla="*/ 570021 h 859739"/>
                <a:gd name="connsiteX18" fmla="*/ 660509 w 878158"/>
                <a:gd name="connsiteY18" fmla="*/ 594056 h 859739"/>
                <a:gd name="connsiteX19" fmla="*/ 599043 w 878158"/>
                <a:gd name="connsiteY19" fmla="*/ 600605 h 859739"/>
                <a:gd name="connsiteX20" fmla="*/ 593350 w 878158"/>
                <a:gd name="connsiteY20" fmla="*/ 602986 h 859739"/>
                <a:gd name="connsiteX21" fmla="*/ 591304 w 878158"/>
                <a:gd name="connsiteY21" fmla="*/ 607971 h 859739"/>
                <a:gd name="connsiteX22" fmla="*/ 591304 w 878158"/>
                <a:gd name="connsiteY22" fmla="*/ 613292 h 859739"/>
                <a:gd name="connsiteX23" fmla="*/ 593424 w 878158"/>
                <a:gd name="connsiteY23" fmla="*/ 618464 h 859739"/>
                <a:gd name="connsiteX24" fmla="*/ 598596 w 878158"/>
                <a:gd name="connsiteY24" fmla="*/ 620585 h 859739"/>
                <a:gd name="connsiteX25" fmla="*/ 659765 w 878158"/>
                <a:gd name="connsiteY25" fmla="*/ 628696 h 859739"/>
                <a:gd name="connsiteX26" fmla="*/ 801297 w 878158"/>
                <a:gd name="connsiteY26" fmla="*/ 607525 h 859739"/>
                <a:gd name="connsiteX27" fmla="*/ 801297 w 878158"/>
                <a:gd name="connsiteY27" fmla="*/ 523363 h 859739"/>
                <a:gd name="connsiteX28" fmla="*/ 313628 w 878158"/>
                <a:gd name="connsiteY28" fmla="*/ 732990 h 859739"/>
                <a:gd name="connsiteX29" fmla="*/ 301573 w 878158"/>
                <a:gd name="connsiteY29" fmla="*/ 727111 h 859739"/>
                <a:gd name="connsiteX30" fmla="*/ 307452 w 878158"/>
                <a:gd name="connsiteY30" fmla="*/ 715056 h 859739"/>
                <a:gd name="connsiteX31" fmla="*/ 347338 w 878158"/>
                <a:gd name="connsiteY31" fmla="*/ 685960 h 859739"/>
                <a:gd name="connsiteX32" fmla="*/ 365272 w 878158"/>
                <a:gd name="connsiteY32" fmla="*/ 670334 h 859739"/>
                <a:gd name="connsiteX33" fmla="*/ 419334 w 878158"/>
                <a:gd name="connsiteY33" fmla="*/ 687896 h 859739"/>
                <a:gd name="connsiteX34" fmla="*/ 419781 w 878158"/>
                <a:gd name="connsiteY34" fmla="*/ 698239 h 859739"/>
                <a:gd name="connsiteX35" fmla="*/ 430943 w 878158"/>
                <a:gd name="connsiteY35" fmla="*/ 703224 h 859739"/>
                <a:gd name="connsiteX36" fmla="*/ 486679 w 878158"/>
                <a:gd name="connsiteY36" fmla="*/ 683616 h 859739"/>
                <a:gd name="connsiteX37" fmla="*/ 511236 w 878158"/>
                <a:gd name="connsiteY37" fmla="*/ 684211 h 859739"/>
                <a:gd name="connsiteX38" fmla="*/ 519421 w 878158"/>
                <a:gd name="connsiteY38" fmla="*/ 684137 h 859739"/>
                <a:gd name="connsiteX39" fmla="*/ 528983 w 878158"/>
                <a:gd name="connsiteY39" fmla="*/ 693551 h 859739"/>
                <a:gd name="connsiteX40" fmla="*/ 519570 w 878158"/>
                <a:gd name="connsiteY40" fmla="*/ 703113 h 859739"/>
                <a:gd name="connsiteX41" fmla="*/ 511459 w 878158"/>
                <a:gd name="connsiteY41" fmla="*/ 703187 h 859739"/>
                <a:gd name="connsiteX42" fmla="*/ 484334 w 878158"/>
                <a:gd name="connsiteY42" fmla="*/ 702518 h 859739"/>
                <a:gd name="connsiteX43" fmla="*/ 447462 w 878158"/>
                <a:gd name="connsiteY43" fmla="*/ 712601 h 859739"/>
                <a:gd name="connsiteX44" fmla="*/ 400879 w 878158"/>
                <a:gd name="connsiteY44" fmla="*/ 700472 h 859739"/>
                <a:gd name="connsiteX45" fmla="*/ 400358 w 878158"/>
                <a:gd name="connsiteY45" fmla="*/ 687933 h 859739"/>
                <a:gd name="connsiteX46" fmla="*/ 376992 w 878158"/>
                <a:gd name="connsiteY46" fmla="*/ 685254 h 859739"/>
                <a:gd name="connsiteX47" fmla="*/ 360138 w 878158"/>
                <a:gd name="connsiteY47" fmla="*/ 699951 h 859739"/>
                <a:gd name="connsiteX48" fmla="*/ 313592 w 878158"/>
                <a:gd name="connsiteY48" fmla="*/ 732917 h 859739"/>
                <a:gd name="connsiteX49" fmla="*/ 335171 w 878158"/>
                <a:gd name="connsiteY49" fmla="*/ 759444 h 859739"/>
                <a:gd name="connsiteX50" fmla="*/ 344696 w 878158"/>
                <a:gd name="connsiteY50" fmla="*/ 768969 h 859739"/>
                <a:gd name="connsiteX51" fmla="*/ 335171 w 878158"/>
                <a:gd name="connsiteY51" fmla="*/ 778494 h 859739"/>
                <a:gd name="connsiteX52" fmla="*/ 300829 w 878158"/>
                <a:gd name="connsiteY52" fmla="*/ 778494 h 859739"/>
                <a:gd name="connsiteX53" fmla="*/ 291304 w 878158"/>
                <a:gd name="connsiteY53" fmla="*/ 768969 h 859739"/>
                <a:gd name="connsiteX54" fmla="*/ 300829 w 878158"/>
                <a:gd name="connsiteY54" fmla="*/ 759444 h 859739"/>
                <a:gd name="connsiteX55" fmla="*/ 377512 w 878158"/>
                <a:gd name="connsiteY55" fmla="*/ 778531 h 859739"/>
                <a:gd name="connsiteX56" fmla="*/ 367987 w 878158"/>
                <a:gd name="connsiteY56" fmla="*/ 769006 h 859739"/>
                <a:gd name="connsiteX57" fmla="*/ 377512 w 878158"/>
                <a:gd name="connsiteY57" fmla="*/ 759481 h 859739"/>
                <a:gd name="connsiteX58" fmla="*/ 540028 w 878158"/>
                <a:gd name="connsiteY58" fmla="*/ 759481 h 859739"/>
                <a:gd name="connsiteX59" fmla="*/ 549553 w 878158"/>
                <a:gd name="connsiteY59" fmla="*/ 769006 h 859739"/>
                <a:gd name="connsiteX60" fmla="*/ 540028 w 878158"/>
                <a:gd name="connsiteY60" fmla="*/ 778531 h 859739"/>
                <a:gd name="connsiteX61" fmla="*/ 107650 w 878158"/>
                <a:gd name="connsiteY61" fmla="*/ 676213 h 859739"/>
                <a:gd name="connsiteX62" fmla="*/ 98125 w 878158"/>
                <a:gd name="connsiteY62" fmla="*/ 666688 h 859739"/>
                <a:gd name="connsiteX63" fmla="*/ 107650 w 878158"/>
                <a:gd name="connsiteY63" fmla="*/ 657163 h 859739"/>
                <a:gd name="connsiteX64" fmla="*/ 289368 w 878158"/>
                <a:gd name="connsiteY64" fmla="*/ 657163 h 859739"/>
                <a:gd name="connsiteX65" fmla="*/ 298893 w 878158"/>
                <a:gd name="connsiteY65" fmla="*/ 666688 h 859739"/>
                <a:gd name="connsiteX66" fmla="*/ 289368 w 878158"/>
                <a:gd name="connsiteY66" fmla="*/ 676213 h 859739"/>
                <a:gd name="connsiteX67" fmla="*/ 107650 w 878158"/>
                <a:gd name="connsiteY67" fmla="*/ 637518 h 859739"/>
                <a:gd name="connsiteX68" fmla="*/ 98125 w 878158"/>
                <a:gd name="connsiteY68" fmla="*/ 627993 h 859739"/>
                <a:gd name="connsiteX69" fmla="*/ 107650 w 878158"/>
                <a:gd name="connsiteY69" fmla="*/ 618468 h 859739"/>
                <a:gd name="connsiteX70" fmla="*/ 466285 w 878158"/>
                <a:gd name="connsiteY70" fmla="*/ 618468 h 859739"/>
                <a:gd name="connsiteX71" fmla="*/ 465169 w 878158"/>
                <a:gd name="connsiteY71" fmla="*/ 610580 h 859739"/>
                <a:gd name="connsiteX72" fmla="*/ 468481 w 878158"/>
                <a:gd name="connsiteY72" fmla="*/ 598823 h 859739"/>
                <a:gd name="connsiteX73" fmla="*/ 107645 w 878158"/>
                <a:gd name="connsiteY73" fmla="*/ 598823 h 859739"/>
                <a:gd name="connsiteX74" fmla="*/ 98120 w 878158"/>
                <a:gd name="connsiteY74" fmla="*/ 589298 h 859739"/>
                <a:gd name="connsiteX75" fmla="*/ 107645 w 878158"/>
                <a:gd name="connsiteY75" fmla="*/ 579773 h 859739"/>
                <a:gd name="connsiteX76" fmla="*/ 486931 w 878158"/>
                <a:gd name="connsiteY76" fmla="*/ 579773 h 859739"/>
                <a:gd name="connsiteX77" fmla="*/ 507469 w 878158"/>
                <a:gd name="connsiteY77" fmla="*/ 560127 h 859739"/>
                <a:gd name="connsiteX78" fmla="*/ 107638 w 878158"/>
                <a:gd name="connsiteY78" fmla="*/ 560127 h 859739"/>
                <a:gd name="connsiteX79" fmla="*/ 98113 w 878158"/>
                <a:gd name="connsiteY79" fmla="*/ 550602 h 859739"/>
                <a:gd name="connsiteX80" fmla="*/ 107638 w 878158"/>
                <a:gd name="connsiteY80" fmla="*/ 541077 h 859739"/>
                <a:gd name="connsiteX81" fmla="*/ 527405 w 878158"/>
                <a:gd name="connsiteY81" fmla="*/ 541077 h 859739"/>
                <a:gd name="connsiteX82" fmla="*/ 555570 w 878158"/>
                <a:gd name="connsiteY82" fmla="*/ 514140 h 859739"/>
                <a:gd name="connsiteX83" fmla="*/ 566286 w 878158"/>
                <a:gd name="connsiteY83" fmla="*/ 506214 h 859739"/>
                <a:gd name="connsiteX84" fmla="*/ 573243 w 878158"/>
                <a:gd name="connsiteY84" fmla="*/ 503015 h 859739"/>
                <a:gd name="connsiteX85" fmla="*/ 595679 w 878158"/>
                <a:gd name="connsiteY85" fmla="*/ 419335 h 859739"/>
                <a:gd name="connsiteX86" fmla="*/ 595679 w 878158"/>
                <a:gd name="connsiteY86" fmla="*/ 58424 h 859739"/>
                <a:gd name="connsiteX87" fmla="*/ 592889 w 878158"/>
                <a:gd name="connsiteY87" fmla="*/ 51690 h 859739"/>
                <a:gd name="connsiteX88" fmla="*/ 586154 w 878158"/>
                <a:gd name="connsiteY88" fmla="*/ 48899 h 859739"/>
                <a:gd name="connsiteX89" fmla="*/ 61536 w 878158"/>
                <a:gd name="connsiteY89" fmla="*/ 48899 h 859739"/>
                <a:gd name="connsiteX90" fmla="*/ 54802 w 878158"/>
                <a:gd name="connsiteY90" fmla="*/ 51690 h 859739"/>
                <a:gd name="connsiteX91" fmla="*/ 52011 w 878158"/>
                <a:gd name="connsiteY91" fmla="*/ 58424 h 859739"/>
                <a:gd name="connsiteX92" fmla="*/ 52011 w 878158"/>
                <a:gd name="connsiteY92" fmla="*/ 831177 h 859739"/>
                <a:gd name="connsiteX93" fmla="*/ 54802 w 878158"/>
                <a:gd name="connsiteY93" fmla="*/ 837912 h 859739"/>
                <a:gd name="connsiteX94" fmla="*/ 61536 w 878158"/>
                <a:gd name="connsiteY94" fmla="*/ 840702 h 859739"/>
                <a:gd name="connsiteX95" fmla="*/ 586154 w 878158"/>
                <a:gd name="connsiteY95" fmla="*/ 840702 h 859739"/>
                <a:gd name="connsiteX96" fmla="*/ 592889 w 878158"/>
                <a:gd name="connsiteY96" fmla="*/ 837912 h 859739"/>
                <a:gd name="connsiteX97" fmla="*/ 595679 w 878158"/>
                <a:gd name="connsiteY97" fmla="*/ 831177 h 859739"/>
                <a:gd name="connsiteX98" fmla="*/ 595679 w 878158"/>
                <a:gd name="connsiteY98" fmla="*/ 686074 h 859739"/>
                <a:gd name="connsiteX99" fmla="*/ 593707 w 878158"/>
                <a:gd name="connsiteY99" fmla="*/ 688752 h 859739"/>
                <a:gd name="connsiteX100" fmla="*/ 556983 w 878158"/>
                <a:gd name="connsiteY100" fmla="*/ 730164 h 859739"/>
                <a:gd name="connsiteX101" fmla="*/ 551774 w 878158"/>
                <a:gd name="connsiteY101" fmla="*/ 733179 h 859739"/>
                <a:gd name="connsiteX102" fmla="*/ 540575 w 878158"/>
                <a:gd name="connsiteY102" fmla="*/ 725774 h 859739"/>
                <a:gd name="connsiteX103" fmla="*/ 529450 w 878158"/>
                <a:gd name="connsiteY103" fmla="*/ 671340 h 859739"/>
                <a:gd name="connsiteX104" fmla="*/ 529450 w 878158"/>
                <a:gd name="connsiteY104" fmla="*/ 666429 h 859739"/>
                <a:gd name="connsiteX105" fmla="*/ 544444 w 878158"/>
                <a:gd name="connsiteY105" fmla="*/ 610470 h 859739"/>
                <a:gd name="connsiteX106" fmla="*/ 515162 w 878158"/>
                <a:gd name="connsiteY106" fmla="*/ 636701 h 859739"/>
                <a:gd name="connsiteX107" fmla="*/ 506568 w 878158"/>
                <a:gd name="connsiteY107" fmla="*/ 641873 h 859739"/>
                <a:gd name="connsiteX108" fmla="*/ 496670 w 878158"/>
                <a:gd name="connsiteY108" fmla="*/ 643323 h 859739"/>
                <a:gd name="connsiteX109" fmla="*/ 486922 w 878158"/>
                <a:gd name="connsiteY109" fmla="*/ 641091 h 859739"/>
                <a:gd name="connsiteX110" fmla="*/ 481229 w 878158"/>
                <a:gd name="connsiteY110" fmla="*/ 637594 h 859739"/>
                <a:gd name="connsiteX111" fmla="*/ 107630 w 878158"/>
                <a:gd name="connsiteY111" fmla="*/ 637594 h 859739"/>
                <a:gd name="connsiteX112" fmla="*/ 107650 w 878158"/>
                <a:gd name="connsiteY112" fmla="*/ 521427 h 859739"/>
                <a:gd name="connsiteX113" fmla="*/ 98125 w 878158"/>
                <a:gd name="connsiteY113" fmla="*/ 511902 h 859739"/>
                <a:gd name="connsiteX114" fmla="*/ 107650 w 878158"/>
                <a:gd name="connsiteY114" fmla="*/ 502377 h 859739"/>
                <a:gd name="connsiteX115" fmla="*/ 540038 w 878158"/>
                <a:gd name="connsiteY115" fmla="*/ 502377 h 859739"/>
                <a:gd name="connsiteX116" fmla="*/ 549563 w 878158"/>
                <a:gd name="connsiteY116" fmla="*/ 511902 h 859739"/>
                <a:gd name="connsiteX117" fmla="*/ 540038 w 878158"/>
                <a:gd name="connsiteY117" fmla="*/ 521427 h 859739"/>
                <a:gd name="connsiteX118" fmla="*/ 107650 w 878158"/>
                <a:gd name="connsiteY118" fmla="*/ 482732 h 859739"/>
                <a:gd name="connsiteX119" fmla="*/ 98125 w 878158"/>
                <a:gd name="connsiteY119" fmla="*/ 473207 h 859739"/>
                <a:gd name="connsiteX120" fmla="*/ 107650 w 878158"/>
                <a:gd name="connsiteY120" fmla="*/ 463682 h 859739"/>
                <a:gd name="connsiteX121" fmla="*/ 540038 w 878158"/>
                <a:gd name="connsiteY121" fmla="*/ 463682 h 859739"/>
                <a:gd name="connsiteX122" fmla="*/ 549563 w 878158"/>
                <a:gd name="connsiteY122" fmla="*/ 473207 h 859739"/>
                <a:gd name="connsiteX123" fmla="*/ 540038 w 878158"/>
                <a:gd name="connsiteY123" fmla="*/ 482732 h 859739"/>
                <a:gd name="connsiteX124" fmla="*/ 107650 w 878158"/>
                <a:gd name="connsiteY124" fmla="*/ 444037 h 859739"/>
                <a:gd name="connsiteX125" fmla="*/ 98125 w 878158"/>
                <a:gd name="connsiteY125" fmla="*/ 434512 h 859739"/>
                <a:gd name="connsiteX126" fmla="*/ 107650 w 878158"/>
                <a:gd name="connsiteY126" fmla="*/ 424987 h 859739"/>
                <a:gd name="connsiteX127" fmla="*/ 540038 w 878158"/>
                <a:gd name="connsiteY127" fmla="*/ 424987 h 859739"/>
                <a:gd name="connsiteX128" fmla="*/ 549563 w 878158"/>
                <a:gd name="connsiteY128" fmla="*/ 434512 h 859739"/>
                <a:gd name="connsiteX129" fmla="*/ 540038 w 878158"/>
                <a:gd name="connsiteY129" fmla="*/ 444037 h 859739"/>
                <a:gd name="connsiteX130" fmla="*/ 107650 w 878158"/>
                <a:gd name="connsiteY130" fmla="*/ 405341 h 859739"/>
                <a:gd name="connsiteX131" fmla="*/ 98125 w 878158"/>
                <a:gd name="connsiteY131" fmla="*/ 395816 h 859739"/>
                <a:gd name="connsiteX132" fmla="*/ 107650 w 878158"/>
                <a:gd name="connsiteY132" fmla="*/ 386291 h 859739"/>
                <a:gd name="connsiteX133" fmla="*/ 540038 w 878158"/>
                <a:gd name="connsiteY133" fmla="*/ 386291 h 859739"/>
                <a:gd name="connsiteX134" fmla="*/ 549563 w 878158"/>
                <a:gd name="connsiteY134" fmla="*/ 395816 h 859739"/>
                <a:gd name="connsiteX135" fmla="*/ 540038 w 878158"/>
                <a:gd name="connsiteY135" fmla="*/ 405341 h 859739"/>
                <a:gd name="connsiteX136" fmla="*/ 107650 w 878158"/>
                <a:gd name="connsiteY136" fmla="*/ 366646 h 859739"/>
                <a:gd name="connsiteX137" fmla="*/ 98125 w 878158"/>
                <a:gd name="connsiteY137" fmla="*/ 357121 h 859739"/>
                <a:gd name="connsiteX138" fmla="*/ 107650 w 878158"/>
                <a:gd name="connsiteY138" fmla="*/ 347596 h 859739"/>
                <a:gd name="connsiteX139" fmla="*/ 540038 w 878158"/>
                <a:gd name="connsiteY139" fmla="*/ 347596 h 859739"/>
                <a:gd name="connsiteX140" fmla="*/ 549563 w 878158"/>
                <a:gd name="connsiteY140" fmla="*/ 357121 h 859739"/>
                <a:gd name="connsiteX141" fmla="*/ 540038 w 878158"/>
                <a:gd name="connsiteY141" fmla="*/ 366646 h 859739"/>
                <a:gd name="connsiteX142" fmla="*/ 107650 w 878158"/>
                <a:gd name="connsiteY142" fmla="*/ 327951 h 859739"/>
                <a:gd name="connsiteX143" fmla="*/ 98125 w 878158"/>
                <a:gd name="connsiteY143" fmla="*/ 318426 h 859739"/>
                <a:gd name="connsiteX144" fmla="*/ 107650 w 878158"/>
                <a:gd name="connsiteY144" fmla="*/ 308901 h 859739"/>
                <a:gd name="connsiteX145" fmla="*/ 540038 w 878158"/>
                <a:gd name="connsiteY145" fmla="*/ 308901 h 859739"/>
                <a:gd name="connsiteX146" fmla="*/ 549563 w 878158"/>
                <a:gd name="connsiteY146" fmla="*/ 318426 h 859739"/>
                <a:gd name="connsiteX147" fmla="*/ 540038 w 878158"/>
                <a:gd name="connsiteY147" fmla="*/ 327951 h 859739"/>
                <a:gd name="connsiteX148" fmla="*/ 107650 w 878158"/>
                <a:gd name="connsiteY148" fmla="*/ 289255 h 859739"/>
                <a:gd name="connsiteX149" fmla="*/ 98125 w 878158"/>
                <a:gd name="connsiteY149" fmla="*/ 279730 h 859739"/>
                <a:gd name="connsiteX150" fmla="*/ 107650 w 878158"/>
                <a:gd name="connsiteY150" fmla="*/ 270205 h 859739"/>
                <a:gd name="connsiteX151" fmla="*/ 319839 w 878158"/>
                <a:gd name="connsiteY151" fmla="*/ 270205 h 859739"/>
                <a:gd name="connsiteX152" fmla="*/ 329364 w 878158"/>
                <a:gd name="connsiteY152" fmla="*/ 279730 h 859739"/>
                <a:gd name="connsiteX153" fmla="*/ 319839 w 878158"/>
                <a:gd name="connsiteY153" fmla="*/ 289255 h 859739"/>
                <a:gd name="connsiteX154" fmla="*/ 473801 w 878158"/>
                <a:gd name="connsiteY154" fmla="*/ 110957 h 859739"/>
                <a:gd name="connsiteX155" fmla="*/ 540029 w 878158"/>
                <a:gd name="connsiteY155" fmla="*/ 110957 h 859739"/>
                <a:gd name="connsiteX156" fmla="*/ 549554 w 878158"/>
                <a:gd name="connsiteY156" fmla="*/ 120482 h 859739"/>
                <a:gd name="connsiteX157" fmla="*/ 549554 w 878158"/>
                <a:gd name="connsiteY157" fmla="*/ 187454 h 859739"/>
                <a:gd name="connsiteX158" fmla="*/ 540029 w 878158"/>
                <a:gd name="connsiteY158" fmla="*/ 196979 h 859739"/>
                <a:gd name="connsiteX159" fmla="*/ 473801 w 878158"/>
                <a:gd name="connsiteY159" fmla="*/ 196979 h 859739"/>
                <a:gd name="connsiteX160" fmla="*/ 464276 w 878158"/>
                <a:gd name="connsiteY160" fmla="*/ 187454 h 859739"/>
                <a:gd name="connsiteX161" fmla="*/ 464276 w 878158"/>
                <a:gd name="connsiteY161" fmla="*/ 120482 h 859739"/>
                <a:gd name="connsiteX162" fmla="*/ 473801 w 878158"/>
                <a:gd name="connsiteY162" fmla="*/ 110957 h 859739"/>
                <a:gd name="connsiteX163" fmla="*/ 530504 w 878158"/>
                <a:gd name="connsiteY163" fmla="*/ 130007 h 859739"/>
                <a:gd name="connsiteX164" fmla="*/ 483326 w 878158"/>
                <a:gd name="connsiteY164" fmla="*/ 130007 h 859739"/>
                <a:gd name="connsiteX165" fmla="*/ 483326 w 878158"/>
                <a:gd name="connsiteY165" fmla="*/ 177892 h 859739"/>
                <a:gd name="connsiteX166" fmla="*/ 530504 w 878158"/>
                <a:gd name="connsiteY166" fmla="*/ 177892 h 859739"/>
                <a:gd name="connsiteX167" fmla="*/ 107642 w 878158"/>
                <a:gd name="connsiteY167" fmla="*/ 196979 h 859739"/>
                <a:gd name="connsiteX168" fmla="*/ 98117 w 878158"/>
                <a:gd name="connsiteY168" fmla="*/ 187454 h 859739"/>
                <a:gd name="connsiteX169" fmla="*/ 107642 w 878158"/>
                <a:gd name="connsiteY169" fmla="*/ 177929 h 859739"/>
                <a:gd name="connsiteX170" fmla="*/ 406155 w 878158"/>
                <a:gd name="connsiteY170" fmla="*/ 177929 h 859739"/>
                <a:gd name="connsiteX171" fmla="*/ 415680 w 878158"/>
                <a:gd name="connsiteY171" fmla="*/ 187454 h 859739"/>
                <a:gd name="connsiteX172" fmla="*/ 406155 w 878158"/>
                <a:gd name="connsiteY172" fmla="*/ 196979 h 859739"/>
                <a:gd name="connsiteX173" fmla="*/ 107642 w 878158"/>
                <a:gd name="connsiteY173" fmla="*/ 163493 h 859739"/>
                <a:gd name="connsiteX174" fmla="*/ 98117 w 878158"/>
                <a:gd name="connsiteY174" fmla="*/ 153968 h 859739"/>
                <a:gd name="connsiteX175" fmla="*/ 107642 w 878158"/>
                <a:gd name="connsiteY175" fmla="*/ 144443 h 859739"/>
                <a:gd name="connsiteX176" fmla="*/ 406155 w 878158"/>
                <a:gd name="connsiteY176" fmla="*/ 144443 h 859739"/>
                <a:gd name="connsiteX177" fmla="*/ 415680 w 878158"/>
                <a:gd name="connsiteY177" fmla="*/ 153968 h 859739"/>
                <a:gd name="connsiteX178" fmla="*/ 406155 w 878158"/>
                <a:gd name="connsiteY178" fmla="*/ 163493 h 859739"/>
                <a:gd name="connsiteX179" fmla="*/ 265585 w 878158"/>
                <a:gd name="connsiteY179" fmla="*/ 110957 h 859739"/>
                <a:gd name="connsiteX180" fmla="*/ 275110 w 878158"/>
                <a:gd name="connsiteY180" fmla="*/ 120482 h 859739"/>
                <a:gd name="connsiteX181" fmla="*/ 265585 w 878158"/>
                <a:gd name="connsiteY181" fmla="*/ 130007 h 859739"/>
                <a:gd name="connsiteX182" fmla="*/ 107642 w 878158"/>
                <a:gd name="connsiteY182" fmla="*/ 130007 h 859739"/>
                <a:gd name="connsiteX183" fmla="*/ 98117 w 878158"/>
                <a:gd name="connsiteY183" fmla="*/ 120482 h 859739"/>
                <a:gd name="connsiteX184" fmla="*/ 107642 w 878158"/>
                <a:gd name="connsiteY184" fmla="*/ 110957 h 859739"/>
                <a:gd name="connsiteX185" fmla="*/ 32966 w 878158"/>
                <a:gd name="connsiteY185" fmla="*/ 829904 h 859739"/>
                <a:gd name="connsiteX186" fmla="*/ 28575 w 878158"/>
                <a:gd name="connsiteY186" fmla="*/ 829904 h 859739"/>
                <a:gd name="connsiteX187" fmla="*/ 8372 w 878158"/>
                <a:gd name="connsiteY187" fmla="*/ 821532 h 859739"/>
                <a:gd name="connsiteX188" fmla="*/ 0 w 878158"/>
                <a:gd name="connsiteY188" fmla="*/ 801329 h 859739"/>
                <a:gd name="connsiteX189" fmla="*/ 0 w 878158"/>
                <a:gd name="connsiteY189" fmla="*/ 28575 h 859739"/>
                <a:gd name="connsiteX190" fmla="*/ 8409 w 878158"/>
                <a:gd name="connsiteY190" fmla="*/ 8409 h 859739"/>
                <a:gd name="connsiteX191" fmla="*/ 28575 w 878158"/>
                <a:gd name="connsiteY191" fmla="*/ 0 h 859739"/>
                <a:gd name="connsiteX192" fmla="*/ 553193 w 878158"/>
                <a:gd name="connsiteY192" fmla="*/ 0 h 859739"/>
                <a:gd name="connsiteX193" fmla="*/ 573397 w 878158"/>
                <a:gd name="connsiteY193" fmla="*/ 8372 h 859739"/>
                <a:gd name="connsiteX194" fmla="*/ 581768 w 878158"/>
                <a:gd name="connsiteY194" fmla="*/ 28575 h 859739"/>
                <a:gd name="connsiteX195" fmla="*/ 581768 w 878158"/>
                <a:gd name="connsiteY195" fmla="*/ 29803 h 859739"/>
                <a:gd name="connsiteX196" fmla="*/ 586159 w 878158"/>
                <a:gd name="connsiteY196" fmla="*/ 29803 h 859739"/>
                <a:gd name="connsiteX197" fmla="*/ 606362 w 878158"/>
                <a:gd name="connsiteY197" fmla="*/ 38175 h 859739"/>
                <a:gd name="connsiteX198" fmla="*/ 614734 w 878158"/>
                <a:gd name="connsiteY198" fmla="*/ 58378 h 859739"/>
                <a:gd name="connsiteX199" fmla="*/ 614734 w 878158"/>
                <a:gd name="connsiteY199" fmla="*/ 394582 h 859739"/>
                <a:gd name="connsiteX200" fmla="*/ 632109 w 878158"/>
                <a:gd name="connsiteY200" fmla="*/ 393689 h 859739"/>
                <a:gd name="connsiteX201" fmla="*/ 643792 w 878158"/>
                <a:gd name="connsiteY201" fmla="*/ 396815 h 859739"/>
                <a:gd name="connsiteX202" fmla="*/ 661131 w 878158"/>
                <a:gd name="connsiteY202" fmla="*/ 410171 h 859739"/>
                <a:gd name="connsiteX203" fmla="*/ 664033 w 878158"/>
                <a:gd name="connsiteY203" fmla="*/ 431751 h 859739"/>
                <a:gd name="connsiteX204" fmla="*/ 650006 w 878158"/>
                <a:gd name="connsiteY204" fmla="*/ 484102 h 859739"/>
                <a:gd name="connsiteX205" fmla="*/ 678655 w 878158"/>
                <a:gd name="connsiteY205" fmla="*/ 477218 h 859739"/>
                <a:gd name="connsiteX206" fmla="*/ 701872 w 878158"/>
                <a:gd name="connsiteY206" fmla="*/ 474762 h 859739"/>
                <a:gd name="connsiteX207" fmla="*/ 724457 w 878158"/>
                <a:gd name="connsiteY207" fmla="*/ 478781 h 859739"/>
                <a:gd name="connsiteX208" fmla="*/ 802517 w 878158"/>
                <a:gd name="connsiteY208" fmla="*/ 503821 h 859739"/>
                <a:gd name="connsiteX209" fmla="*/ 809772 w 878158"/>
                <a:gd name="connsiteY209" fmla="*/ 491543 h 859739"/>
                <a:gd name="connsiteX210" fmla="*/ 829976 w 878158"/>
                <a:gd name="connsiteY210" fmla="*/ 483171 h 859739"/>
                <a:gd name="connsiteX211" fmla="*/ 849584 w 878158"/>
                <a:gd name="connsiteY211" fmla="*/ 483171 h 859739"/>
                <a:gd name="connsiteX212" fmla="*/ 869787 w 878158"/>
                <a:gd name="connsiteY212" fmla="*/ 491543 h 859739"/>
                <a:gd name="connsiteX213" fmla="*/ 878159 w 878158"/>
                <a:gd name="connsiteY213" fmla="*/ 511746 h 859739"/>
                <a:gd name="connsiteX214" fmla="*/ 878159 w 878158"/>
                <a:gd name="connsiteY214" fmla="*/ 628313 h 859739"/>
                <a:gd name="connsiteX215" fmla="*/ 869787 w 878158"/>
                <a:gd name="connsiteY215" fmla="*/ 648516 h 859739"/>
                <a:gd name="connsiteX216" fmla="*/ 849584 w 878158"/>
                <a:gd name="connsiteY216" fmla="*/ 656888 h 859739"/>
                <a:gd name="connsiteX217" fmla="*/ 829976 w 878158"/>
                <a:gd name="connsiteY217" fmla="*/ 656888 h 859739"/>
                <a:gd name="connsiteX218" fmla="*/ 809772 w 878158"/>
                <a:gd name="connsiteY218" fmla="*/ 648516 h 859739"/>
                <a:gd name="connsiteX219" fmla="*/ 802070 w 878158"/>
                <a:gd name="connsiteY219" fmla="*/ 634564 h 859739"/>
                <a:gd name="connsiteX220" fmla="*/ 693019 w 878158"/>
                <a:gd name="connsiteY220" fmla="*/ 653800 h 859739"/>
                <a:gd name="connsiteX221" fmla="*/ 693019 w 878158"/>
                <a:gd name="connsiteY221" fmla="*/ 674525 h 859739"/>
                <a:gd name="connsiteX222" fmla="*/ 685279 w 878158"/>
                <a:gd name="connsiteY222" fmla="*/ 693165 h 859739"/>
                <a:gd name="connsiteX223" fmla="*/ 666639 w 878158"/>
                <a:gd name="connsiteY223" fmla="*/ 700904 h 859739"/>
                <a:gd name="connsiteX224" fmla="*/ 661207 w 878158"/>
                <a:gd name="connsiteY224" fmla="*/ 700904 h 859739"/>
                <a:gd name="connsiteX225" fmla="*/ 644315 w 878158"/>
                <a:gd name="connsiteY225" fmla="*/ 694802 h 859739"/>
                <a:gd name="connsiteX226" fmla="*/ 627498 w 878158"/>
                <a:gd name="connsiteY226" fmla="*/ 700904 h 859739"/>
                <a:gd name="connsiteX227" fmla="*/ 622066 w 878158"/>
                <a:gd name="connsiteY227" fmla="*/ 700904 h 859739"/>
                <a:gd name="connsiteX228" fmla="*/ 614736 w 878158"/>
                <a:gd name="connsiteY228" fmla="*/ 699862 h 859739"/>
                <a:gd name="connsiteX229" fmla="*/ 614736 w 878158"/>
                <a:gd name="connsiteY229" fmla="*/ 831164 h 859739"/>
                <a:gd name="connsiteX230" fmla="*/ 606365 w 878158"/>
                <a:gd name="connsiteY230" fmla="*/ 851368 h 859739"/>
                <a:gd name="connsiteX231" fmla="*/ 586161 w 878158"/>
                <a:gd name="connsiteY231" fmla="*/ 859739 h 859739"/>
                <a:gd name="connsiteX232" fmla="*/ 61543 w 878158"/>
                <a:gd name="connsiteY232" fmla="*/ 859739 h 859739"/>
                <a:gd name="connsiteX233" fmla="*/ 41340 w 878158"/>
                <a:gd name="connsiteY233" fmla="*/ 851368 h 859739"/>
                <a:gd name="connsiteX234" fmla="*/ 32968 w 878158"/>
                <a:gd name="connsiteY234" fmla="*/ 831164 h 859739"/>
                <a:gd name="connsiteX235" fmla="*/ 562717 w 878158"/>
                <a:gd name="connsiteY235" fmla="*/ 29804 h 859739"/>
                <a:gd name="connsiteX236" fmla="*/ 562717 w 878158"/>
                <a:gd name="connsiteY236" fmla="*/ 28576 h 859739"/>
                <a:gd name="connsiteX237" fmla="*/ 559964 w 878158"/>
                <a:gd name="connsiteY237" fmla="*/ 21842 h 859739"/>
                <a:gd name="connsiteX238" fmla="*/ 553192 w 878158"/>
                <a:gd name="connsiteY238" fmla="*/ 19051 h 859739"/>
                <a:gd name="connsiteX239" fmla="*/ 28575 w 878158"/>
                <a:gd name="connsiteY239" fmla="*/ 19051 h 859739"/>
                <a:gd name="connsiteX240" fmla="*/ 21840 w 878158"/>
                <a:gd name="connsiteY240" fmla="*/ 21842 h 859739"/>
                <a:gd name="connsiteX241" fmla="*/ 19050 w 878158"/>
                <a:gd name="connsiteY241" fmla="*/ 28576 h 859739"/>
                <a:gd name="connsiteX242" fmla="*/ 19050 w 878158"/>
                <a:gd name="connsiteY242" fmla="*/ 801330 h 859739"/>
                <a:gd name="connsiteX243" fmla="*/ 21840 w 878158"/>
                <a:gd name="connsiteY243" fmla="*/ 808064 h 859739"/>
                <a:gd name="connsiteX244" fmla="*/ 28575 w 878158"/>
                <a:gd name="connsiteY244" fmla="*/ 810855 h 859739"/>
                <a:gd name="connsiteX245" fmla="*/ 32965 w 878158"/>
                <a:gd name="connsiteY245" fmla="*/ 810855 h 859739"/>
                <a:gd name="connsiteX246" fmla="*/ 32965 w 878158"/>
                <a:gd name="connsiteY246" fmla="*/ 58418 h 859739"/>
                <a:gd name="connsiteX247" fmla="*/ 41337 w 878158"/>
                <a:gd name="connsiteY247" fmla="*/ 38214 h 859739"/>
                <a:gd name="connsiteX248" fmla="*/ 61541 w 878158"/>
                <a:gd name="connsiteY248" fmla="*/ 29843 h 859739"/>
                <a:gd name="connsiteX249" fmla="*/ 562717 w 878158"/>
                <a:gd name="connsiteY249" fmla="*/ 29843 h 859739"/>
                <a:gd name="connsiteX250" fmla="*/ 611980 w 878158"/>
                <a:gd name="connsiteY250" fmla="*/ 431902 h 859739"/>
                <a:gd name="connsiteX251" fmla="*/ 642081 w 878158"/>
                <a:gd name="connsiteY251" fmla="*/ 439976 h 859739"/>
                <a:gd name="connsiteX252" fmla="*/ 645578 w 878158"/>
                <a:gd name="connsiteY252" fmla="*/ 426879 h 859739"/>
                <a:gd name="connsiteX253" fmla="*/ 644611 w 878158"/>
                <a:gd name="connsiteY253" fmla="*/ 419623 h 859739"/>
                <a:gd name="connsiteX254" fmla="*/ 638844 w 878158"/>
                <a:gd name="connsiteY254" fmla="*/ 415196 h 859739"/>
                <a:gd name="connsiteX255" fmla="*/ 627161 w 878158"/>
                <a:gd name="connsiteY255" fmla="*/ 412071 h 859739"/>
                <a:gd name="connsiteX256" fmla="*/ 619905 w 878158"/>
                <a:gd name="connsiteY256" fmla="*/ 413038 h 859739"/>
                <a:gd name="connsiteX257" fmla="*/ 615552 w 878158"/>
                <a:gd name="connsiteY257" fmla="*/ 418508 h 859739"/>
                <a:gd name="connsiteX258" fmla="*/ 637169 w 878158"/>
                <a:gd name="connsiteY258" fmla="*/ 458356 h 859739"/>
                <a:gd name="connsiteX259" fmla="*/ 607068 w 878158"/>
                <a:gd name="connsiteY259" fmla="*/ 450281 h 859739"/>
                <a:gd name="connsiteX260" fmla="*/ 604277 w 878158"/>
                <a:gd name="connsiteY260" fmla="*/ 460624 h 859739"/>
                <a:gd name="connsiteX261" fmla="*/ 634378 w 878158"/>
                <a:gd name="connsiteY261" fmla="*/ 468699 h 859739"/>
                <a:gd name="connsiteX262" fmla="*/ 629467 w 878158"/>
                <a:gd name="connsiteY262" fmla="*/ 487079 h 859739"/>
                <a:gd name="connsiteX263" fmla="*/ 599366 w 878158"/>
                <a:gd name="connsiteY263" fmla="*/ 479005 h 859739"/>
                <a:gd name="connsiteX264" fmla="*/ 550327 w 878158"/>
                <a:gd name="connsiteY264" fmla="*/ 662104 h 859739"/>
                <a:gd name="connsiteX265" fmla="*/ 580428 w 878158"/>
                <a:gd name="connsiteY265" fmla="*/ 670141 h 859739"/>
                <a:gd name="connsiteX266" fmla="*/ 589098 w 878158"/>
                <a:gd name="connsiteY266" fmla="*/ 637808 h 859739"/>
                <a:gd name="connsiteX267" fmla="*/ 580019 w 878158"/>
                <a:gd name="connsiteY267" fmla="*/ 631893 h 859739"/>
                <a:gd name="connsiteX268" fmla="*/ 572281 w 878158"/>
                <a:gd name="connsiteY268" fmla="*/ 613252 h 859739"/>
                <a:gd name="connsiteX269" fmla="*/ 572281 w 878158"/>
                <a:gd name="connsiteY269" fmla="*/ 607931 h 859739"/>
                <a:gd name="connsiteX270" fmla="*/ 579982 w 878158"/>
                <a:gd name="connsiteY270" fmla="*/ 589402 h 859739"/>
                <a:gd name="connsiteX271" fmla="*/ 598548 w 878158"/>
                <a:gd name="connsiteY271" fmla="*/ 581589 h 859739"/>
                <a:gd name="connsiteX272" fmla="*/ 604204 w 878158"/>
                <a:gd name="connsiteY272" fmla="*/ 581403 h 859739"/>
                <a:gd name="connsiteX273" fmla="*/ 629504 w 878158"/>
                <a:gd name="connsiteY273" fmla="*/ 487047 h 859739"/>
                <a:gd name="connsiteX274" fmla="*/ 551034 w 878158"/>
                <a:gd name="connsiteY274" fmla="*/ 682008 h 859739"/>
                <a:gd name="connsiteX275" fmla="*/ 555387 w 878158"/>
                <a:gd name="connsiteY275" fmla="*/ 703328 h 859739"/>
                <a:gd name="connsiteX276" fmla="*/ 569823 w 878158"/>
                <a:gd name="connsiteY276" fmla="*/ 687032 h 859739"/>
                <a:gd name="connsiteX277" fmla="*/ 553415 w 878158"/>
                <a:gd name="connsiteY277" fmla="*/ 576976 h 859739"/>
                <a:gd name="connsiteX278" fmla="*/ 565843 w 878158"/>
                <a:gd name="connsiteY278" fmla="*/ 530653 h 859739"/>
                <a:gd name="connsiteX279" fmla="*/ 485996 w 878158"/>
                <a:gd name="connsiteY279" fmla="*/ 607002 h 859739"/>
                <a:gd name="connsiteX280" fmla="*/ 484136 w 878158"/>
                <a:gd name="connsiteY280" fmla="*/ 610983 h 859739"/>
                <a:gd name="connsiteX281" fmla="*/ 485774 w 878158"/>
                <a:gd name="connsiteY281" fmla="*/ 615038 h 859739"/>
                <a:gd name="connsiteX282" fmla="*/ 494629 w 878158"/>
                <a:gd name="connsiteY282" fmla="*/ 623745 h 859739"/>
                <a:gd name="connsiteX283" fmla="*/ 497419 w 878158"/>
                <a:gd name="connsiteY283" fmla="*/ 624340 h 859739"/>
                <a:gd name="connsiteX284" fmla="*/ 500247 w 878158"/>
                <a:gd name="connsiteY284" fmla="*/ 623931 h 859739"/>
                <a:gd name="connsiteX285" fmla="*/ 502517 w 878158"/>
                <a:gd name="connsiteY285" fmla="*/ 622554 h 859739"/>
                <a:gd name="connsiteX286" fmla="*/ 849510 w 878158"/>
                <a:gd name="connsiteY286" fmla="*/ 502227 h 859739"/>
                <a:gd name="connsiteX287" fmla="*/ 829901 w 878158"/>
                <a:gd name="connsiteY287" fmla="*/ 502227 h 859739"/>
                <a:gd name="connsiteX288" fmla="*/ 823167 w 878158"/>
                <a:gd name="connsiteY288" fmla="*/ 505018 h 859739"/>
                <a:gd name="connsiteX289" fmla="*/ 820376 w 878158"/>
                <a:gd name="connsiteY289" fmla="*/ 511752 h 859739"/>
                <a:gd name="connsiteX290" fmla="*/ 820376 w 878158"/>
                <a:gd name="connsiteY290" fmla="*/ 628319 h 859739"/>
                <a:gd name="connsiteX291" fmla="*/ 823167 w 878158"/>
                <a:gd name="connsiteY291" fmla="*/ 635053 h 859739"/>
                <a:gd name="connsiteX292" fmla="*/ 829901 w 878158"/>
                <a:gd name="connsiteY292" fmla="*/ 637844 h 859739"/>
                <a:gd name="connsiteX293" fmla="*/ 849510 w 878158"/>
                <a:gd name="connsiteY293" fmla="*/ 637844 h 859739"/>
                <a:gd name="connsiteX294" fmla="*/ 856244 w 878158"/>
                <a:gd name="connsiteY294" fmla="*/ 635053 h 859739"/>
                <a:gd name="connsiteX295" fmla="*/ 859035 w 878158"/>
                <a:gd name="connsiteY295" fmla="*/ 628319 h 859739"/>
                <a:gd name="connsiteX296" fmla="*/ 859035 w 878158"/>
                <a:gd name="connsiteY296" fmla="*/ 511752 h 859739"/>
                <a:gd name="connsiteX297" fmla="*/ 856244 w 878158"/>
                <a:gd name="connsiteY297" fmla="*/ 505018 h 859739"/>
                <a:gd name="connsiteX298" fmla="*/ 849510 w 878158"/>
                <a:gd name="connsiteY298" fmla="*/ 502227 h 859739"/>
                <a:gd name="connsiteX299" fmla="*/ 614737 w 878158"/>
                <a:gd name="connsiteY299" fmla="*/ 640635 h 859739"/>
                <a:gd name="connsiteX300" fmla="*/ 614737 w 878158"/>
                <a:gd name="connsiteY300" fmla="*/ 674493 h 859739"/>
                <a:gd name="connsiteX301" fmla="*/ 616896 w 878158"/>
                <a:gd name="connsiteY301" fmla="*/ 679665 h 859739"/>
                <a:gd name="connsiteX302" fmla="*/ 622030 w 878158"/>
                <a:gd name="connsiteY302" fmla="*/ 681823 h 859739"/>
                <a:gd name="connsiteX303" fmla="*/ 627462 w 878158"/>
                <a:gd name="connsiteY303" fmla="*/ 681823 h 859739"/>
                <a:gd name="connsiteX304" fmla="*/ 632634 w 878158"/>
                <a:gd name="connsiteY304" fmla="*/ 679702 h 859739"/>
                <a:gd name="connsiteX305" fmla="*/ 634755 w 878158"/>
                <a:gd name="connsiteY305" fmla="*/ 674530 h 859739"/>
                <a:gd name="connsiteX306" fmla="*/ 634755 w 878158"/>
                <a:gd name="connsiteY306" fmla="*/ 643537 h 859739"/>
                <a:gd name="connsiteX307" fmla="*/ 614700 w 878158"/>
                <a:gd name="connsiteY307" fmla="*/ 640672 h 859739"/>
                <a:gd name="connsiteX308" fmla="*/ 653842 w 878158"/>
                <a:gd name="connsiteY308" fmla="*/ 646960 h 859739"/>
                <a:gd name="connsiteX309" fmla="*/ 653842 w 878158"/>
                <a:gd name="connsiteY309" fmla="*/ 674493 h 859739"/>
                <a:gd name="connsiteX310" fmla="*/ 655963 w 878158"/>
                <a:gd name="connsiteY310" fmla="*/ 679664 h 859739"/>
                <a:gd name="connsiteX311" fmla="*/ 661135 w 878158"/>
                <a:gd name="connsiteY311" fmla="*/ 681785 h 859739"/>
                <a:gd name="connsiteX312" fmla="*/ 666568 w 878158"/>
                <a:gd name="connsiteY312" fmla="*/ 681785 h 859739"/>
                <a:gd name="connsiteX313" fmla="*/ 671739 w 878158"/>
                <a:gd name="connsiteY313" fmla="*/ 679627 h 859739"/>
                <a:gd name="connsiteX314" fmla="*/ 673897 w 878158"/>
                <a:gd name="connsiteY314" fmla="*/ 674456 h 859739"/>
                <a:gd name="connsiteX315" fmla="*/ 673897 w 878158"/>
                <a:gd name="connsiteY315" fmla="*/ 650643 h 859739"/>
                <a:gd name="connsiteX316" fmla="*/ 656298 w 878158"/>
                <a:gd name="connsiteY316" fmla="*/ 647369 h 859739"/>
                <a:gd name="connsiteX317" fmla="*/ 653842 w 878158"/>
                <a:gd name="connsiteY317" fmla="*/ 646922 h 859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</a:cxnLst>
              <a:rect l="l" t="t" r="r" b="b"/>
              <a:pathLst>
                <a:path w="878158" h="859739">
                  <a:moveTo>
                    <a:pt x="801337" y="523364"/>
                  </a:moveTo>
                  <a:lnTo>
                    <a:pt x="718700" y="496835"/>
                  </a:lnTo>
                  <a:cubicBezTo>
                    <a:pt x="712710" y="494974"/>
                    <a:pt x="706905" y="493895"/>
                    <a:pt x="701176" y="493672"/>
                  </a:cubicBezTo>
                  <a:cubicBezTo>
                    <a:pt x="695260" y="493449"/>
                    <a:pt x="689270" y="494118"/>
                    <a:pt x="683019" y="495607"/>
                  </a:cubicBezTo>
                  <a:lnTo>
                    <a:pt x="644435" y="504909"/>
                  </a:lnTo>
                  <a:lnTo>
                    <a:pt x="634613" y="541520"/>
                  </a:lnTo>
                  <a:lnTo>
                    <a:pt x="644696" y="539549"/>
                  </a:lnTo>
                  <a:cubicBezTo>
                    <a:pt x="646222" y="539251"/>
                    <a:pt x="647747" y="539326"/>
                    <a:pt x="649162" y="539734"/>
                  </a:cubicBezTo>
                  <a:lnTo>
                    <a:pt x="658203" y="541818"/>
                  </a:lnTo>
                  <a:cubicBezTo>
                    <a:pt x="663300" y="542972"/>
                    <a:pt x="666500" y="548069"/>
                    <a:pt x="665347" y="553204"/>
                  </a:cubicBezTo>
                  <a:cubicBezTo>
                    <a:pt x="664193" y="558301"/>
                    <a:pt x="659095" y="561501"/>
                    <a:pt x="653961" y="560347"/>
                  </a:cubicBezTo>
                  <a:lnTo>
                    <a:pt x="646371" y="558599"/>
                  </a:lnTo>
                  <a:lnTo>
                    <a:pt x="629107" y="561948"/>
                  </a:lnTo>
                  <a:lnTo>
                    <a:pt x="624196" y="580291"/>
                  </a:lnTo>
                  <a:cubicBezTo>
                    <a:pt x="635990" y="579360"/>
                    <a:pt x="646408" y="577910"/>
                    <a:pt x="655970" y="575565"/>
                  </a:cubicBezTo>
                  <a:cubicBezTo>
                    <a:pt x="671448" y="571733"/>
                    <a:pt x="684955" y="565445"/>
                    <a:pt x="698870" y="554915"/>
                  </a:cubicBezTo>
                  <a:cubicBezTo>
                    <a:pt x="703037" y="551752"/>
                    <a:pt x="708990" y="552571"/>
                    <a:pt x="712152" y="556738"/>
                  </a:cubicBezTo>
                  <a:cubicBezTo>
                    <a:pt x="715315" y="560906"/>
                    <a:pt x="714496" y="566859"/>
                    <a:pt x="710329" y="570021"/>
                  </a:cubicBezTo>
                  <a:cubicBezTo>
                    <a:pt x="694144" y="582300"/>
                    <a:pt x="678480" y="589629"/>
                    <a:pt x="660509" y="594056"/>
                  </a:cubicBezTo>
                  <a:cubicBezTo>
                    <a:pt x="640157" y="599079"/>
                    <a:pt x="619767" y="599824"/>
                    <a:pt x="599043" y="600605"/>
                  </a:cubicBezTo>
                  <a:cubicBezTo>
                    <a:pt x="596810" y="600679"/>
                    <a:pt x="594802" y="601573"/>
                    <a:pt x="593350" y="602986"/>
                  </a:cubicBezTo>
                  <a:cubicBezTo>
                    <a:pt x="592011" y="604288"/>
                    <a:pt x="591304" y="606111"/>
                    <a:pt x="591304" y="607971"/>
                  </a:cubicBezTo>
                  <a:lnTo>
                    <a:pt x="591304" y="613292"/>
                  </a:lnTo>
                  <a:cubicBezTo>
                    <a:pt x="591304" y="615302"/>
                    <a:pt x="592122" y="617162"/>
                    <a:pt x="593424" y="618464"/>
                  </a:cubicBezTo>
                  <a:cubicBezTo>
                    <a:pt x="594763" y="619766"/>
                    <a:pt x="596625" y="620585"/>
                    <a:pt x="598596" y="620585"/>
                  </a:cubicBezTo>
                  <a:cubicBezTo>
                    <a:pt x="616716" y="620585"/>
                    <a:pt x="637701" y="624566"/>
                    <a:pt x="659765" y="628696"/>
                  </a:cubicBezTo>
                  <a:cubicBezTo>
                    <a:pt x="711594" y="638481"/>
                    <a:pt x="769931" y="649495"/>
                    <a:pt x="801297" y="607525"/>
                  </a:cubicBezTo>
                  <a:lnTo>
                    <a:pt x="801297" y="523363"/>
                  </a:lnTo>
                  <a:close/>
                  <a:moveTo>
                    <a:pt x="313628" y="732990"/>
                  </a:moveTo>
                  <a:cubicBezTo>
                    <a:pt x="308680" y="734702"/>
                    <a:pt x="303285" y="732059"/>
                    <a:pt x="301573" y="727111"/>
                  </a:cubicBezTo>
                  <a:cubicBezTo>
                    <a:pt x="299862" y="722163"/>
                    <a:pt x="302504" y="716768"/>
                    <a:pt x="307452" y="715056"/>
                  </a:cubicBezTo>
                  <a:cubicBezTo>
                    <a:pt x="320289" y="710629"/>
                    <a:pt x="334278" y="697904"/>
                    <a:pt x="347338" y="685960"/>
                  </a:cubicBezTo>
                  <a:cubicBezTo>
                    <a:pt x="353477" y="680380"/>
                    <a:pt x="359430" y="674947"/>
                    <a:pt x="365272" y="670334"/>
                  </a:cubicBezTo>
                  <a:cubicBezTo>
                    <a:pt x="390945" y="650130"/>
                    <a:pt x="419185" y="650762"/>
                    <a:pt x="419334" y="687896"/>
                  </a:cubicBezTo>
                  <a:cubicBezTo>
                    <a:pt x="419334" y="691170"/>
                    <a:pt x="419371" y="694742"/>
                    <a:pt x="419781" y="698239"/>
                  </a:cubicBezTo>
                  <a:cubicBezTo>
                    <a:pt x="420562" y="704639"/>
                    <a:pt x="426663" y="710741"/>
                    <a:pt x="430943" y="703224"/>
                  </a:cubicBezTo>
                  <a:cubicBezTo>
                    <a:pt x="436970" y="692658"/>
                    <a:pt x="445119" y="678407"/>
                    <a:pt x="486679" y="683616"/>
                  </a:cubicBezTo>
                  <a:cubicBezTo>
                    <a:pt x="493897" y="684770"/>
                    <a:pt x="503795" y="684324"/>
                    <a:pt x="511236" y="684211"/>
                  </a:cubicBezTo>
                  <a:lnTo>
                    <a:pt x="519421" y="684137"/>
                  </a:lnTo>
                  <a:cubicBezTo>
                    <a:pt x="524667" y="684100"/>
                    <a:pt x="528946" y="688304"/>
                    <a:pt x="528983" y="693551"/>
                  </a:cubicBezTo>
                  <a:cubicBezTo>
                    <a:pt x="529020" y="698797"/>
                    <a:pt x="524816" y="703076"/>
                    <a:pt x="519570" y="703113"/>
                  </a:cubicBezTo>
                  <a:lnTo>
                    <a:pt x="511459" y="703187"/>
                  </a:lnTo>
                  <a:cubicBezTo>
                    <a:pt x="502119" y="703337"/>
                    <a:pt x="493636" y="703261"/>
                    <a:pt x="484334" y="702518"/>
                  </a:cubicBezTo>
                  <a:cubicBezTo>
                    <a:pt x="455275" y="698871"/>
                    <a:pt x="450774" y="706759"/>
                    <a:pt x="447462" y="712601"/>
                  </a:cubicBezTo>
                  <a:cubicBezTo>
                    <a:pt x="433807" y="736562"/>
                    <a:pt x="404190" y="727595"/>
                    <a:pt x="400879" y="700472"/>
                  </a:cubicBezTo>
                  <a:cubicBezTo>
                    <a:pt x="400395" y="696490"/>
                    <a:pt x="400358" y="692063"/>
                    <a:pt x="400358" y="687933"/>
                  </a:cubicBezTo>
                  <a:cubicBezTo>
                    <a:pt x="400470" y="669106"/>
                    <a:pt x="387484" y="676994"/>
                    <a:pt x="376992" y="685254"/>
                  </a:cubicBezTo>
                  <a:cubicBezTo>
                    <a:pt x="371709" y="689422"/>
                    <a:pt x="365980" y="694631"/>
                    <a:pt x="360138" y="699951"/>
                  </a:cubicBezTo>
                  <a:cubicBezTo>
                    <a:pt x="345702" y="713123"/>
                    <a:pt x="330298" y="727150"/>
                    <a:pt x="313592" y="732917"/>
                  </a:cubicBezTo>
                  <a:close/>
                  <a:moveTo>
                    <a:pt x="335171" y="759444"/>
                  </a:moveTo>
                  <a:cubicBezTo>
                    <a:pt x="340417" y="759444"/>
                    <a:pt x="344696" y="763722"/>
                    <a:pt x="344696" y="768969"/>
                  </a:cubicBezTo>
                  <a:cubicBezTo>
                    <a:pt x="344696" y="774215"/>
                    <a:pt x="340417" y="778494"/>
                    <a:pt x="335171" y="778494"/>
                  </a:cubicBezTo>
                  <a:lnTo>
                    <a:pt x="300829" y="778494"/>
                  </a:lnTo>
                  <a:cubicBezTo>
                    <a:pt x="295582" y="778494"/>
                    <a:pt x="291304" y="774215"/>
                    <a:pt x="291304" y="768969"/>
                  </a:cubicBezTo>
                  <a:cubicBezTo>
                    <a:pt x="291304" y="763722"/>
                    <a:pt x="295582" y="759444"/>
                    <a:pt x="300829" y="759444"/>
                  </a:cubicBezTo>
                  <a:close/>
                  <a:moveTo>
                    <a:pt x="377512" y="778531"/>
                  </a:moveTo>
                  <a:cubicBezTo>
                    <a:pt x="372266" y="778531"/>
                    <a:pt x="367987" y="774252"/>
                    <a:pt x="367987" y="769006"/>
                  </a:cubicBezTo>
                  <a:cubicBezTo>
                    <a:pt x="367987" y="763760"/>
                    <a:pt x="372266" y="759481"/>
                    <a:pt x="377512" y="759481"/>
                  </a:cubicBezTo>
                  <a:lnTo>
                    <a:pt x="540028" y="759481"/>
                  </a:lnTo>
                  <a:cubicBezTo>
                    <a:pt x="545274" y="759481"/>
                    <a:pt x="549553" y="763760"/>
                    <a:pt x="549553" y="769006"/>
                  </a:cubicBezTo>
                  <a:cubicBezTo>
                    <a:pt x="549553" y="774252"/>
                    <a:pt x="545274" y="778531"/>
                    <a:pt x="540028" y="778531"/>
                  </a:cubicBezTo>
                  <a:close/>
                  <a:moveTo>
                    <a:pt x="107650" y="676213"/>
                  </a:moveTo>
                  <a:cubicBezTo>
                    <a:pt x="102404" y="676213"/>
                    <a:pt x="98125" y="671935"/>
                    <a:pt x="98125" y="666688"/>
                  </a:cubicBezTo>
                  <a:cubicBezTo>
                    <a:pt x="98125" y="661442"/>
                    <a:pt x="102404" y="657163"/>
                    <a:pt x="107650" y="657163"/>
                  </a:cubicBezTo>
                  <a:lnTo>
                    <a:pt x="289368" y="657163"/>
                  </a:lnTo>
                  <a:cubicBezTo>
                    <a:pt x="294614" y="657163"/>
                    <a:pt x="298893" y="661442"/>
                    <a:pt x="298893" y="666688"/>
                  </a:cubicBezTo>
                  <a:cubicBezTo>
                    <a:pt x="298893" y="671935"/>
                    <a:pt x="294614" y="676213"/>
                    <a:pt x="289368" y="676213"/>
                  </a:cubicBezTo>
                  <a:close/>
                  <a:moveTo>
                    <a:pt x="107650" y="637518"/>
                  </a:moveTo>
                  <a:cubicBezTo>
                    <a:pt x="102404" y="637518"/>
                    <a:pt x="98125" y="633239"/>
                    <a:pt x="98125" y="627993"/>
                  </a:cubicBezTo>
                  <a:cubicBezTo>
                    <a:pt x="98125" y="622747"/>
                    <a:pt x="102404" y="618468"/>
                    <a:pt x="107650" y="618468"/>
                  </a:cubicBezTo>
                  <a:lnTo>
                    <a:pt x="466285" y="618468"/>
                  </a:lnTo>
                  <a:cubicBezTo>
                    <a:pt x="465467" y="615901"/>
                    <a:pt x="465095" y="613259"/>
                    <a:pt x="465169" y="610580"/>
                  </a:cubicBezTo>
                  <a:cubicBezTo>
                    <a:pt x="465281" y="606450"/>
                    <a:pt x="466360" y="602432"/>
                    <a:pt x="468481" y="598823"/>
                  </a:cubicBezTo>
                  <a:lnTo>
                    <a:pt x="107645" y="598823"/>
                  </a:lnTo>
                  <a:cubicBezTo>
                    <a:pt x="102399" y="598823"/>
                    <a:pt x="98120" y="594544"/>
                    <a:pt x="98120" y="589298"/>
                  </a:cubicBezTo>
                  <a:cubicBezTo>
                    <a:pt x="98120" y="584051"/>
                    <a:pt x="102399" y="579773"/>
                    <a:pt x="107645" y="579773"/>
                  </a:cubicBezTo>
                  <a:lnTo>
                    <a:pt x="486931" y="579773"/>
                  </a:lnTo>
                  <a:lnTo>
                    <a:pt x="507469" y="560127"/>
                  </a:lnTo>
                  <a:lnTo>
                    <a:pt x="107638" y="560127"/>
                  </a:lnTo>
                  <a:cubicBezTo>
                    <a:pt x="102391" y="560127"/>
                    <a:pt x="98113" y="555848"/>
                    <a:pt x="98113" y="550602"/>
                  </a:cubicBezTo>
                  <a:cubicBezTo>
                    <a:pt x="98113" y="545356"/>
                    <a:pt x="102391" y="541077"/>
                    <a:pt x="107638" y="541077"/>
                  </a:cubicBezTo>
                  <a:lnTo>
                    <a:pt x="527405" y="541077"/>
                  </a:lnTo>
                  <a:lnTo>
                    <a:pt x="555570" y="514140"/>
                  </a:lnTo>
                  <a:cubicBezTo>
                    <a:pt x="558881" y="510976"/>
                    <a:pt x="562416" y="508335"/>
                    <a:pt x="566286" y="506214"/>
                  </a:cubicBezTo>
                  <a:cubicBezTo>
                    <a:pt x="568518" y="504949"/>
                    <a:pt x="570861" y="503908"/>
                    <a:pt x="573243" y="503015"/>
                  </a:cubicBezTo>
                  <a:cubicBezTo>
                    <a:pt x="580722" y="475109"/>
                    <a:pt x="588200" y="447241"/>
                    <a:pt x="595679" y="419335"/>
                  </a:cubicBezTo>
                  <a:lnTo>
                    <a:pt x="595679" y="58424"/>
                  </a:lnTo>
                  <a:cubicBezTo>
                    <a:pt x="595679" y="55820"/>
                    <a:pt x="594601" y="53438"/>
                    <a:pt x="592889" y="51690"/>
                  </a:cubicBezTo>
                  <a:cubicBezTo>
                    <a:pt x="591177" y="49978"/>
                    <a:pt x="588796" y="48899"/>
                    <a:pt x="586154" y="48899"/>
                  </a:cubicBezTo>
                  <a:lnTo>
                    <a:pt x="61536" y="48899"/>
                  </a:lnTo>
                  <a:cubicBezTo>
                    <a:pt x="58932" y="48899"/>
                    <a:pt x="56550" y="49978"/>
                    <a:pt x="54802" y="51690"/>
                  </a:cubicBezTo>
                  <a:cubicBezTo>
                    <a:pt x="53090" y="53401"/>
                    <a:pt x="52011" y="55782"/>
                    <a:pt x="52011" y="58424"/>
                  </a:cubicBezTo>
                  <a:lnTo>
                    <a:pt x="52011" y="831177"/>
                  </a:lnTo>
                  <a:cubicBezTo>
                    <a:pt x="52011" y="833782"/>
                    <a:pt x="53090" y="836163"/>
                    <a:pt x="54802" y="837912"/>
                  </a:cubicBezTo>
                  <a:cubicBezTo>
                    <a:pt x="56513" y="839623"/>
                    <a:pt x="58895" y="840702"/>
                    <a:pt x="61536" y="840702"/>
                  </a:cubicBezTo>
                  <a:lnTo>
                    <a:pt x="586154" y="840702"/>
                  </a:lnTo>
                  <a:cubicBezTo>
                    <a:pt x="588759" y="840702"/>
                    <a:pt x="591140" y="839623"/>
                    <a:pt x="592889" y="837912"/>
                  </a:cubicBezTo>
                  <a:cubicBezTo>
                    <a:pt x="594601" y="836200"/>
                    <a:pt x="595679" y="833819"/>
                    <a:pt x="595679" y="831177"/>
                  </a:cubicBezTo>
                  <a:lnTo>
                    <a:pt x="595679" y="686074"/>
                  </a:lnTo>
                  <a:cubicBezTo>
                    <a:pt x="595159" y="687116"/>
                    <a:pt x="594526" y="687934"/>
                    <a:pt x="593707" y="688752"/>
                  </a:cubicBezTo>
                  <a:lnTo>
                    <a:pt x="556983" y="730164"/>
                  </a:lnTo>
                  <a:cubicBezTo>
                    <a:pt x="555681" y="731653"/>
                    <a:pt x="553858" y="732769"/>
                    <a:pt x="551774" y="733179"/>
                  </a:cubicBezTo>
                  <a:cubicBezTo>
                    <a:pt x="546640" y="734220"/>
                    <a:pt x="541617" y="730909"/>
                    <a:pt x="540575" y="725774"/>
                  </a:cubicBezTo>
                  <a:lnTo>
                    <a:pt x="529450" y="671340"/>
                  </a:lnTo>
                  <a:cubicBezTo>
                    <a:pt x="529041" y="669741"/>
                    <a:pt x="529004" y="668104"/>
                    <a:pt x="529450" y="666429"/>
                  </a:cubicBezTo>
                  <a:lnTo>
                    <a:pt x="544444" y="610470"/>
                  </a:lnTo>
                  <a:lnTo>
                    <a:pt x="515162" y="636701"/>
                  </a:lnTo>
                  <a:cubicBezTo>
                    <a:pt x="512558" y="639045"/>
                    <a:pt x="509693" y="640756"/>
                    <a:pt x="506568" y="641873"/>
                  </a:cubicBezTo>
                  <a:cubicBezTo>
                    <a:pt x="503517" y="642952"/>
                    <a:pt x="500205" y="643435"/>
                    <a:pt x="496670" y="643323"/>
                  </a:cubicBezTo>
                  <a:cubicBezTo>
                    <a:pt x="493210" y="643175"/>
                    <a:pt x="489936" y="642431"/>
                    <a:pt x="486922" y="641091"/>
                  </a:cubicBezTo>
                  <a:cubicBezTo>
                    <a:pt x="484876" y="640198"/>
                    <a:pt x="482978" y="639008"/>
                    <a:pt x="481229" y="637594"/>
                  </a:cubicBezTo>
                  <a:lnTo>
                    <a:pt x="107630" y="637594"/>
                  </a:lnTo>
                  <a:close/>
                  <a:moveTo>
                    <a:pt x="107650" y="521427"/>
                  </a:moveTo>
                  <a:cubicBezTo>
                    <a:pt x="102404" y="521427"/>
                    <a:pt x="98125" y="517149"/>
                    <a:pt x="98125" y="511902"/>
                  </a:cubicBezTo>
                  <a:cubicBezTo>
                    <a:pt x="98125" y="506656"/>
                    <a:pt x="102404" y="502377"/>
                    <a:pt x="107650" y="502377"/>
                  </a:cubicBezTo>
                  <a:lnTo>
                    <a:pt x="540038" y="502377"/>
                  </a:lnTo>
                  <a:cubicBezTo>
                    <a:pt x="545284" y="502377"/>
                    <a:pt x="549563" y="506656"/>
                    <a:pt x="549563" y="511902"/>
                  </a:cubicBezTo>
                  <a:cubicBezTo>
                    <a:pt x="549563" y="517149"/>
                    <a:pt x="545284" y="521427"/>
                    <a:pt x="540038" y="521427"/>
                  </a:cubicBezTo>
                  <a:close/>
                  <a:moveTo>
                    <a:pt x="107650" y="482732"/>
                  </a:moveTo>
                  <a:cubicBezTo>
                    <a:pt x="102404" y="482732"/>
                    <a:pt x="98125" y="478453"/>
                    <a:pt x="98125" y="473207"/>
                  </a:cubicBezTo>
                  <a:cubicBezTo>
                    <a:pt x="98125" y="467961"/>
                    <a:pt x="102404" y="463682"/>
                    <a:pt x="107650" y="463682"/>
                  </a:cubicBezTo>
                  <a:lnTo>
                    <a:pt x="540038" y="463682"/>
                  </a:lnTo>
                  <a:cubicBezTo>
                    <a:pt x="545284" y="463682"/>
                    <a:pt x="549563" y="467961"/>
                    <a:pt x="549563" y="473207"/>
                  </a:cubicBezTo>
                  <a:cubicBezTo>
                    <a:pt x="549563" y="478453"/>
                    <a:pt x="545284" y="482732"/>
                    <a:pt x="540038" y="482732"/>
                  </a:cubicBezTo>
                  <a:close/>
                  <a:moveTo>
                    <a:pt x="107650" y="444037"/>
                  </a:moveTo>
                  <a:cubicBezTo>
                    <a:pt x="102404" y="444037"/>
                    <a:pt x="98125" y="439758"/>
                    <a:pt x="98125" y="434512"/>
                  </a:cubicBezTo>
                  <a:cubicBezTo>
                    <a:pt x="98125" y="429265"/>
                    <a:pt x="102404" y="424987"/>
                    <a:pt x="107650" y="424987"/>
                  </a:cubicBezTo>
                  <a:lnTo>
                    <a:pt x="540038" y="424987"/>
                  </a:lnTo>
                  <a:cubicBezTo>
                    <a:pt x="545284" y="424987"/>
                    <a:pt x="549563" y="429265"/>
                    <a:pt x="549563" y="434512"/>
                  </a:cubicBezTo>
                  <a:cubicBezTo>
                    <a:pt x="549563" y="439758"/>
                    <a:pt x="545284" y="444037"/>
                    <a:pt x="540038" y="444037"/>
                  </a:cubicBezTo>
                  <a:close/>
                  <a:moveTo>
                    <a:pt x="107650" y="405341"/>
                  </a:moveTo>
                  <a:cubicBezTo>
                    <a:pt x="102404" y="405341"/>
                    <a:pt x="98125" y="401063"/>
                    <a:pt x="98125" y="395816"/>
                  </a:cubicBezTo>
                  <a:cubicBezTo>
                    <a:pt x="98125" y="390570"/>
                    <a:pt x="102404" y="386291"/>
                    <a:pt x="107650" y="386291"/>
                  </a:cubicBezTo>
                  <a:lnTo>
                    <a:pt x="540038" y="386291"/>
                  </a:lnTo>
                  <a:cubicBezTo>
                    <a:pt x="545284" y="386291"/>
                    <a:pt x="549563" y="390570"/>
                    <a:pt x="549563" y="395816"/>
                  </a:cubicBezTo>
                  <a:cubicBezTo>
                    <a:pt x="549563" y="401063"/>
                    <a:pt x="545284" y="405341"/>
                    <a:pt x="540038" y="405341"/>
                  </a:cubicBezTo>
                  <a:close/>
                  <a:moveTo>
                    <a:pt x="107650" y="366646"/>
                  </a:moveTo>
                  <a:cubicBezTo>
                    <a:pt x="102404" y="366646"/>
                    <a:pt x="98125" y="362367"/>
                    <a:pt x="98125" y="357121"/>
                  </a:cubicBezTo>
                  <a:cubicBezTo>
                    <a:pt x="98125" y="351875"/>
                    <a:pt x="102404" y="347596"/>
                    <a:pt x="107650" y="347596"/>
                  </a:cubicBezTo>
                  <a:lnTo>
                    <a:pt x="540038" y="347596"/>
                  </a:lnTo>
                  <a:cubicBezTo>
                    <a:pt x="545284" y="347596"/>
                    <a:pt x="549563" y="351875"/>
                    <a:pt x="549563" y="357121"/>
                  </a:cubicBezTo>
                  <a:cubicBezTo>
                    <a:pt x="549563" y="362367"/>
                    <a:pt x="545284" y="366646"/>
                    <a:pt x="540038" y="366646"/>
                  </a:cubicBezTo>
                  <a:close/>
                  <a:moveTo>
                    <a:pt x="107650" y="327951"/>
                  </a:moveTo>
                  <a:cubicBezTo>
                    <a:pt x="102404" y="327951"/>
                    <a:pt x="98125" y="323672"/>
                    <a:pt x="98125" y="318426"/>
                  </a:cubicBezTo>
                  <a:cubicBezTo>
                    <a:pt x="98125" y="313179"/>
                    <a:pt x="102404" y="308901"/>
                    <a:pt x="107650" y="308901"/>
                  </a:cubicBezTo>
                  <a:lnTo>
                    <a:pt x="540038" y="308901"/>
                  </a:lnTo>
                  <a:cubicBezTo>
                    <a:pt x="545284" y="308901"/>
                    <a:pt x="549563" y="313179"/>
                    <a:pt x="549563" y="318426"/>
                  </a:cubicBezTo>
                  <a:cubicBezTo>
                    <a:pt x="549563" y="323672"/>
                    <a:pt x="545284" y="327951"/>
                    <a:pt x="540038" y="327951"/>
                  </a:cubicBezTo>
                  <a:close/>
                  <a:moveTo>
                    <a:pt x="107650" y="289255"/>
                  </a:moveTo>
                  <a:cubicBezTo>
                    <a:pt x="102404" y="289255"/>
                    <a:pt x="98125" y="284977"/>
                    <a:pt x="98125" y="279730"/>
                  </a:cubicBezTo>
                  <a:cubicBezTo>
                    <a:pt x="98125" y="274484"/>
                    <a:pt x="102404" y="270205"/>
                    <a:pt x="107650" y="270205"/>
                  </a:cubicBezTo>
                  <a:lnTo>
                    <a:pt x="319839" y="270205"/>
                  </a:lnTo>
                  <a:cubicBezTo>
                    <a:pt x="325085" y="270205"/>
                    <a:pt x="329364" y="274484"/>
                    <a:pt x="329364" y="279730"/>
                  </a:cubicBezTo>
                  <a:cubicBezTo>
                    <a:pt x="329364" y="284977"/>
                    <a:pt x="325085" y="289255"/>
                    <a:pt x="319839" y="289255"/>
                  </a:cubicBezTo>
                  <a:close/>
                  <a:moveTo>
                    <a:pt x="473801" y="110957"/>
                  </a:moveTo>
                  <a:lnTo>
                    <a:pt x="540029" y="110957"/>
                  </a:lnTo>
                  <a:cubicBezTo>
                    <a:pt x="545275" y="110957"/>
                    <a:pt x="549554" y="115236"/>
                    <a:pt x="549554" y="120482"/>
                  </a:cubicBezTo>
                  <a:lnTo>
                    <a:pt x="549554" y="187454"/>
                  </a:lnTo>
                  <a:cubicBezTo>
                    <a:pt x="549554" y="192700"/>
                    <a:pt x="545275" y="196979"/>
                    <a:pt x="540029" y="196979"/>
                  </a:cubicBezTo>
                  <a:lnTo>
                    <a:pt x="473801" y="196979"/>
                  </a:lnTo>
                  <a:cubicBezTo>
                    <a:pt x="468554" y="196979"/>
                    <a:pt x="464276" y="192700"/>
                    <a:pt x="464276" y="187454"/>
                  </a:cubicBezTo>
                  <a:lnTo>
                    <a:pt x="464276" y="120482"/>
                  </a:lnTo>
                  <a:cubicBezTo>
                    <a:pt x="464276" y="115236"/>
                    <a:pt x="468554" y="110957"/>
                    <a:pt x="473801" y="110957"/>
                  </a:cubicBezTo>
                  <a:close/>
                  <a:moveTo>
                    <a:pt x="530504" y="130007"/>
                  </a:moveTo>
                  <a:lnTo>
                    <a:pt x="483326" y="130007"/>
                  </a:lnTo>
                  <a:lnTo>
                    <a:pt x="483326" y="177892"/>
                  </a:lnTo>
                  <a:lnTo>
                    <a:pt x="530504" y="177892"/>
                  </a:lnTo>
                  <a:close/>
                  <a:moveTo>
                    <a:pt x="107642" y="196979"/>
                  </a:moveTo>
                  <a:cubicBezTo>
                    <a:pt x="102395" y="196979"/>
                    <a:pt x="98117" y="192700"/>
                    <a:pt x="98117" y="187454"/>
                  </a:cubicBezTo>
                  <a:cubicBezTo>
                    <a:pt x="98117" y="182208"/>
                    <a:pt x="102395" y="177929"/>
                    <a:pt x="107642" y="177929"/>
                  </a:cubicBezTo>
                  <a:lnTo>
                    <a:pt x="406155" y="177929"/>
                  </a:lnTo>
                  <a:cubicBezTo>
                    <a:pt x="411401" y="177929"/>
                    <a:pt x="415680" y="182208"/>
                    <a:pt x="415680" y="187454"/>
                  </a:cubicBezTo>
                  <a:cubicBezTo>
                    <a:pt x="415680" y="192700"/>
                    <a:pt x="411401" y="196979"/>
                    <a:pt x="406155" y="196979"/>
                  </a:cubicBezTo>
                  <a:close/>
                  <a:moveTo>
                    <a:pt x="107642" y="163493"/>
                  </a:moveTo>
                  <a:cubicBezTo>
                    <a:pt x="102395" y="163493"/>
                    <a:pt x="98117" y="159214"/>
                    <a:pt x="98117" y="153968"/>
                  </a:cubicBezTo>
                  <a:cubicBezTo>
                    <a:pt x="98117" y="148722"/>
                    <a:pt x="102395" y="144443"/>
                    <a:pt x="107642" y="144443"/>
                  </a:cubicBezTo>
                  <a:lnTo>
                    <a:pt x="406155" y="144443"/>
                  </a:lnTo>
                  <a:cubicBezTo>
                    <a:pt x="411401" y="144443"/>
                    <a:pt x="415680" y="148722"/>
                    <a:pt x="415680" y="153968"/>
                  </a:cubicBezTo>
                  <a:cubicBezTo>
                    <a:pt x="415680" y="159214"/>
                    <a:pt x="411401" y="163493"/>
                    <a:pt x="406155" y="163493"/>
                  </a:cubicBezTo>
                  <a:close/>
                  <a:moveTo>
                    <a:pt x="265585" y="110957"/>
                  </a:moveTo>
                  <a:cubicBezTo>
                    <a:pt x="270831" y="110957"/>
                    <a:pt x="275110" y="115236"/>
                    <a:pt x="275110" y="120482"/>
                  </a:cubicBezTo>
                  <a:cubicBezTo>
                    <a:pt x="275110" y="125728"/>
                    <a:pt x="270831" y="130007"/>
                    <a:pt x="265585" y="130007"/>
                  </a:cubicBezTo>
                  <a:lnTo>
                    <a:pt x="107642" y="130007"/>
                  </a:lnTo>
                  <a:cubicBezTo>
                    <a:pt x="102395" y="130007"/>
                    <a:pt x="98117" y="125728"/>
                    <a:pt x="98117" y="120482"/>
                  </a:cubicBezTo>
                  <a:cubicBezTo>
                    <a:pt x="98117" y="115236"/>
                    <a:pt x="102395" y="110957"/>
                    <a:pt x="107642" y="110957"/>
                  </a:cubicBezTo>
                  <a:close/>
                  <a:moveTo>
                    <a:pt x="32966" y="829904"/>
                  </a:moveTo>
                  <a:lnTo>
                    <a:pt x="28575" y="829904"/>
                  </a:lnTo>
                  <a:cubicBezTo>
                    <a:pt x="20687" y="829904"/>
                    <a:pt x="13544" y="826705"/>
                    <a:pt x="8372" y="821532"/>
                  </a:cubicBezTo>
                  <a:cubicBezTo>
                    <a:pt x="3200" y="816360"/>
                    <a:pt x="0" y="809179"/>
                    <a:pt x="0" y="801329"/>
                  </a:cubicBezTo>
                  <a:lnTo>
                    <a:pt x="0" y="28575"/>
                  </a:lnTo>
                  <a:cubicBezTo>
                    <a:pt x="0" y="20762"/>
                    <a:pt x="3200" y="13581"/>
                    <a:pt x="8409" y="8409"/>
                  </a:cubicBezTo>
                  <a:cubicBezTo>
                    <a:pt x="13543" y="3237"/>
                    <a:pt x="20687" y="0"/>
                    <a:pt x="28575" y="0"/>
                  </a:cubicBezTo>
                  <a:lnTo>
                    <a:pt x="553193" y="0"/>
                  </a:lnTo>
                  <a:cubicBezTo>
                    <a:pt x="561081" y="0"/>
                    <a:pt x="568225" y="3200"/>
                    <a:pt x="573397" y="8372"/>
                  </a:cubicBezTo>
                  <a:cubicBezTo>
                    <a:pt x="578568" y="13581"/>
                    <a:pt x="581768" y="20725"/>
                    <a:pt x="581768" y="28575"/>
                  </a:cubicBezTo>
                  <a:lnTo>
                    <a:pt x="581768" y="29803"/>
                  </a:lnTo>
                  <a:lnTo>
                    <a:pt x="586159" y="29803"/>
                  </a:lnTo>
                  <a:cubicBezTo>
                    <a:pt x="594046" y="29803"/>
                    <a:pt x="601190" y="33003"/>
                    <a:pt x="606362" y="38175"/>
                  </a:cubicBezTo>
                  <a:cubicBezTo>
                    <a:pt x="611534" y="43346"/>
                    <a:pt x="614734" y="50490"/>
                    <a:pt x="614734" y="58378"/>
                  </a:cubicBezTo>
                  <a:lnTo>
                    <a:pt x="614734" y="394582"/>
                  </a:lnTo>
                  <a:cubicBezTo>
                    <a:pt x="620128" y="392573"/>
                    <a:pt x="626156" y="392126"/>
                    <a:pt x="632109" y="393689"/>
                  </a:cubicBezTo>
                  <a:lnTo>
                    <a:pt x="643792" y="396815"/>
                  </a:lnTo>
                  <a:cubicBezTo>
                    <a:pt x="651383" y="398861"/>
                    <a:pt x="657447" y="403810"/>
                    <a:pt x="661131" y="410171"/>
                  </a:cubicBezTo>
                  <a:cubicBezTo>
                    <a:pt x="664777" y="416496"/>
                    <a:pt x="666042" y="424236"/>
                    <a:pt x="664033" y="431751"/>
                  </a:cubicBezTo>
                  <a:cubicBezTo>
                    <a:pt x="659345" y="449164"/>
                    <a:pt x="654582" y="466689"/>
                    <a:pt x="650006" y="484102"/>
                  </a:cubicBezTo>
                  <a:lnTo>
                    <a:pt x="678655" y="477218"/>
                  </a:lnTo>
                  <a:cubicBezTo>
                    <a:pt x="686580" y="475321"/>
                    <a:pt x="694282" y="474502"/>
                    <a:pt x="701872" y="474762"/>
                  </a:cubicBezTo>
                  <a:cubicBezTo>
                    <a:pt x="709388" y="475061"/>
                    <a:pt x="716829" y="476400"/>
                    <a:pt x="724457" y="478781"/>
                  </a:cubicBezTo>
                  <a:lnTo>
                    <a:pt x="802517" y="503821"/>
                  </a:lnTo>
                  <a:cubicBezTo>
                    <a:pt x="803893" y="499133"/>
                    <a:pt x="806424" y="494929"/>
                    <a:pt x="809772" y="491543"/>
                  </a:cubicBezTo>
                  <a:cubicBezTo>
                    <a:pt x="814944" y="486371"/>
                    <a:pt x="822088" y="483171"/>
                    <a:pt x="829976" y="483171"/>
                  </a:cubicBezTo>
                  <a:lnTo>
                    <a:pt x="849584" y="483171"/>
                  </a:lnTo>
                  <a:cubicBezTo>
                    <a:pt x="857472" y="483171"/>
                    <a:pt x="864615" y="486371"/>
                    <a:pt x="869787" y="491543"/>
                  </a:cubicBezTo>
                  <a:cubicBezTo>
                    <a:pt x="874959" y="496715"/>
                    <a:pt x="878159" y="503858"/>
                    <a:pt x="878159" y="511746"/>
                  </a:cubicBezTo>
                  <a:lnTo>
                    <a:pt x="878159" y="628313"/>
                  </a:lnTo>
                  <a:cubicBezTo>
                    <a:pt x="878159" y="636201"/>
                    <a:pt x="874959" y="643344"/>
                    <a:pt x="869787" y="648516"/>
                  </a:cubicBezTo>
                  <a:cubicBezTo>
                    <a:pt x="864616" y="653689"/>
                    <a:pt x="857471" y="656888"/>
                    <a:pt x="849584" y="656888"/>
                  </a:cubicBezTo>
                  <a:lnTo>
                    <a:pt x="829976" y="656888"/>
                  </a:lnTo>
                  <a:cubicBezTo>
                    <a:pt x="822088" y="656888"/>
                    <a:pt x="814944" y="653689"/>
                    <a:pt x="809772" y="648516"/>
                  </a:cubicBezTo>
                  <a:cubicBezTo>
                    <a:pt x="806015" y="644759"/>
                    <a:pt x="803298" y="639959"/>
                    <a:pt x="802070" y="634564"/>
                  </a:cubicBezTo>
                  <a:cubicBezTo>
                    <a:pt x="772453" y="659753"/>
                    <a:pt x="732717" y="659567"/>
                    <a:pt x="693019" y="653800"/>
                  </a:cubicBezTo>
                  <a:lnTo>
                    <a:pt x="693019" y="674525"/>
                  </a:lnTo>
                  <a:cubicBezTo>
                    <a:pt x="693019" y="681780"/>
                    <a:pt x="690042" y="688402"/>
                    <a:pt x="685279" y="693165"/>
                  </a:cubicBezTo>
                  <a:cubicBezTo>
                    <a:pt x="680517" y="697927"/>
                    <a:pt x="673894" y="700904"/>
                    <a:pt x="666639" y="700904"/>
                  </a:cubicBezTo>
                  <a:lnTo>
                    <a:pt x="661207" y="700904"/>
                  </a:lnTo>
                  <a:cubicBezTo>
                    <a:pt x="654808" y="700904"/>
                    <a:pt x="648891" y="698597"/>
                    <a:pt x="644315" y="694802"/>
                  </a:cubicBezTo>
                  <a:cubicBezTo>
                    <a:pt x="639701" y="698634"/>
                    <a:pt x="633860" y="700904"/>
                    <a:pt x="627498" y="700904"/>
                  </a:cubicBezTo>
                  <a:lnTo>
                    <a:pt x="622066" y="700904"/>
                  </a:lnTo>
                  <a:cubicBezTo>
                    <a:pt x="619536" y="700904"/>
                    <a:pt x="617080" y="700532"/>
                    <a:pt x="614736" y="699862"/>
                  </a:cubicBezTo>
                  <a:lnTo>
                    <a:pt x="614736" y="831164"/>
                  </a:lnTo>
                  <a:cubicBezTo>
                    <a:pt x="614736" y="839052"/>
                    <a:pt x="611536" y="846195"/>
                    <a:pt x="606365" y="851368"/>
                  </a:cubicBezTo>
                  <a:cubicBezTo>
                    <a:pt x="601193" y="856540"/>
                    <a:pt x="594049" y="859739"/>
                    <a:pt x="586161" y="859739"/>
                  </a:cubicBezTo>
                  <a:lnTo>
                    <a:pt x="61543" y="859739"/>
                  </a:lnTo>
                  <a:cubicBezTo>
                    <a:pt x="53655" y="859739"/>
                    <a:pt x="46512" y="856540"/>
                    <a:pt x="41340" y="851368"/>
                  </a:cubicBezTo>
                  <a:cubicBezTo>
                    <a:pt x="36168" y="846195"/>
                    <a:pt x="32968" y="839052"/>
                    <a:pt x="32968" y="831164"/>
                  </a:cubicBezTo>
                  <a:close/>
                  <a:moveTo>
                    <a:pt x="562717" y="29804"/>
                  </a:moveTo>
                  <a:lnTo>
                    <a:pt x="562717" y="28576"/>
                  </a:lnTo>
                  <a:cubicBezTo>
                    <a:pt x="562717" y="25934"/>
                    <a:pt x="561638" y="23553"/>
                    <a:pt x="559964" y="21842"/>
                  </a:cubicBezTo>
                  <a:cubicBezTo>
                    <a:pt x="558216" y="20130"/>
                    <a:pt x="555797" y="19051"/>
                    <a:pt x="553192" y="19051"/>
                  </a:cubicBezTo>
                  <a:lnTo>
                    <a:pt x="28575" y="19051"/>
                  </a:lnTo>
                  <a:cubicBezTo>
                    <a:pt x="25970" y="19051"/>
                    <a:pt x="23589" y="20130"/>
                    <a:pt x="21840" y="21842"/>
                  </a:cubicBezTo>
                  <a:cubicBezTo>
                    <a:pt x="20091" y="23516"/>
                    <a:pt x="19050" y="25934"/>
                    <a:pt x="19050" y="28576"/>
                  </a:cubicBezTo>
                  <a:lnTo>
                    <a:pt x="19050" y="801330"/>
                  </a:lnTo>
                  <a:cubicBezTo>
                    <a:pt x="19050" y="803934"/>
                    <a:pt x="20129" y="806352"/>
                    <a:pt x="21840" y="808064"/>
                  </a:cubicBezTo>
                  <a:cubicBezTo>
                    <a:pt x="23552" y="809776"/>
                    <a:pt x="25933" y="810855"/>
                    <a:pt x="28575" y="810855"/>
                  </a:cubicBezTo>
                  <a:lnTo>
                    <a:pt x="32965" y="810855"/>
                  </a:lnTo>
                  <a:lnTo>
                    <a:pt x="32965" y="58418"/>
                  </a:lnTo>
                  <a:cubicBezTo>
                    <a:pt x="32965" y="50530"/>
                    <a:pt x="36165" y="43386"/>
                    <a:pt x="41337" y="38214"/>
                  </a:cubicBezTo>
                  <a:cubicBezTo>
                    <a:pt x="46508" y="33043"/>
                    <a:pt x="53652" y="29843"/>
                    <a:pt x="61541" y="29843"/>
                  </a:cubicBezTo>
                  <a:lnTo>
                    <a:pt x="562717" y="29843"/>
                  </a:lnTo>
                  <a:close/>
                  <a:moveTo>
                    <a:pt x="611980" y="431902"/>
                  </a:moveTo>
                  <a:lnTo>
                    <a:pt x="642081" y="439976"/>
                  </a:lnTo>
                  <a:lnTo>
                    <a:pt x="645578" y="426879"/>
                  </a:lnTo>
                  <a:cubicBezTo>
                    <a:pt x="646248" y="424311"/>
                    <a:pt x="645838" y="421707"/>
                    <a:pt x="644611" y="419623"/>
                  </a:cubicBezTo>
                  <a:cubicBezTo>
                    <a:pt x="643420" y="417540"/>
                    <a:pt x="641374" y="415866"/>
                    <a:pt x="638844" y="415196"/>
                  </a:cubicBezTo>
                  <a:lnTo>
                    <a:pt x="627161" y="412071"/>
                  </a:lnTo>
                  <a:cubicBezTo>
                    <a:pt x="624630" y="411401"/>
                    <a:pt x="621989" y="411810"/>
                    <a:pt x="619905" y="413038"/>
                  </a:cubicBezTo>
                  <a:cubicBezTo>
                    <a:pt x="617896" y="414191"/>
                    <a:pt x="616258" y="416127"/>
                    <a:pt x="615552" y="418508"/>
                  </a:cubicBezTo>
                  <a:close/>
                  <a:moveTo>
                    <a:pt x="637169" y="458356"/>
                  </a:moveTo>
                  <a:lnTo>
                    <a:pt x="607068" y="450281"/>
                  </a:lnTo>
                  <a:lnTo>
                    <a:pt x="604277" y="460624"/>
                  </a:lnTo>
                  <a:lnTo>
                    <a:pt x="634378" y="468699"/>
                  </a:lnTo>
                  <a:close/>
                  <a:moveTo>
                    <a:pt x="629467" y="487079"/>
                  </a:moveTo>
                  <a:lnTo>
                    <a:pt x="599366" y="479005"/>
                  </a:lnTo>
                  <a:cubicBezTo>
                    <a:pt x="582994" y="540024"/>
                    <a:pt x="566661" y="601077"/>
                    <a:pt x="550327" y="662104"/>
                  </a:cubicBezTo>
                  <a:lnTo>
                    <a:pt x="580428" y="670141"/>
                  </a:lnTo>
                  <a:lnTo>
                    <a:pt x="589098" y="637808"/>
                  </a:lnTo>
                  <a:cubicBezTo>
                    <a:pt x="585638" y="636469"/>
                    <a:pt x="582587" y="634422"/>
                    <a:pt x="580019" y="631893"/>
                  </a:cubicBezTo>
                  <a:cubicBezTo>
                    <a:pt x="575256" y="627056"/>
                    <a:pt x="572281" y="620470"/>
                    <a:pt x="572281" y="613252"/>
                  </a:cubicBezTo>
                  <a:lnTo>
                    <a:pt x="572281" y="607931"/>
                  </a:lnTo>
                  <a:cubicBezTo>
                    <a:pt x="572281" y="600415"/>
                    <a:pt x="574996" y="594835"/>
                    <a:pt x="579982" y="589402"/>
                  </a:cubicBezTo>
                  <a:cubicBezTo>
                    <a:pt x="584707" y="584751"/>
                    <a:pt x="591255" y="581812"/>
                    <a:pt x="598548" y="581589"/>
                  </a:cubicBezTo>
                  <a:lnTo>
                    <a:pt x="604204" y="581403"/>
                  </a:lnTo>
                  <a:lnTo>
                    <a:pt x="629504" y="487047"/>
                  </a:lnTo>
                  <a:close/>
                  <a:moveTo>
                    <a:pt x="551034" y="682008"/>
                  </a:moveTo>
                  <a:lnTo>
                    <a:pt x="555387" y="703328"/>
                  </a:lnTo>
                  <a:lnTo>
                    <a:pt x="569823" y="687032"/>
                  </a:lnTo>
                  <a:close/>
                  <a:moveTo>
                    <a:pt x="553415" y="576976"/>
                  </a:moveTo>
                  <a:lnTo>
                    <a:pt x="565843" y="530653"/>
                  </a:lnTo>
                  <a:cubicBezTo>
                    <a:pt x="539202" y="556103"/>
                    <a:pt x="512600" y="581553"/>
                    <a:pt x="485996" y="607002"/>
                  </a:cubicBezTo>
                  <a:cubicBezTo>
                    <a:pt x="484806" y="608118"/>
                    <a:pt x="484173" y="609569"/>
                    <a:pt x="484136" y="610983"/>
                  </a:cubicBezTo>
                  <a:cubicBezTo>
                    <a:pt x="484136" y="612397"/>
                    <a:pt x="484657" y="613886"/>
                    <a:pt x="485774" y="615038"/>
                  </a:cubicBezTo>
                  <a:cubicBezTo>
                    <a:pt x="486369" y="615671"/>
                    <a:pt x="492732" y="622889"/>
                    <a:pt x="494629" y="623745"/>
                  </a:cubicBezTo>
                  <a:cubicBezTo>
                    <a:pt x="495447" y="624080"/>
                    <a:pt x="496378" y="624303"/>
                    <a:pt x="497419" y="624340"/>
                  </a:cubicBezTo>
                  <a:cubicBezTo>
                    <a:pt x="498424" y="624377"/>
                    <a:pt x="499391" y="624229"/>
                    <a:pt x="500247" y="623931"/>
                  </a:cubicBezTo>
                  <a:cubicBezTo>
                    <a:pt x="501066" y="623633"/>
                    <a:pt x="501847" y="623187"/>
                    <a:pt x="502517" y="622554"/>
                  </a:cubicBezTo>
                  <a:close/>
                  <a:moveTo>
                    <a:pt x="849510" y="502227"/>
                  </a:moveTo>
                  <a:lnTo>
                    <a:pt x="829901" y="502227"/>
                  </a:lnTo>
                  <a:cubicBezTo>
                    <a:pt x="827297" y="502227"/>
                    <a:pt x="824916" y="503306"/>
                    <a:pt x="823167" y="505018"/>
                  </a:cubicBezTo>
                  <a:cubicBezTo>
                    <a:pt x="821456" y="506729"/>
                    <a:pt x="820376" y="509111"/>
                    <a:pt x="820376" y="511752"/>
                  </a:cubicBezTo>
                  <a:lnTo>
                    <a:pt x="820376" y="628319"/>
                  </a:lnTo>
                  <a:cubicBezTo>
                    <a:pt x="820376" y="630923"/>
                    <a:pt x="821456" y="633304"/>
                    <a:pt x="823167" y="635053"/>
                  </a:cubicBezTo>
                  <a:cubicBezTo>
                    <a:pt x="824879" y="636765"/>
                    <a:pt x="827260" y="637844"/>
                    <a:pt x="829901" y="637844"/>
                  </a:cubicBezTo>
                  <a:lnTo>
                    <a:pt x="849510" y="637844"/>
                  </a:lnTo>
                  <a:cubicBezTo>
                    <a:pt x="852115" y="637844"/>
                    <a:pt x="854496" y="636765"/>
                    <a:pt x="856244" y="635053"/>
                  </a:cubicBezTo>
                  <a:cubicBezTo>
                    <a:pt x="857955" y="633341"/>
                    <a:pt x="859035" y="630960"/>
                    <a:pt x="859035" y="628319"/>
                  </a:cubicBezTo>
                  <a:lnTo>
                    <a:pt x="859035" y="511752"/>
                  </a:lnTo>
                  <a:cubicBezTo>
                    <a:pt x="859035" y="509148"/>
                    <a:pt x="857955" y="506766"/>
                    <a:pt x="856244" y="505018"/>
                  </a:cubicBezTo>
                  <a:cubicBezTo>
                    <a:pt x="854533" y="503306"/>
                    <a:pt x="852152" y="502227"/>
                    <a:pt x="849510" y="502227"/>
                  </a:cubicBezTo>
                  <a:close/>
                  <a:moveTo>
                    <a:pt x="614737" y="640635"/>
                  </a:moveTo>
                  <a:lnTo>
                    <a:pt x="614737" y="674493"/>
                  </a:lnTo>
                  <a:cubicBezTo>
                    <a:pt x="614737" y="676428"/>
                    <a:pt x="615518" y="678288"/>
                    <a:pt x="616896" y="679665"/>
                  </a:cubicBezTo>
                  <a:cubicBezTo>
                    <a:pt x="618198" y="680967"/>
                    <a:pt x="620058" y="681823"/>
                    <a:pt x="622030" y="681823"/>
                  </a:cubicBezTo>
                  <a:lnTo>
                    <a:pt x="627462" y="681823"/>
                  </a:lnTo>
                  <a:cubicBezTo>
                    <a:pt x="629472" y="681823"/>
                    <a:pt x="631332" y="681004"/>
                    <a:pt x="632634" y="679702"/>
                  </a:cubicBezTo>
                  <a:cubicBezTo>
                    <a:pt x="634010" y="678325"/>
                    <a:pt x="634755" y="676465"/>
                    <a:pt x="634755" y="674530"/>
                  </a:cubicBezTo>
                  <a:lnTo>
                    <a:pt x="634755" y="643537"/>
                  </a:lnTo>
                  <a:cubicBezTo>
                    <a:pt x="627797" y="642346"/>
                    <a:pt x="621100" y="641341"/>
                    <a:pt x="614700" y="640672"/>
                  </a:cubicBezTo>
                  <a:close/>
                  <a:moveTo>
                    <a:pt x="653842" y="646960"/>
                  </a:moveTo>
                  <a:lnTo>
                    <a:pt x="653842" y="674493"/>
                  </a:lnTo>
                  <a:cubicBezTo>
                    <a:pt x="653842" y="676465"/>
                    <a:pt x="654586" y="678288"/>
                    <a:pt x="655963" y="679664"/>
                  </a:cubicBezTo>
                  <a:cubicBezTo>
                    <a:pt x="657303" y="680966"/>
                    <a:pt x="659163" y="681785"/>
                    <a:pt x="661135" y="681785"/>
                  </a:cubicBezTo>
                  <a:lnTo>
                    <a:pt x="666568" y="681785"/>
                  </a:lnTo>
                  <a:cubicBezTo>
                    <a:pt x="668576" y="681785"/>
                    <a:pt x="670400" y="680967"/>
                    <a:pt x="671739" y="679627"/>
                  </a:cubicBezTo>
                  <a:cubicBezTo>
                    <a:pt x="673078" y="678288"/>
                    <a:pt x="673897" y="676465"/>
                    <a:pt x="673897" y="674456"/>
                  </a:cubicBezTo>
                  <a:lnTo>
                    <a:pt x="673897" y="650643"/>
                  </a:lnTo>
                  <a:cubicBezTo>
                    <a:pt x="667981" y="649601"/>
                    <a:pt x="662102" y="648485"/>
                    <a:pt x="656298" y="647369"/>
                  </a:cubicBezTo>
                  <a:lnTo>
                    <a:pt x="653842" y="64692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noProof="0" dirty="0"/>
            </a:p>
          </p:txBody>
        </p:sp>
        <p:sp>
          <p:nvSpPr>
            <p:cNvPr id="36" name="Subtítulo 2">
              <a:extLst>
                <a:ext uri="{FF2B5EF4-FFF2-40B4-BE49-F238E27FC236}">
                  <a16:creationId xmlns:a16="http://schemas.microsoft.com/office/drawing/2014/main" id="{4CEF6239-0605-B2DF-87B4-65ADE67598C8}"/>
                </a:ext>
              </a:extLst>
            </p:cNvPr>
            <p:cNvSpPr txBox="1">
              <a:spLocks/>
            </p:cNvSpPr>
            <p:nvPr/>
          </p:nvSpPr>
          <p:spPr>
            <a:xfrm>
              <a:off x="3833972" y="1501557"/>
              <a:ext cx="2522836" cy="4860000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12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Font typeface="Neue Haas Grotesk Text Pro" panose="020B05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Font typeface="Neue Haas Grotesk Text Pro" panose="020B05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2400" b="1" kern="100" noProof="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Revisão de </a:t>
              </a:r>
              <a:br>
                <a:rPr lang="pt-BR" sz="2400" b="1" kern="100" noProof="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</a:br>
              <a:r>
                <a:rPr lang="pt-BR" sz="2400" b="1" kern="100" noProof="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Contratos</a:t>
              </a:r>
              <a:r>
                <a:rPr lang="pt-BR" sz="2400" kern="100" noProof="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: </a:t>
              </a:r>
            </a:p>
            <a:p>
              <a:r>
                <a:rPr lang="pt-BR" sz="2200" kern="100" noProof="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As seguradoras devem revisar seus contratos para garantir que estejam em conformidade com as novas regras</a:t>
              </a:r>
              <a:r>
                <a:rPr lang="pt-BR" sz="2200" kern="100" noProof="0" dirty="0"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.</a:t>
              </a:r>
              <a:endParaRPr lang="pt-BR" sz="2200" noProof="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D61583D8-DCC6-3750-76C8-749F9E2E399F}"/>
              </a:ext>
            </a:extLst>
          </p:cNvPr>
          <p:cNvGrpSpPr/>
          <p:nvPr/>
        </p:nvGrpSpPr>
        <p:grpSpPr>
          <a:xfrm>
            <a:off x="0" y="0"/>
            <a:ext cx="3660307" cy="6858000"/>
            <a:chOff x="0" y="0"/>
            <a:chExt cx="3660307" cy="6858000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2528E3D6-6625-9A91-9BFE-07542EFDA680}"/>
                </a:ext>
              </a:extLst>
            </p:cNvPr>
            <p:cNvSpPr/>
            <p:nvPr/>
          </p:nvSpPr>
          <p:spPr>
            <a:xfrm>
              <a:off x="0" y="0"/>
              <a:ext cx="3600000" cy="6858000"/>
            </a:xfrm>
            <a:prstGeom prst="rect">
              <a:avLst/>
            </a:prstGeom>
            <a:solidFill>
              <a:srgbClr val="12345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rgbClr val="0A4D8A"/>
                </a:solidFill>
              </a:endParaRP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44B3CBFE-86CB-7F57-A6D0-3BAE119BD8EA}"/>
                </a:ext>
              </a:extLst>
            </p:cNvPr>
            <p:cNvSpPr txBox="1"/>
            <p:nvPr/>
          </p:nvSpPr>
          <p:spPr>
            <a:xfrm>
              <a:off x="313300" y="710632"/>
              <a:ext cx="3347007" cy="1372867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2500" lnSpcReduction="10000"/>
            </a:bodyPr>
            <a:lstStyle>
              <a:defPPr>
                <a:defRPr lang="pt-BR"/>
              </a:defPPr>
              <a:lvl1pPr>
                <a:lnSpc>
                  <a:spcPct val="90000"/>
                </a:lnSpc>
                <a:spcBef>
                  <a:spcPct val="0"/>
                </a:spcBef>
                <a:buNone/>
                <a:defRPr sz="4800" b="1"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pt-BR" sz="4000" noProof="0" dirty="0">
                  <a:solidFill>
                    <a:schemeClr val="bg1"/>
                  </a:solidFill>
                </a:rPr>
                <a:t>Adaptação do Mercado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6C84BFFF-28F7-679D-6D2A-C11FB1DB338E}"/>
                </a:ext>
              </a:extLst>
            </p:cNvPr>
            <p:cNvSpPr txBox="1"/>
            <p:nvPr/>
          </p:nvSpPr>
          <p:spPr>
            <a:xfrm>
              <a:off x="370354" y="2438579"/>
              <a:ext cx="3098701" cy="341727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>
              <a:defPPr>
                <a:defRPr lang="pt-BR"/>
              </a:defPPr>
              <a:lvl1pPr>
                <a:lnSpc>
                  <a:spcPct val="120000"/>
                </a:lnSpc>
                <a:spcBef>
                  <a:spcPct val="0"/>
                </a:spcBef>
                <a:buNone/>
                <a:defRPr sz="4000" b="1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pt-BR" sz="2300" b="0" noProof="0" dirty="0">
                  <a:solidFill>
                    <a:schemeClr val="bg1">
                      <a:lumMod val="95000"/>
                    </a:schemeClr>
                  </a:solidFill>
                </a:rPr>
                <a:t>As seguradoras e corretoras de seguros precisarão fazer alterações para acompanhar as mudanças da nova lei.</a:t>
              </a:r>
            </a:p>
          </p:txBody>
        </p:sp>
        <p:cxnSp>
          <p:nvCxnSpPr>
            <p:cNvPr id="33" name="Conector reto 32">
              <a:extLst>
                <a:ext uri="{FF2B5EF4-FFF2-40B4-BE49-F238E27FC236}">
                  <a16:creationId xmlns:a16="http://schemas.microsoft.com/office/drawing/2014/main" id="{D26D6A32-08F3-0604-7D70-6E4342F86820}"/>
                </a:ext>
              </a:extLst>
            </p:cNvPr>
            <p:cNvCxnSpPr>
              <a:cxnSpLocks/>
            </p:cNvCxnSpPr>
            <p:nvPr/>
          </p:nvCxnSpPr>
          <p:spPr>
            <a:xfrm>
              <a:off x="379697" y="2218686"/>
              <a:ext cx="2774983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23093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45407-3ACF-3BAB-8829-108745636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Agrupar 17">
            <a:extLst>
              <a:ext uri="{FF2B5EF4-FFF2-40B4-BE49-F238E27FC236}">
                <a16:creationId xmlns:a16="http://schemas.microsoft.com/office/drawing/2014/main" id="{3BC3077C-1324-DBD1-FFB3-71129F0C0112}"/>
              </a:ext>
            </a:extLst>
          </p:cNvPr>
          <p:cNvGrpSpPr/>
          <p:nvPr/>
        </p:nvGrpSpPr>
        <p:grpSpPr>
          <a:xfrm>
            <a:off x="-66676" y="0"/>
            <a:ext cx="3438526" cy="6858001"/>
            <a:chOff x="-1" y="0"/>
            <a:chExt cx="1800000" cy="6858001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3654E1D3-EEF6-0890-404B-10EF26365A31}"/>
                </a:ext>
              </a:extLst>
            </p:cNvPr>
            <p:cNvSpPr/>
            <p:nvPr/>
          </p:nvSpPr>
          <p:spPr>
            <a:xfrm>
              <a:off x="-1" y="3429001"/>
              <a:ext cx="1800000" cy="3429000"/>
            </a:xfrm>
            <a:prstGeom prst="rect">
              <a:avLst/>
            </a:prstGeom>
            <a:solidFill>
              <a:srgbClr val="F1EFEC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EE42FB34-DC0E-16A4-EF36-26537BA4A12E}"/>
                </a:ext>
              </a:extLst>
            </p:cNvPr>
            <p:cNvSpPr/>
            <p:nvPr/>
          </p:nvSpPr>
          <p:spPr>
            <a:xfrm>
              <a:off x="-1" y="0"/>
              <a:ext cx="1800000" cy="3429000"/>
            </a:xfrm>
            <a:prstGeom prst="rect">
              <a:avLst/>
            </a:prstGeom>
            <a:solidFill>
              <a:srgbClr val="12345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rgbClr val="0A4D8A"/>
                </a:solidFill>
              </a:endParaRPr>
            </a:p>
          </p:txBody>
        </p:sp>
      </p:grpSp>
      <p:pic>
        <p:nvPicPr>
          <p:cNvPr id="13" name="Imagem 12">
            <a:extLst>
              <a:ext uri="{FF2B5EF4-FFF2-40B4-BE49-F238E27FC236}">
                <a16:creationId xmlns:a16="http://schemas.microsoft.com/office/drawing/2014/main" id="{99A31A56-1219-A171-E85F-9DECCB09E9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858000"/>
            <a:ext cx="2283420" cy="897058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0F6F4ACA-96BA-298A-9DB7-CF71FB996478}"/>
              </a:ext>
            </a:extLst>
          </p:cNvPr>
          <p:cNvSpPr/>
          <p:nvPr/>
        </p:nvSpPr>
        <p:spPr>
          <a:xfrm>
            <a:off x="4898046" y="194298"/>
            <a:ext cx="7011151" cy="1570794"/>
          </a:xfrm>
          <a:prstGeom prst="rect">
            <a:avLst/>
          </a:prstGeom>
        </p:spPr>
        <p:txBody>
          <a:bodyPr vert="horz" lIns="76200" tIns="38100" rIns="76200" bIns="3810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500"/>
              </a:spcAft>
            </a:pPr>
            <a:r>
              <a:rPr lang="pt-BR" sz="4800" b="1" noProof="0" dirty="0">
                <a:latin typeface="+mj-lt"/>
                <a:ea typeface="+mj-ea"/>
                <a:cs typeface="+mj-cs"/>
              </a:rPr>
              <a:t>Os impactos para os </a:t>
            </a:r>
            <a:r>
              <a:rPr lang="pt-BR" sz="5400" b="1" noProof="0" dirty="0">
                <a:solidFill>
                  <a:srgbClr val="1D4F87"/>
                </a:solidFill>
                <a:latin typeface="+mj-lt"/>
                <a:ea typeface="+mj-ea"/>
                <a:cs typeface="+mj-cs"/>
              </a:rPr>
              <a:t>Corretores de Seguros</a:t>
            </a:r>
            <a:endParaRPr lang="pt-BR" sz="4800" b="1" noProof="0" dirty="0">
              <a:latin typeface="+mj-lt"/>
              <a:ea typeface="+mj-ea"/>
              <a:cs typeface="+mj-cs"/>
            </a:endParaRP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226C15DD-53D9-7BB1-303B-2741A079CD94}"/>
              </a:ext>
            </a:extLst>
          </p:cNvPr>
          <p:cNvSpPr/>
          <p:nvPr/>
        </p:nvSpPr>
        <p:spPr>
          <a:xfrm>
            <a:off x="5115892" y="1925162"/>
            <a:ext cx="6575460" cy="875395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/>
          <a:p>
            <a:pPr marL="0" lvl="1">
              <a:lnSpc>
                <a:spcPct val="107000"/>
              </a:lnSpc>
              <a:spcAft>
                <a:spcPts val="800"/>
              </a:spcAft>
              <a:buClr>
                <a:schemeClr val="accent1"/>
              </a:buClr>
              <a:buSzPct val="100000"/>
            </a:pPr>
            <a:r>
              <a:rPr lang="pt-BR" sz="2400" kern="100" noProof="0" dirty="0">
                <a:latin typeface="Aptos" panose="020B0004020202020204" pitchFamily="34" charset="0"/>
                <a:cs typeface="Times New Roman" panose="02020603050405020304" pitchFamily="18" charset="0"/>
              </a:rPr>
              <a:t>A Lei transforma a atuação dos corretores de seguros no Brasil através de maior: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45F80234-BC99-46AC-45B3-E8F62C593879}"/>
              </a:ext>
            </a:extLst>
          </p:cNvPr>
          <p:cNvSpPr/>
          <p:nvPr/>
        </p:nvSpPr>
        <p:spPr>
          <a:xfrm>
            <a:off x="-200025" y="5284995"/>
            <a:ext cx="1620000" cy="1620000"/>
          </a:xfrm>
          <a:prstGeom prst="rect">
            <a:avLst/>
          </a:prstGeom>
          <a:solidFill>
            <a:srgbClr val="123458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23FBE17A-8B64-634A-836C-48AD9D2575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5151" y="405854"/>
            <a:ext cx="4278914" cy="6179642"/>
          </a:xfrm>
          <a:prstGeom prst="roundRect">
            <a:avLst>
              <a:gd name="adj" fmla="val 5052"/>
            </a:avLst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B44C1A59-1327-B849-9160-22FDD0071FBF}"/>
              </a:ext>
            </a:extLst>
          </p:cNvPr>
          <p:cNvSpPr/>
          <p:nvPr/>
        </p:nvSpPr>
        <p:spPr>
          <a:xfrm>
            <a:off x="-200025" y="-66675"/>
            <a:ext cx="1333500" cy="1181100"/>
          </a:xfrm>
          <a:prstGeom prst="rect">
            <a:avLst/>
          </a:prstGeom>
          <a:noFill/>
          <a:ln w="38100">
            <a:solidFill>
              <a:srgbClr val="DBF7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55" name="Retângulo: Cantos Arredondados 54">
            <a:extLst>
              <a:ext uri="{FF2B5EF4-FFF2-40B4-BE49-F238E27FC236}">
                <a16:creationId xmlns:a16="http://schemas.microsoft.com/office/drawing/2014/main" id="{7A882441-238B-B69A-E807-F9973F4F24C0}"/>
              </a:ext>
            </a:extLst>
          </p:cNvPr>
          <p:cNvSpPr/>
          <p:nvPr/>
        </p:nvSpPr>
        <p:spPr>
          <a:xfrm>
            <a:off x="6053965" y="3010964"/>
            <a:ext cx="4174741" cy="904644"/>
          </a:xfrm>
          <a:prstGeom prst="roundRect">
            <a:avLst>
              <a:gd name="adj" fmla="val 5834"/>
            </a:avLst>
          </a:prstGeom>
          <a:solidFill>
            <a:srgbClr val="123458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>
              <a:solidFill>
                <a:srgbClr val="F3F4EE"/>
              </a:solidFill>
            </a:endParaRPr>
          </a:p>
        </p:txBody>
      </p:sp>
      <p:sp>
        <p:nvSpPr>
          <p:cNvPr id="25" name="Text 1">
            <a:extLst>
              <a:ext uri="{FF2B5EF4-FFF2-40B4-BE49-F238E27FC236}">
                <a16:creationId xmlns:a16="http://schemas.microsoft.com/office/drawing/2014/main" id="{68E8F9EA-9C58-DDDA-669E-1630364D1CC1}"/>
              </a:ext>
            </a:extLst>
          </p:cNvPr>
          <p:cNvSpPr/>
          <p:nvPr/>
        </p:nvSpPr>
        <p:spPr>
          <a:xfrm>
            <a:off x="6637164" y="3095425"/>
            <a:ext cx="3874444" cy="720000"/>
          </a:xfrm>
          <a:prstGeom prst="rect">
            <a:avLst/>
          </a:prstGeom>
        </p:spPr>
        <p:txBody>
          <a:bodyPr vert="horz" lIns="76200" tIns="38100" rIns="76200" bIns="38100" rtlCol="0" anchor="ctr" anchorCtr="0">
            <a:normAutofit/>
          </a:bodyPr>
          <a:lstStyle/>
          <a:p>
            <a:pPr defTabSz="761970">
              <a:buClr>
                <a:schemeClr val="accent1"/>
              </a:buClr>
              <a:buSzPct val="100000"/>
            </a:pPr>
            <a:r>
              <a:rPr lang="pt-BR" sz="3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Responsabilidade</a:t>
            </a:r>
          </a:p>
        </p:txBody>
      </p:sp>
      <p:grpSp>
        <p:nvGrpSpPr>
          <p:cNvPr id="50" name="Agrupar 49">
            <a:extLst>
              <a:ext uri="{FF2B5EF4-FFF2-40B4-BE49-F238E27FC236}">
                <a16:creationId xmlns:a16="http://schemas.microsoft.com/office/drawing/2014/main" id="{B28DA6A0-A05B-9308-5956-4FED4D495930}"/>
              </a:ext>
            </a:extLst>
          </p:cNvPr>
          <p:cNvGrpSpPr/>
          <p:nvPr/>
        </p:nvGrpSpPr>
        <p:grpSpPr>
          <a:xfrm>
            <a:off x="5007744" y="2888586"/>
            <a:ext cx="1177594" cy="1105676"/>
            <a:chOff x="5110476" y="3351343"/>
            <a:chExt cx="792000" cy="792000"/>
          </a:xfrm>
        </p:grpSpPr>
        <p:sp>
          <p:nvSpPr>
            <p:cNvPr id="47" name="Retângulo: Cantos Arredondados 46">
              <a:extLst>
                <a:ext uri="{FF2B5EF4-FFF2-40B4-BE49-F238E27FC236}">
                  <a16:creationId xmlns:a16="http://schemas.microsoft.com/office/drawing/2014/main" id="{AC1BA8C2-BF81-D931-0595-E629C05E3BF8}"/>
                </a:ext>
              </a:extLst>
            </p:cNvPr>
            <p:cNvSpPr/>
            <p:nvPr/>
          </p:nvSpPr>
          <p:spPr>
            <a:xfrm>
              <a:off x="5110476" y="3351343"/>
              <a:ext cx="792000" cy="792000"/>
            </a:xfrm>
            <a:prstGeom prst="roundRect">
              <a:avLst>
                <a:gd name="adj" fmla="val 5834"/>
              </a:avLst>
            </a:prstGeom>
            <a:solidFill>
              <a:srgbClr val="F3F4EE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rgbClr val="0A4D8A"/>
                </a:solidFill>
              </a:endParaRPr>
            </a:p>
          </p:txBody>
        </p:sp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811600C1-5402-F03C-8F68-DB454996444B}"/>
                </a:ext>
              </a:extLst>
            </p:cNvPr>
            <p:cNvSpPr/>
            <p:nvPr/>
          </p:nvSpPr>
          <p:spPr>
            <a:xfrm>
              <a:off x="5229524" y="3470391"/>
              <a:ext cx="553904" cy="553904"/>
            </a:xfrm>
            <a:custGeom>
              <a:avLst/>
              <a:gdLst>
                <a:gd name="csX0" fmla="*/ 471499 w 942974"/>
                <a:gd name="csY0" fmla="*/ 170187 h 942979"/>
                <a:gd name="csX1" fmla="*/ 471499 w 942974"/>
                <a:gd name="csY1" fmla="*/ 85020 h 942979"/>
                <a:gd name="csX2" fmla="*/ 441398 w 942974"/>
                <a:gd name="csY2" fmla="*/ 97484 h 942979"/>
                <a:gd name="csX3" fmla="*/ 441398 w 942974"/>
                <a:gd name="csY3" fmla="*/ 97521 h 942979"/>
                <a:gd name="csX4" fmla="*/ 471499 w 942974"/>
                <a:gd name="csY4" fmla="*/ 170187 h 942979"/>
                <a:gd name="csX5" fmla="*/ 491777 w 942974"/>
                <a:gd name="csY5" fmla="*/ 107306 h 942979"/>
                <a:gd name="csX6" fmla="*/ 451259 w 942974"/>
                <a:gd name="csY6" fmla="*/ 147825 h 942979"/>
                <a:gd name="csX7" fmla="*/ 491777 w 942974"/>
                <a:gd name="csY7" fmla="*/ 107306 h 942979"/>
                <a:gd name="csX8" fmla="*/ 725511 w 942974"/>
                <a:gd name="csY8" fmla="*/ 440386 h 942979"/>
                <a:gd name="csX9" fmla="*/ 773731 w 942974"/>
                <a:gd name="csY9" fmla="*/ 392166 h 942979"/>
                <a:gd name="csX10" fmla="*/ 910577 w 942974"/>
                <a:gd name="csY10" fmla="*/ 376352 h 942979"/>
                <a:gd name="csX11" fmla="*/ 832331 w 942974"/>
                <a:gd name="csY11" fmla="*/ 187453 h 942979"/>
                <a:gd name="csX12" fmla="*/ 754085 w 942974"/>
                <a:gd name="csY12" fmla="*/ 376352 h 942979"/>
                <a:gd name="csX13" fmla="*/ 762196 w 942974"/>
                <a:gd name="csY13" fmla="*/ 383980 h 942979"/>
                <a:gd name="csX14" fmla="*/ 715687 w 942974"/>
                <a:gd name="csY14" fmla="*/ 430489 h 942979"/>
                <a:gd name="csX15" fmla="*/ 715687 w 942974"/>
                <a:gd name="csY15" fmla="*/ 440349 h 942979"/>
                <a:gd name="csX16" fmla="*/ 725510 w 942974"/>
                <a:gd name="csY16" fmla="*/ 440386 h 942979"/>
                <a:gd name="csX17" fmla="*/ 735594 w 942974"/>
                <a:gd name="csY17" fmla="*/ 298140 h 942979"/>
                <a:gd name="csX18" fmla="*/ 900720 w 942974"/>
                <a:gd name="csY18" fmla="*/ 229753 h 942979"/>
                <a:gd name="csX19" fmla="*/ 832333 w 942974"/>
                <a:gd name="csY19" fmla="*/ 394879 h 942979"/>
                <a:gd name="csX20" fmla="*/ 735597 w 942974"/>
                <a:gd name="csY20" fmla="*/ 298143 h 942979"/>
                <a:gd name="csX21" fmla="*/ 925980 w 942974"/>
                <a:gd name="csY21" fmla="*/ 682864 h 942979"/>
                <a:gd name="csX22" fmla="*/ 887470 w 942974"/>
                <a:gd name="csY22" fmla="*/ 671255 h 942979"/>
                <a:gd name="csX23" fmla="*/ 831288 w 942974"/>
                <a:gd name="csY23" fmla="*/ 671255 h 942979"/>
                <a:gd name="csX24" fmla="*/ 720407 w 942974"/>
                <a:gd name="csY24" fmla="*/ 671255 h 942979"/>
                <a:gd name="csX25" fmla="*/ 601459 w 942974"/>
                <a:gd name="csY25" fmla="*/ 632187 h 942979"/>
                <a:gd name="csX26" fmla="*/ 524553 w 942974"/>
                <a:gd name="csY26" fmla="*/ 632187 h 942979"/>
                <a:gd name="csX27" fmla="*/ 574559 w 942974"/>
                <a:gd name="csY27" fmla="*/ 569381 h 942979"/>
                <a:gd name="csX28" fmla="*/ 609310 w 942974"/>
                <a:gd name="csY28" fmla="*/ 482130 h 942979"/>
                <a:gd name="csX29" fmla="*/ 609310 w 942974"/>
                <a:gd name="csY29" fmla="*/ 430040 h 942979"/>
                <a:gd name="csX30" fmla="*/ 530989 w 942974"/>
                <a:gd name="csY30" fmla="*/ 354547 h 942979"/>
                <a:gd name="csX31" fmla="*/ 461188 w 942974"/>
                <a:gd name="csY31" fmla="*/ 354547 h 942979"/>
                <a:gd name="csX32" fmla="*/ 342716 w 942974"/>
                <a:gd name="csY32" fmla="*/ 529350 h 942979"/>
                <a:gd name="csX33" fmla="*/ 367645 w 942974"/>
                <a:gd name="csY33" fmla="*/ 568640 h 942979"/>
                <a:gd name="csX34" fmla="*/ 418545 w 942974"/>
                <a:gd name="csY34" fmla="*/ 632153 h 942979"/>
                <a:gd name="csX35" fmla="*/ 341452 w 942974"/>
                <a:gd name="csY35" fmla="*/ 632153 h 942979"/>
                <a:gd name="csX36" fmla="*/ 222503 w 942974"/>
                <a:gd name="csY36" fmla="*/ 671221 h 942979"/>
                <a:gd name="csX37" fmla="*/ 111623 w 942974"/>
                <a:gd name="csY37" fmla="*/ 671221 h 942979"/>
                <a:gd name="csX38" fmla="*/ 111660 w 942974"/>
                <a:gd name="csY38" fmla="*/ 671258 h 942979"/>
                <a:gd name="csX39" fmla="*/ 55478 w 942974"/>
                <a:gd name="csY39" fmla="*/ 671258 h 942979"/>
                <a:gd name="csX40" fmla="*/ 2 w 942974"/>
                <a:gd name="csY40" fmla="*/ 725878 h 942979"/>
                <a:gd name="csX41" fmla="*/ 41526 w 942974"/>
                <a:gd name="csY41" fmla="*/ 774805 h 942979"/>
                <a:gd name="csX42" fmla="*/ 42939 w 942974"/>
                <a:gd name="csY42" fmla="*/ 774954 h 942979"/>
                <a:gd name="csX43" fmla="*/ 205531 w 942974"/>
                <a:gd name="csY43" fmla="*/ 774954 h 942979"/>
                <a:gd name="csX44" fmla="*/ 293860 w 942974"/>
                <a:gd name="csY44" fmla="*/ 755123 h 942979"/>
                <a:gd name="csX45" fmla="*/ 293860 w 942974"/>
                <a:gd name="csY45" fmla="*/ 936022 h 942979"/>
                <a:gd name="csX46" fmla="*/ 300818 w 942974"/>
                <a:gd name="csY46" fmla="*/ 942979 h 942979"/>
                <a:gd name="csX47" fmla="*/ 642156 w 942974"/>
                <a:gd name="csY47" fmla="*/ 942979 h 942979"/>
                <a:gd name="csX48" fmla="*/ 649114 w 942974"/>
                <a:gd name="csY48" fmla="*/ 936022 h 942979"/>
                <a:gd name="csX49" fmla="*/ 649114 w 942974"/>
                <a:gd name="csY49" fmla="*/ 755085 h 942979"/>
                <a:gd name="csX50" fmla="*/ 737443 w 942974"/>
                <a:gd name="csY50" fmla="*/ 774916 h 942979"/>
                <a:gd name="csX51" fmla="*/ 831316 w 942974"/>
                <a:gd name="csY51" fmla="*/ 774916 h 942979"/>
                <a:gd name="csX52" fmla="*/ 900076 w 942974"/>
                <a:gd name="csY52" fmla="*/ 774916 h 942979"/>
                <a:gd name="csX53" fmla="*/ 901117 w 942974"/>
                <a:gd name="csY53" fmla="*/ 774842 h 942979"/>
                <a:gd name="csX54" fmla="*/ 942975 w 942974"/>
                <a:gd name="csY54" fmla="*/ 725877 h 942979"/>
                <a:gd name="csX55" fmla="*/ 925971 w 942974"/>
                <a:gd name="csY55" fmla="*/ 682866 h 942979"/>
                <a:gd name="csX56" fmla="*/ 104706 w 942974"/>
                <a:gd name="csY56" fmla="*/ 760999 h 942979"/>
                <a:gd name="csX57" fmla="*/ 43463 w 942974"/>
                <a:gd name="csY57" fmla="*/ 760999 h 942979"/>
                <a:gd name="csX58" fmla="*/ 13957 w 942974"/>
                <a:gd name="csY58" fmla="*/ 725875 h 942979"/>
                <a:gd name="csX59" fmla="*/ 25826 w 942974"/>
                <a:gd name="csY59" fmla="*/ 693543 h 942979"/>
                <a:gd name="csX60" fmla="*/ 55518 w 942974"/>
                <a:gd name="csY60" fmla="*/ 685171 h 942979"/>
                <a:gd name="csX61" fmla="*/ 104706 w 942974"/>
                <a:gd name="csY61" fmla="*/ 685171 h 942979"/>
                <a:gd name="csX62" fmla="*/ 368729 w 942974"/>
                <a:gd name="csY62" fmla="*/ 505310 h 942979"/>
                <a:gd name="csX63" fmla="*/ 363223 w 942974"/>
                <a:gd name="csY63" fmla="*/ 539280 h 942979"/>
                <a:gd name="csX64" fmla="*/ 355669 w 942974"/>
                <a:gd name="csY64" fmla="*/ 524174 h 942979"/>
                <a:gd name="csX65" fmla="*/ 461226 w 942974"/>
                <a:gd name="csY65" fmla="*/ 368497 h 942979"/>
                <a:gd name="csX66" fmla="*/ 531026 w 942974"/>
                <a:gd name="csY66" fmla="*/ 368497 h 942979"/>
                <a:gd name="csX67" fmla="*/ 595431 w 942974"/>
                <a:gd name="csY67" fmla="*/ 430037 h 942979"/>
                <a:gd name="csX68" fmla="*/ 587357 w 942974"/>
                <a:gd name="csY68" fmla="*/ 524171 h 942979"/>
                <a:gd name="csX69" fmla="*/ 579581 w 942974"/>
                <a:gd name="csY69" fmla="*/ 539649 h 942979"/>
                <a:gd name="csX70" fmla="*/ 573032 w 942974"/>
                <a:gd name="csY70" fmla="*/ 497493 h 942979"/>
                <a:gd name="csX71" fmla="*/ 560568 w 942974"/>
                <a:gd name="csY71" fmla="*/ 471188 h 942979"/>
                <a:gd name="csX72" fmla="*/ 553833 w 942974"/>
                <a:gd name="csY72" fmla="*/ 469402 h 942979"/>
                <a:gd name="csX73" fmla="*/ 420521 w 942974"/>
                <a:gd name="csY73" fmla="*/ 462965 h 942979"/>
                <a:gd name="csX74" fmla="*/ 411034 w 942974"/>
                <a:gd name="csY74" fmla="*/ 465533 h 942979"/>
                <a:gd name="csX75" fmla="*/ 368729 w 942974"/>
                <a:gd name="csY75" fmla="*/ 505307 h 942979"/>
                <a:gd name="csX76" fmla="*/ 404820 w 942974"/>
                <a:gd name="csY76" fmla="*/ 604579 h 942979"/>
                <a:gd name="csX77" fmla="*/ 380561 w 942974"/>
                <a:gd name="csY77" fmla="*/ 512790 h 942979"/>
                <a:gd name="csX78" fmla="*/ 419405 w 942974"/>
                <a:gd name="csY78" fmla="*/ 478261 h 942979"/>
                <a:gd name="csX79" fmla="*/ 552946 w 942974"/>
                <a:gd name="csY79" fmla="*/ 484066 h 942979"/>
                <a:gd name="csX80" fmla="*/ 559606 w 942974"/>
                <a:gd name="csY80" fmla="*/ 501256 h 942979"/>
                <a:gd name="csX81" fmla="*/ 475852 w 942974"/>
                <a:gd name="csY81" fmla="*/ 632224 h 942979"/>
                <a:gd name="csX82" fmla="*/ 465248 w 942974"/>
                <a:gd name="csY82" fmla="*/ 632224 h 942979"/>
                <a:gd name="csX83" fmla="*/ 404823 w 942974"/>
                <a:gd name="csY83" fmla="*/ 604580 h 942979"/>
                <a:gd name="csX84" fmla="*/ 824368 w 942974"/>
                <a:gd name="csY84" fmla="*/ 760999 h 942979"/>
                <a:gd name="csX85" fmla="*/ 737490 w 942974"/>
                <a:gd name="csY85" fmla="*/ 760999 h 942979"/>
                <a:gd name="csX86" fmla="*/ 644509 w 942974"/>
                <a:gd name="csY86" fmla="*/ 738861 h 942979"/>
                <a:gd name="csX87" fmla="*/ 635245 w 942974"/>
                <a:gd name="csY87" fmla="*/ 745409 h 942979"/>
                <a:gd name="csX88" fmla="*/ 635245 w 942974"/>
                <a:gd name="csY88" fmla="*/ 929023 h 942979"/>
                <a:gd name="csX89" fmla="*/ 307785 w 942974"/>
                <a:gd name="csY89" fmla="*/ 929060 h 942979"/>
                <a:gd name="csX90" fmla="*/ 307785 w 942974"/>
                <a:gd name="csY90" fmla="*/ 745446 h 942979"/>
                <a:gd name="csX91" fmla="*/ 298148 w 942974"/>
                <a:gd name="csY91" fmla="*/ 739010 h 942979"/>
                <a:gd name="csX92" fmla="*/ 205540 w 942974"/>
                <a:gd name="csY92" fmla="*/ 760999 h 942979"/>
                <a:gd name="csX93" fmla="*/ 118661 w 942974"/>
                <a:gd name="csY93" fmla="*/ 760999 h 942979"/>
                <a:gd name="csX94" fmla="*/ 118661 w 942974"/>
                <a:gd name="csY94" fmla="*/ 685208 h 942979"/>
                <a:gd name="csX95" fmla="*/ 222541 w 942974"/>
                <a:gd name="csY95" fmla="*/ 685208 h 942979"/>
                <a:gd name="csX96" fmla="*/ 295950 w 942974"/>
                <a:gd name="csY96" fmla="*/ 662103 h 942979"/>
                <a:gd name="csX97" fmla="*/ 341491 w 942974"/>
                <a:gd name="csY97" fmla="*/ 646141 h 942979"/>
                <a:gd name="csX98" fmla="*/ 601495 w 942974"/>
                <a:gd name="csY98" fmla="*/ 646141 h 942979"/>
                <a:gd name="csX99" fmla="*/ 647036 w 942974"/>
                <a:gd name="csY99" fmla="*/ 662103 h 942979"/>
                <a:gd name="csX100" fmla="*/ 720445 w 942974"/>
                <a:gd name="csY100" fmla="*/ 685208 h 942979"/>
                <a:gd name="csX101" fmla="*/ 824363 w 942974"/>
                <a:gd name="csY101" fmla="*/ 685208 h 942979"/>
                <a:gd name="csX102" fmla="*/ 899526 w 942974"/>
                <a:gd name="csY102" fmla="*/ 760999 h 942979"/>
                <a:gd name="csX103" fmla="*/ 838283 w 942974"/>
                <a:gd name="csY103" fmla="*/ 760999 h 942979"/>
                <a:gd name="csX104" fmla="*/ 838283 w 942974"/>
                <a:gd name="csY104" fmla="*/ 685208 h 942979"/>
                <a:gd name="csX105" fmla="*/ 887471 w 942974"/>
                <a:gd name="csY105" fmla="*/ 685208 h 942979"/>
                <a:gd name="csX106" fmla="*/ 929032 w 942974"/>
                <a:gd name="csY106" fmla="*/ 725912 h 942979"/>
                <a:gd name="csX107" fmla="*/ 899526 w 942974"/>
                <a:gd name="csY107" fmla="*/ 760999 h 942979"/>
                <a:gd name="csX108" fmla="*/ 781873 w 942974"/>
                <a:gd name="csY108" fmla="*/ 311352 h 942979"/>
                <a:gd name="csX109" fmla="*/ 791734 w 942974"/>
                <a:gd name="csY109" fmla="*/ 301492 h 942979"/>
                <a:gd name="csX110" fmla="*/ 806579 w 942974"/>
                <a:gd name="csY110" fmla="*/ 316337 h 942979"/>
                <a:gd name="csX111" fmla="*/ 821536 w 942974"/>
                <a:gd name="csY111" fmla="*/ 316337 h 942979"/>
                <a:gd name="csX112" fmla="*/ 872956 w 942974"/>
                <a:gd name="csY112" fmla="*/ 264918 h 942979"/>
                <a:gd name="csX113" fmla="*/ 882816 w 942974"/>
                <a:gd name="csY113" fmla="*/ 274778 h 942979"/>
                <a:gd name="csX114" fmla="*/ 831397 w 942974"/>
                <a:gd name="csY114" fmla="*/ 326198 h 942979"/>
                <a:gd name="csX115" fmla="*/ 796757 w 942974"/>
                <a:gd name="csY115" fmla="*/ 326198 h 942979"/>
                <a:gd name="csX116" fmla="*/ 142431 w 942974"/>
                <a:gd name="csY116" fmla="*/ 256732 h 942979"/>
                <a:gd name="csX117" fmla="*/ 50530 w 942974"/>
                <a:gd name="csY117" fmla="*/ 256732 h 942979"/>
                <a:gd name="csX118" fmla="*/ 50530 w 942974"/>
                <a:gd name="csY118" fmla="*/ 242780 h 942979"/>
                <a:gd name="csX119" fmla="*/ 142431 w 942974"/>
                <a:gd name="csY119" fmla="*/ 242780 h 942979"/>
                <a:gd name="csX120" fmla="*/ 142431 w 942974"/>
                <a:gd name="csY120" fmla="*/ 256732 h 942979"/>
                <a:gd name="csX121" fmla="*/ 343199 w 942974"/>
                <a:gd name="csY121" fmla="*/ 160510 h 942979"/>
                <a:gd name="csX122" fmla="*/ 378807 w 942974"/>
                <a:gd name="csY122" fmla="*/ 222237 h 942979"/>
                <a:gd name="csX123" fmla="*/ 388294 w 942974"/>
                <a:gd name="csY123" fmla="*/ 224767 h 942979"/>
                <a:gd name="csX124" fmla="*/ 401875 w 942974"/>
                <a:gd name="csY124" fmla="*/ 216916 h 942979"/>
                <a:gd name="csX125" fmla="*/ 428887 w 942974"/>
                <a:gd name="csY125" fmla="*/ 232543 h 942979"/>
                <a:gd name="csX126" fmla="*/ 428887 w 942974"/>
                <a:gd name="csY126" fmla="*/ 248207 h 942979"/>
                <a:gd name="csX127" fmla="*/ 435845 w 942974"/>
                <a:gd name="csY127" fmla="*/ 255165 h 942979"/>
                <a:gd name="csX128" fmla="*/ 464494 w 942974"/>
                <a:gd name="csY128" fmla="*/ 255165 h 942979"/>
                <a:gd name="csX129" fmla="*/ 464494 w 942974"/>
                <a:gd name="csY129" fmla="*/ 323253 h 942979"/>
                <a:gd name="csX130" fmla="*/ 478446 w 942974"/>
                <a:gd name="csY130" fmla="*/ 323253 h 942979"/>
                <a:gd name="csX131" fmla="*/ 478446 w 942974"/>
                <a:gd name="csY131" fmla="*/ 255165 h 942979"/>
                <a:gd name="csX132" fmla="*/ 507096 w 942974"/>
                <a:gd name="csY132" fmla="*/ 255165 h 942979"/>
                <a:gd name="csX133" fmla="*/ 514053 w 942974"/>
                <a:gd name="csY133" fmla="*/ 248207 h 942979"/>
                <a:gd name="csX134" fmla="*/ 514053 w 942974"/>
                <a:gd name="csY134" fmla="*/ 232543 h 942979"/>
                <a:gd name="csX135" fmla="*/ 541065 w 942974"/>
                <a:gd name="csY135" fmla="*/ 216916 h 942979"/>
                <a:gd name="csX136" fmla="*/ 554646 w 942974"/>
                <a:gd name="csY136" fmla="*/ 224767 h 942979"/>
                <a:gd name="csX137" fmla="*/ 564134 w 942974"/>
                <a:gd name="csY137" fmla="*/ 222237 h 942979"/>
                <a:gd name="csX138" fmla="*/ 599741 w 942974"/>
                <a:gd name="csY138" fmla="*/ 160510 h 942979"/>
                <a:gd name="csX139" fmla="*/ 597174 w 942974"/>
                <a:gd name="csY139" fmla="*/ 151023 h 942979"/>
                <a:gd name="csX140" fmla="*/ 583593 w 942974"/>
                <a:gd name="csY140" fmla="*/ 143209 h 942979"/>
                <a:gd name="csX141" fmla="*/ 583593 w 942974"/>
                <a:gd name="csY141" fmla="*/ 111956 h 942979"/>
                <a:gd name="csX142" fmla="*/ 597174 w 942974"/>
                <a:gd name="csY142" fmla="*/ 104142 h 942979"/>
                <a:gd name="csX143" fmla="*/ 599704 w 942974"/>
                <a:gd name="csY143" fmla="*/ 94654 h 942979"/>
                <a:gd name="csX144" fmla="*/ 564097 w 942974"/>
                <a:gd name="csY144" fmla="*/ 32965 h 942979"/>
                <a:gd name="csX145" fmla="*/ 554609 w 942974"/>
                <a:gd name="csY145" fmla="*/ 30435 h 942979"/>
                <a:gd name="csX146" fmla="*/ 541028 w 942974"/>
                <a:gd name="csY146" fmla="*/ 38285 h 942979"/>
                <a:gd name="csX147" fmla="*/ 514016 w 942974"/>
                <a:gd name="csY147" fmla="*/ 22659 h 942979"/>
                <a:gd name="csX148" fmla="*/ 514091 w 942974"/>
                <a:gd name="csY148" fmla="*/ 6958 h 942979"/>
                <a:gd name="csX149" fmla="*/ 507133 w 942974"/>
                <a:gd name="csY149" fmla="*/ 0 h 942979"/>
                <a:gd name="csX150" fmla="*/ 435881 w 942974"/>
                <a:gd name="csY150" fmla="*/ 0 h 942979"/>
                <a:gd name="csX151" fmla="*/ 428923 w 942974"/>
                <a:gd name="csY151" fmla="*/ 6958 h 942979"/>
                <a:gd name="csX152" fmla="*/ 428923 w 942974"/>
                <a:gd name="csY152" fmla="*/ 22622 h 942979"/>
                <a:gd name="csX153" fmla="*/ 401911 w 942974"/>
                <a:gd name="csY153" fmla="*/ 38248 h 942979"/>
                <a:gd name="csX154" fmla="*/ 388294 w 942974"/>
                <a:gd name="csY154" fmla="*/ 30398 h 942979"/>
                <a:gd name="csX155" fmla="*/ 378806 w 942974"/>
                <a:gd name="csY155" fmla="*/ 32965 h 942979"/>
                <a:gd name="csX156" fmla="*/ 343199 w 942974"/>
                <a:gd name="csY156" fmla="*/ 94654 h 942979"/>
                <a:gd name="csX157" fmla="*/ 345766 w 942974"/>
                <a:gd name="csY157" fmla="*/ 104142 h 942979"/>
                <a:gd name="csX158" fmla="*/ 359347 w 942974"/>
                <a:gd name="csY158" fmla="*/ 111956 h 942979"/>
                <a:gd name="csX159" fmla="*/ 359347 w 942974"/>
                <a:gd name="csY159" fmla="*/ 143209 h 942979"/>
                <a:gd name="csX160" fmla="*/ 345766 w 942974"/>
                <a:gd name="csY160" fmla="*/ 151023 h 942979"/>
                <a:gd name="csX161" fmla="*/ 343199 w 942974"/>
                <a:gd name="csY161" fmla="*/ 160510 h 942979"/>
                <a:gd name="csX162" fmla="*/ 370398 w 942974"/>
                <a:gd name="csY162" fmla="*/ 152846 h 942979"/>
                <a:gd name="csX163" fmla="*/ 373784 w 942974"/>
                <a:gd name="csY163" fmla="*/ 145590 h 942979"/>
                <a:gd name="csX164" fmla="*/ 372184 w 942974"/>
                <a:gd name="csY164" fmla="*/ 127619 h 942979"/>
                <a:gd name="csX165" fmla="*/ 373784 w 942974"/>
                <a:gd name="csY165" fmla="*/ 109611 h 942979"/>
                <a:gd name="csX166" fmla="*/ 370138 w 942974"/>
                <a:gd name="csY166" fmla="*/ 102170 h 942979"/>
                <a:gd name="csX167" fmla="*/ 358715 w 942974"/>
                <a:gd name="csY167" fmla="*/ 95584 h 942979"/>
                <a:gd name="csX168" fmla="*/ 387402 w 942974"/>
                <a:gd name="csY168" fmla="*/ 45913 h 942979"/>
                <a:gd name="csX169" fmla="*/ 399122 w 942974"/>
                <a:gd name="csY169" fmla="*/ 52685 h 942979"/>
                <a:gd name="csX170" fmla="*/ 407233 w 942974"/>
                <a:gd name="csY170" fmla="*/ 51829 h 942979"/>
                <a:gd name="csX171" fmla="*/ 421856 w 942974"/>
                <a:gd name="csY171" fmla="*/ 41523 h 942979"/>
                <a:gd name="csX172" fmla="*/ 438190 w 942974"/>
                <a:gd name="csY172" fmla="*/ 33970 h 942979"/>
                <a:gd name="csX173" fmla="*/ 442840 w 942974"/>
                <a:gd name="csY173" fmla="*/ 27422 h 942979"/>
                <a:gd name="csX174" fmla="*/ 442840 w 942974"/>
                <a:gd name="csY174" fmla="*/ 13952 h 942979"/>
                <a:gd name="csX175" fmla="*/ 500139 w 942974"/>
                <a:gd name="csY175" fmla="*/ 13952 h 942979"/>
                <a:gd name="csX176" fmla="*/ 500139 w 942974"/>
                <a:gd name="csY176" fmla="*/ 27422 h 942979"/>
                <a:gd name="csX177" fmla="*/ 505162 w 942974"/>
                <a:gd name="csY177" fmla="*/ 34119 h 942979"/>
                <a:gd name="csX178" fmla="*/ 521124 w 942974"/>
                <a:gd name="csY178" fmla="*/ 41523 h 942979"/>
                <a:gd name="csX179" fmla="*/ 543969 w 942974"/>
                <a:gd name="csY179" fmla="*/ 52648 h 942979"/>
                <a:gd name="csX180" fmla="*/ 555615 w 942974"/>
                <a:gd name="csY180" fmla="*/ 45914 h 942979"/>
                <a:gd name="csX181" fmla="*/ 584301 w 942974"/>
                <a:gd name="csY181" fmla="*/ 95585 h 942979"/>
                <a:gd name="csX182" fmla="*/ 572618 w 942974"/>
                <a:gd name="csY182" fmla="*/ 102319 h 942979"/>
                <a:gd name="csX183" fmla="*/ 569232 w 942974"/>
                <a:gd name="csY183" fmla="*/ 109575 h 942979"/>
                <a:gd name="csX184" fmla="*/ 570832 w 942974"/>
                <a:gd name="csY184" fmla="*/ 127583 h 942979"/>
                <a:gd name="csX185" fmla="*/ 569232 w 942974"/>
                <a:gd name="csY185" fmla="*/ 145553 h 942979"/>
                <a:gd name="csX186" fmla="*/ 572878 w 942974"/>
                <a:gd name="csY186" fmla="*/ 152995 h 942979"/>
                <a:gd name="csX187" fmla="*/ 584301 w 942974"/>
                <a:gd name="csY187" fmla="*/ 159581 h 942979"/>
                <a:gd name="csX188" fmla="*/ 555614 w 942974"/>
                <a:gd name="csY188" fmla="*/ 209252 h 942979"/>
                <a:gd name="csX189" fmla="*/ 543894 w 942974"/>
                <a:gd name="csY189" fmla="*/ 202480 h 942979"/>
                <a:gd name="csX190" fmla="*/ 535783 w 942974"/>
                <a:gd name="csY190" fmla="*/ 203336 h 942979"/>
                <a:gd name="csX191" fmla="*/ 521160 w 942974"/>
                <a:gd name="csY191" fmla="*/ 213642 h 942979"/>
                <a:gd name="csX192" fmla="*/ 504826 w 942974"/>
                <a:gd name="csY192" fmla="*/ 221195 h 942979"/>
                <a:gd name="csX193" fmla="*/ 500176 w 942974"/>
                <a:gd name="csY193" fmla="*/ 227743 h 942979"/>
                <a:gd name="csX194" fmla="*/ 500176 w 942974"/>
                <a:gd name="csY194" fmla="*/ 241212 h 942979"/>
                <a:gd name="csX195" fmla="*/ 442877 w 942974"/>
                <a:gd name="csY195" fmla="*/ 241212 h 942979"/>
                <a:gd name="csX196" fmla="*/ 442877 w 942974"/>
                <a:gd name="csY196" fmla="*/ 227743 h 942979"/>
                <a:gd name="csX197" fmla="*/ 437854 w 942974"/>
                <a:gd name="csY197" fmla="*/ 221046 h 942979"/>
                <a:gd name="csX198" fmla="*/ 421892 w 942974"/>
                <a:gd name="csY198" fmla="*/ 213642 h 942979"/>
                <a:gd name="csX199" fmla="*/ 399047 w 942974"/>
                <a:gd name="csY199" fmla="*/ 202517 h 942979"/>
                <a:gd name="csX200" fmla="*/ 387401 w 942974"/>
                <a:gd name="csY200" fmla="*/ 209251 h 942979"/>
                <a:gd name="csX201" fmla="*/ 358677 w 942974"/>
                <a:gd name="csY201" fmla="*/ 159580 h 942979"/>
                <a:gd name="csX202" fmla="*/ 6962 w 942974"/>
                <a:gd name="csY202" fmla="*/ 405963 h 942979"/>
                <a:gd name="csX203" fmla="*/ 183060 w 942974"/>
                <a:gd name="csY203" fmla="*/ 405963 h 942979"/>
                <a:gd name="csX204" fmla="*/ 217477 w 942974"/>
                <a:gd name="csY204" fmla="*/ 440380 h 942979"/>
                <a:gd name="csX205" fmla="*/ 227337 w 942974"/>
                <a:gd name="csY205" fmla="*/ 430519 h 942979"/>
                <a:gd name="csX206" fmla="*/ 192921 w 942974"/>
                <a:gd name="csY206" fmla="*/ 396103 h 942979"/>
                <a:gd name="csX207" fmla="*/ 192921 w 942974"/>
                <a:gd name="csY207" fmla="*/ 191534 h 942979"/>
                <a:gd name="csX208" fmla="*/ 185963 w 942974"/>
                <a:gd name="csY208" fmla="*/ 184577 h 942979"/>
                <a:gd name="csX209" fmla="*/ 6960 w 942974"/>
                <a:gd name="csY209" fmla="*/ 184577 h 942979"/>
                <a:gd name="csX210" fmla="*/ 2 w 942974"/>
                <a:gd name="csY210" fmla="*/ 191534 h 942979"/>
                <a:gd name="csX211" fmla="*/ 2 w 942974"/>
                <a:gd name="csY211" fmla="*/ 398998 h 942979"/>
                <a:gd name="csX212" fmla="*/ 6960 w 942974"/>
                <a:gd name="csY212" fmla="*/ 405956 h 942979"/>
                <a:gd name="csX213" fmla="*/ 13957 w 942974"/>
                <a:gd name="csY213" fmla="*/ 198499 h 942979"/>
                <a:gd name="csX214" fmla="*/ 179006 w 942974"/>
                <a:gd name="csY214" fmla="*/ 198499 h 942979"/>
                <a:gd name="csX215" fmla="*/ 179006 w 942974"/>
                <a:gd name="csY215" fmla="*/ 392009 h 942979"/>
                <a:gd name="csX216" fmla="*/ 13957 w 942974"/>
                <a:gd name="csY216" fmla="*/ 392046 h 942979"/>
                <a:gd name="csX217" fmla="*/ 142430 w 942974"/>
                <a:gd name="csY217" fmla="*/ 305093 h 942979"/>
                <a:gd name="csX218" fmla="*/ 50529 w 942974"/>
                <a:gd name="csY218" fmla="*/ 305093 h 942979"/>
                <a:gd name="csX219" fmla="*/ 50529 w 942974"/>
                <a:gd name="csY219" fmla="*/ 291141 h 942979"/>
                <a:gd name="csX220" fmla="*/ 142430 w 942974"/>
                <a:gd name="csY220" fmla="*/ 291141 h 942979"/>
                <a:gd name="csX221" fmla="*/ 142430 w 942974"/>
                <a:gd name="csY221" fmla="*/ 305093 h 9429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</a:cxnLst>
              <a:rect l="l" t="t" r="r" b="b"/>
              <a:pathLst>
                <a:path w="942974" h="942979">
                  <a:moveTo>
                    <a:pt x="471499" y="170187"/>
                  </a:moveTo>
                  <a:cubicBezTo>
                    <a:pt x="527794" y="168401"/>
                    <a:pt x="527756" y="86769"/>
                    <a:pt x="471499" y="85020"/>
                  </a:cubicBezTo>
                  <a:cubicBezTo>
                    <a:pt x="459742" y="85020"/>
                    <a:pt x="449100" y="89782"/>
                    <a:pt x="441398" y="97484"/>
                  </a:cubicBezTo>
                  <a:lnTo>
                    <a:pt x="441398" y="97521"/>
                  </a:lnTo>
                  <a:cubicBezTo>
                    <a:pt x="414721" y="123269"/>
                    <a:pt x="433957" y="170708"/>
                    <a:pt x="471499" y="170187"/>
                  </a:cubicBezTo>
                  <a:close/>
                  <a:moveTo>
                    <a:pt x="491777" y="107306"/>
                  </a:moveTo>
                  <a:cubicBezTo>
                    <a:pt x="517785" y="134691"/>
                    <a:pt x="478643" y="173907"/>
                    <a:pt x="451259" y="147825"/>
                  </a:cubicBezTo>
                  <a:cubicBezTo>
                    <a:pt x="425176" y="120515"/>
                    <a:pt x="464393" y="81298"/>
                    <a:pt x="491777" y="107306"/>
                  </a:cubicBezTo>
                  <a:close/>
                  <a:moveTo>
                    <a:pt x="725511" y="440386"/>
                  </a:moveTo>
                  <a:lnTo>
                    <a:pt x="773731" y="392166"/>
                  </a:lnTo>
                  <a:cubicBezTo>
                    <a:pt x="815700" y="418062"/>
                    <a:pt x="876277" y="412853"/>
                    <a:pt x="910577" y="376352"/>
                  </a:cubicBezTo>
                  <a:cubicBezTo>
                    <a:pt x="979670" y="308077"/>
                    <a:pt x="930706" y="187157"/>
                    <a:pt x="832331" y="187453"/>
                  </a:cubicBezTo>
                  <a:cubicBezTo>
                    <a:pt x="733957" y="187155"/>
                    <a:pt x="684989" y="308077"/>
                    <a:pt x="754085" y="376352"/>
                  </a:cubicBezTo>
                  <a:cubicBezTo>
                    <a:pt x="756652" y="379069"/>
                    <a:pt x="759368" y="381599"/>
                    <a:pt x="762196" y="383980"/>
                  </a:cubicBezTo>
                  <a:lnTo>
                    <a:pt x="715687" y="430489"/>
                  </a:lnTo>
                  <a:cubicBezTo>
                    <a:pt x="712971" y="433205"/>
                    <a:pt x="712971" y="437632"/>
                    <a:pt x="715687" y="440349"/>
                  </a:cubicBezTo>
                  <a:cubicBezTo>
                    <a:pt x="718366" y="443102"/>
                    <a:pt x="722794" y="443102"/>
                    <a:pt x="725510" y="440386"/>
                  </a:cubicBezTo>
                  <a:close/>
                  <a:moveTo>
                    <a:pt x="735594" y="298140"/>
                  </a:moveTo>
                  <a:cubicBezTo>
                    <a:pt x="735334" y="212155"/>
                    <a:pt x="841036" y="169362"/>
                    <a:pt x="900720" y="229753"/>
                  </a:cubicBezTo>
                  <a:cubicBezTo>
                    <a:pt x="961106" y="289433"/>
                    <a:pt x="918319" y="395098"/>
                    <a:pt x="832333" y="394879"/>
                  </a:cubicBezTo>
                  <a:cubicBezTo>
                    <a:pt x="778903" y="394841"/>
                    <a:pt x="735597" y="351532"/>
                    <a:pt x="735597" y="298143"/>
                  </a:cubicBezTo>
                  <a:close/>
                  <a:moveTo>
                    <a:pt x="925980" y="682864"/>
                  </a:moveTo>
                  <a:cubicBezTo>
                    <a:pt x="915711" y="674381"/>
                    <a:pt x="902056" y="671255"/>
                    <a:pt x="887470" y="671255"/>
                  </a:cubicBezTo>
                  <a:lnTo>
                    <a:pt x="831288" y="671255"/>
                  </a:lnTo>
                  <a:lnTo>
                    <a:pt x="720407" y="671255"/>
                  </a:lnTo>
                  <a:cubicBezTo>
                    <a:pt x="692055" y="672260"/>
                    <a:pt x="629771" y="633825"/>
                    <a:pt x="601459" y="632187"/>
                  </a:cubicBezTo>
                  <a:lnTo>
                    <a:pt x="524553" y="632187"/>
                  </a:lnTo>
                  <a:cubicBezTo>
                    <a:pt x="548737" y="618569"/>
                    <a:pt x="566410" y="595985"/>
                    <a:pt x="574559" y="569381"/>
                  </a:cubicBezTo>
                  <a:cubicBezTo>
                    <a:pt x="596585" y="545941"/>
                    <a:pt x="609347" y="514910"/>
                    <a:pt x="609310" y="482130"/>
                  </a:cubicBezTo>
                  <a:lnTo>
                    <a:pt x="609310" y="430040"/>
                  </a:lnTo>
                  <a:cubicBezTo>
                    <a:pt x="609347" y="383792"/>
                    <a:pt x="576345" y="354510"/>
                    <a:pt x="530989" y="354547"/>
                  </a:cubicBezTo>
                  <a:lnTo>
                    <a:pt x="461188" y="354547"/>
                  </a:lnTo>
                  <a:cubicBezTo>
                    <a:pt x="372710" y="353207"/>
                    <a:pt x="308531" y="447937"/>
                    <a:pt x="342716" y="529350"/>
                  </a:cubicBezTo>
                  <a:cubicBezTo>
                    <a:pt x="345246" y="535675"/>
                    <a:pt x="357115" y="559785"/>
                    <a:pt x="367645" y="568640"/>
                  </a:cubicBezTo>
                  <a:cubicBezTo>
                    <a:pt x="375831" y="595131"/>
                    <a:pt x="394360" y="618237"/>
                    <a:pt x="418545" y="632153"/>
                  </a:cubicBezTo>
                  <a:lnTo>
                    <a:pt x="341452" y="632153"/>
                  </a:lnTo>
                  <a:cubicBezTo>
                    <a:pt x="313174" y="633790"/>
                    <a:pt x="250815" y="672225"/>
                    <a:pt x="222503" y="671221"/>
                  </a:cubicBezTo>
                  <a:lnTo>
                    <a:pt x="111623" y="671221"/>
                  </a:lnTo>
                  <a:lnTo>
                    <a:pt x="111660" y="671258"/>
                  </a:lnTo>
                  <a:lnTo>
                    <a:pt x="55478" y="671258"/>
                  </a:lnTo>
                  <a:cubicBezTo>
                    <a:pt x="22400" y="671109"/>
                    <a:pt x="-259" y="688262"/>
                    <a:pt x="2" y="725878"/>
                  </a:cubicBezTo>
                  <a:cubicBezTo>
                    <a:pt x="2" y="766582"/>
                    <a:pt x="37470" y="774098"/>
                    <a:pt x="41526" y="774805"/>
                  </a:cubicBezTo>
                  <a:cubicBezTo>
                    <a:pt x="41972" y="774880"/>
                    <a:pt x="42456" y="774954"/>
                    <a:pt x="42939" y="774954"/>
                  </a:cubicBezTo>
                  <a:lnTo>
                    <a:pt x="205531" y="774954"/>
                  </a:lnTo>
                  <a:cubicBezTo>
                    <a:pt x="230050" y="774954"/>
                    <a:pt x="274587" y="761373"/>
                    <a:pt x="293860" y="755123"/>
                  </a:cubicBezTo>
                  <a:lnTo>
                    <a:pt x="293860" y="936022"/>
                  </a:lnTo>
                  <a:cubicBezTo>
                    <a:pt x="293860" y="939854"/>
                    <a:pt x="296986" y="942979"/>
                    <a:pt x="300818" y="942979"/>
                  </a:cubicBezTo>
                  <a:lnTo>
                    <a:pt x="642156" y="942979"/>
                  </a:lnTo>
                  <a:cubicBezTo>
                    <a:pt x="645988" y="942979"/>
                    <a:pt x="649114" y="939854"/>
                    <a:pt x="649114" y="936022"/>
                  </a:cubicBezTo>
                  <a:lnTo>
                    <a:pt x="649114" y="755085"/>
                  </a:lnTo>
                  <a:cubicBezTo>
                    <a:pt x="668387" y="761336"/>
                    <a:pt x="712924" y="774916"/>
                    <a:pt x="737443" y="774916"/>
                  </a:cubicBezTo>
                  <a:lnTo>
                    <a:pt x="831316" y="774916"/>
                  </a:lnTo>
                  <a:lnTo>
                    <a:pt x="900076" y="774916"/>
                  </a:lnTo>
                  <a:lnTo>
                    <a:pt x="901117" y="774842"/>
                  </a:lnTo>
                  <a:cubicBezTo>
                    <a:pt x="901229" y="774842"/>
                    <a:pt x="942975" y="768851"/>
                    <a:pt x="942975" y="725877"/>
                  </a:cubicBezTo>
                  <a:cubicBezTo>
                    <a:pt x="942975" y="705116"/>
                    <a:pt x="936389" y="691461"/>
                    <a:pt x="925971" y="682866"/>
                  </a:cubicBezTo>
                  <a:close/>
                  <a:moveTo>
                    <a:pt x="104706" y="760999"/>
                  </a:moveTo>
                  <a:lnTo>
                    <a:pt x="43463" y="760999"/>
                  </a:lnTo>
                  <a:cubicBezTo>
                    <a:pt x="39631" y="760292"/>
                    <a:pt x="13957" y="754525"/>
                    <a:pt x="13957" y="725875"/>
                  </a:cubicBezTo>
                  <a:cubicBezTo>
                    <a:pt x="13957" y="709728"/>
                    <a:pt x="18571" y="699570"/>
                    <a:pt x="25826" y="693543"/>
                  </a:cubicBezTo>
                  <a:cubicBezTo>
                    <a:pt x="33268" y="687403"/>
                    <a:pt x="43871" y="685171"/>
                    <a:pt x="55518" y="685171"/>
                  </a:cubicBezTo>
                  <a:lnTo>
                    <a:pt x="104706" y="685171"/>
                  </a:lnTo>
                  <a:close/>
                  <a:moveTo>
                    <a:pt x="368729" y="505310"/>
                  </a:moveTo>
                  <a:cubicBezTo>
                    <a:pt x="364711" y="516583"/>
                    <a:pt x="363111" y="528006"/>
                    <a:pt x="363223" y="539280"/>
                  </a:cubicBezTo>
                  <a:cubicBezTo>
                    <a:pt x="360395" y="534443"/>
                    <a:pt x="357790" y="529457"/>
                    <a:pt x="355669" y="524174"/>
                  </a:cubicBezTo>
                  <a:cubicBezTo>
                    <a:pt x="325271" y="451694"/>
                    <a:pt x="382459" y="367307"/>
                    <a:pt x="461226" y="368497"/>
                  </a:cubicBezTo>
                  <a:lnTo>
                    <a:pt x="531026" y="368497"/>
                  </a:lnTo>
                  <a:cubicBezTo>
                    <a:pt x="568903" y="368534"/>
                    <a:pt x="595357" y="391454"/>
                    <a:pt x="595431" y="430037"/>
                  </a:cubicBezTo>
                  <a:cubicBezTo>
                    <a:pt x="594650" y="456120"/>
                    <a:pt x="599040" y="500433"/>
                    <a:pt x="587357" y="524171"/>
                  </a:cubicBezTo>
                  <a:cubicBezTo>
                    <a:pt x="585199" y="529566"/>
                    <a:pt x="582520" y="534701"/>
                    <a:pt x="579581" y="539649"/>
                  </a:cubicBezTo>
                  <a:cubicBezTo>
                    <a:pt x="579953" y="525920"/>
                    <a:pt x="577943" y="511707"/>
                    <a:pt x="573032" y="497493"/>
                  </a:cubicBezTo>
                  <a:cubicBezTo>
                    <a:pt x="569981" y="486592"/>
                    <a:pt x="565851" y="476472"/>
                    <a:pt x="560568" y="471188"/>
                  </a:cubicBezTo>
                  <a:cubicBezTo>
                    <a:pt x="558856" y="469514"/>
                    <a:pt x="556326" y="468733"/>
                    <a:pt x="553833" y="469402"/>
                  </a:cubicBezTo>
                  <a:cubicBezTo>
                    <a:pt x="498506" y="483243"/>
                    <a:pt x="463830" y="487336"/>
                    <a:pt x="420521" y="462965"/>
                  </a:cubicBezTo>
                  <a:cubicBezTo>
                    <a:pt x="417210" y="461068"/>
                    <a:pt x="412968" y="462184"/>
                    <a:pt x="411034" y="465533"/>
                  </a:cubicBezTo>
                  <a:cubicBezTo>
                    <a:pt x="399202" y="486517"/>
                    <a:pt x="381938" y="488973"/>
                    <a:pt x="368729" y="505307"/>
                  </a:cubicBezTo>
                  <a:close/>
                  <a:moveTo>
                    <a:pt x="404820" y="604579"/>
                  </a:moveTo>
                  <a:cubicBezTo>
                    <a:pt x="381715" y="582330"/>
                    <a:pt x="371223" y="544936"/>
                    <a:pt x="380561" y="512790"/>
                  </a:cubicBezTo>
                  <a:cubicBezTo>
                    <a:pt x="392840" y="499878"/>
                    <a:pt x="407686" y="495748"/>
                    <a:pt x="419405" y="478261"/>
                  </a:cubicBezTo>
                  <a:cubicBezTo>
                    <a:pt x="462714" y="500511"/>
                    <a:pt x="498805" y="497237"/>
                    <a:pt x="552946" y="484066"/>
                  </a:cubicBezTo>
                  <a:cubicBezTo>
                    <a:pt x="555438" y="488121"/>
                    <a:pt x="557708" y="494409"/>
                    <a:pt x="559606" y="501256"/>
                  </a:cubicBezTo>
                  <a:cubicBezTo>
                    <a:pt x="583828" y="571502"/>
                    <a:pt x="533561" y="629214"/>
                    <a:pt x="475852" y="632224"/>
                  </a:cubicBezTo>
                  <a:lnTo>
                    <a:pt x="465248" y="632224"/>
                  </a:lnTo>
                  <a:cubicBezTo>
                    <a:pt x="444524" y="630848"/>
                    <a:pt x="423391" y="622253"/>
                    <a:pt x="404823" y="604580"/>
                  </a:cubicBezTo>
                  <a:close/>
                  <a:moveTo>
                    <a:pt x="824368" y="760999"/>
                  </a:moveTo>
                  <a:lnTo>
                    <a:pt x="737490" y="760999"/>
                  </a:lnTo>
                  <a:cubicBezTo>
                    <a:pt x="707947" y="760999"/>
                    <a:pt x="644695" y="738935"/>
                    <a:pt x="644509" y="738861"/>
                  </a:cubicBezTo>
                  <a:cubicBezTo>
                    <a:pt x="640082" y="737186"/>
                    <a:pt x="635170" y="740758"/>
                    <a:pt x="635245" y="745409"/>
                  </a:cubicBezTo>
                  <a:lnTo>
                    <a:pt x="635245" y="929023"/>
                  </a:lnTo>
                  <a:lnTo>
                    <a:pt x="307785" y="929060"/>
                  </a:lnTo>
                  <a:lnTo>
                    <a:pt x="307785" y="745446"/>
                  </a:lnTo>
                  <a:cubicBezTo>
                    <a:pt x="307896" y="740572"/>
                    <a:pt x="302539" y="737075"/>
                    <a:pt x="298148" y="739010"/>
                  </a:cubicBezTo>
                  <a:cubicBezTo>
                    <a:pt x="293014" y="740795"/>
                    <a:pt x="233817" y="760999"/>
                    <a:pt x="205540" y="760999"/>
                  </a:cubicBezTo>
                  <a:lnTo>
                    <a:pt x="118661" y="760999"/>
                  </a:lnTo>
                  <a:lnTo>
                    <a:pt x="118661" y="685208"/>
                  </a:lnTo>
                  <a:lnTo>
                    <a:pt x="222541" y="685208"/>
                  </a:lnTo>
                  <a:cubicBezTo>
                    <a:pt x="242186" y="685208"/>
                    <a:pt x="270501" y="673042"/>
                    <a:pt x="295950" y="662103"/>
                  </a:cubicBezTo>
                  <a:cubicBezTo>
                    <a:pt x="315447" y="653731"/>
                    <a:pt x="333082" y="646141"/>
                    <a:pt x="341491" y="646141"/>
                  </a:cubicBezTo>
                  <a:lnTo>
                    <a:pt x="601495" y="646141"/>
                  </a:lnTo>
                  <a:cubicBezTo>
                    <a:pt x="609904" y="646141"/>
                    <a:pt x="627577" y="653731"/>
                    <a:pt x="647036" y="662103"/>
                  </a:cubicBezTo>
                  <a:cubicBezTo>
                    <a:pt x="672449" y="673041"/>
                    <a:pt x="700800" y="685208"/>
                    <a:pt x="720445" y="685208"/>
                  </a:cubicBezTo>
                  <a:lnTo>
                    <a:pt x="824363" y="685208"/>
                  </a:lnTo>
                  <a:close/>
                  <a:moveTo>
                    <a:pt x="899526" y="760999"/>
                  </a:moveTo>
                  <a:lnTo>
                    <a:pt x="838283" y="760999"/>
                  </a:lnTo>
                  <a:lnTo>
                    <a:pt x="838283" y="685208"/>
                  </a:lnTo>
                  <a:lnTo>
                    <a:pt x="887471" y="685208"/>
                  </a:lnTo>
                  <a:cubicBezTo>
                    <a:pt x="913591" y="685283"/>
                    <a:pt x="929106" y="696110"/>
                    <a:pt x="929032" y="725912"/>
                  </a:cubicBezTo>
                  <a:cubicBezTo>
                    <a:pt x="929032" y="754525"/>
                    <a:pt x="903359" y="760292"/>
                    <a:pt x="899526" y="760999"/>
                  </a:cubicBezTo>
                  <a:close/>
                  <a:moveTo>
                    <a:pt x="781873" y="311352"/>
                  </a:moveTo>
                  <a:cubicBezTo>
                    <a:pt x="775474" y="304878"/>
                    <a:pt x="785259" y="295093"/>
                    <a:pt x="791734" y="301492"/>
                  </a:cubicBezTo>
                  <a:lnTo>
                    <a:pt x="806579" y="316337"/>
                  </a:lnTo>
                  <a:cubicBezTo>
                    <a:pt x="810672" y="320430"/>
                    <a:pt x="817406" y="320430"/>
                    <a:pt x="821536" y="316337"/>
                  </a:cubicBezTo>
                  <a:lnTo>
                    <a:pt x="872956" y="264918"/>
                  </a:lnTo>
                  <a:cubicBezTo>
                    <a:pt x="879393" y="258518"/>
                    <a:pt x="889252" y="268266"/>
                    <a:pt x="882816" y="274778"/>
                  </a:cubicBezTo>
                  <a:lnTo>
                    <a:pt x="831397" y="326198"/>
                  </a:lnTo>
                  <a:cubicBezTo>
                    <a:pt x="821834" y="335760"/>
                    <a:pt x="806282" y="335760"/>
                    <a:pt x="796757" y="326198"/>
                  </a:cubicBezTo>
                  <a:close/>
                  <a:moveTo>
                    <a:pt x="142431" y="256732"/>
                  </a:moveTo>
                  <a:lnTo>
                    <a:pt x="50530" y="256732"/>
                  </a:lnTo>
                  <a:cubicBezTo>
                    <a:pt x="41452" y="256695"/>
                    <a:pt x="41377" y="242854"/>
                    <a:pt x="50530" y="242780"/>
                  </a:cubicBezTo>
                  <a:lnTo>
                    <a:pt x="142431" y="242780"/>
                  </a:lnTo>
                  <a:cubicBezTo>
                    <a:pt x="151510" y="242854"/>
                    <a:pt x="151547" y="256695"/>
                    <a:pt x="142431" y="256732"/>
                  </a:cubicBezTo>
                  <a:close/>
                  <a:moveTo>
                    <a:pt x="343199" y="160510"/>
                  </a:moveTo>
                  <a:lnTo>
                    <a:pt x="378807" y="222237"/>
                  </a:lnTo>
                  <a:cubicBezTo>
                    <a:pt x="380741" y="225548"/>
                    <a:pt x="384983" y="226702"/>
                    <a:pt x="388294" y="224767"/>
                  </a:cubicBezTo>
                  <a:lnTo>
                    <a:pt x="401875" y="216916"/>
                  </a:lnTo>
                  <a:cubicBezTo>
                    <a:pt x="410098" y="223353"/>
                    <a:pt x="419214" y="228600"/>
                    <a:pt x="428887" y="232543"/>
                  </a:cubicBezTo>
                  <a:lnTo>
                    <a:pt x="428887" y="248207"/>
                  </a:lnTo>
                  <a:cubicBezTo>
                    <a:pt x="428887" y="252039"/>
                    <a:pt x="432012" y="255165"/>
                    <a:pt x="435845" y="255165"/>
                  </a:cubicBezTo>
                  <a:lnTo>
                    <a:pt x="464494" y="255165"/>
                  </a:lnTo>
                  <a:lnTo>
                    <a:pt x="464494" y="323253"/>
                  </a:lnTo>
                  <a:cubicBezTo>
                    <a:pt x="464531" y="332369"/>
                    <a:pt x="478409" y="332332"/>
                    <a:pt x="478446" y="323253"/>
                  </a:cubicBezTo>
                  <a:lnTo>
                    <a:pt x="478446" y="255165"/>
                  </a:lnTo>
                  <a:lnTo>
                    <a:pt x="507096" y="255165"/>
                  </a:lnTo>
                  <a:cubicBezTo>
                    <a:pt x="510928" y="255165"/>
                    <a:pt x="514053" y="252039"/>
                    <a:pt x="514053" y="248207"/>
                  </a:cubicBezTo>
                  <a:lnTo>
                    <a:pt x="514053" y="232543"/>
                  </a:lnTo>
                  <a:cubicBezTo>
                    <a:pt x="523727" y="228599"/>
                    <a:pt x="532843" y="223353"/>
                    <a:pt x="541065" y="216916"/>
                  </a:cubicBezTo>
                  <a:lnTo>
                    <a:pt x="554646" y="224767"/>
                  </a:lnTo>
                  <a:cubicBezTo>
                    <a:pt x="557958" y="226702"/>
                    <a:pt x="562236" y="225548"/>
                    <a:pt x="564134" y="222237"/>
                  </a:cubicBezTo>
                  <a:lnTo>
                    <a:pt x="599741" y="160510"/>
                  </a:lnTo>
                  <a:cubicBezTo>
                    <a:pt x="601639" y="157199"/>
                    <a:pt x="600523" y="152957"/>
                    <a:pt x="597174" y="151023"/>
                  </a:cubicBezTo>
                  <a:lnTo>
                    <a:pt x="583593" y="143209"/>
                  </a:lnTo>
                  <a:cubicBezTo>
                    <a:pt x="585044" y="132679"/>
                    <a:pt x="585044" y="122485"/>
                    <a:pt x="583593" y="111956"/>
                  </a:cubicBezTo>
                  <a:lnTo>
                    <a:pt x="597174" y="104142"/>
                  </a:lnTo>
                  <a:cubicBezTo>
                    <a:pt x="600485" y="102207"/>
                    <a:pt x="601639" y="97966"/>
                    <a:pt x="599704" y="94654"/>
                  </a:cubicBezTo>
                  <a:lnTo>
                    <a:pt x="564097" y="32965"/>
                  </a:lnTo>
                  <a:cubicBezTo>
                    <a:pt x="562162" y="29653"/>
                    <a:pt x="557920" y="28500"/>
                    <a:pt x="554609" y="30435"/>
                  </a:cubicBezTo>
                  <a:lnTo>
                    <a:pt x="541028" y="38285"/>
                  </a:lnTo>
                  <a:cubicBezTo>
                    <a:pt x="532805" y="31849"/>
                    <a:pt x="523690" y="26602"/>
                    <a:pt x="514016" y="22659"/>
                  </a:cubicBezTo>
                  <a:lnTo>
                    <a:pt x="514091" y="6958"/>
                  </a:lnTo>
                  <a:cubicBezTo>
                    <a:pt x="514091" y="3125"/>
                    <a:pt x="510965" y="0"/>
                    <a:pt x="507133" y="0"/>
                  </a:cubicBezTo>
                  <a:lnTo>
                    <a:pt x="435881" y="0"/>
                  </a:lnTo>
                  <a:cubicBezTo>
                    <a:pt x="432049" y="0"/>
                    <a:pt x="428923" y="3125"/>
                    <a:pt x="428923" y="6958"/>
                  </a:cubicBezTo>
                  <a:lnTo>
                    <a:pt x="428923" y="22622"/>
                  </a:lnTo>
                  <a:cubicBezTo>
                    <a:pt x="419250" y="26566"/>
                    <a:pt x="410133" y="31812"/>
                    <a:pt x="401911" y="38248"/>
                  </a:cubicBezTo>
                  <a:lnTo>
                    <a:pt x="388294" y="30398"/>
                  </a:lnTo>
                  <a:cubicBezTo>
                    <a:pt x="384982" y="28500"/>
                    <a:pt x="380741" y="29616"/>
                    <a:pt x="378806" y="32965"/>
                  </a:cubicBezTo>
                  <a:lnTo>
                    <a:pt x="343199" y="94654"/>
                  </a:lnTo>
                  <a:cubicBezTo>
                    <a:pt x="341301" y="97966"/>
                    <a:pt x="342417" y="102208"/>
                    <a:pt x="345766" y="104142"/>
                  </a:cubicBezTo>
                  <a:lnTo>
                    <a:pt x="359347" y="111956"/>
                  </a:lnTo>
                  <a:cubicBezTo>
                    <a:pt x="357896" y="122486"/>
                    <a:pt x="357896" y="132680"/>
                    <a:pt x="359347" y="143209"/>
                  </a:cubicBezTo>
                  <a:lnTo>
                    <a:pt x="345766" y="151023"/>
                  </a:lnTo>
                  <a:cubicBezTo>
                    <a:pt x="342454" y="152957"/>
                    <a:pt x="341301" y="157199"/>
                    <a:pt x="343199" y="160510"/>
                  </a:cubicBezTo>
                  <a:close/>
                  <a:moveTo>
                    <a:pt x="370398" y="152846"/>
                  </a:moveTo>
                  <a:cubicBezTo>
                    <a:pt x="373003" y="151357"/>
                    <a:pt x="374268" y="148381"/>
                    <a:pt x="373784" y="145590"/>
                  </a:cubicBezTo>
                  <a:cubicBezTo>
                    <a:pt x="372668" y="139488"/>
                    <a:pt x="372184" y="134019"/>
                    <a:pt x="372184" y="127619"/>
                  </a:cubicBezTo>
                  <a:cubicBezTo>
                    <a:pt x="372184" y="121183"/>
                    <a:pt x="372668" y="115750"/>
                    <a:pt x="373784" y="109611"/>
                  </a:cubicBezTo>
                  <a:cubicBezTo>
                    <a:pt x="374342" y="106523"/>
                    <a:pt x="372779" y="103547"/>
                    <a:pt x="370138" y="102170"/>
                  </a:cubicBezTo>
                  <a:lnTo>
                    <a:pt x="358715" y="95584"/>
                  </a:lnTo>
                  <a:lnTo>
                    <a:pt x="387402" y="45913"/>
                  </a:lnTo>
                  <a:lnTo>
                    <a:pt x="399122" y="52685"/>
                  </a:lnTo>
                  <a:cubicBezTo>
                    <a:pt x="401801" y="54248"/>
                    <a:pt x="405075" y="53801"/>
                    <a:pt x="407233" y="51829"/>
                  </a:cubicBezTo>
                  <a:cubicBezTo>
                    <a:pt x="411773" y="47960"/>
                    <a:pt x="416684" y="44500"/>
                    <a:pt x="421856" y="41523"/>
                  </a:cubicBezTo>
                  <a:cubicBezTo>
                    <a:pt x="427028" y="38547"/>
                    <a:pt x="432497" y="36017"/>
                    <a:pt x="438190" y="33970"/>
                  </a:cubicBezTo>
                  <a:cubicBezTo>
                    <a:pt x="441054" y="32966"/>
                    <a:pt x="442840" y="30287"/>
                    <a:pt x="442840" y="27422"/>
                  </a:cubicBezTo>
                  <a:lnTo>
                    <a:pt x="442840" y="13952"/>
                  </a:lnTo>
                  <a:lnTo>
                    <a:pt x="500139" y="13952"/>
                  </a:lnTo>
                  <a:lnTo>
                    <a:pt x="500139" y="27422"/>
                  </a:lnTo>
                  <a:cubicBezTo>
                    <a:pt x="500139" y="30584"/>
                    <a:pt x="502260" y="33263"/>
                    <a:pt x="505162" y="34119"/>
                  </a:cubicBezTo>
                  <a:cubicBezTo>
                    <a:pt x="510743" y="36128"/>
                    <a:pt x="516100" y="38621"/>
                    <a:pt x="521124" y="41523"/>
                  </a:cubicBezTo>
                  <a:cubicBezTo>
                    <a:pt x="528454" y="44128"/>
                    <a:pt x="536491" y="56816"/>
                    <a:pt x="543969" y="52648"/>
                  </a:cubicBezTo>
                  <a:lnTo>
                    <a:pt x="555615" y="45914"/>
                  </a:lnTo>
                  <a:lnTo>
                    <a:pt x="584301" y="95585"/>
                  </a:lnTo>
                  <a:lnTo>
                    <a:pt x="572618" y="102319"/>
                  </a:lnTo>
                  <a:cubicBezTo>
                    <a:pt x="570013" y="103808"/>
                    <a:pt x="568748" y="106784"/>
                    <a:pt x="569232" y="109575"/>
                  </a:cubicBezTo>
                  <a:cubicBezTo>
                    <a:pt x="570348" y="115751"/>
                    <a:pt x="570832" y="121109"/>
                    <a:pt x="570832" y="127583"/>
                  </a:cubicBezTo>
                  <a:cubicBezTo>
                    <a:pt x="570832" y="134019"/>
                    <a:pt x="570348" y="139452"/>
                    <a:pt x="569232" y="145553"/>
                  </a:cubicBezTo>
                  <a:cubicBezTo>
                    <a:pt x="568674" y="148642"/>
                    <a:pt x="570237" y="151618"/>
                    <a:pt x="572878" y="152995"/>
                  </a:cubicBezTo>
                  <a:lnTo>
                    <a:pt x="584301" y="159581"/>
                  </a:lnTo>
                  <a:lnTo>
                    <a:pt x="555614" y="209252"/>
                  </a:lnTo>
                  <a:lnTo>
                    <a:pt x="543894" y="202480"/>
                  </a:lnTo>
                  <a:cubicBezTo>
                    <a:pt x="541215" y="200917"/>
                    <a:pt x="537941" y="201364"/>
                    <a:pt x="535783" y="203336"/>
                  </a:cubicBezTo>
                  <a:cubicBezTo>
                    <a:pt x="531243" y="207205"/>
                    <a:pt x="526369" y="210665"/>
                    <a:pt x="521160" y="213642"/>
                  </a:cubicBezTo>
                  <a:cubicBezTo>
                    <a:pt x="515988" y="216618"/>
                    <a:pt x="510519" y="219148"/>
                    <a:pt x="504826" y="221195"/>
                  </a:cubicBezTo>
                  <a:cubicBezTo>
                    <a:pt x="501962" y="222199"/>
                    <a:pt x="500176" y="224878"/>
                    <a:pt x="500176" y="227743"/>
                  </a:cubicBezTo>
                  <a:lnTo>
                    <a:pt x="500176" y="241212"/>
                  </a:lnTo>
                  <a:lnTo>
                    <a:pt x="442877" y="241212"/>
                  </a:lnTo>
                  <a:lnTo>
                    <a:pt x="442877" y="227743"/>
                  </a:lnTo>
                  <a:cubicBezTo>
                    <a:pt x="442877" y="224581"/>
                    <a:pt x="440756" y="221902"/>
                    <a:pt x="437854" y="221046"/>
                  </a:cubicBezTo>
                  <a:cubicBezTo>
                    <a:pt x="432273" y="219037"/>
                    <a:pt x="426916" y="216544"/>
                    <a:pt x="421892" y="213642"/>
                  </a:cubicBezTo>
                  <a:cubicBezTo>
                    <a:pt x="414525" y="211074"/>
                    <a:pt x="406600" y="198349"/>
                    <a:pt x="399047" y="202517"/>
                  </a:cubicBezTo>
                  <a:lnTo>
                    <a:pt x="387401" y="209251"/>
                  </a:lnTo>
                  <a:lnTo>
                    <a:pt x="358677" y="159580"/>
                  </a:lnTo>
                  <a:close/>
                  <a:moveTo>
                    <a:pt x="6962" y="405963"/>
                  </a:moveTo>
                  <a:lnTo>
                    <a:pt x="183060" y="405963"/>
                  </a:lnTo>
                  <a:cubicBezTo>
                    <a:pt x="190651" y="413553"/>
                    <a:pt x="217477" y="440380"/>
                    <a:pt x="217477" y="440380"/>
                  </a:cubicBezTo>
                  <a:cubicBezTo>
                    <a:pt x="223951" y="446816"/>
                    <a:pt x="233736" y="436994"/>
                    <a:pt x="227337" y="430519"/>
                  </a:cubicBezTo>
                  <a:lnTo>
                    <a:pt x="192921" y="396103"/>
                  </a:lnTo>
                  <a:lnTo>
                    <a:pt x="192921" y="191534"/>
                  </a:lnTo>
                  <a:cubicBezTo>
                    <a:pt x="192921" y="187702"/>
                    <a:pt x="189795" y="184577"/>
                    <a:pt x="185963" y="184577"/>
                  </a:cubicBezTo>
                  <a:lnTo>
                    <a:pt x="6960" y="184577"/>
                  </a:lnTo>
                  <a:cubicBezTo>
                    <a:pt x="3127" y="184577"/>
                    <a:pt x="2" y="187702"/>
                    <a:pt x="2" y="191534"/>
                  </a:cubicBezTo>
                  <a:lnTo>
                    <a:pt x="2" y="398998"/>
                  </a:lnTo>
                  <a:cubicBezTo>
                    <a:pt x="2" y="402831"/>
                    <a:pt x="3127" y="405956"/>
                    <a:pt x="6960" y="405956"/>
                  </a:cubicBezTo>
                  <a:close/>
                  <a:moveTo>
                    <a:pt x="13957" y="198499"/>
                  </a:moveTo>
                  <a:lnTo>
                    <a:pt x="179006" y="198499"/>
                  </a:lnTo>
                  <a:lnTo>
                    <a:pt x="179006" y="392009"/>
                  </a:lnTo>
                  <a:lnTo>
                    <a:pt x="13957" y="392046"/>
                  </a:lnTo>
                  <a:close/>
                  <a:moveTo>
                    <a:pt x="142430" y="305093"/>
                  </a:moveTo>
                  <a:lnTo>
                    <a:pt x="50529" y="305093"/>
                  </a:lnTo>
                  <a:cubicBezTo>
                    <a:pt x="41451" y="305056"/>
                    <a:pt x="41376" y="291215"/>
                    <a:pt x="50529" y="291141"/>
                  </a:cubicBezTo>
                  <a:lnTo>
                    <a:pt x="142430" y="291141"/>
                  </a:lnTo>
                  <a:cubicBezTo>
                    <a:pt x="151509" y="291178"/>
                    <a:pt x="151546" y="305056"/>
                    <a:pt x="142430" y="30509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/>
            </a:p>
          </p:txBody>
        </p:sp>
      </p:grpSp>
      <p:sp>
        <p:nvSpPr>
          <p:cNvPr id="56" name="Retângulo: Cantos Arredondados 55">
            <a:extLst>
              <a:ext uri="{FF2B5EF4-FFF2-40B4-BE49-F238E27FC236}">
                <a16:creationId xmlns:a16="http://schemas.microsoft.com/office/drawing/2014/main" id="{DBBEE4F1-40ED-FB78-E186-C68975EC8CB5}"/>
              </a:ext>
            </a:extLst>
          </p:cNvPr>
          <p:cNvSpPr/>
          <p:nvPr/>
        </p:nvSpPr>
        <p:spPr>
          <a:xfrm>
            <a:off x="6062188" y="4304469"/>
            <a:ext cx="4200048" cy="1021670"/>
          </a:xfrm>
          <a:prstGeom prst="roundRect">
            <a:avLst>
              <a:gd name="adj" fmla="val 5834"/>
            </a:avLst>
          </a:prstGeom>
          <a:solidFill>
            <a:srgbClr val="123458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>
              <a:solidFill>
                <a:srgbClr val="F3F4EE"/>
              </a:solidFill>
            </a:endParaRPr>
          </a:p>
        </p:txBody>
      </p:sp>
      <p:grpSp>
        <p:nvGrpSpPr>
          <p:cNvPr id="51" name="Agrupar 50">
            <a:extLst>
              <a:ext uri="{FF2B5EF4-FFF2-40B4-BE49-F238E27FC236}">
                <a16:creationId xmlns:a16="http://schemas.microsoft.com/office/drawing/2014/main" id="{2878EA77-C4CA-870C-15E0-25D5EDBE4328}"/>
              </a:ext>
            </a:extLst>
          </p:cNvPr>
          <p:cNvGrpSpPr/>
          <p:nvPr/>
        </p:nvGrpSpPr>
        <p:grpSpPr>
          <a:xfrm>
            <a:off x="5007087" y="4154332"/>
            <a:ext cx="1184733" cy="1248708"/>
            <a:chOff x="5108609" y="4275985"/>
            <a:chExt cx="792000" cy="792000"/>
          </a:xfrm>
        </p:grpSpPr>
        <p:sp>
          <p:nvSpPr>
            <p:cNvPr id="48" name="Retângulo: Cantos Arredondados 47">
              <a:extLst>
                <a:ext uri="{FF2B5EF4-FFF2-40B4-BE49-F238E27FC236}">
                  <a16:creationId xmlns:a16="http://schemas.microsoft.com/office/drawing/2014/main" id="{E427639F-4F52-2162-EAB4-AE66B93DFCA4}"/>
                </a:ext>
              </a:extLst>
            </p:cNvPr>
            <p:cNvSpPr/>
            <p:nvPr/>
          </p:nvSpPr>
          <p:spPr>
            <a:xfrm>
              <a:off x="5108609" y="4275985"/>
              <a:ext cx="792000" cy="792000"/>
            </a:xfrm>
            <a:prstGeom prst="roundRect">
              <a:avLst>
                <a:gd name="adj" fmla="val 5834"/>
              </a:avLst>
            </a:prstGeom>
            <a:solidFill>
              <a:srgbClr val="F3F4EE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rgbClr val="0A4D8A"/>
                </a:solidFill>
              </a:endParaRPr>
            </a:p>
          </p:txBody>
        </p:sp>
        <p:sp>
          <p:nvSpPr>
            <p:cNvPr id="39" name="Forma Livre: Forma 38">
              <a:extLst>
                <a:ext uri="{FF2B5EF4-FFF2-40B4-BE49-F238E27FC236}">
                  <a16:creationId xmlns:a16="http://schemas.microsoft.com/office/drawing/2014/main" id="{2EC54262-32E8-EF03-AB2C-E2EDBBE9CDAB}"/>
                </a:ext>
              </a:extLst>
            </p:cNvPr>
            <p:cNvSpPr/>
            <p:nvPr/>
          </p:nvSpPr>
          <p:spPr>
            <a:xfrm>
              <a:off x="5227658" y="4395034"/>
              <a:ext cx="553903" cy="553903"/>
            </a:xfrm>
            <a:custGeom>
              <a:avLst/>
              <a:gdLst>
                <a:gd name="csX0" fmla="*/ 32822 w 891820"/>
                <a:gd name="csY0" fmla="*/ 513047 h 891889"/>
                <a:gd name="csX1" fmla="*/ 137226 w 891820"/>
                <a:gd name="csY1" fmla="*/ 513047 h 891889"/>
                <a:gd name="csX2" fmla="*/ 170042 w 891820"/>
                <a:gd name="csY2" fmla="*/ 545864 h 891889"/>
                <a:gd name="csX3" fmla="*/ 170042 w 891820"/>
                <a:gd name="csY3" fmla="*/ 578234 h 891889"/>
                <a:gd name="csX4" fmla="*/ 253796 w 891820"/>
                <a:gd name="csY4" fmla="*/ 567109 h 891889"/>
                <a:gd name="csX5" fmla="*/ 307076 w 891820"/>
                <a:gd name="csY5" fmla="*/ 577787 h 891889"/>
                <a:gd name="csX6" fmla="*/ 331075 w 891820"/>
                <a:gd name="csY6" fmla="*/ 585749 h 891889"/>
                <a:gd name="csX7" fmla="*/ 343428 w 891820"/>
                <a:gd name="csY7" fmla="*/ 581173 h 891889"/>
                <a:gd name="csX8" fmla="*/ 357529 w 891820"/>
                <a:gd name="csY8" fmla="*/ 598251 h 891889"/>
                <a:gd name="csX9" fmla="*/ 435925 w 891820"/>
                <a:gd name="csY9" fmla="*/ 630101 h 891889"/>
                <a:gd name="csX10" fmla="*/ 530394 w 891820"/>
                <a:gd name="csY10" fmla="*/ 595833 h 891889"/>
                <a:gd name="csX11" fmla="*/ 547286 w 891820"/>
                <a:gd name="csY11" fmla="*/ 579536 h 891889"/>
                <a:gd name="csX12" fmla="*/ 569610 w 891820"/>
                <a:gd name="csY12" fmla="*/ 581285 h 891889"/>
                <a:gd name="csX13" fmla="*/ 687406 w 891820"/>
                <a:gd name="csY13" fmla="*/ 537604 h 891889"/>
                <a:gd name="csX14" fmla="*/ 727218 w 891820"/>
                <a:gd name="csY14" fmla="*/ 539651 h 891889"/>
                <a:gd name="csX15" fmla="*/ 754565 w 891820"/>
                <a:gd name="csY15" fmla="*/ 596689 h 891889"/>
                <a:gd name="csX16" fmla="*/ 805687 w 891820"/>
                <a:gd name="csY16" fmla="*/ 577751 h 891889"/>
                <a:gd name="csX17" fmla="*/ 862800 w 891820"/>
                <a:gd name="csY17" fmla="*/ 656965 h 891889"/>
                <a:gd name="csX18" fmla="*/ 886576 w 891820"/>
                <a:gd name="csY18" fmla="*/ 725537 h 891889"/>
                <a:gd name="csX19" fmla="*/ 857368 w 891820"/>
                <a:gd name="csY19" fmla="*/ 751545 h 891889"/>
                <a:gd name="csX20" fmla="*/ 619053 w 891820"/>
                <a:gd name="csY20" fmla="*/ 835000 h 891889"/>
                <a:gd name="csX21" fmla="*/ 466538 w 891820"/>
                <a:gd name="csY21" fmla="*/ 888206 h 891889"/>
                <a:gd name="csX22" fmla="*/ 433908 w 891820"/>
                <a:gd name="csY22" fmla="*/ 889136 h 891889"/>
                <a:gd name="csX23" fmla="*/ 337391 w 891820"/>
                <a:gd name="csY23" fmla="*/ 864505 h 891889"/>
                <a:gd name="csX24" fmla="*/ 169998 w 891820"/>
                <a:gd name="csY24" fmla="*/ 842256 h 891889"/>
                <a:gd name="csX25" fmla="*/ 169998 w 891820"/>
                <a:gd name="csY25" fmla="*/ 859073 h 891889"/>
                <a:gd name="csX26" fmla="*/ 137182 w 891820"/>
                <a:gd name="csY26" fmla="*/ 891890 h 891889"/>
                <a:gd name="csX27" fmla="*/ 32816 w 891820"/>
                <a:gd name="csY27" fmla="*/ 891852 h 891889"/>
                <a:gd name="csX28" fmla="*/ 0 w 891820"/>
                <a:gd name="csY28" fmla="*/ 859036 h 891889"/>
                <a:gd name="csX29" fmla="*/ 0 w 891820"/>
                <a:gd name="csY29" fmla="*/ 545825 h 891889"/>
                <a:gd name="csX30" fmla="*/ 32816 w 891820"/>
                <a:gd name="csY30" fmla="*/ 513046 h 891889"/>
                <a:gd name="csX31" fmla="*/ 137226 w 891820"/>
                <a:gd name="csY31" fmla="*/ 536563 h 891889"/>
                <a:gd name="csX32" fmla="*/ 32822 w 891820"/>
                <a:gd name="csY32" fmla="*/ 536563 h 891889"/>
                <a:gd name="csX33" fmla="*/ 23520 w 891820"/>
                <a:gd name="csY33" fmla="*/ 545865 h 891889"/>
                <a:gd name="csX34" fmla="*/ 23520 w 891820"/>
                <a:gd name="csY34" fmla="*/ 859037 h 891889"/>
                <a:gd name="csX35" fmla="*/ 32822 w 891820"/>
                <a:gd name="csY35" fmla="*/ 868339 h 891889"/>
                <a:gd name="csX36" fmla="*/ 137226 w 891820"/>
                <a:gd name="csY36" fmla="*/ 868339 h 891889"/>
                <a:gd name="csX37" fmla="*/ 146527 w 891820"/>
                <a:gd name="csY37" fmla="*/ 859037 h 891889"/>
                <a:gd name="csX38" fmla="*/ 146527 w 891820"/>
                <a:gd name="csY38" fmla="*/ 545826 h 891889"/>
                <a:gd name="csX39" fmla="*/ 137226 w 891820"/>
                <a:gd name="csY39" fmla="*/ 536562 h 891889"/>
                <a:gd name="csX40" fmla="*/ 170042 w 891820"/>
                <a:gd name="csY40" fmla="*/ 602233 h 891889"/>
                <a:gd name="csX41" fmla="*/ 170042 w 891820"/>
                <a:gd name="csY41" fmla="*/ 817955 h 891889"/>
                <a:gd name="csX42" fmla="*/ 344693 w 891820"/>
                <a:gd name="csY42" fmla="*/ 842140 h 891889"/>
                <a:gd name="csX43" fmla="*/ 449620 w 891820"/>
                <a:gd name="csY43" fmla="*/ 866548 h 891889"/>
                <a:gd name="csX44" fmla="*/ 461117 w 891820"/>
                <a:gd name="csY44" fmla="*/ 865320 h 891889"/>
                <a:gd name="csX45" fmla="*/ 611355 w 891820"/>
                <a:gd name="csY45" fmla="*/ 812821 h 891889"/>
                <a:gd name="csX46" fmla="*/ 849594 w 891820"/>
                <a:gd name="csY46" fmla="*/ 729366 h 891889"/>
                <a:gd name="csX47" fmla="*/ 852831 w 891820"/>
                <a:gd name="csY47" fmla="*/ 678206 h 891889"/>
                <a:gd name="csX48" fmla="*/ 831697 w 891820"/>
                <a:gd name="csY48" fmla="*/ 677053 h 891889"/>
                <a:gd name="csX49" fmla="*/ 584790 w 891820"/>
                <a:gd name="csY49" fmla="*/ 755857 h 891889"/>
                <a:gd name="csX50" fmla="*/ 524365 w 891820"/>
                <a:gd name="csY50" fmla="*/ 786887 h 891889"/>
                <a:gd name="csX51" fmla="*/ 354477 w 891820"/>
                <a:gd name="csY51" fmla="*/ 730556 h 891889"/>
                <a:gd name="csX52" fmla="*/ 347036 w 891820"/>
                <a:gd name="csY52" fmla="*/ 715747 h 891889"/>
                <a:gd name="csX53" fmla="*/ 361844 w 891820"/>
                <a:gd name="csY53" fmla="*/ 708306 h 891889"/>
                <a:gd name="csX54" fmla="*/ 531732 w 891820"/>
                <a:gd name="csY54" fmla="*/ 764637 h 891889"/>
                <a:gd name="csX55" fmla="*/ 564028 w 891820"/>
                <a:gd name="csY55" fmla="*/ 743839 h 891889"/>
                <a:gd name="csX56" fmla="*/ 551116 w 891820"/>
                <a:gd name="csY56" fmla="*/ 702241 h 891889"/>
                <a:gd name="csX57" fmla="*/ 298818 w 891820"/>
                <a:gd name="csY57" fmla="*/ 599771 h 891889"/>
                <a:gd name="csX58" fmla="*/ 253277 w 891820"/>
                <a:gd name="csY58" fmla="*/ 590544 h 891889"/>
                <a:gd name="csX59" fmla="*/ 170045 w 891820"/>
                <a:gd name="csY59" fmla="*/ 602227 h 891889"/>
                <a:gd name="csX60" fmla="*/ 455345 w 891820"/>
                <a:gd name="csY60" fmla="*/ 539651 h 891889"/>
                <a:gd name="csX61" fmla="*/ 408166 w 891820"/>
                <a:gd name="csY61" fmla="*/ 557138 h 891889"/>
                <a:gd name="csX62" fmla="*/ 401171 w 891820"/>
                <a:gd name="csY62" fmla="*/ 572206 h 891889"/>
                <a:gd name="csX63" fmla="*/ 416240 w 891820"/>
                <a:gd name="csY63" fmla="*/ 579201 h 891889"/>
                <a:gd name="csX64" fmla="*/ 463418 w 891820"/>
                <a:gd name="csY64" fmla="*/ 561714 h 891889"/>
                <a:gd name="csX65" fmla="*/ 470413 w 891820"/>
                <a:gd name="csY65" fmla="*/ 546646 h 891889"/>
                <a:gd name="csX66" fmla="*/ 455344 w 891820"/>
                <a:gd name="csY66" fmla="*/ 539651 h 891889"/>
                <a:gd name="csX67" fmla="*/ 824105 w 891820"/>
                <a:gd name="csY67" fmla="*/ 654846 h 891889"/>
                <a:gd name="csX68" fmla="*/ 847285 w 891820"/>
                <a:gd name="csY68" fmla="*/ 637731 h 891889"/>
                <a:gd name="csX69" fmla="*/ 814431 w 891820"/>
                <a:gd name="csY69" fmla="*/ 599482 h 891889"/>
                <a:gd name="csX70" fmla="*/ 571839 w 891820"/>
                <a:gd name="csY70" fmla="*/ 688184 h 891889"/>
                <a:gd name="csX71" fmla="*/ 588843 w 891820"/>
                <a:gd name="csY71" fmla="*/ 729930 h 891889"/>
                <a:gd name="csX72" fmla="*/ 696184 w 891820"/>
                <a:gd name="csY72" fmla="*/ 559406 h 891889"/>
                <a:gd name="csX73" fmla="*/ 468365 w 891820"/>
                <a:gd name="csY73" fmla="*/ 643270 h 891889"/>
                <a:gd name="csX74" fmla="*/ 543152 w 891820"/>
                <a:gd name="csY74" fmla="*/ 673669 h 891889"/>
                <a:gd name="csX75" fmla="*/ 713002 w 891820"/>
                <a:gd name="csY75" fmla="*/ 612053 h 891889"/>
                <a:gd name="csX76" fmla="*/ 696184 w 891820"/>
                <a:gd name="csY76" fmla="*/ 559406 h 891889"/>
                <a:gd name="csX77" fmla="*/ 536012 w 891820"/>
                <a:gd name="csY77" fmla="*/ 427770 h 891889"/>
                <a:gd name="csX78" fmla="*/ 574596 w 891820"/>
                <a:gd name="csY78" fmla="*/ 378917 h 891889"/>
                <a:gd name="csX79" fmla="*/ 587581 w 891820"/>
                <a:gd name="csY79" fmla="*/ 365746 h 891889"/>
                <a:gd name="csX80" fmla="*/ 628174 w 891820"/>
                <a:gd name="csY80" fmla="*/ 295462 h 891889"/>
                <a:gd name="csX81" fmla="*/ 632936 w 891820"/>
                <a:gd name="csY81" fmla="*/ 277714 h 891889"/>
                <a:gd name="csX82" fmla="*/ 652396 w 891820"/>
                <a:gd name="csY82" fmla="*/ 212862 h 891889"/>
                <a:gd name="csX83" fmla="*/ 633457 w 891820"/>
                <a:gd name="csY83" fmla="*/ 196715 h 891889"/>
                <a:gd name="csX84" fmla="*/ 628174 w 891820"/>
                <a:gd name="csY84" fmla="*/ 178744 h 891889"/>
                <a:gd name="csX85" fmla="*/ 587730 w 891820"/>
                <a:gd name="csY85" fmla="*/ 108423 h 891889"/>
                <a:gd name="csX86" fmla="*/ 574559 w 891820"/>
                <a:gd name="csY86" fmla="*/ 95437 h 891889"/>
                <a:gd name="csX87" fmla="*/ 504275 w 891820"/>
                <a:gd name="csY87" fmla="*/ 54844 h 891889"/>
                <a:gd name="csX88" fmla="*/ 486564 w 891820"/>
                <a:gd name="csY88" fmla="*/ 50119 h 891889"/>
                <a:gd name="csX89" fmla="*/ 421712 w 891820"/>
                <a:gd name="csY89" fmla="*/ 30660 h 891889"/>
                <a:gd name="csX90" fmla="*/ 405564 w 891820"/>
                <a:gd name="csY90" fmla="*/ 49598 h 891889"/>
                <a:gd name="csX91" fmla="*/ 387593 w 891820"/>
                <a:gd name="csY91" fmla="*/ 54882 h 891889"/>
                <a:gd name="csX92" fmla="*/ 317272 w 891820"/>
                <a:gd name="csY92" fmla="*/ 95326 h 891889"/>
                <a:gd name="csX93" fmla="*/ 304287 w 891820"/>
                <a:gd name="csY93" fmla="*/ 108497 h 891889"/>
                <a:gd name="csX94" fmla="*/ 263694 w 891820"/>
                <a:gd name="csY94" fmla="*/ 178781 h 891889"/>
                <a:gd name="csX95" fmla="*/ 258894 w 891820"/>
                <a:gd name="csY95" fmla="*/ 196492 h 891889"/>
                <a:gd name="csX96" fmla="*/ 239435 w 891820"/>
                <a:gd name="csY96" fmla="*/ 261344 h 891889"/>
                <a:gd name="csX97" fmla="*/ 258373 w 891820"/>
                <a:gd name="csY97" fmla="*/ 277491 h 891889"/>
                <a:gd name="csX98" fmla="*/ 263657 w 891820"/>
                <a:gd name="csY98" fmla="*/ 295462 h 891889"/>
                <a:gd name="csX99" fmla="*/ 304101 w 891820"/>
                <a:gd name="csY99" fmla="*/ 365783 h 891889"/>
                <a:gd name="csX100" fmla="*/ 317272 w 891820"/>
                <a:gd name="csY100" fmla="*/ 378769 h 891889"/>
                <a:gd name="csX101" fmla="*/ 339076 w 891820"/>
                <a:gd name="csY101" fmla="*/ 422189 h 891889"/>
                <a:gd name="csX102" fmla="*/ 387556 w 891820"/>
                <a:gd name="csY102" fmla="*/ 419362 h 891889"/>
                <a:gd name="csX103" fmla="*/ 405267 w 891820"/>
                <a:gd name="csY103" fmla="*/ 424124 h 891889"/>
                <a:gd name="csX104" fmla="*/ 470119 w 891820"/>
                <a:gd name="csY104" fmla="*/ 443584 h 891889"/>
                <a:gd name="csX105" fmla="*/ 486266 w 891820"/>
                <a:gd name="csY105" fmla="*/ 424645 h 891889"/>
                <a:gd name="csX106" fmla="*/ 504237 w 891820"/>
                <a:gd name="csY106" fmla="*/ 419362 h 891889"/>
                <a:gd name="csX107" fmla="*/ 536012 w 891820"/>
                <a:gd name="csY107" fmla="*/ 427771 h 891889"/>
                <a:gd name="csX108" fmla="*/ 550076 w 891820"/>
                <a:gd name="csY108" fmla="*/ 448755 h 891889"/>
                <a:gd name="csX109" fmla="*/ 598148 w 891820"/>
                <a:gd name="csY109" fmla="*/ 389335 h 891889"/>
                <a:gd name="csX110" fmla="*/ 653847 w 891820"/>
                <a:gd name="csY110" fmla="*/ 292818 h 891889"/>
                <a:gd name="csX111" fmla="*/ 653847 w 891820"/>
                <a:gd name="csY111" fmla="*/ 181461 h 891889"/>
                <a:gd name="csX112" fmla="*/ 598148 w 891820"/>
                <a:gd name="csY112" fmla="*/ 84944 h 891889"/>
                <a:gd name="csX113" fmla="*/ 501631 w 891820"/>
                <a:gd name="csY113" fmla="*/ 29245 h 891889"/>
                <a:gd name="csX114" fmla="*/ 390275 w 891820"/>
                <a:gd name="csY114" fmla="*/ 29245 h 891889"/>
                <a:gd name="csX115" fmla="*/ 293758 w 891820"/>
                <a:gd name="csY115" fmla="*/ 84944 h 891889"/>
                <a:gd name="csX116" fmla="*/ 238058 w 891820"/>
                <a:gd name="csY116" fmla="*/ 181461 h 891889"/>
                <a:gd name="csX117" fmla="*/ 238058 w 891820"/>
                <a:gd name="csY117" fmla="*/ 292818 h 891889"/>
                <a:gd name="csX118" fmla="*/ 293758 w 891820"/>
                <a:gd name="csY118" fmla="*/ 389335 h 891889"/>
                <a:gd name="csX119" fmla="*/ 341867 w 891820"/>
                <a:gd name="csY119" fmla="*/ 448755 h 891889"/>
                <a:gd name="csX120" fmla="*/ 341867 w 891820"/>
                <a:gd name="csY120" fmla="*/ 549472 h 891889"/>
                <a:gd name="csX121" fmla="*/ 378106 w 891820"/>
                <a:gd name="csY121" fmla="*/ 566104 h 891889"/>
                <a:gd name="csX122" fmla="*/ 445972 w 891820"/>
                <a:gd name="csY122" fmla="*/ 507763 h 891889"/>
                <a:gd name="csX123" fmla="*/ 513838 w 891820"/>
                <a:gd name="csY123" fmla="*/ 566104 h 891889"/>
                <a:gd name="csX124" fmla="*/ 550077 w 891820"/>
                <a:gd name="csY124" fmla="*/ 549472 h 891889"/>
                <a:gd name="csX125" fmla="*/ 526561 w 891820"/>
                <a:gd name="csY125" fmla="*/ 546091 h 891889"/>
                <a:gd name="csX126" fmla="*/ 526561 w 891820"/>
                <a:gd name="csY126" fmla="*/ 451436 h 891889"/>
                <a:gd name="csX127" fmla="*/ 501669 w 891820"/>
                <a:gd name="csY127" fmla="*/ 444999 h 891889"/>
                <a:gd name="csX128" fmla="*/ 390313 w 891820"/>
                <a:gd name="csY128" fmla="*/ 444999 h 891889"/>
                <a:gd name="csX129" fmla="*/ 365421 w 891820"/>
                <a:gd name="csY129" fmla="*/ 451436 h 891889"/>
                <a:gd name="csX130" fmla="*/ 365421 w 891820"/>
                <a:gd name="csY130" fmla="*/ 546091 h 891889"/>
                <a:gd name="csX131" fmla="*/ 431724 w 891820"/>
                <a:gd name="csY131" fmla="*/ 489089 h 891889"/>
                <a:gd name="csX132" fmla="*/ 460261 w 891820"/>
                <a:gd name="csY132" fmla="*/ 489089 h 891889"/>
                <a:gd name="csX133" fmla="*/ 445971 w 891820"/>
                <a:gd name="csY133" fmla="*/ 78137 h 891889"/>
                <a:gd name="csX134" fmla="*/ 604953 w 891820"/>
                <a:gd name="csY134" fmla="*/ 237119 h 891889"/>
                <a:gd name="csX135" fmla="*/ 445971 w 891820"/>
                <a:gd name="csY135" fmla="*/ 396100 h 891889"/>
                <a:gd name="csX136" fmla="*/ 286989 w 891820"/>
                <a:gd name="csY136" fmla="*/ 237119 h 891889"/>
                <a:gd name="csX137" fmla="*/ 445971 w 891820"/>
                <a:gd name="csY137" fmla="*/ 78137 h 891889"/>
                <a:gd name="csX138" fmla="*/ 541745 w 891820"/>
                <a:gd name="csY138" fmla="*/ 141314 h 891889"/>
                <a:gd name="csX139" fmla="*/ 541745 w 891820"/>
                <a:gd name="csY139" fmla="*/ 332891 h 891889"/>
                <a:gd name="csX140" fmla="*/ 350169 w 891820"/>
                <a:gd name="csY140" fmla="*/ 332891 h 891889"/>
                <a:gd name="csX141" fmla="*/ 350169 w 891820"/>
                <a:gd name="csY141" fmla="*/ 141314 h 891889"/>
                <a:gd name="csX142" fmla="*/ 541745 w 891820"/>
                <a:gd name="csY142" fmla="*/ 141314 h 891889"/>
                <a:gd name="csX143" fmla="*/ 470903 w 891820"/>
                <a:gd name="csY143" fmla="*/ 157052 h 891889"/>
                <a:gd name="csX144" fmla="*/ 482214 w 891820"/>
                <a:gd name="csY144" fmla="*/ 192064 h 891889"/>
                <a:gd name="csX145" fmla="*/ 484855 w 891820"/>
                <a:gd name="csY145" fmla="*/ 193962 h 891889"/>
                <a:gd name="csX146" fmla="*/ 521653 w 891820"/>
                <a:gd name="csY146" fmla="*/ 193888 h 891889"/>
                <a:gd name="csX147" fmla="*/ 537057 w 891820"/>
                <a:gd name="csY147" fmla="*/ 241290 h 891889"/>
                <a:gd name="csX148" fmla="*/ 507254 w 891820"/>
                <a:gd name="csY148" fmla="*/ 262870 h 891889"/>
                <a:gd name="csX149" fmla="*/ 506250 w 891820"/>
                <a:gd name="csY149" fmla="*/ 265958 h 891889"/>
                <a:gd name="csX150" fmla="*/ 517672 w 891820"/>
                <a:gd name="csY150" fmla="*/ 300933 h 891889"/>
                <a:gd name="csX151" fmla="*/ 477339 w 891820"/>
                <a:gd name="csY151" fmla="*/ 330214 h 891889"/>
                <a:gd name="csX152" fmla="*/ 447611 w 891820"/>
                <a:gd name="csY152" fmla="*/ 308523 h 891889"/>
                <a:gd name="csX153" fmla="*/ 444337 w 891820"/>
                <a:gd name="csY153" fmla="*/ 308523 h 891889"/>
                <a:gd name="csX154" fmla="*/ 414608 w 891820"/>
                <a:gd name="csY154" fmla="*/ 330214 h 891889"/>
                <a:gd name="csX155" fmla="*/ 374276 w 891820"/>
                <a:gd name="csY155" fmla="*/ 300933 h 891889"/>
                <a:gd name="csX156" fmla="*/ 385698 w 891820"/>
                <a:gd name="csY156" fmla="*/ 265958 h 891889"/>
                <a:gd name="csX157" fmla="*/ 384693 w 891820"/>
                <a:gd name="csY157" fmla="*/ 262870 h 891889"/>
                <a:gd name="csX158" fmla="*/ 354891 w 891820"/>
                <a:gd name="csY158" fmla="*/ 241327 h 891889"/>
                <a:gd name="csX159" fmla="*/ 370294 w 891820"/>
                <a:gd name="csY159" fmla="*/ 193925 h 891889"/>
                <a:gd name="csX160" fmla="*/ 407092 w 891820"/>
                <a:gd name="csY160" fmla="*/ 193999 h 891889"/>
                <a:gd name="csX161" fmla="*/ 409734 w 891820"/>
                <a:gd name="csY161" fmla="*/ 192102 h 891889"/>
                <a:gd name="csX162" fmla="*/ 421045 w 891820"/>
                <a:gd name="csY162" fmla="*/ 157090 h 891889"/>
                <a:gd name="csX163" fmla="*/ 470903 w 891820"/>
                <a:gd name="csY163" fmla="*/ 157052 h 891889"/>
                <a:gd name="csX164" fmla="*/ 459890 w 891820"/>
                <a:gd name="csY164" fmla="*/ 199245 h 891889"/>
                <a:gd name="csX165" fmla="*/ 484856 w 891820"/>
                <a:gd name="csY165" fmla="*/ 217402 h 891889"/>
                <a:gd name="csX166" fmla="*/ 521654 w 891820"/>
                <a:gd name="csY166" fmla="*/ 217328 h 891889"/>
                <a:gd name="csX167" fmla="*/ 523291 w 891820"/>
                <a:gd name="csY167" fmla="*/ 222313 h 891889"/>
                <a:gd name="csX168" fmla="*/ 493488 w 891820"/>
                <a:gd name="csY168" fmla="*/ 243893 h 891889"/>
                <a:gd name="csX169" fmla="*/ 483926 w 891820"/>
                <a:gd name="csY169" fmla="*/ 273249 h 891889"/>
                <a:gd name="csX170" fmla="*/ 495348 w 891820"/>
                <a:gd name="csY170" fmla="*/ 308224 h 891889"/>
                <a:gd name="csX171" fmla="*/ 491107 w 891820"/>
                <a:gd name="csY171" fmla="*/ 311312 h 891889"/>
                <a:gd name="csX172" fmla="*/ 461378 w 891820"/>
                <a:gd name="csY172" fmla="*/ 289621 h 891889"/>
                <a:gd name="csX173" fmla="*/ 430534 w 891820"/>
                <a:gd name="csY173" fmla="*/ 289621 h 891889"/>
                <a:gd name="csX174" fmla="*/ 400805 w 891820"/>
                <a:gd name="csY174" fmla="*/ 311312 h 891889"/>
                <a:gd name="csX175" fmla="*/ 396563 w 891820"/>
                <a:gd name="csY175" fmla="*/ 308224 h 891889"/>
                <a:gd name="csX176" fmla="*/ 407986 w 891820"/>
                <a:gd name="csY176" fmla="*/ 273249 h 891889"/>
                <a:gd name="csX177" fmla="*/ 398424 w 891820"/>
                <a:gd name="csY177" fmla="*/ 243893 h 891889"/>
                <a:gd name="csX178" fmla="*/ 368584 w 891820"/>
                <a:gd name="csY178" fmla="*/ 222313 h 891889"/>
                <a:gd name="csX179" fmla="*/ 370221 w 891820"/>
                <a:gd name="csY179" fmla="*/ 217328 h 891889"/>
                <a:gd name="csX180" fmla="*/ 407019 w 891820"/>
                <a:gd name="csY180" fmla="*/ 217402 h 891889"/>
                <a:gd name="csX181" fmla="*/ 431985 w 891820"/>
                <a:gd name="csY181" fmla="*/ 199245 h 891889"/>
                <a:gd name="csX182" fmla="*/ 443296 w 891820"/>
                <a:gd name="csY182" fmla="*/ 164233 h 891889"/>
                <a:gd name="csX183" fmla="*/ 448505 w 891820"/>
                <a:gd name="csY183" fmla="*/ 164233 h 8918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</a:cxnLst>
              <a:rect l="l" t="t" r="r" b="b"/>
              <a:pathLst>
                <a:path w="891820" h="891889">
                  <a:moveTo>
                    <a:pt x="32822" y="513047"/>
                  </a:moveTo>
                  <a:lnTo>
                    <a:pt x="137226" y="513047"/>
                  </a:lnTo>
                  <a:cubicBezTo>
                    <a:pt x="155308" y="513047"/>
                    <a:pt x="170042" y="527782"/>
                    <a:pt x="170042" y="545864"/>
                  </a:cubicBezTo>
                  <a:lnTo>
                    <a:pt x="170042" y="578234"/>
                  </a:lnTo>
                  <a:cubicBezTo>
                    <a:pt x="197538" y="572318"/>
                    <a:pt x="225071" y="566365"/>
                    <a:pt x="253796" y="567109"/>
                  </a:cubicBezTo>
                  <a:cubicBezTo>
                    <a:pt x="268009" y="567481"/>
                    <a:pt x="291784" y="572541"/>
                    <a:pt x="307076" y="577787"/>
                  </a:cubicBezTo>
                  <a:cubicBezTo>
                    <a:pt x="315597" y="580429"/>
                    <a:pt x="323782" y="583219"/>
                    <a:pt x="331075" y="585749"/>
                  </a:cubicBezTo>
                  <a:lnTo>
                    <a:pt x="343428" y="581173"/>
                  </a:lnTo>
                  <a:cubicBezTo>
                    <a:pt x="353808" y="577341"/>
                    <a:pt x="363222" y="588800"/>
                    <a:pt x="357529" y="598251"/>
                  </a:cubicBezTo>
                  <a:lnTo>
                    <a:pt x="435925" y="630101"/>
                  </a:lnTo>
                  <a:lnTo>
                    <a:pt x="530394" y="595833"/>
                  </a:lnTo>
                  <a:cubicBezTo>
                    <a:pt x="538059" y="592968"/>
                    <a:pt x="544198" y="587126"/>
                    <a:pt x="547286" y="579536"/>
                  </a:cubicBezTo>
                  <a:cubicBezTo>
                    <a:pt x="551602" y="568932"/>
                    <a:pt x="567005" y="570197"/>
                    <a:pt x="569610" y="581285"/>
                  </a:cubicBezTo>
                  <a:lnTo>
                    <a:pt x="687406" y="537604"/>
                  </a:lnTo>
                  <a:cubicBezTo>
                    <a:pt x="700466" y="532358"/>
                    <a:pt x="715349" y="533735"/>
                    <a:pt x="727218" y="539651"/>
                  </a:cubicBezTo>
                  <a:cubicBezTo>
                    <a:pt x="748352" y="550144"/>
                    <a:pt x="759885" y="573695"/>
                    <a:pt x="754565" y="596689"/>
                  </a:cubicBezTo>
                  <a:lnTo>
                    <a:pt x="805687" y="577751"/>
                  </a:lnTo>
                  <a:cubicBezTo>
                    <a:pt x="852643" y="560375"/>
                    <a:pt x="893868" y="616595"/>
                    <a:pt x="862800" y="656965"/>
                  </a:cubicBezTo>
                  <a:cubicBezTo>
                    <a:pt x="888287" y="669466"/>
                    <a:pt x="899151" y="699938"/>
                    <a:pt x="886576" y="725537"/>
                  </a:cubicBezTo>
                  <a:cubicBezTo>
                    <a:pt x="880808" y="737295"/>
                    <a:pt x="870576" y="746894"/>
                    <a:pt x="857368" y="751545"/>
                  </a:cubicBezTo>
                  <a:cubicBezTo>
                    <a:pt x="781652" y="778297"/>
                    <a:pt x="700320" y="806649"/>
                    <a:pt x="619053" y="835000"/>
                  </a:cubicBezTo>
                  <a:lnTo>
                    <a:pt x="466538" y="888206"/>
                  </a:lnTo>
                  <a:cubicBezTo>
                    <a:pt x="455823" y="890475"/>
                    <a:pt x="444586" y="890475"/>
                    <a:pt x="433908" y="889136"/>
                  </a:cubicBezTo>
                  <a:cubicBezTo>
                    <a:pt x="400644" y="885043"/>
                    <a:pt x="369019" y="874774"/>
                    <a:pt x="337391" y="864505"/>
                  </a:cubicBezTo>
                  <a:cubicBezTo>
                    <a:pt x="290919" y="849437"/>
                    <a:pt x="215499" y="829270"/>
                    <a:pt x="169998" y="842256"/>
                  </a:cubicBezTo>
                  <a:lnTo>
                    <a:pt x="169998" y="859073"/>
                  </a:lnTo>
                  <a:cubicBezTo>
                    <a:pt x="169998" y="877155"/>
                    <a:pt x="155264" y="891890"/>
                    <a:pt x="137182" y="891890"/>
                  </a:cubicBezTo>
                  <a:lnTo>
                    <a:pt x="32816" y="891852"/>
                  </a:lnTo>
                  <a:cubicBezTo>
                    <a:pt x="14734" y="891852"/>
                    <a:pt x="0" y="877118"/>
                    <a:pt x="0" y="859036"/>
                  </a:cubicBezTo>
                  <a:lnTo>
                    <a:pt x="0" y="545825"/>
                  </a:lnTo>
                  <a:cubicBezTo>
                    <a:pt x="0" y="527780"/>
                    <a:pt x="14734" y="513046"/>
                    <a:pt x="32816" y="513046"/>
                  </a:cubicBezTo>
                  <a:close/>
                  <a:moveTo>
                    <a:pt x="137226" y="536563"/>
                  </a:moveTo>
                  <a:lnTo>
                    <a:pt x="32822" y="536563"/>
                  </a:lnTo>
                  <a:cubicBezTo>
                    <a:pt x="27725" y="536563"/>
                    <a:pt x="23520" y="540767"/>
                    <a:pt x="23520" y="545865"/>
                  </a:cubicBezTo>
                  <a:lnTo>
                    <a:pt x="23520" y="859037"/>
                  </a:lnTo>
                  <a:cubicBezTo>
                    <a:pt x="23520" y="864134"/>
                    <a:pt x="27725" y="868339"/>
                    <a:pt x="32822" y="868339"/>
                  </a:cubicBezTo>
                  <a:lnTo>
                    <a:pt x="137226" y="868339"/>
                  </a:lnTo>
                  <a:cubicBezTo>
                    <a:pt x="142323" y="868339"/>
                    <a:pt x="146527" y="864134"/>
                    <a:pt x="146527" y="859037"/>
                  </a:cubicBezTo>
                  <a:lnTo>
                    <a:pt x="146527" y="545826"/>
                  </a:lnTo>
                  <a:cubicBezTo>
                    <a:pt x="146527" y="540766"/>
                    <a:pt x="142323" y="536562"/>
                    <a:pt x="137226" y="536562"/>
                  </a:cubicBezTo>
                  <a:close/>
                  <a:moveTo>
                    <a:pt x="170042" y="602233"/>
                  </a:moveTo>
                  <a:lnTo>
                    <a:pt x="170042" y="817955"/>
                  </a:lnTo>
                  <a:cubicBezTo>
                    <a:pt x="219676" y="806235"/>
                    <a:pt x="295277" y="826141"/>
                    <a:pt x="344693" y="842140"/>
                  </a:cubicBezTo>
                  <a:cubicBezTo>
                    <a:pt x="372151" y="851032"/>
                    <a:pt x="421711" y="867032"/>
                    <a:pt x="449620" y="866548"/>
                  </a:cubicBezTo>
                  <a:cubicBezTo>
                    <a:pt x="453378" y="866473"/>
                    <a:pt x="457210" y="866101"/>
                    <a:pt x="461117" y="865320"/>
                  </a:cubicBezTo>
                  <a:cubicBezTo>
                    <a:pt x="511160" y="847796"/>
                    <a:pt x="561282" y="830308"/>
                    <a:pt x="611355" y="812821"/>
                  </a:cubicBezTo>
                  <a:cubicBezTo>
                    <a:pt x="689042" y="785734"/>
                    <a:pt x="766726" y="758648"/>
                    <a:pt x="849594" y="729366"/>
                  </a:cubicBezTo>
                  <a:cubicBezTo>
                    <a:pt x="872922" y="721106"/>
                    <a:pt x="875007" y="689220"/>
                    <a:pt x="852831" y="678206"/>
                  </a:cubicBezTo>
                  <a:cubicBezTo>
                    <a:pt x="845873" y="674746"/>
                    <a:pt x="838916" y="674560"/>
                    <a:pt x="831697" y="677053"/>
                  </a:cubicBezTo>
                  <a:lnTo>
                    <a:pt x="584790" y="755857"/>
                  </a:lnTo>
                  <a:cubicBezTo>
                    <a:pt x="575600" y="779669"/>
                    <a:pt x="549555" y="795222"/>
                    <a:pt x="524365" y="786887"/>
                  </a:cubicBezTo>
                  <a:lnTo>
                    <a:pt x="354477" y="730556"/>
                  </a:lnTo>
                  <a:cubicBezTo>
                    <a:pt x="348338" y="728509"/>
                    <a:pt x="345026" y="721924"/>
                    <a:pt x="347036" y="715747"/>
                  </a:cubicBezTo>
                  <a:cubicBezTo>
                    <a:pt x="349082" y="709608"/>
                    <a:pt x="355668" y="706296"/>
                    <a:pt x="361844" y="708306"/>
                  </a:cubicBezTo>
                  <a:lnTo>
                    <a:pt x="531732" y="764637"/>
                  </a:lnTo>
                  <a:cubicBezTo>
                    <a:pt x="545610" y="769214"/>
                    <a:pt x="560604" y="758312"/>
                    <a:pt x="564028" y="743839"/>
                  </a:cubicBezTo>
                  <a:cubicBezTo>
                    <a:pt x="567376" y="729737"/>
                    <a:pt x="564697" y="708194"/>
                    <a:pt x="551116" y="702241"/>
                  </a:cubicBezTo>
                  <a:cubicBezTo>
                    <a:pt x="467029" y="668085"/>
                    <a:pt x="382905" y="633929"/>
                    <a:pt x="298818" y="599771"/>
                  </a:cubicBezTo>
                  <a:cubicBezTo>
                    <a:pt x="284568" y="595418"/>
                    <a:pt x="268085" y="590916"/>
                    <a:pt x="253277" y="590544"/>
                  </a:cubicBezTo>
                  <a:cubicBezTo>
                    <a:pt x="225930" y="589800"/>
                    <a:pt x="197690" y="596311"/>
                    <a:pt x="170045" y="602227"/>
                  </a:cubicBezTo>
                  <a:close/>
                  <a:moveTo>
                    <a:pt x="455345" y="539651"/>
                  </a:moveTo>
                  <a:lnTo>
                    <a:pt x="408166" y="557138"/>
                  </a:lnTo>
                  <a:cubicBezTo>
                    <a:pt x="402064" y="559370"/>
                    <a:pt x="398939" y="566105"/>
                    <a:pt x="401171" y="572206"/>
                  </a:cubicBezTo>
                  <a:cubicBezTo>
                    <a:pt x="403404" y="578308"/>
                    <a:pt x="410138" y="581434"/>
                    <a:pt x="416240" y="579201"/>
                  </a:cubicBezTo>
                  <a:lnTo>
                    <a:pt x="463418" y="561714"/>
                  </a:lnTo>
                  <a:cubicBezTo>
                    <a:pt x="469520" y="559482"/>
                    <a:pt x="472645" y="552747"/>
                    <a:pt x="470413" y="546646"/>
                  </a:cubicBezTo>
                  <a:cubicBezTo>
                    <a:pt x="468181" y="540544"/>
                    <a:pt x="461446" y="537418"/>
                    <a:pt x="455344" y="539651"/>
                  </a:cubicBezTo>
                  <a:close/>
                  <a:moveTo>
                    <a:pt x="824105" y="654846"/>
                  </a:moveTo>
                  <a:cubicBezTo>
                    <a:pt x="834485" y="651014"/>
                    <a:pt x="842039" y="648409"/>
                    <a:pt x="847285" y="637731"/>
                  </a:cubicBezTo>
                  <a:cubicBezTo>
                    <a:pt x="857778" y="616411"/>
                    <a:pt x="836829" y="591519"/>
                    <a:pt x="814431" y="599482"/>
                  </a:cubicBezTo>
                  <a:cubicBezTo>
                    <a:pt x="733617" y="629433"/>
                    <a:pt x="652840" y="658790"/>
                    <a:pt x="571839" y="688184"/>
                  </a:cubicBezTo>
                  <a:cubicBezTo>
                    <a:pt x="583262" y="698676"/>
                    <a:pt x="588396" y="714563"/>
                    <a:pt x="588843" y="729930"/>
                  </a:cubicBezTo>
                  <a:close/>
                  <a:moveTo>
                    <a:pt x="696184" y="559406"/>
                  </a:moveTo>
                  <a:cubicBezTo>
                    <a:pt x="620244" y="587534"/>
                    <a:pt x="544489" y="615662"/>
                    <a:pt x="468365" y="643270"/>
                  </a:cubicBezTo>
                  <a:cubicBezTo>
                    <a:pt x="498652" y="655586"/>
                    <a:pt x="526111" y="666748"/>
                    <a:pt x="543152" y="673669"/>
                  </a:cubicBezTo>
                  <a:lnTo>
                    <a:pt x="713002" y="612053"/>
                  </a:lnTo>
                  <a:cubicBezTo>
                    <a:pt x="750469" y="597319"/>
                    <a:pt x="727847" y="547685"/>
                    <a:pt x="696184" y="559406"/>
                  </a:cubicBezTo>
                  <a:close/>
                  <a:moveTo>
                    <a:pt x="536012" y="427770"/>
                  </a:moveTo>
                  <a:cubicBezTo>
                    <a:pt x="559713" y="423119"/>
                    <a:pt x="577832" y="405818"/>
                    <a:pt x="574596" y="378917"/>
                  </a:cubicBezTo>
                  <a:cubicBezTo>
                    <a:pt x="573703" y="371513"/>
                    <a:pt x="579991" y="364890"/>
                    <a:pt x="587581" y="365746"/>
                  </a:cubicBezTo>
                  <a:cubicBezTo>
                    <a:pt x="626351" y="370211"/>
                    <a:pt x="651131" y="326307"/>
                    <a:pt x="628174" y="295462"/>
                  </a:cubicBezTo>
                  <a:cubicBezTo>
                    <a:pt x="623746" y="289472"/>
                    <a:pt x="626127" y="280654"/>
                    <a:pt x="632936" y="277714"/>
                  </a:cubicBezTo>
                  <a:cubicBezTo>
                    <a:pt x="658275" y="266776"/>
                    <a:pt x="667279" y="235521"/>
                    <a:pt x="652396" y="212862"/>
                  </a:cubicBezTo>
                  <a:cubicBezTo>
                    <a:pt x="647782" y="205830"/>
                    <a:pt x="641196" y="200212"/>
                    <a:pt x="633457" y="196715"/>
                  </a:cubicBezTo>
                  <a:cubicBezTo>
                    <a:pt x="625718" y="193515"/>
                    <a:pt x="623709" y="184734"/>
                    <a:pt x="628174" y="178744"/>
                  </a:cubicBezTo>
                  <a:cubicBezTo>
                    <a:pt x="651019" y="147936"/>
                    <a:pt x="626127" y="103809"/>
                    <a:pt x="587730" y="108423"/>
                  </a:cubicBezTo>
                  <a:cubicBezTo>
                    <a:pt x="580326" y="109316"/>
                    <a:pt x="573702" y="103028"/>
                    <a:pt x="574559" y="95437"/>
                  </a:cubicBezTo>
                  <a:cubicBezTo>
                    <a:pt x="579023" y="56668"/>
                    <a:pt x="535119" y="31887"/>
                    <a:pt x="504275" y="54844"/>
                  </a:cubicBezTo>
                  <a:cubicBezTo>
                    <a:pt x="498321" y="59309"/>
                    <a:pt x="489503" y="56928"/>
                    <a:pt x="486564" y="50119"/>
                  </a:cubicBezTo>
                  <a:cubicBezTo>
                    <a:pt x="475625" y="24781"/>
                    <a:pt x="444371" y="15777"/>
                    <a:pt x="421712" y="30660"/>
                  </a:cubicBezTo>
                  <a:cubicBezTo>
                    <a:pt x="414680" y="35273"/>
                    <a:pt x="409062" y="41859"/>
                    <a:pt x="405564" y="49598"/>
                  </a:cubicBezTo>
                  <a:cubicBezTo>
                    <a:pt x="402364" y="57337"/>
                    <a:pt x="393584" y="59346"/>
                    <a:pt x="387593" y="54882"/>
                  </a:cubicBezTo>
                  <a:cubicBezTo>
                    <a:pt x="356786" y="32037"/>
                    <a:pt x="312658" y="56891"/>
                    <a:pt x="317272" y="95326"/>
                  </a:cubicBezTo>
                  <a:cubicBezTo>
                    <a:pt x="318165" y="102730"/>
                    <a:pt x="311877" y="109353"/>
                    <a:pt x="304287" y="108497"/>
                  </a:cubicBezTo>
                  <a:cubicBezTo>
                    <a:pt x="265517" y="104032"/>
                    <a:pt x="240737" y="147936"/>
                    <a:pt x="263694" y="178781"/>
                  </a:cubicBezTo>
                  <a:cubicBezTo>
                    <a:pt x="268122" y="184771"/>
                    <a:pt x="265740" y="193552"/>
                    <a:pt x="258894" y="196492"/>
                  </a:cubicBezTo>
                  <a:cubicBezTo>
                    <a:pt x="233556" y="207430"/>
                    <a:pt x="224552" y="238685"/>
                    <a:pt x="239435" y="261344"/>
                  </a:cubicBezTo>
                  <a:cubicBezTo>
                    <a:pt x="244048" y="268376"/>
                    <a:pt x="250634" y="273994"/>
                    <a:pt x="258373" y="277491"/>
                  </a:cubicBezTo>
                  <a:cubicBezTo>
                    <a:pt x="266112" y="280691"/>
                    <a:pt x="268121" y="289472"/>
                    <a:pt x="263657" y="295462"/>
                  </a:cubicBezTo>
                  <a:cubicBezTo>
                    <a:pt x="240812" y="326270"/>
                    <a:pt x="265666" y="370397"/>
                    <a:pt x="304101" y="365783"/>
                  </a:cubicBezTo>
                  <a:cubicBezTo>
                    <a:pt x="311505" y="364890"/>
                    <a:pt x="318128" y="371178"/>
                    <a:pt x="317272" y="378769"/>
                  </a:cubicBezTo>
                  <a:cubicBezTo>
                    <a:pt x="315263" y="396293"/>
                    <a:pt x="323560" y="413223"/>
                    <a:pt x="339076" y="422189"/>
                  </a:cubicBezTo>
                  <a:cubicBezTo>
                    <a:pt x="354257" y="430970"/>
                    <a:pt x="373381" y="429891"/>
                    <a:pt x="387556" y="419362"/>
                  </a:cubicBezTo>
                  <a:cubicBezTo>
                    <a:pt x="393546" y="414934"/>
                    <a:pt x="402327" y="417315"/>
                    <a:pt x="405267" y="424124"/>
                  </a:cubicBezTo>
                  <a:cubicBezTo>
                    <a:pt x="416205" y="449463"/>
                    <a:pt x="447460" y="458467"/>
                    <a:pt x="470119" y="443584"/>
                  </a:cubicBezTo>
                  <a:cubicBezTo>
                    <a:pt x="477151" y="438970"/>
                    <a:pt x="482769" y="432384"/>
                    <a:pt x="486266" y="424645"/>
                  </a:cubicBezTo>
                  <a:cubicBezTo>
                    <a:pt x="489466" y="416906"/>
                    <a:pt x="498247" y="414897"/>
                    <a:pt x="504237" y="419362"/>
                  </a:cubicBezTo>
                  <a:cubicBezTo>
                    <a:pt x="513427" y="426134"/>
                    <a:pt x="524813" y="429147"/>
                    <a:pt x="536012" y="427771"/>
                  </a:cubicBezTo>
                  <a:close/>
                  <a:moveTo>
                    <a:pt x="550076" y="448755"/>
                  </a:moveTo>
                  <a:cubicBezTo>
                    <a:pt x="576567" y="440830"/>
                    <a:pt x="595878" y="417352"/>
                    <a:pt x="598148" y="389335"/>
                  </a:cubicBezTo>
                  <a:cubicBezTo>
                    <a:pt x="645326" y="385465"/>
                    <a:pt x="674125" y="335608"/>
                    <a:pt x="653847" y="292818"/>
                  </a:cubicBezTo>
                  <a:cubicBezTo>
                    <a:pt x="692841" y="265918"/>
                    <a:pt x="692841" y="208358"/>
                    <a:pt x="653847" y="181461"/>
                  </a:cubicBezTo>
                  <a:cubicBezTo>
                    <a:pt x="674162" y="138710"/>
                    <a:pt x="645290" y="88815"/>
                    <a:pt x="598148" y="84944"/>
                  </a:cubicBezTo>
                  <a:cubicBezTo>
                    <a:pt x="594279" y="37766"/>
                    <a:pt x="544421" y="8930"/>
                    <a:pt x="501631" y="29245"/>
                  </a:cubicBezTo>
                  <a:cubicBezTo>
                    <a:pt x="474731" y="-9748"/>
                    <a:pt x="417171" y="-9748"/>
                    <a:pt x="390275" y="29245"/>
                  </a:cubicBezTo>
                  <a:cubicBezTo>
                    <a:pt x="347523" y="8930"/>
                    <a:pt x="297629" y="37803"/>
                    <a:pt x="293758" y="84944"/>
                  </a:cubicBezTo>
                  <a:cubicBezTo>
                    <a:pt x="246617" y="88814"/>
                    <a:pt x="217781" y="138671"/>
                    <a:pt x="238058" y="181461"/>
                  </a:cubicBezTo>
                  <a:cubicBezTo>
                    <a:pt x="199065" y="208362"/>
                    <a:pt x="199065" y="265921"/>
                    <a:pt x="238058" y="292818"/>
                  </a:cubicBezTo>
                  <a:cubicBezTo>
                    <a:pt x="217743" y="335569"/>
                    <a:pt x="246616" y="385464"/>
                    <a:pt x="293758" y="389335"/>
                  </a:cubicBezTo>
                  <a:cubicBezTo>
                    <a:pt x="296027" y="417055"/>
                    <a:pt x="315077" y="440755"/>
                    <a:pt x="341867" y="448755"/>
                  </a:cubicBezTo>
                  <a:lnTo>
                    <a:pt x="341867" y="549472"/>
                  </a:lnTo>
                  <a:cubicBezTo>
                    <a:pt x="341867" y="568112"/>
                    <a:pt x="363893" y="578344"/>
                    <a:pt x="378106" y="566104"/>
                  </a:cubicBezTo>
                  <a:lnTo>
                    <a:pt x="445972" y="507763"/>
                  </a:lnTo>
                  <a:lnTo>
                    <a:pt x="513838" y="566104"/>
                  </a:lnTo>
                  <a:cubicBezTo>
                    <a:pt x="528051" y="578345"/>
                    <a:pt x="550077" y="568113"/>
                    <a:pt x="550077" y="549472"/>
                  </a:cubicBezTo>
                  <a:close/>
                  <a:moveTo>
                    <a:pt x="526561" y="546091"/>
                  </a:moveTo>
                  <a:lnTo>
                    <a:pt x="526561" y="451436"/>
                  </a:lnTo>
                  <a:cubicBezTo>
                    <a:pt x="517929" y="450878"/>
                    <a:pt x="509483" y="448720"/>
                    <a:pt x="501669" y="444999"/>
                  </a:cubicBezTo>
                  <a:cubicBezTo>
                    <a:pt x="474769" y="483993"/>
                    <a:pt x="417209" y="483993"/>
                    <a:pt x="390313" y="444999"/>
                  </a:cubicBezTo>
                  <a:cubicBezTo>
                    <a:pt x="382499" y="448720"/>
                    <a:pt x="374053" y="450878"/>
                    <a:pt x="365421" y="451436"/>
                  </a:cubicBezTo>
                  <a:lnTo>
                    <a:pt x="365421" y="546091"/>
                  </a:lnTo>
                  <a:lnTo>
                    <a:pt x="431724" y="489089"/>
                  </a:lnTo>
                  <a:cubicBezTo>
                    <a:pt x="439983" y="481983"/>
                    <a:pt x="452001" y="481983"/>
                    <a:pt x="460261" y="489089"/>
                  </a:cubicBezTo>
                  <a:close/>
                  <a:moveTo>
                    <a:pt x="445971" y="78137"/>
                  </a:moveTo>
                  <a:cubicBezTo>
                    <a:pt x="533780" y="78137"/>
                    <a:pt x="604953" y="149314"/>
                    <a:pt x="604953" y="237119"/>
                  </a:cubicBezTo>
                  <a:cubicBezTo>
                    <a:pt x="604953" y="324923"/>
                    <a:pt x="533775" y="396100"/>
                    <a:pt x="445971" y="396100"/>
                  </a:cubicBezTo>
                  <a:cubicBezTo>
                    <a:pt x="358167" y="396100"/>
                    <a:pt x="286989" y="324923"/>
                    <a:pt x="286989" y="237119"/>
                  </a:cubicBezTo>
                  <a:cubicBezTo>
                    <a:pt x="286989" y="149314"/>
                    <a:pt x="358167" y="78137"/>
                    <a:pt x="445971" y="78137"/>
                  </a:cubicBezTo>
                  <a:close/>
                  <a:moveTo>
                    <a:pt x="541745" y="141314"/>
                  </a:moveTo>
                  <a:cubicBezTo>
                    <a:pt x="594653" y="194223"/>
                    <a:pt x="594653" y="279989"/>
                    <a:pt x="541745" y="332891"/>
                  </a:cubicBezTo>
                  <a:cubicBezTo>
                    <a:pt x="488836" y="385799"/>
                    <a:pt x="403070" y="385799"/>
                    <a:pt x="350169" y="332891"/>
                  </a:cubicBezTo>
                  <a:cubicBezTo>
                    <a:pt x="297260" y="279982"/>
                    <a:pt x="297260" y="194216"/>
                    <a:pt x="350169" y="141314"/>
                  </a:cubicBezTo>
                  <a:cubicBezTo>
                    <a:pt x="403077" y="88443"/>
                    <a:pt x="488843" y="88443"/>
                    <a:pt x="541745" y="141314"/>
                  </a:cubicBezTo>
                  <a:close/>
                  <a:moveTo>
                    <a:pt x="470903" y="157052"/>
                  </a:moveTo>
                  <a:lnTo>
                    <a:pt x="482214" y="192064"/>
                  </a:lnTo>
                  <a:cubicBezTo>
                    <a:pt x="482586" y="193255"/>
                    <a:pt x="483627" y="193962"/>
                    <a:pt x="484855" y="193962"/>
                  </a:cubicBezTo>
                  <a:lnTo>
                    <a:pt x="521653" y="193888"/>
                  </a:lnTo>
                  <a:cubicBezTo>
                    <a:pt x="547103" y="193850"/>
                    <a:pt x="557558" y="226481"/>
                    <a:pt x="537057" y="241290"/>
                  </a:cubicBezTo>
                  <a:lnTo>
                    <a:pt x="507254" y="262870"/>
                  </a:lnTo>
                  <a:cubicBezTo>
                    <a:pt x="506175" y="263651"/>
                    <a:pt x="505840" y="264693"/>
                    <a:pt x="506250" y="265958"/>
                  </a:cubicBezTo>
                  <a:lnTo>
                    <a:pt x="517672" y="300933"/>
                  </a:lnTo>
                  <a:cubicBezTo>
                    <a:pt x="525523" y="324968"/>
                    <a:pt x="497878" y="345209"/>
                    <a:pt x="477339" y="330214"/>
                  </a:cubicBezTo>
                  <a:lnTo>
                    <a:pt x="447611" y="308523"/>
                  </a:lnTo>
                  <a:cubicBezTo>
                    <a:pt x="446644" y="307816"/>
                    <a:pt x="445304" y="307816"/>
                    <a:pt x="444337" y="308523"/>
                  </a:cubicBezTo>
                  <a:lnTo>
                    <a:pt x="414608" y="330214"/>
                  </a:lnTo>
                  <a:cubicBezTo>
                    <a:pt x="394070" y="345209"/>
                    <a:pt x="366425" y="324968"/>
                    <a:pt x="374276" y="300933"/>
                  </a:cubicBezTo>
                  <a:lnTo>
                    <a:pt x="385698" y="265958"/>
                  </a:lnTo>
                  <a:cubicBezTo>
                    <a:pt x="386107" y="264693"/>
                    <a:pt x="385772" y="263651"/>
                    <a:pt x="384693" y="262870"/>
                  </a:cubicBezTo>
                  <a:lnTo>
                    <a:pt x="354891" y="241327"/>
                  </a:lnTo>
                  <a:cubicBezTo>
                    <a:pt x="334390" y="226481"/>
                    <a:pt x="344845" y="193850"/>
                    <a:pt x="370294" y="193925"/>
                  </a:cubicBezTo>
                  <a:lnTo>
                    <a:pt x="407092" y="193999"/>
                  </a:lnTo>
                  <a:cubicBezTo>
                    <a:pt x="408320" y="193999"/>
                    <a:pt x="409362" y="193292"/>
                    <a:pt x="409734" y="192102"/>
                  </a:cubicBezTo>
                  <a:lnTo>
                    <a:pt x="421045" y="157090"/>
                  </a:lnTo>
                  <a:cubicBezTo>
                    <a:pt x="428821" y="132905"/>
                    <a:pt x="463089" y="132905"/>
                    <a:pt x="470903" y="157052"/>
                  </a:cubicBezTo>
                  <a:close/>
                  <a:moveTo>
                    <a:pt x="459890" y="199245"/>
                  </a:moveTo>
                  <a:cubicBezTo>
                    <a:pt x="463425" y="210221"/>
                    <a:pt x="473284" y="217440"/>
                    <a:pt x="484856" y="217402"/>
                  </a:cubicBezTo>
                  <a:lnTo>
                    <a:pt x="521654" y="217328"/>
                  </a:lnTo>
                  <a:cubicBezTo>
                    <a:pt x="524295" y="217328"/>
                    <a:pt x="525523" y="220676"/>
                    <a:pt x="523291" y="222313"/>
                  </a:cubicBezTo>
                  <a:lnTo>
                    <a:pt x="493488" y="243893"/>
                  </a:lnTo>
                  <a:cubicBezTo>
                    <a:pt x="484186" y="250628"/>
                    <a:pt x="480391" y="262348"/>
                    <a:pt x="483926" y="273249"/>
                  </a:cubicBezTo>
                  <a:lnTo>
                    <a:pt x="495348" y="308224"/>
                  </a:lnTo>
                  <a:cubicBezTo>
                    <a:pt x="496204" y="310829"/>
                    <a:pt x="493265" y="312912"/>
                    <a:pt x="491107" y="311312"/>
                  </a:cubicBezTo>
                  <a:lnTo>
                    <a:pt x="461378" y="289621"/>
                  </a:lnTo>
                  <a:cubicBezTo>
                    <a:pt x="452002" y="282775"/>
                    <a:pt x="439910" y="282775"/>
                    <a:pt x="430534" y="289621"/>
                  </a:cubicBezTo>
                  <a:lnTo>
                    <a:pt x="400805" y="311312"/>
                  </a:lnTo>
                  <a:cubicBezTo>
                    <a:pt x="398647" y="312875"/>
                    <a:pt x="395708" y="310829"/>
                    <a:pt x="396563" y="308224"/>
                  </a:cubicBezTo>
                  <a:lnTo>
                    <a:pt x="407986" y="273249"/>
                  </a:lnTo>
                  <a:cubicBezTo>
                    <a:pt x="411558" y="262348"/>
                    <a:pt x="407725" y="250627"/>
                    <a:pt x="398424" y="243893"/>
                  </a:cubicBezTo>
                  <a:lnTo>
                    <a:pt x="368584" y="222313"/>
                  </a:lnTo>
                  <a:cubicBezTo>
                    <a:pt x="366351" y="220676"/>
                    <a:pt x="367579" y="217328"/>
                    <a:pt x="370221" y="217328"/>
                  </a:cubicBezTo>
                  <a:lnTo>
                    <a:pt x="407019" y="217402"/>
                  </a:lnTo>
                  <a:cubicBezTo>
                    <a:pt x="418590" y="217439"/>
                    <a:pt x="428450" y="210221"/>
                    <a:pt x="431985" y="199245"/>
                  </a:cubicBezTo>
                  <a:lnTo>
                    <a:pt x="443296" y="164233"/>
                  </a:lnTo>
                  <a:cubicBezTo>
                    <a:pt x="444114" y="161703"/>
                    <a:pt x="447723" y="161703"/>
                    <a:pt x="448505" y="16423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/>
            </a:p>
          </p:txBody>
        </p:sp>
      </p:grpSp>
      <p:sp>
        <p:nvSpPr>
          <p:cNvPr id="53" name="Text 1">
            <a:extLst>
              <a:ext uri="{FF2B5EF4-FFF2-40B4-BE49-F238E27FC236}">
                <a16:creationId xmlns:a16="http://schemas.microsoft.com/office/drawing/2014/main" id="{702CF113-5AF0-ADA0-30A0-E4E26E962506}"/>
              </a:ext>
            </a:extLst>
          </p:cNvPr>
          <p:cNvSpPr/>
          <p:nvPr/>
        </p:nvSpPr>
        <p:spPr>
          <a:xfrm>
            <a:off x="6588690" y="4450365"/>
            <a:ext cx="3874444" cy="720000"/>
          </a:xfrm>
          <a:prstGeom prst="rect">
            <a:avLst/>
          </a:prstGeom>
        </p:spPr>
        <p:txBody>
          <a:bodyPr vert="horz" lIns="76200" tIns="38100" rIns="76200" bIns="38100" rtlCol="0" anchor="ctr" anchorCtr="0">
            <a:normAutofit/>
          </a:bodyPr>
          <a:lstStyle/>
          <a:p>
            <a:pPr defTabSz="761970">
              <a:buClr>
                <a:schemeClr val="accent1"/>
              </a:buClr>
              <a:buSzPct val="100000"/>
            </a:pPr>
            <a:r>
              <a:rPr lang="pt-BR" sz="3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Transparência</a:t>
            </a:r>
          </a:p>
        </p:txBody>
      </p:sp>
      <p:sp>
        <p:nvSpPr>
          <p:cNvPr id="57" name="Retângulo: Cantos Arredondados 56">
            <a:extLst>
              <a:ext uri="{FF2B5EF4-FFF2-40B4-BE49-F238E27FC236}">
                <a16:creationId xmlns:a16="http://schemas.microsoft.com/office/drawing/2014/main" id="{EF2FD245-4A91-9610-2B8E-837CAF4EEC99}"/>
              </a:ext>
            </a:extLst>
          </p:cNvPr>
          <p:cNvSpPr/>
          <p:nvPr/>
        </p:nvSpPr>
        <p:spPr>
          <a:xfrm>
            <a:off x="6090958" y="5684350"/>
            <a:ext cx="4200049" cy="904643"/>
          </a:xfrm>
          <a:prstGeom prst="roundRect">
            <a:avLst>
              <a:gd name="adj" fmla="val 5834"/>
            </a:avLst>
          </a:prstGeom>
          <a:solidFill>
            <a:srgbClr val="123458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>
              <a:solidFill>
                <a:srgbClr val="F3F4EE"/>
              </a:solidFill>
            </a:endParaRPr>
          </a:p>
        </p:txBody>
      </p:sp>
      <p:grpSp>
        <p:nvGrpSpPr>
          <p:cNvPr id="52" name="Agrupar 51">
            <a:extLst>
              <a:ext uri="{FF2B5EF4-FFF2-40B4-BE49-F238E27FC236}">
                <a16:creationId xmlns:a16="http://schemas.microsoft.com/office/drawing/2014/main" id="{55E3ED64-6504-0764-BCCE-57F82713FDA1}"/>
              </a:ext>
            </a:extLst>
          </p:cNvPr>
          <p:cNvGrpSpPr/>
          <p:nvPr/>
        </p:nvGrpSpPr>
        <p:grpSpPr>
          <a:xfrm>
            <a:off x="5004080" y="5552762"/>
            <a:ext cx="1217488" cy="1105675"/>
            <a:chOff x="5106742" y="5190738"/>
            <a:chExt cx="792000" cy="792000"/>
          </a:xfrm>
        </p:grpSpPr>
        <p:sp>
          <p:nvSpPr>
            <p:cNvPr id="49" name="Retângulo: Cantos Arredondados 48">
              <a:extLst>
                <a:ext uri="{FF2B5EF4-FFF2-40B4-BE49-F238E27FC236}">
                  <a16:creationId xmlns:a16="http://schemas.microsoft.com/office/drawing/2014/main" id="{3C503B5E-D74A-6DAC-926D-C50016475241}"/>
                </a:ext>
              </a:extLst>
            </p:cNvPr>
            <p:cNvSpPr/>
            <p:nvPr/>
          </p:nvSpPr>
          <p:spPr>
            <a:xfrm>
              <a:off x="5106742" y="5190738"/>
              <a:ext cx="792000" cy="792000"/>
            </a:xfrm>
            <a:prstGeom prst="roundRect">
              <a:avLst>
                <a:gd name="adj" fmla="val 5834"/>
              </a:avLst>
            </a:prstGeom>
            <a:solidFill>
              <a:srgbClr val="F3F4EE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rgbClr val="0A4D8A"/>
                </a:solidFill>
              </a:endParaRPr>
            </a:p>
          </p:txBody>
        </p:sp>
        <p:sp>
          <p:nvSpPr>
            <p:cNvPr id="43" name="Forma Livre: Forma 42">
              <a:extLst>
                <a:ext uri="{FF2B5EF4-FFF2-40B4-BE49-F238E27FC236}">
                  <a16:creationId xmlns:a16="http://schemas.microsoft.com/office/drawing/2014/main" id="{3EF2A407-BA4D-E849-CB29-27E12ABEFB30}"/>
                </a:ext>
              </a:extLst>
            </p:cNvPr>
            <p:cNvSpPr/>
            <p:nvPr/>
          </p:nvSpPr>
          <p:spPr>
            <a:xfrm>
              <a:off x="5227365" y="5309787"/>
              <a:ext cx="550755" cy="553902"/>
            </a:xfrm>
            <a:custGeom>
              <a:avLst/>
              <a:gdLst>
                <a:gd name="csX0" fmla="*/ 202734 w 1182196"/>
                <a:gd name="csY0" fmla="*/ 370278 h 1032734"/>
                <a:gd name="csX1" fmla="*/ 202736 w 1182196"/>
                <a:gd name="csY1" fmla="*/ 371265 h 1032734"/>
                <a:gd name="csX2" fmla="*/ 374961 w 1182196"/>
                <a:gd name="csY2" fmla="*/ 668974 h 1032734"/>
                <a:gd name="csX3" fmla="*/ 636203 w 1182196"/>
                <a:gd name="csY3" fmla="*/ 703345 h 1032734"/>
                <a:gd name="csX4" fmla="*/ 748370 w 1182196"/>
                <a:gd name="csY4" fmla="*/ 650247 h 1032734"/>
                <a:gd name="csX5" fmla="*/ 749809 w 1182196"/>
                <a:gd name="csY5" fmla="*/ 649199 h 1032734"/>
                <a:gd name="csX6" fmla="*/ 821237 w 1182196"/>
                <a:gd name="csY6" fmla="*/ 579134 h 1032734"/>
                <a:gd name="csX7" fmla="*/ 822636 w 1182196"/>
                <a:gd name="csY7" fmla="*/ 577288 h 1032734"/>
                <a:gd name="csX8" fmla="*/ 845259 w 1182196"/>
                <a:gd name="csY8" fmla="*/ 542987 h 1032734"/>
                <a:gd name="csX9" fmla="*/ 719270 w 1182196"/>
                <a:gd name="csY9" fmla="*/ 72638 h 1032734"/>
                <a:gd name="csX10" fmla="*/ 248921 w 1182196"/>
                <a:gd name="csY10" fmla="*/ 198681 h 1032734"/>
                <a:gd name="csX11" fmla="*/ 202734 w 1182196"/>
                <a:gd name="csY11" fmla="*/ 370278 h 1032734"/>
                <a:gd name="csX12" fmla="*/ 202734 w 1182196"/>
                <a:gd name="csY12" fmla="*/ 370278 h 1032734"/>
                <a:gd name="csX13" fmla="*/ 457390 w 1182196"/>
                <a:gd name="csY13" fmla="*/ 871708 h 1032734"/>
                <a:gd name="csX14" fmla="*/ 470633 w 1182196"/>
                <a:gd name="csY14" fmla="*/ 884950 h 1032734"/>
                <a:gd name="csX15" fmla="*/ 457390 w 1182196"/>
                <a:gd name="csY15" fmla="*/ 898193 h 1032734"/>
                <a:gd name="csX16" fmla="*/ 85395 w 1182196"/>
                <a:gd name="csY16" fmla="*/ 898193 h 1032734"/>
                <a:gd name="csX17" fmla="*/ 72153 w 1182196"/>
                <a:gd name="csY17" fmla="*/ 884950 h 1032734"/>
                <a:gd name="csX18" fmla="*/ 85395 w 1182196"/>
                <a:gd name="csY18" fmla="*/ 871708 h 1032734"/>
                <a:gd name="csX19" fmla="*/ 457390 w 1182196"/>
                <a:gd name="csY19" fmla="*/ 871708 h 1032734"/>
                <a:gd name="csX20" fmla="*/ 457390 w 1182196"/>
                <a:gd name="csY20" fmla="*/ 871708 h 1032734"/>
                <a:gd name="csX21" fmla="*/ 457390 w 1182196"/>
                <a:gd name="csY21" fmla="*/ 796466 h 1032734"/>
                <a:gd name="csX22" fmla="*/ 470633 w 1182196"/>
                <a:gd name="csY22" fmla="*/ 809709 h 1032734"/>
                <a:gd name="csX23" fmla="*/ 457390 w 1182196"/>
                <a:gd name="csY23" fmla="*/ 822951 h 1032734"/>
                <a:gd name="csX24" fmla="*/ 85395 w 1182196"/>
                <a:gd name="csY24" fmla="*/ 822951 h 1032734"/>
                <a:gd name="csX25" fmla="*/ 72153 w 1182196"/>
                <a:gd name="csY25" fmla="*/ 809709 h 1032734"/>
                <a:gd name="csX26" fmla="*/ 85395 w 1182196"/>
                <a:gd name="csY26" fmla="*/ 796466 h 1032734"/>
                <a:gd name="csX27" fmla="*/ 457390 w 1182196"/>
                <a:gd name="csY27" fmla="*/ 796466 h 1032734"/>
                <a:gd name="csX28" fmla="*/ 457390 w 1182196"/>
                <a:gd name="csY28" fmla="*/ 796466 h 1032734"/>
                <a:gd name="csX29" fmla="*/ 393585 w 1182196"/>
                <a:gd name="csY29" fmla="*/ 721224 h 1032734"/>
                <a:gd name="csX30" fmla="*/ 406828 w 1182196"/>
                <a:gd name="csY30" fmla="*/ 734467 h 1032734"/>
                <a:gd name="csX31" fmla="*/ 393585 w 1182196"/>
                <a:gd name="csY31" fmla="*/ 747709 h 1032734"/>
                <a:gd name="csX32" fmla="*/ 85395 w 1182196"/>
                <a:gd name="csY32" fmla="*/ 747709 h 1032734"/>
                <a:gd name="csX33" fmla="*/ 72153 w 1182196"/>
                <a:gd name="csY33" fmla="*/ 734467 h 1032734"/>
                <a:gd name="csX34" fmla="*/ 85395 w 1182196"/>
                <a:gd name="csY34" fmla="*/ 721224 h 1032734"/>
                <a:gd name="csX35" fmla="*/ 393585 w 1182196"/>
                <a:gd name="csY35" fmla="*/ 721224 h 1032734"/>
                <a:gd name="csX36" fmla="*/ 393585 w 1182196"/>
                <a:gd name="csY36" fmla="*/ 721224 h 1032734"/>
                <a:gd name="csX37" fmla="*/ 147996 w 1182196"/>
                <a:gd name="csY37" fmla="*/ 625818 h 1032734"/>
                <a:gd name="csX38" fmla="*/ 161239 w 1182196"/>
                <a:gd name="csY38" fmla="*/ 639060 h 1032734"/>
                <a:gd name="csX39" fmla="*/ 147996 w 1182196"/>
                <a:gd name="csY39" fmla="*/ 652303 h 1032734"/>
                <a:gd name="csX40" fmla="*/ 85395 w 1182196"/>
                <a:gd name="csY40" fmla="*/ 652303 h 1032734"/>
                <a:gd name="csX41" fmla="*/ 72153 w 1182196"/>
                <a:gd name="csY41" fmla="*/ 639060 h 1032734"/>
                <a:gd name="csX42" fmla="*/ 85395 w 1182196"/>
                <a:gd name="csY42" fmla="*/ 625818 h 1032734"/>
                <a:gd name="csX43" fmla="*/ 147996 w 1182196"/>
                <a:gd name="csY43" fmla="*/ 625818 h 1032734"/>
                <a:gd name="csX44" fmla="*/ 147996 w 1182196"/>
                <a:gd name="csY44" fmla="*/ 625818 h 1032734"/>
                <a:gd name="csX45" fmla="*/ 147996 w 1182196"/>
                <a:gd name="csY45" fmla="*/ 529915 h 1032734"/>
                <a:gd name="csX46" fmla="*/ 161239 w 1182196"/>
                <a:gd name="csY46" fmla="*/ 543158 h 1032734"/>
                <a:gd name="csX47" fmla="*/ 147996 w 1182196"/>
                <a:gd name="csY47" fmla="*/ 556401 h 1032734"/>
                <a:gd name="csX48" fmla="*/ 85395 w 1182196"/>
                <a:gd name="csY48" fmla="*/ 556401 h 1032734"/>
                <a:gd name="csX49" fmla="*/ 72153 w 1182196"/>
                <a:gd name="csY49" fmla="*/ 543158 h 1032734"/>
                <a:gd name="csX50" fmla="*/ 85395 w 1182196"/>
                <a:gd name="csY50" fmla="*/ 529915 h 1032734"/>
                <a:gd name="csX51" fmla="*/ 147996 w 1182196"/>
                <a:gd name="csY51" fmla="*/ 529915 h 1032734"/>
                <a:gd name="csX52" fmla="*/ 147996 w 1182196"/>
                <a:gd name="csY52" fmla="*/ 529915 h 1032734"/>
                <a:gd name="csX53" fmla="*/ 147996 w 1182196"/>
                <a:gd name="csY53" fmla="*/ 443738 h 1032734"/>
                <a:gd name="csX54" fmla="*/ 161239 w 1182196"/>
                <a:gd name="csY54" fmla="*/ 456980 h 1032734"/>
                <a:gd name="csX55" fmla="*/ 147996 w 1182196"/>
                <a:gd name="csY55" fmla="*/ 470223 h 1032734"/>
                <a:gd name="csX56" fmla="*/ 85395 w 1182196"/>
                <a:gd name="csY56" fmla="*/ 470223 h 1032734"/>
                <a:gd name="csX57" fmla="*/ 72153 w 1182196"/>
                <a:gd name="csY57" fmla="*/ 456980 h 1032734"/>
                <a:gd name="csX58" fmla="*/ 85395 w 1182196"/>
                <a:gd name="csY58" fmla="*/ 443738 h 1032734"/>
                <a:gd name="csX59" fmla="*/ 147996 w 1182196"/>
                <a:gd name="csY59" fmla="*/ 443738 h 1032734"/>
                <a:gd name="csX60" fmla="*/ 147996 w 1182196"/>
                <a:gd name="csY60" fmla="*/ 443738 h 1032734"/>
                <a:gd name="csX61" fmla="*/ 993227 w 1182196"/>
                <a:gd name="csY61" fmla="*/ 642171 h 1032734"/>
                <a:gd name="csX62" fmla="*/ 1022230 w 1182196"/>
                <a:gd name="csY62" fmla="*/ 671175 h 1032734"/>
                <a:gd name="csX63" fmla="*/ 1028866 w 1182196"/>
                <a:gd name="csY63" fmla="*/ 709477 h 1032734"/>
                <a:gd name="csX64" fmla="*/ 1159117 w 1182196"/>
                <a:gd name="csY64" fmla="*/ 839728 h 1032734"/>
                <a:gd name="csX65" fmla="*/ 1159117 w 1182196"/>
                <a:gd name="csY65" fmla="*/ 951546 h 1032734"/>
                <a:gd name="csX66" fmla="*/ 1122914 w 1182196"/>
                <a:gd name="csY66" fmla="*/ 987749 h 1032734"/>
                <a:gd name="csX67" fmla="*/ 1067007 w 1182196"/>
                <a:gd name="csY67" fmla="*/ 1010778 h 1032734"/>
                <a:gd name="csX68" fmla="*/ 1067007 w 1182196"/>
                <a:gd name="csY68" fmla="*/ 1010829 h 1032734"/>
                <a:gd name="csX69" fmla="*/ 1011097 w 1182196"/>
                <a:gd name="csY69" fmla="*/ 987749 h 1032734"/>
                <a:gd name="csX70" fmla="*/ 880846 w 1182196"/>
                <a:gd name="csY70" fmla="*/ 857497 h 1032734"/>
                <a:gd name="csX71" fmla="*/ 842543 w 1182196"/>
                <a:gd name="csY71" fmla="*/ 850862 h 1032734"/>
                <a:gd name="csX72" fmla="*/ 813540 w 1182196"/>
                <a:gd name="csY72" fmla="*/ 821858 h 1032734"/>
                <a:gd name="csX73" fmla="*/ 813540 w 1182196"/>
                <a:gd name="csY73" fmla="*/ 774132 h 1032734"/>
                <a:gd name="csX74" fmla="*/ 832691 w 1182196"/>
                <a:gd name="csY74" fmla="*/ 754983 h 1032734"/>
                <a:gd name="csX75" fmla="*/ 755321 w 1182196"/>
                <a:gd name="csY75" fmla="*/ 677613 h 1032734"/>
                <a:gd name="csX76" fmla="*/ 560333 w 1182196"/>
                <a:gd name="csY76" fmla="*/ 741365 h 1032734"/>
                <a:gd name="csX77" fmla="*/ 560333 w 1182196"/>
                <a:gd name="csY77" fmla="*/ 1019492 h 1032734"/>
                <a:gd name="csX78" fmla="*/ 547090 w 1182196"/>
                <a:gd name="csY78" fmla="*/ 1032735 h 1032734"/>
                <a:gd name="csX79" fmla="*/ 13243 w 1182196"/>
                <a:gd name="csY79" fmla="*/ 1032735 h 1032734"/>
                <a:gd name="csX80" fmla="*/ 0 w 1182196"/>
                <a:gd name="csY80" fmla="*/ 1019492 h 1032734"/>
                <a:gd name="csX81" fmla="*/ 0 w 1182196"/>
                <a:gd name="csY81" fmla="*/ 370805 h 1032734"/>
                <a:gd name="csX82" fmla="*/ 13243 w 1182196"/>
                <a:gd name="csY82" fmla="*/ 357563 h 1032734"/>
                <a:gd name="csX83" fmla="*/ 176516 w 1182196"/>
                <a:gd name="csY83" fmla="*/ 357563 h 1032734"/>
                <a:gd name="csX84" fmla="*/ 451168 w 1182196"/>
                <a:gd name="csY84" fmla="*/ 12708 h 1032734"/>
                <a:gd name="csX85" fmla="*/ 732404 w 1182196"/>
                <a:gd name="csY85" fmla="*/ 49772 h 1032734"/>
                <a:gd name="csX86" fmla="*/ 849788 w 1182196"/>
                <a:gd name="csY86" fmla="*/ 584761 h 1032734"/>
                <a:gd name="csX87" fmla="*/ 926347 w 1182196"/>
                <a:gd name="csY87" fmla="*/ 661320 h 1032734"/>
                <a:gd name="csX88" fmla="*/ 945496 w 1182196"/>
                <a:gd name="csY88" fmla="*/ 642171 h 1032734"/>
                <a:gd name="csX89" fmla="*/ 993227 w 1182196"/>
                <a:gd name="csY89" fmla="*/ 642171 h 1032734"/>
                <a:gd name="csX90" fmla="*/ 993227 w 1182196"/>
                <a:gd name="csY90" fmla="*/ 642171 h 1032734"/>
                <a:gd name="csX91" fmla="*/ 1011535 w 1182196"/>
                <a:gd name="csY91" fmla="*/ 729596 h 1032734"/>
                <a:gd name="csX92" fmla="*/ 900965 w 1182196"/>
                <a:gd name="csY92" fmla="*/ 840166 h 1032734"/>
                <a:gd name="csX93" fmla="*/ 1029822 w 1182196"/>
                <a:gd name="csY93" fmla="*/ 969024 h 1032734"/>
                <a:gd name="csX94" fmla="*/ 1067004 w 1182196"/>
                <a:gd name="csY94" fmla="*/ 984344 h 1032734"/>
                <a:gd name="csX95" fmla="*/ 1067004 w 1182196"/>
                <a:gd name="csY95" fmla="*/ 984397 h 1032734"/>
                <a:gd name="csX96" fmla="*/ 1104187 w 1182196"/>
                <a:gd name="csY96" fmla="*/ 969024 h 1032734"/>
                <a:gd name="csX97" fmla="*/ 1140390 w 1182196"/>
                <a:gd name="csY97" fmla="*/ 932821 h 1032734"/>
                <a:gd name="csX98" fmla="*/ 1140390 w 1182196"/>
                <a:gd name="csY98" fmla="*/ 858453 h 1032734"/>
                <a:gd name="csX99" fmla="*/ 1011535 w 1182196"/>
                <a:gd name="csY99" fmla="*/ 729596 h 1032734"/>
                <a:gd name="csX100" fmla="*/ 1011535 w 1182196"/>
                <a:gd name="csY100" fmla="*/ 729596 h 1032734"/>
                <a:gd name="csX101" fmla="*/ 851413 w 1182196"/>
                <a:gd name="csY101" fmla="*/ 736258 h 1032734"/>
                <a:gd name="csX102" fmla="*/ 776921 w 1182196"/>
                <a:gd name="csY102" fmla="*/ 661765 h 1032734"/>
                <a:gd name="csX103" fmla="*/ 833603 w 1182196"/>
                <a:gd name="csY103" fmla="*/ 606026 h 1032734"/>
                <a:gd name="csX104" fmla="*/ 907622 w 1182196"/>
                <a:gd name="csY104" fmla="*/ 680045 h 1032734"/>
                <a:gd name="csX105" fmla="*/ 851413 w 1182196"/>
                <a:gd name="csY105" fmla="*/ 736258 h 1032734"/>
                <a:gd name="csX106" fmla="*/ 851413 w 1182196"/>
                <a:gd name="csY106" fmla="*/ 736258 h 1032734"/>
                <a:gd name="csX107" fmla="*/ 1003505 w 1182196"/>
                <a:gd name="csY107" fmla="*/ 689900 h 1032734"/>
                <a:gd name="csX108" fmla="*/ 1003505 w 1182196"/>
                <a:gd name="csY108" fmla="*/ 700174 h 1032734"/>
                <a:gd name="csX109" fmla="*/ 871542 w 1182196"/>
                <a:gd name="csY109" fmla="*/ 832137 h 1032734"/>
                <a:gd name="csX110" fmla="*/ 861266 w 1182196"/>
                <a:gd name="csY110" fmla="*/ 832137 h 1032734"/>
                <a:gd name="csX111" fmla="*/ 832262 w 1182196"/>
                <a:gd name="csY111" fmla="*/ 803133 h 1032734"/>
                <a:gd name="csX112" fmla="*/ 832262 w 1182196"/>
                <a:gd name="csY112" fmla="*/ 792857 h 1032734"/>
                <a:gd name="csX113" fmla="*/ 964223 w 1182196"/>
                <a:gd name="csY113" fmla="*/ 660896 h 1032734"/>
                <a:gd name="csX114" fmla="*/ 974499 w 1182196"/>
                <a:gd name="csY114" fmla="*/ 660896 h 1032734"/>
                <a:gd name="csX115" fmla="*/ 1003505 w 1182196"/>
                <a:gd name="csY115" fmla="*/ 689900 h 1032734"/>
                <a:gd name="csX116" fmla="*/ 1003505 w 1182196"/>
                <a:gd name="csY116" fmla="*/ 689900 h 1032734"/>
                <a:gd name="csX117" fmla="*/ 533845 w 1182196"/>
                <a:gd name="csY117" fmla="*/ 556401 h 1032734"/>
                <a:gd name="csX118" fmla="*/ 533845 w 1182196"/>
                <a:gd name="csY118" fmla="*/ 625522 h 1032734"/>
                <a:gd name="csX119" fmla="*/ 372147 w 1182196"/>
                <a:gd name="csY119" fmla="*/ 556401 h 1032734"/>
                <a:gd name="csX120" fmla="*/ 533845 w 1182196"/>
                <a:gd name="csY120" fmla="*/ 556401 h 1032734"/>
                <a:gd name="csX121" fmla="*/ 533845 w 1182196"/>
                <a:gd name="csY121" fmla="*/ 556401 h 1032734"/>
                <a:gd name="csX122" fmla="*/ 332043 w 1182196"/>
                <a:gd name="csY122" fmla="*/ 552408 h 1032734"/>
                <a:gd name="csX123" fmla="*/ 330758 w 1182196"/>
                <a:gd name="csY123" fmla="*/ 550880 h 1032734"/>
                <a:gd name="csX124" fmla="*/ 280829 w 1182196"/>
                <a:gd name="csY124" fmla="*/ 461986 h 1032734"/>
                <a:gd name="csX125" fmla="*/ 275240 w 1182196"/>
                <a:gd name="csY125" fmla="*/ 443634 h 1032734"/>
                <a:gd name="csX126" fmla="*/ 474256 w 1182196"/>
                <a:gd name="csY126" fmla="*/ 98960 h 1032734"/>
                <a:gd name="csX127" fmla="*/ 818933 w 1182196"/>
                <a:gd name="csY127" fmla="*/ 297974 h 1032734"/>
                <a:gd name="csX128" fmla="*/ 619919 w 1182196"/>
                <a:gd name="csY128" fmla="*/ 642650 h 1032734"/>
                <a:gd name="csX129" fmla="*/ 332043 w 1182196"/>
                <a:gd name="csY129" fmla="*/ 552408 h 1032734"/>
                <a:gd name="csX130" fmla="*/ 332043 w 1182196"/>
                <a:gd name="csY130" fmla="*/ 552408 h 1032734"/>
                <a:gd name="csX131" fmla="*/ 347725 w 1182196"/>
                <a:gd name="csY131" fmla="*/ 529915 h 1032734"/>
                <a:gd name="csX132" fmla="*/ 312249 w 1182196"/>
                <a:gd name="csY132" fmla="*/ 470223 h 1032734"/>
                <a:gd name="csX133" fmla="*/ 533845 w 1182196"/>
                <a:gd name="csY133" fmla="*/ 470223 h 1032734"/>
                <a:gd name="csX134" fmla="*/ 533845 w 1182196"/>
                <a:gd name="csY134" fmla="*/ 529915 h 1032734"/>
                <a:gd name="csX135" fmla="*/ 347725 w 1182196"/>
                <a:gd name="csY135" fmla="*/ 529915 h 1032734"/>
                <a:gd name="csX136" fmla="*/ 347725 w 1182196"/>
                <a:gd name="csY136" fmla="*/ 529915 h 1032734"/>
                <a:gd name="csX137" fmla="*/ 302758 w 1182196"/>
                <a:gd name="csY137" fmla="*/ 443738 h 1032734"/>
                <a:gd name="csX138" fmla="*/ 292400 w 1182196"/>
                <a:gd name="csY138" fmla="*/ 384045 h 1032734"/>
                <a:gd name="csX139" fmla="*/ 533845 w 1182196"/>
                <a:gd name="csY139" fmla="*/ 384045 h 1032734"/>
                <a:gd name="csX140" fmla="*/ 533845 w 1182196"/>
                <a:gd name="csY140" fmla="*/ 443738 h 1032734"/>
                <a:gd name="csX141" fmla="*/ 302758 w 1182196"/>
                <a:gd name="csY141" fmla="*/ 443738 h 1032734"/>
                <a:gd name="csX142" fmla="*/ 302758 w 1182196"/>
                <a:gd name="csY142" fmla="*/ 443738 h 1032734"/>
                <a:gd name="csX143" fmla="*/ 292376 w 1182196"/>
                <a:gd name="csY143" fmla="*/ 357563 h 1032734"/>
                <a:gd name="csX144" fmla="*/ 481085 w 1182196"/>
                <a:gd name="csY144" fmla="*/ 124513 h 1032734"/>
                <a:gd name="csX145" fmla="*/ 793380 w 1182196"/>
                <a:gd name="csY145" fmla="*/ 304802 h 1032734"/>
                <a:gd name="csX146" fmla="*/ 560330 w 1182196"/>
                <a:gd name="csY146" fmla="*/ 625498 h 1032734"/>
                <a:gd name="csX147" fmla="*/ 560330 w 1182196"/>
                <a:gd name="csY147" fmla="*/ 370805 h 1032734"/>
                <a:gd name="csX148" fmla="*/ 547088 w 1182196"/>
                <a:gd name="csY148" fmla="*/ 357563 h 1032734"/>
                <a:gd name="csX149" fmla="*/ 292376 w 1182196"/>
                <a:gd name="csY149" fmla="*/ 357563 h 1032734"/>
                <a:gd name="csX150" fmla="*/ 292376 w 1182196"/>
                <a:gd name="csY150" fmla="*/ 357563 h 1032734"/>
                <a:gd name="csX151" fmla="*/ 176528 w 1182196"/>
                <a:gd name="csY151" fmla="*/ 384048 h 1032734"/>
                <a:gd name="csX152" fmla="*/ 533845 w 1182196"/>
                <a:gd name="csY152" fmla="*/ 741377 h 1032734"/>
                <a:gd name="csX153" fmla="*/ 533845 w 1182196"/>
                <a:gd name="csY153" fmla="*/ 1006250 h 1032734"/>
                <a:gd name="csX154" fmla="*/ 26485 w 1182196"/>
                <a:gd name="csY154" fmla="*/ 1006250 h 1032734"/>
                <a:gd name="csX155" fmla="*/ 26485 w 1182196"/>
                <a:gd name="csY155" fmla="*/ 384048 h 1032734"/>
                <a:gd name="csX156" fmla="*/ 176528 w 1182196"/>
                <a:gd name="csY156" fmla="*/ 384048 h 103273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</a:cxnLst>
              <a:rect l="l" t="t" r="r" b="b"/>
              <a:pathLst>
                <a:path w="1182196" h="1032734">
                  <a:moveTo>
                    <a:pt x="202734" y="370278"/>
                  </a:moveTo>
                  <a:lnTo>
                    <a:pt x="202736" y="371265"/>
                  </a:lnTo>
                  <a:cubicBezTo>
                    <a:pt x="202991" y="494452"/>
                    <a:pt x="268913" y="607748"/>
                    <a:pt x="374961" y="668974"/>
                  </a:cubicBezTo>
                  <a:cubicBezTo>
                    <a:pt x="453208" y="714150"/>
                    <a:pt x="548337" y="727415"/>
                    <a:pt x="636203" y="703345"/>
                  </a:cubicBezTo>
                  <a:cubicBezTo>
                    <a:pt x="677734" y="692216"/>
                    <a:pt x="715446" y="673961"/>
                    <a:pt x="748370" y="650247"/>
                  </a:cubicBezTo>
                  <a:cubicBezTo>
                    <a:pt x="748832" y="649861"/>
                    <a:pt x="749311" y="649512"/>
                    <a:pt x="749809" y="649199"/>
                  </a:cubicBezTo>
                  <a:cubicBezTo>
                    <a:pt x="777140" y="629297"/>
                    <a:pt x="801137" y="605619"/>
                    <a:pt x="821237" y="579134"/>
                  </a:cubicBezTo>
                  <a:cubicBezTo>
                    <a:pt x="821642" y="578487"/>
                    <a:pt x="822109" y="577870"/>
                    <a:pt x="822636" y="577288"/>
                  </a:cubicBezTo>
                  <a:cubicBezTo>
                    <a:pt x="830856" y="566306"/>
                    <a:pt x="838409" y="554850"/>
                    <a:pt x="845259" y="542987"/>
                  </a:cubicBezTo>
                  <a:cubicBezTo>
                    <a:pt x="940302" y="378370"/>
                    <a:pt x="883891" y="167681"/>
                    <a:pt x="719270" y="72638"/>
                  </a:cubicBezTo>
                  <a:cubicBezTo>
                    <a:pt x="554634" y="-22414"/>
                    <a:pt x="343995" y="34009"/>
                    <a:pt x="248921" y="198681"/>
                  </a:cubicBezTo>
                  <a:cubicBezTo>
                    <a:pt x="219239" y="250084"/>
                    <a:pt x="202784" y="309129"/>
                    <a:pt x="202734" y="370278"/>
                  </a:cubicBezTo>
                  <a:lnTo>
                    <a:pt x="202734" y="370278"/>
                  </a:lnTo>
                  <a:close/>
                  <a:moveTo>
                    <a:pt x="457390" y="871708"/>
                  </a:moveTo>
                  <a:cubicBezTo>
                    <a:pt x="464702" y="871708"/>
                    <a:pt x="470633" y="877638"/>
                    <a:pt x="470633" y="884950"/>
                  </a:cubicBezTo>
                  <a:cubicBezTo>
                    <a:pt x="470633" y="892263"/>
                    <a:pt x="464702" y="898193"/>
                    <a:pt x="457390" y="898193"/>
                  </a:cubicBezTo>
                  <a:lnTo>
                    <a:pt x="85395" y="898193"/>
                  </a:lnTo>
                  <a:cubicBezTo>
                    <a:pt x="78083" y="898193"/>
                    <a:pt x="72153" y="892263"/>
                    <a:pt x="72153" y="884950"/>
                  </a:cubicBezTo>
                  <a:cubicBezTo>
                    <a:pt x="72153" y="877638"/>
                    <a:pt x="78083" y="871708"/>
                    <a:pt x="85395" y="871708"/>
                  </a:cubicBezTo>
                  <a:lnTo>
                    <a:pt x="457390" y="871708"/>
                  </a:lnTo>
                  <a:lnTo>
                    <a:pt x="457390" y="871708"/>
                  </a:lnTo>
                  <a:close/>
                  <a:moveTo>
                    <a:pt x="457390" y="796466"/>
                  </a:moveTo>
                  <a:cubicBezTo>
                    <a:pt x="464702" y="796466"/>
                    <a:pt x="470633" y="802396"/>
                    <a:pt x="470633" y="809709"/>
                  </a:cubicBezTo>
                  <a:cubicBezTo>
                    <a:pt x="470633" y="817021"/>
                    <a:pt x="464702" y="822951"/>
                    <a:pt x="457390" y="822951"/>
                  </a:cubicBezTo>
                  <a:lnTo>
                    <a:pt x="85395" y="822951"/>
                  </a:lnTo>
                  <a:cubicBezTo>
                    <a:pt x="78083" y="822951"/>
                    <a:pt x="72153" y="817021"/>
                    <a:pt x="72153" y="809709"/>
                  </a:cubicBezTo>
                  <a:cubicBezTo>
                    <a:pt x="72153" y="802396"/>
                    <a:pt x="78083" y="796466"/>
                    <a:pt x="85395" y="796466"/>
                  </a:cubicBezTo>
                  <a:lnTo>
                    <a:pt x="457390" y="796466"/>
                  </a:lnTo>
                  <a:lnTo>
                    <a:pt x="457390" y="796466"/>
                  </a:lnTo>
                  <a:close/>
                  <a:moveTo>
                    <a:pt x="393585" y="721224"/>
                  </a:moveTo>
                  <a:cubicBezTo>
                    <a:pt x="400897" y="721224"/>
                    <a:pt x="406828" y="727155"/>
                    <a:pt x="406828" y="734467"/>
                  </a:cubicBezTo>
                  <a:cubicBezTo>
                    <a:pt x="406828" y="741779"/>
                    <a:pt x="400897" y="747709"/>
                    <a:pt x="393585" y="747709"/>
                  </a:cubicBezTo>
                  <a:lnTo>
                    <a:pt x="85395" y="747709"/>
                  </a:lnTo>
                  <a:cubicBezTo>
                    <a:pt x="78083" y="747709"/>
                    <a:pt x="72153" y="741779"/>
                    <a:pt x="72153" y="734467"/>
                  </a:cubicBezTo>
                  <a:cubicBezTo>
                    <a:pt x="72153" y="727155"/>
                    <a:pt x="78083" y="721224"/>
                    <a:pt x="85395" y="721224"/>
                  </a:cubicBezTo>
                  <a:lnTo>
                    <a:pt x="393585" y="721224"/>
                  </a:lnTo>
                  <a:lnTo>
                    <a:pt x="393585" y="721224"/>
                  </a:lnTo>
                  <a:close/>
                  <a:moveTo>
                    <a:pt x="147996" y="625818"/>
                  </a:moveTo>
                  <a:cubicBezTo>
                    <a:pt x="155309" y="625818"/>
                    <a:pt x="161239" y="631748"/>
                    <a:pt x="161239" y="639060"/>
                  </a:cubicBezTo>
                  <a:cubicBezTo>
                    <a:pt x="161239" y="646373"/>
                    <a:pt x="155309" y="652303"/>
                    <a:pt x="147996" y="652303"/>
                  </a:cubicBezTo>
                  <a:lnTo>
                    <a:pt x="85395" y="652303"/>
                  </a:lnTo>
                  <a:cubicBezTo>
                    <a:pt x="78083" y="652303"/>
                    <a:pt x="72153" y="646373"/>
                    <a:pt x="72153" y="639060"/>
                  </a:cubicBezTo>
                  <a:cubicBezTo>
                    <a:pt x="72153" y="631748"/>
                    <a:pt x="78083" y="625818"/>
                    <a:pt x="85395" y="625818"/>
                  </a:cubicBezTo>
                  <a:lnTo>
                    <a:pt x="147996" y="625818"/>
                  </a:lnTo>
                  <a:lnTo>
                    <a:pt x="147996" y="625818"/>
                  </a:lnTo>
                  <a:close/>
                  <a:moveTo>
                    <a:pt x="147996" y="529915"/>
                  </a:moveTo>
                  <a:cubicBezTo>
                    <a:pt x="155309" y="529915"/>
                    <a:pt x="161239" y="535846"/>
                    <a:pt x="161239" y="543158"/>
                  </a:cubicBezTo>
                  <a:cubicBezTo>
                    <a:pt x="161239" y="550470"/>
                    <a:pt x="155309" y="556401"/>
                    <a:pt x="147996" y="556401"/>
                  </a:cubicBezTo>
                  <a:lnTo>
                    <a:pt x="85395" y="556401"/>
                  </a:lnTo>
                  <a:cubicBezTo>
                    <a:pt x="78083" y="556401"/>
                    <a:pt x="72153" y="550470"/>
                    <a:pt x="72153" y="543158"/>
                  </a:cubicBezTo>
                  <a:cubicBezTo>
                    <a:pt x="72153" y="535846"/>
                    <a:pt x="78083" y="529915"/>
                    <a:pt x="85395" y="529915"/>
                  </a:cubicBezTo>
                  <a:lnTo>
                    <a:pt x="147996" y="529915"/>
                  </a:lnTo>
                  <a:lnTo>
                    <a:pt x="147996" y="529915"/>
                  </a:lnTo>
                  <a:close/>
                  <a:moveTo>
                    <a:pt x="147996" y="443738"/>
                  </a:moveTo>
                  <a:cubicBezTo>
                    <a:pt x="155309" y="443738"/>
                    <a:pt x="161239" y="449668"/>
                    <a:pt x="161239" y="456980"/>
                  </a:cubicBezTo>
                  <a:cubicBezTo>
                    <a:pt x="161239" y="464293"/>
                    <a:pt x="155309" y="470223"/>
                    <a:pt x="147996" y="470223"/>
                  </a:cubicBezTo>
                  <a:lnTo>
                    <a:pt x="85395" y="470223"/>
                  </a:lnTo>
                  <a:cubicBezTo>
                    <a:pt x="78083" y="470223"/>
                    <a:pt x="72153" y="464293"/>
                    <a:pt x="72153" y="456980"/>
                  </a:cubicBezTo>
                  <a:cubicBezTo>
                    <a:pt x="72153" y="449668"/>
                    <a:pt x="78083" y="443738"/>
                    <a:pt x="85395" y="443738"/>
                  </a:cubicBezTo>
                  <a:lnTo>
                    <a:pt x="147996" y="443738"/>
                  </a:lnTo>
                  <a:lnTo>
                    <a:pt x="147996" y="443738"/>
                  </a:lnTo>
                  <a:close/>
                  <a:moveTo>
                    <a:pt x="993227" y="642171"/>
                  </a:moveTo>
                  <a:lnTo>
                    <a:pt x="1022230" y="671175"/>
                  </a:lnTo>
                  <a:cubicBezTo>
                    <a:pt x="1032434" y="681379"/>
                    <a:pt x="1034854" y="696786"/>
                    <a:pt x="1028866" y="709477"/>
                  </a:cubicBezTo>
                  <a:lnTo>
                    <a:pt x="1159117" y="839728"/>
                  </a:lnTo>
                  <a:cubicBezTo>
                    <a:pt x="1189890" y="870501"/>
                    <a:pt x="1189890" y="920773"/>
                    <a:pt x="1159117" y="951546"/>
                  </a:cubicBezTo>
                  <a:lnTo>
                    <a:pt x="1122914" y="987749"/>
                  </a:lnTo>
                  <a:cubicBezTo>
                    <a:pt x="1107563" y="1003100"/>
                    <a:pt x="1087292" y="1010776"/>
                    <a:pt x="1067007" y="1010778"/>
                  </a:cubicBezTo>
                  <a:lnTo>
                    <a:pt x="1067007" y="1010829"/>
                  </a:lnTo>
                  <a:cubicBezTo>
                    <a:pt x="1046751" y="1010829"/>
                    <a:pt x="1026482" y="1003134"/>
                    <a:pt x="1011097" y="987749"/>
                  </a:cubicBezTo>
                  <a:lnTo>
                    <a:pt x="880846" y="857497"/>
                  </a:lnTo>
                  <a:cubicBezTo>
                    <a:pt x="868154" y="863485"/>
                    <a:pt x="852750" y="861066"/>
                    <a:pt x="842543" y="850862"/>
                  </a:cubicBezTo>
                  <a:lnTo>
                    <a:pt x="813540" y="821858"/>
                  </a:lnTo>
                  <a:cubicBezTo>
                    <a:pt x="800391" y="808709"/>
                    <a:pt x="800391" y="787281"/>
                    <a:pt x="813540" y="774132"/>
                  </a:cubicBezTo>
                  <a:lnTo>
                    <a:pt x="832691" y="754983"/>
                  </a:lnTo>
                  <a:lnTo>
                    <a:pt x="755321" y="677613"/>
                  </a:lnTo>
                  <a:cubicBezTo>
                    <a:pt x="698043" y="716508"/>
                    <a:pt x="629998" y="738825"/>
                    <a:pt x="560333" y="741365"/>
                  </a:cubicBezTo>
                  <a:lnTo>
                    <a:pt x="560333" y="1019492"/>
                  </a:lnTo>
                  <a:cubicBezTo>
                    <a:pt x="560333" y="1026804"/>
                    <a:pt x="554403" y="1032735"/>
                    <a:pt x="547090" y="1032735"/>
                  </a:cubicBezTo>
                  <a:lnTo>
                    <a:pt x="13243" y="1032735"/>
                  </a:lnTo>
                  <a:cubicBezTo>
                    <a:pt x="5930" y="1032735"/>
                    <a:pt x="0" y="1026804"/>
                    <a:pt x="0" y="1019492"/>
                  </a:cubicBezTo>
                  <a:lnTo>
                    <a:pt x="0" y="370805"/>
                  </a:lnTo>
                  <a:cubicBezTo>
                    <a:pt x="0" y="363493"/>
                    <a:pt x="5930" y="357563"/>
                    <a:pt x="13243" y="357563"/>
                  </a:cubicBezTo>
                  <a:lnTo>
                    <a:pt x="176516" y="357563"/>
                  </a:lnTo>
                  <a:cubicBezTo>
                    <a:pt x="182200" y="197306"/>
                    <a:pt x="292530" y="54349"/>
                    <a:pt x="451168" y="12708"/>
                  </a:cubicBezTo>
                  <a:cubicBezTo>
                    <a:pt x="550001" y="-13768"/>
                    <a:pt x="650238" y="2335"/>
                    <a:pt x="732404" y="49772"/>
                  </a:cubicBezTo>
                  <a:cubicBezTo>
                    <a:pt x="921527" y="158963"/>
                    <a:pt x="975592" y="406538"/>
                    <a:pt x="849788" y="584761"/>
                  </a:cubicBezTo>
                  <a:lnTo>
                    <a:pt x="926347" y="661320"/>
                  </a:lnTo>
                  <a:lnTo>
                    <a:pt x="945496" y="642171"/>
                  </a:lnTo>
                  <a:cubicBezTo>
                    <a:pt x="958649" y="629023"/>
                    <a:pt x="980078" y="629023"/>
                    <a:pt x="993227" y="642171"/>
                  </a:cubicBezTo>
                  <a:lnTo>
                    <a:pt x="993227" y="642171"/>
                  </a:lnTo>
                  <a:close/>
                  <a:moveTo>
                    <a:pt x="1011535" y="729596"/>
                  </a:moveTo>
                  <a:lnTo>
                    <a:pt x="900965" y="840166"/>
                  </a:lnTo>
                  <a:lnTo>
                    <a:pt x="1029822" y="969024"/>
                  </a:lnTo>
                  <a:cubicBezTo>
                    <a:pt x="1040035" y="979237"/>
                    <a:pt x="1053516" y="984344"/>
                    <a:pt x="1067004" y="984344"/>
                  </a:cubicBezTo>
                  <a:lnTo>
                    <a:pt x="1067004" y="984397"/>
                  </a:lnTo>
                  <a:cubicBezTo>
                    <a:pt x="1080461" y="984397"/>
                    <a:pt x="1093940" y="979271"/>
                    <a:pt x="1104187" y="969024"/>
                  </a:cubicBezTo>
                  <a:lnTo>
                    <a:pt x="1140390" y="932821"/>
                  </a:lnTo>
                  <a:cubicBezTo>
                    <a:pt x="1160817" y="912394"/>
                    <a:pt x="1160817" y="878880"/>
                    <a:pt x="1140390" y="858453"/>
                  </a:cubicBezTo>
                  <a:lnTo>
                    <a:pt x="1011535" y="729596"/>
                  </a:lnTo>
                  <a:lnTo>
                    <a:pt x="1011535" y="729596"/>
                  </a:lnTo>
                  <a:close/>
                  <a:moveTo>
                    <a:pt x="851413" y="736258"/>
                  </a:moveTo>
                  <a:lnTo>
                    <a:pt x="776921" y="661765"/>
                  </a:lnTo>
                  <a:cubicBezTo>
                    <a:pt x="797885" y="645181"/>
                    <a:pt x="816860" y="626463"/>
                    <a:pt x="833603" y="606026"/>
                  </a:cubicBezTo>
                  <a:lnTo>
                    <a:pt x="907622" y="680045"/>
                  </a:lnTo>
                  <a:lnTo>
                    <a:pt x="851413" y="736258"/>
                  </a:lnTo>
                  <a:lnTo>
                    <a:pt x="851413" y="736258"/>
                  </a:lnTo>
                  <a:close/>
                  <a:moveTo>
                    <a:pt x="1003505" y="689900"/>
                  </a:moveTo>
                  <a:cubicBezTo>
                    <a:pt x="1006308" y="692702"/>
                    <a:pt x="1006308" y="697373"/>
                    <a:pt x="1003505" y="700174"/>
                  </a:cubicBezTo>
                  <a:lnTo>
                    <a:pt x="871542" y="832137"/>
                  </a:lnTo>
                  <a:cubicBezTo>
                    <a:pt x="868740" y="834939"/>
                    <a:pt x="864069" y="834939"/>
                    <a:pt x="861266" y="832137"/>
                  </a:cubicBezTo>
                  <a:lnTo>
                    <a:pt x="832262" y="803133"/>
                  </a:lnTo>
                  <a:cubicBezTo>
                    <a:pt x="829460" y="800330"/>
                    <a:pt x="829460" y="795659"/>
                    <a:pt x="832262" y="792857"/>
                  </a:cubicBezTo>
                  <a:lnTo>
                    <a:pt x="964223" y="660896"/>
                  </a:lnTo>
                  <a:cubicBezTo>
                    <a:pt x="967026" y="658094"/>
                    <a:pt x="971697" y="658094"/>
                    <a:pt x="974499" y="660896"/>
                  </a:cubicBezTo>
                  <a:lnTo>
                    <a:pt x="1003505" y="689900"/>
                  </a:lnTo>
                  <a:lnTo>
                    <a:pt x="1003505" y="689900"/>
                  </a:lnTo>
                  <a:close/>
                  <a:moveTo>
                    <a:pt x="533845" y="556401"/>
                  </a:moveTo>
                  <a:lnTo>
                    <a:pt x="533845" y="625522"/>
                  </a:lnTo>
                  <a:cubicBezTo>
                    <a:pt x="473238" y="622401"/>
                    <a:pt x="415902" y="597582"/>
                    <a:pt x="372147" y="556401"/>
                  </a:cubicBezTo>
                  <a:lnTo>
                    <a:pt x="533845" y="556401"/>
                  </a:lnTo>
                  <a:lnTo>
                    <a:pt x="533845" y="556401"/>
                  </a:lnTo>
                  <a:close/>
                  <a:moveTo>
                    <a:pt x="332043" y="552408"/>
                  </a:moveTo>
                  <a:cubicBezTo>
                    <a:pt x="331579" y="551932"/>
                    <a:pt x="331148" y="551421"/>
                    <a:pt x="330758" y="550880"/>
                  </a:cubicBezTo>
                  <a:cubicBezTo>
                    <a:pt x="309307" y="525160"/>
                    <a:pt x="292191" y="495254"/>
                    <a:pt x="280829" y="461986"/>
                  </a:cubicBezTo>
                  <a:lnTo>
                    <a:pt x="275240" y="443634"/>
                  </a:lnTo>
                  <a:cubicBezTo>
                    <a:pt x="235452" y="295166"/>
                    <a:pt x="322473" y="139629"/>
                    <a:pt x="474256" y="98960"/>
                  </a:cubicBezTo>
                  <a:cubicBezTo>
                    <a:pt x="624357" y="58741"/>
                    <a:pt x="778724" y="147914"/>
                    <a:pt x="818933" y="297974"/>
                  </a:cubicBezTo>
                  <a:cubicBezTo>
                    <a:pt x="859154" y="448074"/>
                    <a:pt x="769979" y="602441"/>
                    <a:pt x="619919" y="642650"/>
                  </a:cubicBezTo>
                  <a:cubicBezTo>
                    <a:pt x="514680" y="670850"/>
                    <a:pt x="402621" y="635822"/>
                    <a:pt x="332043" y="552408"/>
                  </a:cubicBezTo>
                  <a:lnTo>
                    <a:pt x="332043" y="552408"/>
                  </a:lnTo>
                  <a:close/>
                  <a:moveTo>
                    <a:pt x="347725" y="529915"/>
                  </a:moveTo>
                  <a:cubicBezTo>
                    <a:pt x="333454" y="512043"/>
                    <a:pt x="321445" y="492039"/>
                    <a:pt x="312249" y="470223"/>
                  </a:cubicBezTo>
                  <a:lnTo>
                    <a:pt x="533845" y="470223"/>
                  </a:lnTo>
                  <a:lnTo>
                    <a:pt x="533845" y="529915"/>
                  </a:lnTo>
                  <a:lnTo>
                    <a:pt x="347725" y="529915"/>
                  </a:lnTo>
                  <a:lnTo>
                    <a:pt x="347725" y="529915"/>
                  </a:lnTo>
                  <a:close/>
                  <a:moveTo>
                    <a:pt x="302758" y="443738"/>
                  </a:moveTo>
                  <a:cubicBezTo>
                    <a:pt x="296878" y="424014"/>
                    <a:pt x="293460" y="404017"/>
                    <a:pt x="292400" y="384045"/>
                  </a:cubicBezTo>
                  <a:lnTo>
                    <a:pt x="533845" y="384045"/>
                  </a:lnTo>
                  <a:lnTo>
                    <a:pt x="533845" y="443738"/>
                  </a:lnTo>
                  <a:lnTo>
                    <a:pt x="302758" y="443738"/>
                  </a:lnTo>
                  <a:lnTo>
                    <a:pt x="302758" y="443738"/>
                  </a:lnTo>
                  <a:close/>
                  <a:moveTo>
                    <a:pt x="292376" y="357563"/>
                  </a:moveTo>
                  <a:cubicBezTo>
                    <a:pt x="298003" y="248704"/>
                    <a:pt x="372977" y="153481"/>
                    <a:pt x="481085" y="124513"/>
                  </a:cubicBezTo>
                  <a:cubicBezTo>
                    <a:pt x="617117" y="88065"/>
                    <a:pt x="756912" y="168700"/>
                    <a:pt x="793380" y="304802"/>
                  </a:cubicBezTo>
                  <a:cubicBezTo>
                    <a:pt x="835313" y="461302"/>
                    <a:pt x="722446" y="616878"/>
                    <a:pt x="560330" y="625498"/>
                  </a:cubicBezTo>
                  <a:lnTo>
                    <a:pt x="560330" y="370805"/>
                  </a:lnTo>
                  <a:cubicBezTo>
                    <a:pt x="560330" y="363493"/>
                    <a:pt x="554400" y="357563"/>
                    <a:pt x="547088" y="357563"/>
                  </a:cubicBezTo>
                  <a:lnTo>
                    <a:pt x="292376" y="357563"/>
                  </a:lnTo>
                  <a:lnTo>
                    <a:pt x="292376" y="357563"/>
                  </a:lnTo>
                  <a:close/>
                  <a:moveTo>
                    <a:pt x="176528" y="384048"/>
                  </a:moveTo>
                  <a:cubicBezTo>
                    <a:pt x="183684" y="579825"/>
                    <a:pt x="341270" y="734544"/>
                    <a:pt x="533845" y="741377"/>
                  </a:cubicBezTo>
                  <a:lnTo>
                    <a:pt x="533845" y="1006250"/>
                  </a:lnTo>
                  <a:lnTo>
                    <a:pt x="26485" y="1006250"/>
                  </a:lnTo>
                  <a:lnTo>
                    <a:pt x="26485" y="384048"/>
                  </a:lnTo>
                  <a:lnTo>
                    <a:pt x="176528" y="384048"/>
                  </a:lnTo>
                  <a:close/>
                </a:path>
              </a:pathLst>
            </a:custGeom>
            <a:solidFill>
              <a:srgbClr val="000000"/>
            </a:solidFill>
            <a:ln w="2400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/>
            </a:p>
          </p:txBody>
        </p:sp>
      </p:grpSp>
      <p:sp>
        <p:nvSpPr>
          <p:cNvPr id="54" name="Text 1">
            <a:extLst>
              <a:ext uri="{FF2B5EF4-FFF2-40B4-BE49-F238E27FC236}">
                <a16:creationId xmlns:a16="http://schemas.microsoft.com/office/drawing/2014/main" id="{35FE8954-8316-BFF4-BBF3-F79E7F8A71D5}"/>
              </a:ext>
            </a:extLst>
          </p:cNvPr>
          <p:cNvSpPr/>
          <p:nvPr/>
        </p:nvSpPr>
        <p:spPr>
          <a:xfrm>
            <a:off x="6600153" y="5745599"/>
            <a:ext cx="3874444" cy="720000"/>
          </a:xfrm>
          <a:prstGeom prst="rect">
            <a:avLst/>
          </a:prstGeom>
        </p:spPr>
        <p:txBody>
          <a:bodyPr vert="horz" lIns="76200" tIns="38100" rIns="76200" bIns="38100" rtlCol="0" anchor="ctr" anchorCtr="0">
            <a:normAutofit/>
          </a:bodyPr>
          <a:lstStyle/>
          <a:p>
            <a:pPr defTabSz="761970">
              <a:buClr>
                <a:schemeClr val="accent1"/>
              </a:buClr>
              <a:buSzPct val="100000"/>
            </a:pPr>
            <a:r>
              <a:rPr lang="pt-BR" sz="3200" b="1" kern="100" noProof="0" dirty="0">
                <a:solidFill>
                  <a:srgbClr val="F3F4E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Profissionalização</a:t>
            </a:r>
          </a:p>
        </p:txBody>
      </p:sp>
      <p:sp>
        <p:nvSpPr>
          <p:cNvPr id="2" name="Retângulo: Cantos Diagonais Arredondados 1">
            <a:extLst>
              <a:ext uri="{FF2B5EF4-FFF2-40B4-BE49-F238E27FC236}">
                <a16:creationId xmlns:a16="http://schemas.microsoft.com/office/drawing/2014/main" id="{67585B6B-B702-3F1F-DD3B-7476B4214E7E}"/>
              </a:ext>
            </a:extLst>
          </p:cNvPr>
          <p:cNvSpPr/>
          <p:nvPr/>
        </p:nvSpPr>
        <p:spPr>
          <a:xfrm rot="10800000">
            <a:off x="3716386" y="1714500"/>
            <a:ext cx="7623102" cy="72000"/>
          </a:xfrm>
          <a:prstGeom prst="round2DiagRect">
            <a:avLst/>
          </a:prstGeom>
          <a:solidFill>
            <a:srgbClr val="3656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2425315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86540-43A3-C8BA-11F5-EE9E16B3D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>
            <a:extLst>
              <a:ext uri="{FF2B5EF4-FFF2-40B4-BE49-F238E27FC236}">
                <a16:creationId xmlns:a16="http://schemas.microsoft.com/office/drawing/2014/main" id="{4A2C3C20-11A4-599A-5FAB-F2FC4F40B1B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-314008"/>
            <a:ext cx="12411855" cy="7282605"/>
          </a:xfrm>
          <a:prstGeom prst="roundRect">
            <a:avLst>
              <a:gd name="adj" fmla="val 3019"/>
            </a:avLst>
          </a:prstGeom>
        </p:spPr>
      </p:pic>
      <p:sp>
        <p:nvSpPr>
          <p:cNvPr id="56" name="Retângulo: Cantos Arredondados 55">
            <a:extLst>
              <a:ext uri="{FF2B5EF4-FFF2-40B4-BE49-F238E27FC236}">
                <a16:creationId xmlns:a16="http://schemas.microsoft.com/office/drawing/2014/main" id="{4AE83B6B-05A2-AA64-661B-7D28A5E2CABD}"/>
              </a:ext>
            </a:extLst>
          </p:cNvPr>
          <p:cNvSpPr/>
          <p:nvPr/>
        </p:nvSpPr>
        <p:spPr>
          <a:xfrm>
            <a:off x="4452423" y="2803162"/>
            <a:ext cx="3525056" cy="4524224"/>
          </a:xfrm>
          <a:prstGeom prst="roundRect">
            <a:avLst>
              <a:gd name="adj" fmla="val 5834"/>
            </a:avLst>
          </a:prstGeom>
          <a:solidFill>
            <a:srgbClr val="123458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>
              <a:solidFill>
                <a:srgbClr val="F3F4EE"/>
              </a:solidFill>
            </a:endParaRPr>
          </a:p>
        </p:txBody>
      </p:sp>
      <p:sp>
        <p:nvSpPr>
          <p:cNvPr id="57" name="Retângulo: Cantos Arredondados 56">
            <a:extLst>
              <a:ext uri="{FF2B5EF4-FFF2-40B4-BE49-F238E27FC236}">
                <a16:creationId xmlns:a16="http://schemas.microsoft.com/office/drawing/2014/main" id="{87A4A68F-819A-54BC-874A-9730DE8D28F5}"/>
              </a:ext>
            </a:extLst>
          </p:cNvPr>
          <p:cNvSpPr/>
          <p:nvPr/>
        </p:nvSpPr>
        <p:spPr>
          <a:xfrm>
            <a:off x="8167272" y="2803161"/>
            <a:ext cx="3525056" cy="4568379"/>
          </a:xfrm>
          <a:prstGeom prst="roundRect">
            <a:avLst>
              <a:gd name="adj" fmla="val 5834"/>
            </a:avLst>
          </a:prstGeom>
          <a:solidFill>
            <a:srgbClr val="123458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>
              <a:solidFill>
                <a:srgbClr val="F3F4EE"/>
              </a:solidFill>
            </a:endParaRPr>
          </a:p>
        </p:txBody>
      </p:sp>
      <p:sp>
        <p:nvSpPr>
          <p:cNvPr id="55" name="Retângulo: Cantos Arredondados 54">
            <a:extLst>
              <a:ext uri="{FF2B5EF4-FFF2-40B4-BE49-F238E27FC236}">
                <a16:creationId xmlns:a16="http://schemas.microsoft.com/office/drawing/2014/main" id="{ED9E84D3-5B30-065B-7E17-0BFC8319F341}"/>
              </a:ext>
            </a:extLst>
          </p:cNvPr>
          <p:cNvSpPr/>
          <p:nvPr/>
        </p:nvSpPr>
        <p:spPr>
          <a:xfrm>
            <a:off x="737573" y="2803161"/>
            <a:ext cx="3525056" cy="4401787"/>
          </a:xfrm>
          <a:prstGeom prst="roundRect">
            <a:avLst>
              <a:gd name="adj" fmla="val 5834"/>
            </a:avLst>
          </a:prstGeom>
          <a:solidFill>
            <a:srgbClr val="123458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>
              <a:solidFill>
                <a:srgbClr val="F3F4EE"/>
              </a:solidFill>
            </a:endParaRP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8A4AEDDA-01ED-4113-BD9E-F91C5E5A9F5B}"/>
              </a:ext>
            </a:extLst>
          </p:cNvPr>
          <p:cNvSpPr/>
          <p:nvPr/>
        </p:nvSpPr>
        <p:spPr>
          <a:xfrm>
            <a:off x="-164892" y="-365430"/>
            <a:ext cx="12711659" cy="2026843"/>
          </a:xfrm>
          <a:prstGeom prst="roundRect">
            <a:avLst>
              <a:gd name="adj" fmla="val 9301"/>
            </a:avLst>
          </a:prstGeom>
          <a:solidFill>
            <a:srgbClr val="F1EFEC">
              <a:alpha val="69000"/>
            </a:srgb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grpSp>
        <p:nvGrpSpPr>
          <p:cNvPr id="51" name="Agrupar 50">
            <a:extLst>
              <a:ext uri="{FF2B5EF4-FFF2-40B4-BE49-F238E27FC236}">
                <a16:creationId xmlns:a16="http://schemas.microsoft.com/office/drawing/2014/main" id="{23F79E35-622B-C7A1-9AA0-2AF7EB3776C3}"/>
              </a:ext>
            </a:extLst>
          </p:cNvPr>
          <p:cNvGrpSpPr/>
          <p:nvPr/>
        </p:nvGrpSpPr>
        <p:grpSpPr>
          <a:xfrm>
            <a:off x="9353800" y="1897764"/>
            <a:ext cx="1188000" cy="1188000"/>
            <a:chOff x="5108609" y="4275985"/>
            <a:chExt cx="792000" cy="792000"/>
          </a:xfrm>
        </p:grpSpPr>
        <p:sp>
          <p:nvSpPr>
            <p:cNvPr id="48" name="Retângulo: Cantos Arredondados 47">
              <a:extLst>
                <a:ext uri="{FF2B5EF4-FFF2-40B4-BE49-F238E27FC236}">
                  <a16:creationId xmlns:a16="http://schemas.microsoft.com/office/drawing/2014/main" id="{D1793302-17E2-A4B0-80AA-4184C5D3D7F4}"/>
                </a:ext>
              </a:extLst>
            </p:cNvPr>
            <p:cNvSpPr/>
            <p:nvPr/>
          </p:nvSpPr>
          <p:spPr>
            <a:xfrm>
              <a:off x="5108609" y="4275985"/>
              <a:ext cx="792000" cy="792000"/>
            </a:xfrm>
            <a:prstGeom prst="roundRect">
              <a:avLst>
                <a:gd name="adj" fmla="val 5834"/>
              </a:avLst>
            </a:prstGeom>
            <a:solidFill>
              <a:srgbClr val="F3F4EE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rgbClr val="0A4D8A"/>
                </a:solidFill>
              </a:endParaRPr>
            </a:p>
          </p:txBody>
        </p:sp>
        <p:sp>
          <p:nvSpPr>
            <p:cNvPr id="39" name="Forma Livre: Forma 38">
              <a:extLst>
                <a:ext uri="{FF2B5EF4-FFF2-40B4-BE49-F238E27FC236}">
                  <a16:creationId xmlns:a16="http://schemas.microsoft.com/office/drawing/2014/main" id="{90DB73ED-FF0C-9433-C81E-D7FB7AAB17FE}"/>
                </a:ext>
              </a:extLst>
            </p:cNvPr>
            <p:cNvSpPr/>
            <p:nvPr/>
          </p:nvSpPr>
          <p:spPr>
            <a:xfrm>
              <a:off x="5227658" y="4395034"/>
              <a:ext cx="553903" cy="553903"/>
            </a:xfrm>
            <a:custGeom>
              <a:avLst/>
              <a:gdLst>
                <a:gd name="csX0" fmla="*/ 32822 w 891820"/>
                <a:gd name="csY0" fmla="*/ 513047 h 891889"/>
                <a:gd name="csX1" fmla="*/ 137226 w 891820"/>
                <a:gd name="csY1" fmla="*/ 513047 h 891889"/>
                <a:gd name="csX2" fmla="*/ 170042 w 891820"/>
                <a:gd name="csY2" fmla="*/ 545864 h 891889"/>
                <a:gd name="csX3" fmla="*/ 170042 w 891820"/>
                <a:gd name="csY3" fmla="*/ 578234 h 891889"/>
                <a:gd name="csX4" fmla="*/ 253796 w 891820"/>
                <a:gd name="csY4" fmla="*/ 567109 h 891889"/>
                <a:gd name="csX5" fmla="*/ 307076 w 891820"/>
                <a:gd name="csY5" fmla="*/ 577787 h 891889"/>
                <a:gd name="csX6" fmla="*/ 331075 w 891820"/>
                <a:gd name="csY6" fmla="*/ 585749 h 891889"/>
                <a:gd name="csX7" fmla="*/ 343428 w 891820"/>
                <a:gd name="csY7" fmla="*/ 581173 h 891889"/>
                <a:gd name="csX8" fmla="*/ 357529 w 891820"/>
                <a:gd name="csY8" fmla="*/ 598251 h 891889"/>
                <a:gd name="csX9" fmla="*/ 435925 w 891820"/>
                <a:gd name="csY9" fmla="*/ 630101 h 891889"/>
                <a:gd name="csX10" fmla="*/ 530394 w 891820"/>
                <a:gd name="csY10" fmla="*/ 595833 h 891889"/>
                <a:gd name="csX11" fmla="*/ 547286 w 891820"/>
                <a:gd name="csY11" fmla="*/ 579536 h 891889"/>
                <a:gd name="csX12" fmla="*/ 569610 w 891820"/>
                <a:gd name="csY12" fmla="*/ 581285 h 891889"/>
                <a:gd name="csX13" fmla="*/ 687406 w 891820"/>
                <a:gd name="csY13" fmla="*/ 537604 h 891889"/>
                <a:gd name="csX14" fmla="*/ 727218 w 891820"/>
                <a:gd name="csY14" fmla="*/ 539651 h 891889"/>
                <a:gd name="csX15" fmla="*/ 754565 w 891820"/>
                <a:gd name="csY15" fmla="*/ 596689 h 891889"/>
                <a:gd name="csX16" fmla="*/ 805687 w 891820"/>
                <a:gd name="csY16" fmla="*/ 577751 h 891889"/>
                <a:gd name="csX17" fmla="*/ 862800 w 891820"/>
                <a:gd name="csY17" fmla="*/ 656965 h 891889"/>
                <a:gd name="csX18" fmla="*/ 886576 w 891820"/>
                <a:gd name="csY18" fmla="*/ 725537 h 891889"/>
                <a:gd name="csX19" fmla="*/ 857368 w 891820"/>
                <a:gd name="csY19" fmla="*/ 751545 h 891889"/>
                <a:gd name="csX20" fmla="*/ 619053 w 891820"/>
                <a:gd name="csY20" fmla="*/ 835000 h 891889"/>
                <a:gd name="csX21" fmla="*/ 466538 w 891820"/>
                <a:gd name="csY21" fmla="*/ 888206 h 891889"/>
                <a:gd name="csX22" fmla="*/ 433908 w 891820"/>
                <a:gd name="csY22" fmla="*/ 889136 h 891889"/>
                <a:gd name="csX23" fmla="*/ 337391 w 891820"/>
                <a:gd name="csY23" fmla="*/ 864505 h 891889"/>
                <a:gd name="csX24" fmla="*/ 169998 w 891820"/>
                <a:gd name="csY24" fmla="*/ 842256 h 891889"/>
                <a:gd name="csX25" fmla="*/ 169998 w 891820"/>
                <a:gd name="csY25" fmla="*/ 859073 h 891889"/>
                <a:gd name="csX26" fmla="*/ 137182 w 891820"/>
                <a:gd name="csY26" fmla="*/ 891890 h 891889"/>
                <a:gd name="csX27" fmla="*/ 32816 w 891820"/>
                <a:gd name="csY27" fmla="*/ 891852 h 891889"/>
                <a:gd name="csX28" fmla="*/ 0 w 891820"/>
                <a:gd name="csY28" fmla="*/ 859036 h 891889"/>
                <a:gd name="csX29" fmla="*/ 0 w 891820"/>
                <a:gd name="csY29" fmla="*/ 545825 h 891889"/>
                <a:gd name="csX30" fmla="*/ 32816 w 891820"/>
                <a:gd name="csY30" fmla="*/ 513046 h 891889"/>
                <a:gd name="csX31" fmla="*/ 137226 w 891820"/>
                <a:gd name="csY31" fmla="*/ 536563 h 891889"/>
                <a:gd name="csX32" fmla="*/ 32822 w 891820"/>
                <a:gd name="csY32" fmla="*/ 536563 h 891889"/>
                <a:gd name="csX33" fmla="*/ 23520 w 891820"/>
                <a:gd name="csY33" fmla="*/ 545865 h 891889"/>
                <a:gd name="csX34" fmla="*/ 23520 w 891820"/>
                <a:gd name="csY34" fmla="*/ 859037 h 891889"/>
                <a:gd name="csX35" fmla="*/ 32822 w 891820"/>
                <a:gd name="csY35" fmla="*/ 868339 h 891889"/>
                <a:gd name="csX36" fmla="*/ 137226 w 891820"/>
                <a:gd name="csY36" fmla="*/ 868339 h 891889"/>
                <a:gd name="csX37" fmla="*/ 146527 w 891820"/>
                <a:gd name="csY37" fmla="*/ 859037 h 891889"/>
                <a:gd name="csX38" fmla="*/ 146527 w 891820"/>
                <a:gd name="csY38" fmla="*/ 545826 h 891889"/>
                <a:gd name="csX39" fmla="*/ 137226 w 891820"/>
                <a:gd name="csY39" fmla="*/ 536562 h 891889"/>
                <a:gd name="csX40" fmla="*/ 170042 w 891820"/>
                <a:gd name="csY40" fmla="*/ 602233 h 891889"/>
                <a:gd name="csX41" fmla="*/ 170042 w 891820"/>
                <a:gd name="csY41" fmla="*/ 817955 h 891889"/>
                <a:gd name="csX42" fmla="*/ 344693 w 891820"/>
                <a:gd name="csY42" fmla="*/ 842140 h 891889"/>
                <a:gd name="csX43" fmla="*/ 449620 w 891820"/>
                <a:gd name="csY43" fmla="*/ 866548 h 891889"/>
                <a:gd name="csX44" fmla="*/ 461117 w 891820"/>
                <a:gd name="csY44" fmla="*/ 865320 h 891889"/>
                <a:gd name="csX45" fmla="*/ 611355 w 891820"/>
                <a:gd name="csY45" fmla="*/ 812821 h 891889"/>
                <a:gd name="csX46" fmla="*/ 849594 w 891820"/>
                <a:gd name="csY46" fmla="*/ 729366 h 891889"/>
                <a:gd name="csX47" fmla="*/ 852831 w 891820"/>
                <a:gd name="csY47" fmla="*/ 678206 h 891889"/>
                <a:gd name="csX48" fmla="*/ 831697 w 891820"/>
                <a:gd name="csY48" fmla="*/ 677053 h 891889"/>
                <a:gd name="csX49" fmla="*/ 584790 w 891820"/>
                <a:gd name="csY49" fmla="*/ 755857 h 891889"/>
                <a:gd name="csX50" fmla="*/ 524365 w 891820"/>
                <a:gd name="csY50" fmla="*/ 786887 h 891889"/>
                <a:gd name="csX51" fmla="*/ 354477 w 891820"/>
                <a:gd name="csY51" fmla="*/ 730556 h 891889"/>
                <a:gd name="csX52" fmla="*/ 347036 w 891820"/>
                <a:gd name="csY52" fmla="*/ 715747 h 891889"/>
                <a:gd name="csX53" fmla="*/ 361844 w 891820"/>
                <a:gd name="csY53" fmla="*/ 708306 h 891889"/>
                <a:gd name="csX54" fmla="*/ 531732 w 891820"/>
                <a:gd name="csY54" fmla="*/ 764637 h 891889"/>
                <a:gd name="csX55" fmla="*/ 564028 w 891820"/>
                <a:gd name="csY55" fmla="*/ 743839 h 891889"/>
                <a:gd name="csX56" fmla="*/ 551116 w 891820"/>
                <a:gd name="csY56" fmla="*/ 702241 h 891889"/>
                <a:gd name="csX57" fmla="*/ 298818 w 891820"/>
                <a:gd name="csY57" fmla="*/ 599771 h 891889"/>
                <a:gd name="csX58" fmla="*/ 253277 w 891820"/>
                <a:gd name="csY58" fmla="*/ 590544 h 891889"/>
                <a:gd name="csX59" fmla="*/ 170045 w 891820"/>
                <a:gd name="csY59" fmla="*/ 602227 h 891889"/>
                <a:gd name="csX60" fmla="*/ 455345 w 891820"/>
                <a:gd name="csY60" fmla="*/ 539651 h 891889"/>
                <a:gd name="csX61" fmla="*/ 408166 w 891820"/>
                <a:gd name="csY61" fmla="*/ 557138 h 891889"/>
                <a:gd name="csX62" fmla="*/ 401171 w 891820"/>
                <a:gd name="csY62" fmla="*/ 572206 h 891889"/>
                <a:gd name="csX63" fmla="*/ 416240 w 891820"/>
                <a:gd name="csY63" fmla="*/ 579201 h 891889"/>
                <a:gd name="csX64" fmla="*/ 463418 w 891820"/>
                <a:gd name="csY64" fmla="*/ 561714 h 891889"/>
                <a:gd name="csX65" fmla="*/ 470413 w 891820"/>
                <a:gd name="csY65" fmla="*/ 546646 h 891889"/>
                <a:gd name="csX66" fmla="*/ 455344 w 891820"/>
                <a:gd name="csY66" fmla="*/ 539651 h 891889"/>
                <a:gd name="csX67" fmla="*/ 824105 w 891820"/>
                <a:gd name="csY67" fmla="*/ 654846 h 891889"/>
                <a:gd name="csX68" fmla="*/ 847285 w 891820"/>
                <a:gd name="csY68" fmla="*/ 637731 h 891889"/>
                <a:gd name="csX69" fmla="*/ 814431 w 891820"/>
                <a:gd name="csY69" fmla="*/ 599482 h 891889"/>
                <a:gd name="csX70" fmla="*/ 571839 w 891820"/>
                <a:gd name="csY70" fmla="*/ 688184 h 891889"/>
                <a:gd name="csX71" fmla="*/ 588843 w 891820"/>
                <a:gd name="csY71" fmla="*/ 729930 h 891889"/>
                <a:gd name="csX72" fmla="*/ 696184 w 891820"/>
                <a:gd name="csY72" fmla="*/ 559406 h 891889"/>
                <a:gd name="csX73" fmla="*/ 468365 w 891820"/>
                <a:gd name="csY73" fmla="*/ 643270 h 891889"/>
                <a:gd name="csX74" fmla="*/ 543152 w 891820"/>
                <a:gd name="csY74" fmla="*/ 673669 h 891889"/>
                <a:gd name="csX75" fmla="*/ 713002 w 891820"/>
                <a:gd name="csY75" fmla="*/ 612053 h 891889"/>
                <a:gd name="csX76" fmla="*/ 696184 w 891820"/>
                <a:gd name="csY76" fmla="*/ 559406 h 891889"/>
                <a:gd name="csX77" fmla="*/ 536012 w 891820"/>
                <a:gd name="csY77" fmla="*/ 427770 h 891889"/>
                <a:gd name="csX78" fmla="*/ 574596 w 891820"/>
                <a:gd name="csY78" fmla="*/ 378917 h 891889"/>
                <a:gd name="csX79" fmla="*/ 587581 w 891820"/>
                <a:gd name="csY79" fmla="*/ 365746 h 891889"/>
                <a:gd name="csX80" fmla="*/ 628174 w 891820"/>
                <a:gd name="csY80" fmla="*/ 295462 h 891889"/>
                <a:gd name="csX81" fmla="*/ 632936 w 891820"/>
                <a:gd name="csY81" fmla="*/ 277714 h 891889"/>
                <a:gd name="csX82" fmla="*/ 652396 w 891820"/>
                <a:gd name="csY82" fmla="*/ 212862 h 891889"/>
                <a:gd name="csX83" fmla="*/ 633457 w 891820"/>
                <a:gd name="csY83" fmla="*/ 196715 h 891889"/>
                <a:gd name="csX84" fmla="*/ 628174 w 891820"/>
                <a:gd name="csY84" fmla="*/ 178744 h 891889"/>
                <a:gd name="csX85" fmla="*/ 587730 w 891820"/>
                <a:gd name="csY85" fmla="*/ 108423 h 891889"/>
                <a:gd name="csX86" fmla="*/ 574559 w 891820"/>
                <a:gd name="csY86" fmla="*/ 95437 h 891889"/>
                <a:gd name="csX87" fmla="*/ 504275 w 891820"/>
                <a:gd name="csY87" fmla="*/ 54844 h 891889"/>
                <a:gd name="csX88" fmla="*/ 486564 w 891820"/>
                <a:gd name="csY88" fmla="*/ 50119 h 891889"/>
                <a:gd name="csX89" fmla="*/ 421712 w 891820"/>
                <a:gd name="csY89" fmla="*/ 30660 h 891889"/>
                <a:gd name="csX90" fmla="*/ 405564 w 891820"/>
                <a:gd name="csY90" fmla="*/ 49598 h 891889"/>
                <a:gd name="csX91" fmla="*/ 387593 w 891820"/>
                <a:gd name="csY91" fmla="*/ 54882 h 891889"/>
                <a:gd name="csX92" fmla="*/ 317272 w 891820"/>
                <a:gd name="csY92" fmla="*/ 95326 h 891889"/>
                <a:gd name="csX93" fmla="*/ 304287 w 891820"/>
                <a:gd name="csY93" fmla="*/ 108497 h 891889"/>
                <a:gd name="csX94" fmla="*/ 263694 w 891820"/>
                <a:gd name="csY94" fmla="*/ 178781 h 891889"/>
                <a:gd name="csX95" fmla="*/ 258894 w 891820"/>
                <a:gd name="csY95" fmla="*/ 196492 h 891889"/>
                <a:gd name="csX96" fmla="*/ 239435 w 891820"/>
                <a:gd name="csY96" fmla="*/ 261344 h 891889"/>
                <a:gd name="csX97" fmla="*/ 258373 w 891820"/>
                <a:gd name="csY97" fmla="*/ 277491 h 891889"/>
                <a:gd name="csX98" fmla="*/ 263657 w 891820"/>
                <a:gd name="csY98" fmla="*/ 295462 h 891889"/>
                <a:gd name="csX99" fmla="*/ 304101 w 891820"/>
                <a:gd name="csY99" fmla="*/ 365783 h 891889"/>
                <a:gd name="csX100" fmla="*/ 317272 w 891820"/>
                <a:gd name="csY100" fmla="*/ 378769 h 891889"/>
                <a:gd name="csX101" fmla="*/ 339076 w 891820"/>
                <a:gd name="csY101" fmla="*/ 422189 h 891889"/>
                <a:gd name="csX102" fmla="*/ 387556 w 891820"/>
                <a:gd name="csY102" fmla="*/ 419362 h 891889"/>
                <a:gd name="csX103" fmla="*/ 405267 w 891820"/>
                <a:gd name="csY103" fmla="*/ 424124 h 891889"/>
                <a:gd name="csX104" fmla="*/ 470119 w 891820"/>
                <a:gd name="csY104" fmla="*/ 443584 h 891889"/>
                <a:gd name="csX105" fmla="*/ 486266 w 891820"/>
                <a:gd name="csY105" fmla="*/ 424645 h 891889"/>
                <a:gd name="csX106" fmla="*/ 504237 w 891820"/>
                <a:gd name="csY106" fmla="*/ 419362 h 891889"/>
                <a:gd name="csX107" fmla="*/ 536012 w 891820"/>
                <a:gd name="csY107" fmla="*/ 427771 h 891889"/>
                <a:gd name="csX108" fmla="*/ 550076 w 891820"/>
                <a:gd name="csY108" fmla="*/ 448755 h 891889"/>
                <a:gd name="csX109" fmla="*/ 598148 w 891820"/>
                <a:gd name="csY109" fmla="*/ 389335 h 891889"/>
                <a:gd name="csX110" fmla="*/ 653847 w 891820"/>
                <a:gd name="csY110" fmla="*/ 292818 h 891889"/>
                <a:gd name="csX111" fmla="*/ 653847 w 891820"/>
                <a:gd name="csY111" fmla="*/ 181461 h 891889"/>
                <a:gd name="csX112" fmla="*/ 598148 w 891820"/>
                <a:gd name="csY112" fmla="*/ 84944 h 891889"/>
                <a:gd name="csX113" fmla="*/ 501631 w 891820"/>
                <a:gd name="csY113" fmla="*/ 29245 h 891889"/>
                <a:gd name="csX114" fmla="*/ 390275 w 891820"/>
                <a:gd name="csY114" fmla="*/ 29245 h 891889"/>
                <a:gd name="csX115" fmla="*/ 293758 w 891820"/>
                <a:gd name="csY115" fmla="*/ 84944 h 891889"/>
                <a:gd name="csX116" fmla="*/ 238058 w 891820"/>
                <a:gd name="csY116" fmla="*/ 181461 h 891889"/>
                <a:gd name="csX117" fmla="*/ 238058 w 891820"/>
                <a:gd name="csY117" fmla="*/ 292818 h 891889"/>
                <a:gd name="csX118" fmla="*/ 293758 w 891820"/>
                <a:gd name="csY118" fmla="*/ 389335 h 891889"/>
                <a:gd name="csX119" fmla="*/ 341867 w 891820"/>
                <a:gd name="csY119" fmla="*/ 448755 h 891889"/>
                <a:gd name="csX120" fmla="*/ 341867 w 891820"/>
                <a:gd name="csY120" fmla="*/ 549472 h 891889"/>
                <a:gd name="csX121" fmla="*/ 378106 w 891820"/>
                <a:gd name="csY121" fmla="*/ 566104 h 891889"/>
                <a:gd name="csX122" fmla="*/ 445972 w 891820"/>
                <a:gd name="csY122" fmla="*/ 507763 h 891889"/>
                <a:gd name="csX123" fmla="*/ 513838 w 891820"/>
                <a:gd name="csY123" fmla="*/ 566104 h 891889"/>
                <a:gd name="csX124" fmla="*/ 550077 w 891820"/>
                <a:gd name="csY124" fmla="*/ 549472 h 891889"/>
                <a:gd name="csX125" fmla="*/ 526561 w 891820"/>
                <a:gd name="csY125" fmla="*/ 546091 h 891889"/>
                <a:gd name="csX126" fmla="*/ 526561 w 891820"/>
                <a:gd name="csY126" fmla="*/ 451436 h 891889"/>
                <a:gd name="csX127" fmla="*/ 501669 w 891820"/>
                <a:gd name="csY127" fmla="*/ 444999 h 891889"/>
                <a:gd name="csX128" fmla="*/ 390313 w 891820"/>
                <a:gd name="csY128" fmla="*/ 444999 h 891889"/>
                <a:gd name="csX129" fmla="*/ 365421 w 891820"/>
                <a:gd name="csY129" fmla="*/ 451436 h 891889"/>
                <a:gd name="csX130" fmla="*/ 365421 w 891820"/>
                <a:gd name="csY130" fmla="*/ 546091 h 891889"/>
                <a:gd name="csX131" fmla="*/ 431724 w 891820"/>
                <a:gd name="csY131" fmla="*/ 489089 h 891889"/>
                <a:gd name="csX132" fmla="*/ 460261 w 891820"/>
                <a:gd name="csY132" fmla="*/ 489089 h 891889"/>
                <a:gd name="csX133" fmla="*/ 445971 w 891820"/>
                <a:gd name="csY133" fmla="*/ 78137 h 891889"/>
                <a:gd name="csX134" fmla="*/ 604953 w 891820"/>
                <a:gd name="csY134" fmla="*/ 237119 h 891889"/>
                <a:gd name="csX135" fmla="*/ 445971 w 891820"/>
                <a:gd name="csY135" fmla="*/ 396100 h 891889"/>
                <a:gd name="csX136" fmla="*/ 286989 w 891820"/>
                <a:gd name="csY136" fmla="*/ 237119 h 891889"/>
                <a:gd name="csX137" fmla="*/ 445971 w 891820"/>
                <a:gd name="csY137" fmla="*/ 78137 h 891889"/>
                <a:gd name="csX138" fmla="*/ 541745 w 891820"/>
                <a:gd name="csY138" fmla="*/ 141314 h 891889"/>
                <a:gd name="csX139" fmla="*/ 541745 w 891820"/>
                <a:gd name="csY139" fmla="*/ 332891 h 891889"/>
                <a:gd name="csX140" fmla="*/ 350169 w 891820"/>
                <a:gd name="csY140" fmla="*/ 332891 h 891889"/>
                <a:gd name="csX141" fmla="*/ 350169 w 891820"/>
                <a:gd name="csY141" fmla="*/ 141314 h 891889"/>
                <a:gd name="csX142" fmla="*/ 541745 w 891820"/>
                <a:gd name="csY142" fmla="*/ 141314 h 891889"/>
                <a:gd name="csX143" fmla="*/ 470903 w 891820"/>
                <a:gd name="csY143" fmla="*/ 157052 h 891889"/>
                <a:gd name="csX144" fmla="*/ 482214 w 891820"/>
                <a:gd name="csY144" fmla="*/ 192064 h 891889"/>
                <a:gd name="csX145" fmla="*/ 484855 w 891820"/>
                <a:gd name="csY145" fmla="*/ 193962 h 891889"/>
                <a:gd name="csX146" fmla="*/ 521653 w 891820"/>
                <a:gd name="csY146" fmla="*/ 193888 h 891889"/>
                <a:gd name="csX147" fmla="*/ 537057 w 891820"/>
                <a:gd name="csY147" fmla="*/ 241290 h 891889"/>
                <a:gd name="csX148" fmla="*/ 507254 w 891820"/>
                <a:gd name="csY148" fmla="*/ 262870 h 891889"/>
                <a:gd name="csX149" fmla="*/ 506250 w 891820"/>
                <a:gd name="csY149" fmla="*/ 265958 h 891889"/>
                <a:gd name="csX150" fmla="*/ 517672 w 891820"/>
                <a:gd name="csY150" fmla="*/ 300933 h 891889"/>
                <a:gd name="csX151" fmla="*/ 477339 w 891820"/>
                <a:gd name="csY151" fmla="*/ 330214 h 891889"/>
                <a:gd name="csX152" fmla="*/ 447611 w 891820"/>
                <a:gd name="csY152" fmla="*/ 308523 h 891889"/>
                <a:gd name="csX153" fmla="*/ 444337 w 891820"/>
                <a:gd name="csY153" fmla="*/ 308523 h 891889"/>
                <a:gd name="csX154" fmla="*/ 414608 w 891820"/>
                <a:gd name="csY154" fmla="*/ 330214 h 891889"/>
                <a:gd name="csX155" fmla="*/ 374276 w 891820"/>
                <a:gd name="csY155" fmla="*/ 300933 h 891889"/>
                <a:gd name="csX156" fmla="*/ 385698 w 891820"/>
                <a:gd name="csY156" fmla="*/ 265958 h 891889"/>
                <a:gd name="csX157" fmla="*/ 384693 w 891820"/>
                <a:gd name="csY157" fmla="*/ 262870 h 891889"/>
                <a:gd name="csX158" fmla="*/ 354891 w 891820"/>
                <a:gd name="csY158" fmla="*/ 241327 h 891889"/>
                <a:gd name="csX159" fmla="*/ 370294 w 891820"/>
                <a:gd name="csY159" fmla="*/ 193925 h 891889"/>
                <a:gd name="csX160" fmla="*/ 407092 w 891820"/>
                <a:gd name="csY160" fmla="*/ 193999 h 891889"/>
                <a:gd name="csX161" fmla="*/ 409734 w 891820"/>
                <a:gd name="csY161" fmla="*/ 192102 h 891889"/>
                <a:gd name="csX162" fmla="*/ 421045 w 891820"/>
                <a:gd name="csY162" fmla="*/ 157090 h 891889"/>
                <a:gd name="csX163" fmla="*/ 470903 w 891820"/>
                <a:gd name="csY163" fmla="*/ 157052 h 891889"/>
                <a:gd name="csX164" fmla="*/ 459890 w 891820"/>
                <a:gd name="csY164" fmla="*/ 199245 h 891889"/>
                <a:gd name="csX165" fmla="*/ 484856 w 891820"/>
                <a:gd name="csY165" fmla="*/ 217402 h 891889"/>
                <a:gd name="csX166" fmla="*/ 521654 w 891820"/>
                <a:gd name="csY166" fmla="*/ 217328 h 891889"/>
                <a:gd name="csX167" fmla="*/ 523291 w 891820"/>
                <a:gd name="csY167" fmla="*/ 222313 h 891889"/>
                <a:gd name="csX168" fmla="*/ 493488 w 891820"/>
                <a:gd name="csY168" fmla="*/ 243893 h 891889"/>
                <a:gd name="csX169" fmla="*/ 483926 w 891820"/>
                <a:gd name="csY169" fmla="*/ 273249 h 891889"/>
                <a:gd name="csX170" fmla="*/ 495348 w 891820"/>
                <a:gd name="csY170" fmla="*/ 308224 h 891889"/>
                <a:gd name="csX171" fmla="*/ 491107 w 891820"/>
                <a:gd name="csY171" fmla="*/ 311312 h 891889"/>
                <a:gd name="csX172" fmla="*/ 461378 w 891820"/>
                <a:gd name="csY172" fmla="*/ 289621 h 891889"/>
                <a:gd name="csX173" fmla="*/ 430534 w 891820"/>
                <a:gd name="csY173" fmla="*/ 289621 h 891889"/>
                <a:gd name="csX174" fmla="*/ 400805 w 891820"/>
                <a:gd name="csY174" fmla="*/ 311312 h 891889"/>
                <a:gd name="csX175" fmla="*/ 396563 w 891820"/>
                <a:gd name="csY175" fmla="*/ 308224 h 891889"/>
                <a:gd name="csX176" fmla="*/ 407986 w 891820"/>
                <a:gd name="csY176" fmla="*/ 273249 h 891889"/>
                <a:gd name="csX177" fmla="*/ 398424 w 891820"/>
                <a:gd name="csY177" fmla="*/ 243893 h 891889"/>
                <a:gd name="csX178" fmla="*/ 368584 w 891820"/>
                <a:gd name="csY178" fmla="*/ 222313 h 891889"/>
                <a:gd name="csX179" fmla="*/ 370221 w 891820"/>
                <a:gd name="csY179" fmla="*/ 217328 h 891889"/>
                <a:gd name="csX180" fmla="*/ 407019 w 891820"/>
                <a:gd name="csY180" fmla="*/ 217402 h 891889"/>
                <a:gd name="csX181" fmla="*/ 431985 w 891820"/>
                <a:gd name="csY181" fmla="*/ 199245 h 891889"/>
                <a:gd name="csX182" fmla="*/ 443296 w 891820"/>
                <a:gd name="csY182" fmla="*/ 164233 h 891889"/>
                <a:gd name="csX183" fmla="*/ 448505 w 891820"/>
                <a:gd name="csY183" fmla="*/ 164233 h 8918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</a:cxnLst>
              <a:rect l="l" t="t" r="r" b="b"/>
              <a:pathLst>
                <a:path w="891820" h="891889">
                  <a:moveTo>
                    <a:pt x="32822" y="513047"/>
                  </a:moveTo>
                  <a:lnTo>
                    <a:pt x="137226" y="513047"/>
                  </a:lnTo>
                  <a:cubicBezTo>
                    <a:pt x="155308" y="513047"/>
                    <a:pt x="170042" y="527782"/>
                    <a:pt x="170042" y="545864"/>
                  </a:cubicBezTo>
                  <a:lnTo>
                    <a:pt x="170042" y="578234"/>
                  </a:lnTo>
                  <a:cubicBezTo>
                    <a:pt x="197538" y="572318"/>
                    <a:pt x="225071" y="566365"/>
                    <a:pt x="253796" y="567109"/>
                  </a:cubicBezTo>
                  <a:cubicBezTo>
                    <a:pt x="268009" y="567481"/>
                    <a:pt x="291784" y="572541"/>
                    <a:pt x="307076" y="577787"/>
                  </a:cubicBezTo>
                  <a:cubicBezTo>
                    <a:pt x="315597" y="580429"/>
                    <a:pt x="323782" y="583219"/>
                    <a:pt x="331075" y="585749"/>
                  </a:cubicBezTo>
                  <a:lnTo>
                    <a:pt x="343428" y="581173"/>
                  </a:lnTo>
                  <a:cubicBezTo>
                    <a:pt x="353808" y="577341"/>
                    <a:pt x="363222" y="588800"/>
                    <a:pt x="357529" y="598251"/>
                  </a:cubicBezTo>
                  <a:lnTo>
                    <a:pt x="435925" y="630101"/>
                  </a:lnTo>
                  <a:lnTo>
                    <a:pt x="530394" y="595833"/>
                  </a:lnTo>
                  <a:cubicBezTo>
                    <a:pt x="538059" y="592968"/>
                    <a:pt x="544198" y="587126"/>
                    <a:pt x="547286" y="579536"/>
                  </a:cubicBezTo>
                  <a:cubicBezTo>
                    <a:pt x="551602" y="568932"/>
                    <a:pt x="567005" y="570197"/>
                    <a:pt x="569610" y="581285"/>
                  </a:cubicBezTo>
                  <a:lnTo>
                    <a:pt x="687406" y="537604"/>
                  </a:lnTo>
                  <a:cubicBezTo>
                    <a:pt x="700466" y="532358"/>
                    <a:pt x="715349" y="533735"/>
                    <a:pt x="727218" y="539651"/>
                  </a:cubicBezTo>
                  <a:cubicBezTo>
                    <a:pt x="748352" y="550144"/>
                    <a:pt x="759885" y="573695"/>
                    <a:pt x="754565" y="596689"/>
                  </a:cubicBezTo>
                  <a:lnTo>
                    <a:pt x="805687" y="577751"/>
                  </a:lnTo>
                  <a:cubicBezTo>
                    <a:pt x="852643" y="560375"/>
                    <a:pt x="893868" y="616595"/>
                    <a:pt x="862800" y="656965"/>
                  </a:cubicBezTo>
                  <a:cubicBezTo>
                    <a:pt x="888287" y="669466"/>
                    <a:pt x="899151" y="699938"/>
                    <a:pt x="886576" y="725537"/>
                  </a:cubicBezTo>
                  <a:cubicBezTo>
                    <a:pt x="880808" y="737295"/>
                    <a:pt x="870576" y="746894"/>
                    <a:pt x="857368" y="751545"/>
                  </a:cubicBezTo>
                  <a:cubicBezTo>
                    <a:pt x="781652" y="778297"/>
                    <a:pt x="700320" y="806649"/>
                    <a:pt x="619053" y="835000"/>
                  </a:cubicBezTo>
                  <a:lnTo>
                    <a:pt x="466538" y="888206"/>
                  </a:lnTo>
                  <a:cubicBezTo>
                    <a:pt x="455823" y="890475"/>
                    <a:pt x="444586" y="890475"/>
                    <a:pt x="433908" y="889136"/>
                  </a:cubicBezTo>
                  <a:cubicBezTo>
                    <a:pt x="400644" y="885043"/>
                    <a:pt x="369019" y="874774"/>
                    <a:pt x="337391" y="864505"/>
                  </a:cubicBezTo>
                  <a:cubicBezTo>
                    <a:pt x="290919" y="849437"/>
                    <a:pt x="215499" y="829270"/>
                    <a:pt x="169998" y="842256"/>
                  </a:cubicBezTo>
                  <a:lnTo>
                    <a:pt x="169998" y="859073"/>
                  </a:lnTo>
                  <a:cubicBezTo>
                    <a:pt x="169998" y="877155"/>
                    <a:pt x="155264" y="891890"/>
                    <a:pt x="137182" y="891890"/>
                  </a:cubicBezTo>
                  <a:lnTo>
                    <a:pt x="32816" y="891852"/>
                  </a:lnTo>
                  <a:cubicBezTo>
                    <a:pt x="14734" y="891852"/>
                    <a:pt x="0" y="877118"/>
                    <a:pt x="0" y="859036"/>
                  </a:cubicBezTo>
                  <a:lnTo>
                    <a:pt x="0" y="545825"/>
                  </a:lnTo>
                  <a:cubicBezTo>
                    <a:pt x="0" y="527780"/>
                    <a:pt x="14734" y="513046"/>
                    <a:pt x="32816" y="513046"/>
                  </a:cubicBezTo>
                  <a:close/>
                  <a:moveTo>
                    <a:pt x="137226" y="536563"/>
                  </a:moveTo>
                  <a:lnTo>
                    <a:pt x="32822" y="536563"/>
                  </a:lnTo>
                  <a:cubicBezTo>
                    <a:pt x="27725" y="536563"/>
                    <a:pt x="23520" y="540767"/>
                    <a:pt x="23520" y="545865"/>
                  </a:cubicBezTo>
                  <a:lnTo>
                    <a:pt x="23520" y="859037"/>
                  </a:lnTo>
                  <a:cubicBezTo>
                    <a:pt x="23520" y="864134"/>
                    <a:pt x="27725" y="868339"/>
                    <a:pt x="32822" y="868339"/>
                  </a:cubicBezTo>
                  <a:lnTo>
                    <a:pt x="137226" y="868339"/>
                  </a:lnTo>
                  <a:cubicBezTo>
                    <a:pt x="142323" y="868339"/>
                    <a:pt x="146527" y="864134"/>
                    <a:pt x="146527" y="859037"/>
                  </a:cubicBezTo>
                  <a:lnTo>
                    <a:pt x="146527" y="545826"/>
                  </a:lnTo>
                  <a:cubicBezTo>
                    <a:pt x="146527" y="540766"/>
                    <a:pt x="142323" y="536562"/>
                    <a:pt x="137226" y="536562"/>
                  </a:cubicBezTo>
                  <a:close/>
                  <a:moveTo>
                    <a:pt x="170042" y="602233"/>
                  </a:moveTo>
                  <a:lnTo>
                    <a:pt x="170042" y="817955"/>
                  </a:lnTo>
                  <a:cubicBezTo>
                    <a:pt x="219676" y="806235"/>
                    <a:pt x="295277" y="826141"/>
                    <a:pt x="344693" y="842140"/>
                  </a:cubicBezTo>
                  <a:cubicBezTo>
                    <a:pt x="372151" y="851032"/>
                    <a:pt x="421711" y="867032"/>
                    <a:pt x="449620" y="866548"/>
                  </a:cubicBezTo>
                  <a:cubicBezTo>
                    <a:pt x="453378" y="866473"/>
                    <a:pt x="457210" y="866101"/>
                    <a:pt x="461117" y="865320"/>
                  </a:cubicBezTo>
                  <a:cubicBezTo>
                    <a:pt x="511160" y="847796"/>
                    <a:pt x="561282" y="830308"/>
                    <a:pt x="611355" y="812821"/>
                  </a:cubicBezTo>
                  <a:cubicBezTo>
                    <a:pt x="689042" y="785734"/>
                    <a:pt x="766726" y="758648"/>
                    <a:pt x="849594" y="729366"/>
                  </a:cubicBezTo>
                  <a:cubicBezTo>
                    <a:pt x="872922" y="721106"/>
                    <a:pt x="875007" y="689220"/>
                    <a:pt x="852831" y="678206"/>
                  </a:cubicBezTo>
                  <a:cubicBezTo>
                    <a:pt x="845873" y="674746"/>
                    <a:pt x="838916" y="674560"/>
                    <a:pt x="831697" y="677053"/>
                  </a:cubicBezTo>
                  <a:lnTo>
                    <a:pt x="584790" y="755857"/>
                  </a:lnTo>
                  <a:cubicBezTo>
                    <a:pt x="575600" y="779669"/>
                    <a:pt x="549555" y="795222"/>
                    <a:pt x="524365" y="786887"/>
                  </a:cubicBezTo>
                  <a:lnTo>
                    <a:pt x="354477" y="730556"/>
                  </a:lnTo>
                  <a:cubicBezTo>
                    <a:pt x="348338" y="728509"/>
                    <a:pt x="345026" y="721924"/>
                    <a:pt x="347036" y="715747"/>
                  </a:cubicBezTo>
                  <a:cubicBezTo>
                    <a:pt x="349082" y="709608"/>
                    <a:pt x="355668" y="706296"/>
                    <a:pt x="361844" y="708306"/>
                  </a:cubicBezTo>
                  <a:lnTo>
                    <a:pt x="531732" y="764637"/>
                  </a:lnTo>
                  <a:cubicBezTo>
                    <a:pt x="545610" y="769214"/>
                    <a:pt x="560604" y="758312"/>
                    <a:pt x="564028" y="743839"/>
                  </a:cubicBezTo>
                  <a:cubicBezTo>
                    <a:pt x="567376" y="729737"/>
                    <a:pt x="564697" y="708194"/>
                    <a:pt x="551116" y="702241"/>
                  </a:cubicBezTo>
                  <a:cubicBezTo>
                    <a:pt x="467029" y="668085"/>
                    <a:pt x="382905" y="633929"/>
                    <a:pt x="298818" y="599771"/>
                  </a:cubicBezTo>
                  <a:cubicBezTo>
                    <a:pt x="284568" y="595418"/>
                    <a:pt x="268085" y="590916"/>
                    <a:pt x="253277" y="590544"/>
                  </a:cubicBezTo>
                  <a:cubicBezTo>
                    <a:pt x="225930" y="589800"/>
                    <a:pt x="197690" y="596311"/>
                    <a:pt x="170045" y="602227"/>
                  </a:cubicBezTo>
                  <a:close/>
                  <a:moveTo>
                    <a:pt x="455345" y="539651"/>
                  </a:moveTo>
                  <a:lnTo>
                    <a:pt x="408166" y="557138"/>
                  </a:lnTo>
                  <a:cubicBezTo>
                    <a:pt x="402064" y="559370"/>
                    <a:pt x="398939" y="566105"/>
                    <a:pt x="401171" y="572206"/>
                  </a:cubicBezTo>
                  <a:cubicBezTo>
                    <a:pt x="403404" y="578308"/>
                    <a:pt x="410138" y="581434"/>
                    <a:pt x="416240" y="579201"/>
                  </a:cubicBezTo>
                  <a:lnTo>
                    <a:pt x="463418" y="561714"/>
                  </a:lnTo>
                  <a:cubicBezTo>
                    <a:pt x="469520" y="559482"/>
                    <a:pt x="472645" y="552747"/>
                    <a:pt x="470413" y="546646"/>
                  </a:cubicBezTo>
                  <a:cubicBezTo>
                    <a:pt x="468181" y="540544"/>
                    <a:pt x="461446" y="537418"/>
                    <a:pt x="455344" y="539651"/>
                  </a:cubicBezTo>
                  <a:close/>
                  <a:moveTo>
                    <a:pt x="824105" y="654846"/>
                  </a:moveTo>
                  <a:cubicBezTo>
                    <a:pt x="834485" y="651014"/>
                    <a:pt x="842039" y="648409"/>
                    <a:pt x="847285" y="637731"/>
                  </a:cubicBezTo>
                  <a:cubicBezTo>
                    <a:pt x="857778" y="616411"/>
                    <a:pt x="836829" y="591519"/>
                    <a:pt x="814431" y="599482"/>
                  </a:cubicBezTo>
                  <a:cubicBezTo>
                    <a:pt x="733617" y="629433"/>
                    <a:pt x="652840" y="658790"/>
                    <a:pt x="571839" y="688184"/>
                  </a:cubicBezTo>
                  <a:cubicBezTo>
                    <a:pt x="583262" y="698676"/>
                    <a:pt x="588396" y="714563"/>
                    <a:pt x="588843" y="729930"/>
                  </a:cubicBezTo>
                  <a:close/>
                  <a:moveTo>
                    <a:pt x="696184" y="559406"/>
                  </a:moveTo>
                  <a:cubicBezTo>
                    <a:pt x="620244" y="587534"/>
                    <a:pt x="544489" y="615662"/>
                    <a:pt x="468365" y="643270"/>
                  </a:cubicBezTo>
                  <a:cubicBezTo>
                    <a:pt x="498652" y="655586"/>
                    <a:pt x="526111" y="666748"/>
                    <a:pt x="543152" y="673669"/>
                  </a:cubicBezTo>
                  <a:lnTo>
                    <a:pt x="713002" y="612053"/>
                  </a:lnTo>
                  <a:cubicBezTo>
                    <a:pt x="750469" y="597319"/>
                    <a:pt x="727847" y="547685"/>
                    <a:pt x="696184" y="559406"/>
                  </a:cubicBezTo>
                  <a:close/>
                  <a:moveTo>
                    <a:pt x="536012" y="427770"/>
                  </a:moveTo>
                  <a:cubicBezTo>
                    <a:pt x="559713" y="423119"/>
                    <a:pt x="577832" y="405818"/>
                    <a:pt x="574596" y="378917"/>
                  </a:cubicBezTo>
                  <a:cubicBezTo>
                    <a:pt x="573703" y="371513"/>
                    <a:pt x="579991" y="364890"/>
                    <a:pt x="587581" y="365746"/>
                  </a:cubicBezTo>
                  <a:cubicBezTo>
                    <a:pt x="626351" y="370211"/>
                    <a:pt x="651131" y="326307"/>
                    <a:pt x="628174" y="295462"/>
                  </a:cubicBezTo>
                  <a:cubicBezTo>
                    <a:pt x="623746" y="289472"/>
                    <a:pt x="626127" y="280654"/>
                    <a:pt x="632936" y="277714"/>
                  </a:cubicBezTo>
                  <a:cubicBezTo>
                    <a:pt x="658275" y="266776"/>
                    <a:pt x="667279" y="235521"/>
                    <a:pt x="652396" y="212862"/>
                  </a:cubicBezTo>
                  <a:cubicBezTo>
                    <a:pt x="647782" y="205830"/>
                    <a:pt x="641196" y="200212"/>
                    <a:pt x="633457" y="196715"/>
                  </a:cubicBezTo>
                  <a:cubicBezTo>
                    <a:pt x="625718" y="193515"/>
                    <a:pt x="623709" y="184734"/>
                    <a:pt x="628174" y="178744"/>
                  </a:cubicBezTo>
                  <a:cubicBezTo>
                    <a:pt x="651019" y="147936"/>
                    <a:pt x="626127" y="103809"/>
                    <a:pt x="587730" y="108423"/>
                  </a:cubicBezTo>
                  <a:cubicBezTo>
                    <a:pt x="580326" y="109316"/>
                    <a:pt x="573702" y="103028"/>
                    <a:pt x="574559" y="95437"/>
                  </a:cubicBezTo>
                  <a:cubicBezTo>
                    <a:pt x="579023" y="56668"/>
                    <a:pt x="535119" y="31887"/>
                    <a:pt x="504275" y="54844"/>
                  </a:cubicBezTo>
                  <a:cubicBezTo>
                    <a:pt x="498321" y="59309"/>
                    <a:pt x="489503" y="56928"/>
                    <a:pt x="486564" y="50119"/>
                  </a:cubicBezTo>
                  <a:cubicBezTo>
                    <a:pt x="475625" y="24781"/>
                    <a:pt x="444371" y="15777"/>
                    <a:pt x="421712" y="30660"/>
                  </a:cubicBezTo>
                  <a:cubicBezTo>
                    <a:pt x="414680" y="35273"/>
                    <a:pt x="409062" y="41859"/>
                    <a:pt x="405564" y="49598"/>
                  </a:cubicBezTo>
                  <a:cubicBezTo>
                    <a:pt x="402364" y="57337"/>
                    <a:pt x="393584" y="59346"/>
                    <a:pt x="387593" y="54882"/>
                  </a:cubicBezTo>
                  <a:cubicBezTo>
                    <a:pt x="356786" y="32037"/>
                    <a:pt x="312658" y="56891"/>
                    <a:pt x="317272" y="95326"/>
                  </a:cubicBezTo>
                  <a:cubicBezTo>
                    <a:pt x="318165" y="102730"/>
                    <a:pt x="311877" y="109353"/>
                    <a:pt x="304287" y="108497"/>
                  </a:cubicBezTo>
                  <a:cubicBezTo>
                    <a:pt x="265517" y="104032"/>
                    <a:pt x="240737" y="147936"/>
                    <a:pt x="263694" y="178781"/>
                  </a:cubicBezTo>
                  <a:cubicBezTo>
                    <a:pt x="268122" y="184771"/>
                    <a:pt x="265740" y="193552"/>
                    <a:pt x="258894" y="196492"/>
                  </a:cubicBezTo>
                  <a:cubicBezTo>
                    <a:pt x="233556" y="207430"/>
                    <a:pt x="224552" y="238685"/>
                    <a:pt x="239435" y="261344"/>
                  </a:cubicBezTo>
                  <a:cubicBezTo>
                    <a:pt x="244048" y="268376"/>
                    <a:pt x="250634" y="273994"/>
                    <a:pt x="258373" y="277491"/>
                  </a:cubicBezTo>
                  <a:cubicBezTo>
                    <a:pt x="266112" y="280691"/>
                    <a:pt x="268121" y="289472"/>
                    <a:pt x="263657" y="295462"/>
                  </a:cubicBezTo>
                  <a:cubicBezTo>
                    <a:pt x="240812" y="326270"/>
                    <a:pt x="265666" y="370397"/>
                    <a:pt x="304101" y="365783"/>
                  </a:cubicBezTo>
                  <a:cubicBezTo>
                    <a:pt x="311505" y="364890"/>
                    <a:pt x="318128" y="371178"/>
                    <a:pt x="317272" y="378769"/>
                  </a:cubicBezTo>
                  <a:cubicBezTo>
                    <a:pt x="315263" y="396293"/>
                    <a:pt x="323560" y="413223"/>
                    <a:pt x="339076" y="422189"/>
                  </a:cubicBezTo>
                  <a:cubicBezTo>
                    <a:pt x="354257" y="430970"/>
                    <a:pt x="373381" y="429891"/>
                    <a:pt x="387556" y="419362"/>
                  </a:cubicBezTo>
                  <a:cubicBezTo>
                    <a:pt x="393546" y="414934"/>
                    <a:pt x="402327" y="417315"/>
                    <a:pt x="405267" y="424124"/>
                  </a:cubicBezTo>
                  <a:cubicBezTo>
                    <a:pt x="416205" y="449463"/>
                    <a:pt x="447460" y="458467"/>
                    <a:pt x="470119" y="443584"/>
                  </a:cubicBezTo>
                  <a:cubicBezTo>
                    <a:pt x="477151" y="438970"/>
                    <a:pt x="482769" y="432384"/>
                    <a:pt x="486266" y="424645"/>
                  </a:cubicBezTo>
                  <a:cubicBezTo>
                    <a:pt x="489466" y="416906"/>
                    <a:pt x="498247" y="414897"/>
                    <a:pt x="504237" y="419362"/>
                  </a:cubicBezTo>
                  <a:cubicBezTo>
                    <a:pt x="513427" y="426134"/>
                    <a:pt x="524813" y="429147"/>
                    <a:pt x="536012" y="427771"/>
                  </a:cubicBezTo>
                  <a:close/>
                  <a:moveTo>
                    <a:pt x="550076" y="448755"/>
                  </a:moveTo>
                  <a:cubicBezTo>
                    <a:pt x="576567" y="440830"/>
                    <a:pt x="595878" y="417352"/>
                    <a:pt x="598148" y="389335"/>
                  </a:cubicBezTo>
                  <a:cubicBezTo>
                    <a:pt x="645326" y="385465"/>
                    <a:pt x="674125" y="335608"/>
                    <a:pt x="653847" y="292818"/>
                  </a:cubicBezTo>
                  <a:cubicBezTo>
                    <a:pt x="692841" y="265918"/>
                    <a:pt x="692841" y="208358"/>
                    <a:pt x="653847" y="181461"/>
                  </a:cubicBezTo>
                  <a:cubicBezTo>
                    <a:pt x="674162" y="138710"/>
                    <a:pt x="645290" y="88815"/>
                    <a:pt x="598148" y="84944"/>
                  </a:cubicBezTo>
                  <a:cubicBezTo>
                    <a:pt x="594279" y="37766"/>
                    <a:pt x="544421" y="8930"/>
                    <a:pt x="501631" y="29245"/>
                  </a:cubicBezTo>
                  <a:cubicBezTo>
                    <a:pt x="474731" y="-9748"/>
                    <a:pt x="417171" y="-9748"/>
                    <a:pt x="390275" y="29245"/>
                  </a:cubicBezTo>
                  <a:cubicBezTo>
                    <a:pt x="347523" y="8930"/>
                    <a:pt x="297629" y="37803"/>
                    <a:pt x="293758" y="84944"/>
                  </a:cubicBezTo>
                  <a:cubicBezTo>
                    <a:pt x="246617" y="88814"/>
                    <a:pt x="217781" y="138671"/>
                    <a:pt x="238058" y="181461"/>
                  </a:cubicBezTo>
                  <a:cubicBezTo>
                    <a:pt x="199065" y="208362"/>
                    <a:pt x="199065" y="265921"/>
                    <a:pt x="238058" y="292818"/>
                  </a:cubicBezTo>
                  <a:cubicBezTo>
                    <a:pt x="217743" y="335569"/>
                    <a:pt x="246616" y="385464"/>
                    <a:pt x="293758" y="389335"/>
                  </a:cubicBezTo>
                  <a:cubicBezTo>
                    <a:pt x="296027" y="417055"/>
                    <a:pt x="315077" y="440755"/>
                    <a:pt x="341867" y="448755"/>
                  </a:cubicBezTo>
                  <a:lnTo>
                    <a:pt x="341867" y="549472"/>
                  </a:lnTo>
                  <a:cubicBezTo>
                    <a:pt x="341867" y="568112"/>
                    <a:pt x="363893" y="578344"/>
                    <a:pt x="378106" y="566104"/>
                  </a:cubicBezTo>
                  <a:lnTo>
                    <a:pt x="445972" y="507763"/>
                  </a:lnTo>
                  <a:lnTo>
                    <a:pt x="513838" y="566104"/>
                  </a:lnTo>
                  <a:cubicBezTo>
                    <a:pt x="528051" y="578345"/>
                    <a:pt x="550077" y="568113"/>
                    <a:pt x="550077" y="549472"/>
                  </a:cubicBezTo>
                  <a:close/>
                  <a:moveTo>
                    <a:pt x="526561" y="546091"/>
                  </a:moveTo>
                  <a:lnTo>
                    <a:pt x="526561" y="451436"/>
                  </a:lnTo>
                  <a:cubicBezTo>
                    <a:pt x="517929" y="450878"/>
                    <a:pt x="509483" y="448720"/>
                    <a:pt x="501669" y="444999"/>
                  </a:cubicBezTo>
                  <a:cubicBezTo>
                    <a:pt x="474769" y="483993"/>
                    <a:pt x="417209" y="483993"/>
                    <a:pt x="390313" y="444999"/>
                  </a:cubicBezTo>
                  <a:cubicBezTo>
                    <a:pt x="382499" y="448720"/>
                    <a:pt x="374053" y="450878"/>
                    <a:pt x="365421" y="451436"/>
                  </a:cubicBezTo>
                  <a:lnTo>
                    <a:pt x="365421" y="546091"/>
                  </a:lnTo>
                  <a:lnTo>
                    <a:pt x="431724" y="489089"/>
                  </a:lnTo>
                  <a:cubicBezTo>
                    <a:pt x="439983" y="481983"/>
                    <a:pt x="452001" y="481983"/>
                    <a:pt x="460261" y="489089"/>
                  </a:cubicBezTo>
                  <a:close/>
                  <a:moveTo>
                    <a:pt x="445971" y="78137"/>
                  </a:moveTo>
                  <a:cubicBezTo>
                    <a:pt x="533780" y="78137"/>
                    <a:pt x="604953" y="149314"/>
                    <a:pt x="604953" y="237119"/>
                  </a:cubicBezTo>
                  <a:cubicBezTo>
                    <a:pt x="604953" y="324923"/>
                    <a:pt x="533775" y="396100"/>
                    <a:pt x="445971" y="396100"/>
                  </a:cubicBezTo>
                  <a:cubicBezTo>
                    <a:pt x="358167" y="396100"/>
                    <a:pt x="286989" y="324923"/>
                    <a:pt x="286989" y="237119"/>
                  </a:cubicBezTo>
                  <a:cubicBezTo>
                    <a:pt x="286989" y="149314"/>
                    <a:pt x="358167" y="78137"/>
                    <a:pt x="445971" y="78137"/>
                  </a:cubicBezTo>
                  <a:close/>
                  <a:moveTo>
                    <a:pt x="541745" y="141314"/>
                  </a:moveTo>
                  <a:cubicBezTo>
                    <a:pt x="594653" y="194223"/>
                    <a:pt x="594653" y="279989"/>
                    <a:pt x="541745" y="332891"/>
                  </a:cubicBezTo>
                  <a:cubicBezTo>
                    <a:pt x="488836" y="385799"/>
                    <a:pt x="403070" y="385799"/>
                    <a:pt x="350169" y="332891"/>
                  </a:cubicBezTo>
                  <a:cubicBezTo>
                    <a:pt x="297260" y="279982"/>
                    <a:pt x="297260" y="194216"/>
                    <a:pt x="350169" y="141314"/>
                  </a:cubicBezTo>
                  <a:cubicBezTo>
                    <a:pt x="403077" y="88443"/>
                    <a:pt x="488843" y="88443"/>
                    <a:pt x="541745" y="141314"/>
                  </a:cubicBezTo>
                  <a:close/>
                  <a:moveTo>
                    <a:pt x="470903" y="157052"/>
                  </a:moveTo>
                  <a:lnTo>
                    <a:pt x="482214" y="192064"/>
                  </a:lnTo>
                  <a:cubicBezTo>
                    <a:pt x="482586" y="193255"/>
                    <a:pt x="483627" y="193962"/>
                    <a:pt x="484855" y="193962"/>
                  </a:cubicBezTo>
                  <a:lnTo>
                    <a:pt x="521653" y="193888"/>
                  </a:lnTo>
                  <a:cubicBezTo>
                    <a:pt x="547103" y="193850"/>
                    <a:pt x="557558" y="226481"/>
                    <a:pt x="537057" y="241290"/>
                  </a:cubicBezTo>
                  <a:lnTo>
                    <a:pt x="507254" y="262870"/>
                  </a:lnTo>
                  <a:cubicBezTo>
                    <a:pt x="506175" y="263651"/>
                    <a:pt x="505840" y="264693"/>
                    <a:pt x="506250" y="265958"/>
                  </a:cubicBezTo>
                  <a:lnTo>
                    <a:pt x="517672" y="300933"/>
                  </a:lnTo>
                  <a:cubicBezTo>
                    <a:pt x="525523" y="324968"/>
                    <a:pt x="497878" y="345209"/>
                    <a:pt x="477339" y="330214"/>
                  </a:cubicBezTo>
                  <a:lnTo>
                    <a:pt x="447611" y="308523"/>
                  </a:lnTo>
                  <a:cubicBezTo>
                    <a:pt x="446644" y="307816"/>
                    <a:pt x="445304" y="307816"/>
                    <a:pt x="444337" y="308523"/>
                  </a:cubicBezTo>
                  <a:lnTo>
                    <a:pt x="414608" y="330214"/>
                  </a:lnTo>
                  <a:cubicBezTo>
                    <a:pt x="394070" y="345209"/>
                    <a:pt x="366425" y="324968"/>
                    <a:pt x="374276" y="300933"/>
                  </a:cubicBezTo>
                  <a:lnTo>
                    <a:pt x="385698" y="265958"/>
                  </a:lnTo>
                  <a:cubicBezTo>
                    <a:pt x="386107" y="264693"/>
                    <a:pt x="385772" y="263651"/>
                    <a:pt x="384693" y="262870"/>
                  </a:cubicBezTo>
                  <a:lnTo>
                    <a:pt x="354891" y="241327"/>
                  </a:lnTo>
                  <a:cubicBezTo>
                    <a:pt x="334390" y="226481"/>
                    <a:pt x="344845" y="193850"/>
                    <a:pt x="370294" y="193925"/>
                  </a:cubicBezTo>
                  <a:lnTo>
                    <a:pt x="407092" y="193999"/>
                  </a:lnTo>
                  <a:cubicBezTo>
                    <a:pt x="408320" y="193999"/>
                    <a:pt x="409362" y="193292"/>
                    <a:pt x="409734" y="192102"/>
                  </a:cubicBezTo>
                  <a:lnTo>
                    <a:pt x="421045" y="157090"/>
                  </a:lnTo>
                  <a:cubicBezTo>
                    <a:pt x="428821" y="132905"/>
                    <a:pt x="463089" y="132905"/>
                    <a:pt x="470903" y="157052"/>
                  </a:cubicBezTo>
                  <a:close/>
                  <a:moveTo>
                    <a:pt x="459890" y="199245"/>
                  </a:moveTo>
                  <a:cubicBezTo>
                    <a:pt x="463425" y="210221"/>
                    <a:pt x="473284" y="217440"/>
                    <a:pt x="484856" y="217402"/>
                  </a:cubicBezTo>
                  <a:lnTo>
                    <a:pt x="521654" y="217328"/>
                  </a:lnTo>
                  <a:cubicBezTo>
                    <a:pt x="524295" y="217328"/>
                    <a:pt x="525523" y="220676"/>
                    <a:pt x="523291" y="222313"/>
                  </a:cubicBezTo>
                  <a:lnTo>
                    <a:pt x="493488" y="243893"/>
                  </a:lnTo>
                  <a:cubicBezTo>
                    <a:pt x="484186" y="250628"/>
                    <a:pt x="480391" y="262348"/>
                    <a:pt x="483926" y="273249"/>
                  </a:cubicBezTo>
                  <a:lnTo>
                    <a:pt x="495348" y="308224"/>
                  </a:lnTo>
                  <a:cubicBezTo>
                    <a:pt x="496204" y="310829"/>
                    <a:pt x="493265" y="312912"/>
                    <a:pt x="491107" y="311312"/>
                  </a:cubicBezTo>
                  <a:lnTo>
                    <a:pt x="461378" y="289621"/>
                  </a:lnTo>
                  <a:cubicBezTo>
                    <a:pt x="452002" y="282775"/>
                    <a:pt x="439910" y="282775"/>
                    <a:pt x="430534" y="289621"/>
                  </a:cubicBezTo>
                  <a:lnTo>
                    <a:pt x="400805" y="311312"/>
                  </a:lnTo>
                  <a:cubicBezTo>
                    <a:pt x="398647" y="312875"/>
                    <a:pt x="395708" y="310829"/>
                    <a:pt x="396563" y="308224"/>
                  </a:cubicBezTo>
                  <a:lnTo>
                    <a:pt x="407986" y="273249"/>
                  </a:lnTo>
                  <a:cubicBezTo>
                    <a:pt x="411558" y="262348"/>
                    <a:pt x="407725" y="250627"/>
                    <a:pt x="398424" y="243893"/>
                  </a:cubicBezTo>
                  <a:lnTo>
                    <a:pt x="368584" y="222313"/>
                  </a:lnTo>
                  <a:cubicBezTo>
                    <a:pt x="366351" y="220676"/>
                    <a:pt x="367579" y="217328"/>
                    <a:pt x="370221" y="217328"/>
                  </a:cubicBezTo>
                  <a:lnTo>
                    <a:pt x="407019" y="217402"/>
                  </a:lnTo>
                  <a:cubicBezTo>
                    <a:pt x="418590" y="217439"/>
                    <a:pt x="428450" y="210221"/>
                    <a:pt x="431985" y="199245"/>
                  </a:cubicBezTo>
                  <a:lnTo>
                    <a:pt x="443296" y="164233"/>
                  </a:lnTo>
                  <a:cubicBezTo>
                    <a:pt x="444114" y="161703"/>
                    <a:pt x="447723" y="161703"/>
                    <a:pt x="448505" y="16423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/>
            </a:p>
          </p:txBody>
        </p:sp>
      </p:grpSp>
      <p:grpSp>
        <p:nvGrpSpPr>
          <p:cNvPr id="52" name="Agrupar 51">
            <a:extLst>
              <a:ext uri="{FF2B5EF4-FFF2-40B4-BE49-F238E27FC236}">
                <a16:creationId xmlns:a16="http://schemas.microsoft.com/office/drawing/2014/main" id="{F2C32E44-F136-BE7F-3646-59054B44A7B7}"/>
              </a:ext>
            </a:extLst>
          </p:cNvPr>
          <p:cNvGrpSpPr/>
          <p:nvPr/>
        </p:nvGrpSpPr>
        <p:grpSpPr>
          <a:xfrm>
            <a:off x="5608843" y="1897764"/>
            <a:ext cx="1188000" cy="1188000"/>
            <a:chOff x="5185801" y="5244788"/>
            <a:chExt cx="792000" cy="792000"/>
          </a:xfrm>
        </p:grpSpPr>
        <p:sp>
          <p:nvSpPr>
            <p:cNvPr id="49" name="Retângulo: Cantos Arredondados 48">
              <a:extLst>
                <a:ext uri="{FF2B5EF4-FFF2-40B4-BE49-F238E27FC236}">
                  <a16:creationId xmlns:a16="http://schemas.microsoft.com/office/drawing/2014/main" id="{664473C8-3F41-9B74-4362-CA09B46713BF}"/>
                </a:ext>
              </a:extLst>
            </p:cNvPr>
            <p:cNvSpPr/>
            <p:nvPr/>
          </p:nvSpPr>
          <p:spPr>
            <a:xfrm>
              <a:off x="5185801" y="5244788"/>
              <a:ext cx="792000" cy="792000"/>
            </a:xfrm>
            <a:prstGeom prst="roundRect">
              <a:avLst>
                <a:gd name="adj" fmla="val 5834"/>
              </a:avLst>
            </a:prstGeom>
            <a:solidFill>
              <a:srgbClr val="F3F4EE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rgbClr val="0A4D8A"/>
                </a:solidFill>
              </a:endParaRPr>
            </a:p>
          </p:txBody>
        </p:sp>
        <p:sp>
          <p:nvSpPr>
            <p:cNvPr id="43" name="Forma Livre: Forma 42">
              <a:extLst>
                <a:ext uri="{FF2B5EF4-FFF2-40B4-BE49-F238E27FC236}">
                  <a16:creationId xmlns:a16="http://schemas.microsoft.com/office/drawing/2014/main" id="{57D33543-D047-C6EC-F086-49822B373026}"/>
                </a:ext>
              </a:extLst>
            </p:cNvPr>
            <p:cNvSpPr/>
            <p:nvPr/>
          </p:nvSpPr>
          <p:spPr>
            <a:xfrm>
              <a:off x="5293028" y="5363837"/>
              <a:ext cx="581519" cy="553902"/>
            </a:xfrm>
            <a:custGeom>
              <a:avLst/>
              <a:gdLst>
                <a:gd name="csX0" fmla="*/ 202734 w 1182196"/>
                <a:gd name="csY0" fmla="*/ 370278 h 1032734"/>
                <a:gd name="csX1" fmla="*/ 202736 w 1182196"/>
                <a:gd name="csY1" fmla="*/ 371265 h 1032734"/>
                <a:gd name="csX2" fmla="*/ 374961 w 1182196"/>
                <a:gd name="csY2" fmla="*/ 668974 h 1032734"/>
                <a:gd name="csX3" fmla="*/ 636203 w 1182196"/>
                <a:gd name="csY3" fmla="*/ 703345 h 1032734"/>
                <a:gd name="csX4" fmla="*/ 748370 w 1182196"/>
                <a:gd name="csY4" fmla="*/ 650247 h 1032734"/>
                <a:gd name="csX5" fmla="*/ 749809 w 1182196"/>
                <a:gd name="csY5" fmla="*/ 649199 h 1032734"/>
                <a:gd name="csX6" fmla="*/ 821237 w 1182196"/>
                <a:gd name="csY6" fmla="*/ 579134 h 1032734"/>
                <a:gd name="csX7" fmla="*/ 822636 w 1182196"/>
                <a:gd name="csY7" fmla="*/ 577288 h 1032734"/>
                <a:gd name="csX8" fmla="*/ 845259 w 1182196"/>
                <a:gd name="csY8" fmla="*/ 542987 h 1032734"/>
                <a:gd name="csX9" fmla="*/ 719270 w 1182196"/>
                <a:gd name="csY9" fmla="*/ 72638 h 1032734"/>
                <a:gd name="csX10" fmla="*/ 248921 w 1182196"/>
                <a:gd name="csY10" fmla="*/ 198681 h 1032734"/>
                <a:gd name="csX11" fmla="*/ 202734 w 1182196"/>
                <a:gd name="csY11" fmla="*/ 370278 h 1032734"/>
                <a:gd name="csX12" fmla="*/ 202734 w 1182196"/>
                <a:gd name="csY12" fmla="*/ 370278 h 1032734"/>
                <a:gd name="csX13" fmla="*/ 457390 w 1182196"/>
                <a:gd name="csY13" fmla="*/ 871708 h 1032734"/>
                <a:gd name="csX14" fmla="*/ 470633 w 1182196"/>
                <a:gd name="csY14" fmla="*/ 884950 h 1032734"/>
                <a:gd name="csX15" fmla="*/ 457390 w 1182196"/>
                <a:gd name="csY15" fmla="*/ 898193 h 1032734"/>
                <a:gd name="csX16" fmla="*/ 85395 w 1182196"/>
                <a:gd name="csY16" fmla="*/ 898193 h 1032734"/>
                <a:gd name="csX17" fmla="*/ 72153 w 1182196"/>
                <a:gd name="csY17" fmla="*/ 884950 h 1032734"/>
                <a:gd name="csX18" fmla="*/ 85395 w 1182196"/>
                <a:gd name="csY18" fmla="*/ 871708 h 1032734"/>
                <a:gd name="csX19" fmla="*/ 457390 w 1182196"/>
                <a:gd name="csY19" fmla="*/ 871708 h 1032734"/>
                <a:gd name="csX20" fmla="*/ 457390 w 1182196"/>
                <a:gd name="csY20" fmla="*/ 871708 h 1032734"/>
                <a:gd name="csX21" fmla="*/ 457390 w 1182196"/>
                <a:gd name="csY21" fmla="*/ 796466 h 1032734"/>
                <a:gd name="csX22" fmla="*/ 470633 w 1182196"/>
                <a:gd name="csY22" fmla="*/ 809709 h 1032734"/>
                <a:gd name="csX23" fmla="*/ 457390 w 1182196"/>
                <a:gd name="csY23" fmla="*/ 822951 h 1032734"/>
                <a:gd name="csX24" fmla="*/ 85395 w 1182196"/>
                <a:gd name="csY24" fmla="*/ 822951 h 1032734"/>
                <a:gd name="csX25" fmla="*/ 72153 w 1182196"/>
                <a:gd name="csY25" fmla="*/ 809709 h 1032734"/>
                <a:gd name="csX26" fmla="*/ 85395 w 1182196"/>
                <a:gd name="csY26" fmla="*/ 796466 h 1032734"/>
                <a:gd name="csX27" fmla="*/ 457390 w 1182196"/>
                <a:gd name="csY27" fmla="*/ 796466 h 1032734"/>
                <a:gd name="csX28" fmla="*/ 457390 w 1182196"/>
                <a:gd name="csY28" fmla="*/ 796466 h 1032734"/>
                <a:gd name="csX29" fmla="*/ 393585 w 1182196"/>
                <a:gd name="csY29" fmla="*/ 721224 h 1032734"/>
                <a:gd name="csX30" fmla="*/ 406828 w 1182196"/>
                <a:gd name="csY30" fmla="*/ 734467 h 1032734"/>
                <a:gd name="csX31" fmla="*/ 393585 w 1182196"/>
                <a:gd name="csY31" fmla="*/ 747709 h 1032734"/>
                <a:gd name="csX32" fmla="*/ 85395 w 1182196"/>
                <a:gd name="csY32" fmla="*/ 747709 h 1032734"/>
                <a:gd name="csX33" fmla="*/ 72153 w 1182196"/>
                <a:gd name="csY33" fmla="*/ 734467 h 1032734"/>
                <a:gd name="csX34" fmla="*/ 85395 w 1182196"/>
                <a:gd name="csY34" fmla="*/ 721224 h 1032734"/>
                <a:gd name="csX35" fmla="*/ 393585 w 1182196"/>
                <a:gd name="csY35" fmla="*/ 721224 h 1032734"/>
                <a:gd name="csX36" fmla="*/ 393585 w 1182196"/>
                <a:gd name="csY36" fmla="*/ 721224 h 1032734"/>
                <a:gd name="csX37" fmla="*/ 147996 w 1182196"/>
                <a:gd name="csY37" fmla="*/ 625818 h 1032734"/>
                <a:gd name="csX38" fmla="*/ 161239 w 1182196"/>
                <a:gd name="csY38" fmla="*/ 639060 h 1032734"/>
                <a:gd name="csX39" fmla="*/ 147996 w 1182196"/>
                <a:gd name="csY39" fmla="*/ 652303 h 1032734"/>
                <a:gd name="csX40" fmla="*/ 85395 w 1182196"/>
                <a:gd name="csY40" fmla="*/ 652303 h 1032734"/>
                <a:gd name="csX41" fmla="*/ 72153 w 1182196"/>
                <a:gd name="csY41" fmla="*/ 639060 h 1032734"/>
                <a:gd name="csX42" fmla="*/ 85395 w 1182196"/>
                <a:gd name="csY42" fmla="*/ 625818 h 1032734"/>
                <a:gd name="csX43" fmla="*/ 147996 w 1182196"/>
                <a:gd name="csY43" fmla="*/ 625818 h 1032734"/>
                <a:gd name="csX44" fmla="*/ 147996 w 1182196"/>
                <a:gd name="csY44" fmla="*/ 625818 h 1032734"/>
                <a:gd name="csX45" fmla="*/ 147996 w 1182196"/>
                <a:gd name="csY45" fmla="*/ 529915 h 1032734"/>
                <a:gd name="csX46" fmla="*/ 161239 w 1182196"/>
                <a:gd name="csY46" fmla="*/ 543158 h 1032734"/>
                <a:gd name="csX47" fmla="*/ 147996 w 1182196"/>
                <a:gd name="csY47" fmla="*/ 556401 h 1032734"/>
                <a:gd name="csX48" fmla="*/ 85395 w 1182196"/>
                <a:gd name="csY48" fmla="*/ 556401 h 1032734"/>
                <a:gd name="csX49" fmla="*/ 72153 w 1182196"/>
                <a:gd name="csY49" fmla="*/ 543158 h 1032734"/>
                <a:gd name="csX50" fmla="*/ 85395 w 1182196"/>
                <a:gd name="csY50" fmla="*/ 529915 h 1032734"/>
                <a:gd name="csX51" fmla="*/ 147996 w 1182196"/>
                <a:gd name="csY51" fmla="*/ 529915 h 1032734"/>
                <a:gd name="csX52" fmla="*/ 147996 w 1182196"/>
                <a:gd name="csY52" fmla="*/ 529915 h 1032734"/>
                <a:gd name="csX53" fmla="*/ 147996 w 1182196"/>
                <a:gd name="csY53" fmla="*/ 443738 h 1032734"/>
                <a:gd name="csX54" fmla="*/ 161239 w 1182196"/>
                <a:gd name="csY54" fmla="*/ 456980 h 1032734"/>
                <a:gd name="csX55" fmla="*/ 147996 w 1182196"/>
                <a:gd name="csY55" fmla="*/ 470223 h 1032734"/>
                <a:gd name="csX56" fmla="*/ 85395 w 1182196"/>
                <a:gd name="csY56" fmla="*/ 470223 h 1032734"/>
                <a:gd name="csX57" fmla="*/ 72153 w 1182196"/>
                <a:gd name="csY57" fmla="*/ 456980 h 1032734"/>
                <a:gd name="csX58" fmla="*/ 85395 w 1182196"/>
                <a:gd name="csY58" fmla="*/ 443738 h 1032734"/>
                <a:gd name="csX59" fmla="*/ 147996 w 1182196"/>
                <a:gd name="csY59" fmla="*/ 443738 h 1032734"/>
                <a:gd name="csX60" fmla="*/ 147996 w 1182196"/>
                <a:gd name="csY60" fmla="*/ 443738 h 1032734"/>
                <a:gd name="csX61" fmla="*/ 993227 w 1182196"/>
                <a:gd name="csY61" fmla="*/ 642171 h 1032734"/>
                <a:gd name="csX62" fmla="*/ 1022230 w 1182196"/>
                <a:gd name="csY62" fmla="*/ 671175 h 1032734"/>
                <a:gd name="csX63" fmla="*/ 1028866 w 1182196"/>
                <a:gd name="csY63" fmla="*/ 709477 h 1032734"/>
                <a:gd name="csX64" fmla="*/ 1159117 w 1182196"/>
                <a:gd name="csY64" fmla="*/ 839728 h 1032734"/>
                <a:gd name="csX65" fmla="*/ 1159117 w 1182196"/>
                <a:gd name="csY65" fmla="*/ 951546 h 1032734"/>
                <a:gd name="csX66" fmla="*/ 1122914 w 1182196"/>
                <a:gd name="csY66" fmla="*/ 987749 h 1032734"/>
                <a:gd name="csX67" fmla="*/ 1067007 w 1182196"/>
                <a:gd name="csY67" fmla="*/ 1010778 h 1032734"/>
                <a:gd name="csX68" fmla="*/ 1067007 w 1182196"/>
                <a:gd name="csY68" fmla="*/ 1010829 h 1032734"/>
                <a:gd name="csX69" fmla="*/ 1011097 w 1182196"/>
                <a:gd name="csY69" fmla="*/ 987749 h 1032734"/>
                <a:gd name="csX70" fmla="*/ 880846 w 1182196"/>
                <a:gd name="csY70" fmla="*/ 857497 h 1032734"/>
                <a:gd name="csX71" fmla="*/ 842543 w 1182196"/>
                <a:gd name="csY71" fmla="*/ 850862 h 1032734"/>
                <a:gd name="csX72" fmla="*/ 813540 w 1182196"/>
                <a:gd name="csY72" fmla="*/ 821858 h 1032734"/>
                <a:gd name="csX73" fmla="*/ 813540 w 1182196"/>
                <a:gd name="csY73" fmla="*/ 774132 h 1032734"/>
                <a:gd name="csX74" fmla="*/ 832691 w 1182196"/>
                <a:gd name="csY74" fmla="*/ 754983 h 1032734"/>
                <a:gd name="csX75" fmla="*/ 755321 w 1182196"/>
                <a:gd name="csY75" fmla="*/ 677613 h 1032734"/>
                <a:gd name="csX76" fmla="*/ 560333 w 1182196"/>
                <a:gd name="csY76" fmla="*/ 741365 h 1032734"/>
                <a:gd name="csX77" fmla="*/ 560333 w 1182196"/>
                <a:gd name="csY77" fmla="*/ 1019492 h 1032734"/>
                <a:gd name="csX78" fmla="*/ 547090 w 1182196"/>
                <a:gd name="csY78" fmla="*/ 1032735 h 1032734"/>
                <a:gd name="csX79" fmla="*/ 13243 w 1182196"/>
                <a:gd name="csY79" fmla="*/ 1032735 h 1032734"/>
                <a:gd name="csX80" fmla="*/ 0 w 1182196"/>
                <a:gd name="csY80" fmla="*/ 1019492 h 1032734"/>
                <a:gd name="csX81" fmla="*/ 0 w 1182196"/>
                <a:gd name="csY81" fmla="*/ 370805 h 1032734"/>
                <a:gd name="csX82" fmla="*/ 13243 w 1182196"/>
                <a:gd name="csY82" fmla="*/ 357563 h 1032734"/>
                <a:gd name="csX83" fmla="*/ 176516 w 1182196"/>
                <a:gd name="csY83" fmla="*/ 357563 h 1032734"/>
                <a:gd name="csX84" fmla="*/ 451168 w 1182196"/>
                <a:gd name="csY84" fmla="*/ 12708 h 1032734"/>
                <a:gd name="csX85" fmla="*/ 732404 w 1182196"/>
                <a:gd name="csY85" fmla="*/ 49772 h 1032734"/>
                <a:gd name="csX86" fmla="*/ 849788 w 1182196"/>
                <a:gd name="csY86" fmla="*/ 584761 h 1032734"/>
                <a:gd name="csX87" fmla="*/ 926347 w 1182196"/>
                <a:gd name="csY87" fmla="*/ 661320 h 1032734"/>
                <a:gd name="csX88" fmla="*/ 945496 w 1182196"/>
                <a:gd name="csY88" fmla="*/ 642171 h 1032734"/>
                <a:gd name="csX89" fmla="*/ 993227 w 1182196"/>
                <a:gd name="csY89" fmla="*/ 642171 h 1032734"/>
                <a:gd name="csX90" fmla="*/ 993227 w 1182196"/>
                <a:gd name="csY90" fmla="*/ 642171 h 1032734"/>
                <a:gd name="csX91" fmla="*/ 1011535 w 1182196"/>
                <a:gd name="csY91" fmla="*/ 729596 h 1032734"/>
                <a:gd name="csX92" fmla="*/ 900965 w 1182196"/>
                <a:gd name="csY92" fmla="*/ 840166 h 1032734"/>
                <a:gd name="csX93" fmla="*/ 1029822 w 1182196"/>
                <a:gd name="csY93" fmla="*/ 969024 h 1032734"/>
                <a:gd name="csX94" fmla="*/ 1067004 w 1182196"/>
                <a:gd name="csY94" fmla="*/ 984344 h 1032734"/>
                <a:gd name="csX95" fmla="*/ 1067004 w 1182196"/>
                <a:gd name="csY95" fmla="*/ 984397 h 1032734"/>
                <a:gd name="csX96" fmla="*/ 1104187 w 1182196"/>
                <a:gd name="csY96" fmla="*/ 969024 h 1032734"/>
                <a:gd name="csX97" fmla="*/ 1140390 w 1182196"/>
                <a:gd name="csY97" fmla="*/ 932821 h 1032734"/>
                <a:gd name="csX98" fmla="*/ 1140390 w 1182196"/>
                <a:gd name="csY98" fmla="*/ 858453 h 1032734"/>
                <a:gd name="csX99" fmla="*/ 1011535 w 1182196"/>
                <a:gd name="csY99" fmla="*/ 729596 h 1032734"/>
                <a:gd name="csX100" fmla="*/ 1011535 w 1182196"/>
                <a:gd name="csY100" fmla="*/ 729596 h 1032734"/>
                <a:gd name="csX101" fmla="*/ 851413 w 1182196"/>
                <a:gd name="csY101" fmla="*/ 736258 h 1032734"/>
                <a:gd name="csX102" fmla="*/ 776921 w 1182196"/>
                <a:gd name="csY102" fmla="*/ 661765 h 1032734"/>
                <a:gd name="csX103" fmla="*/ 833603 w 1182196"/>
                <a:gd name="csY103" fmla="*/ 606026 h 1032734"/>
                <a:gd name="csX104" fmla="*/ 907622 w 1182196"/>
                <a:gd name="csY104" fmla="*/ 680045 h 1032734"/>
                <a:gd name="csX105" fmla="*/ 851413 w 1182196"/>
                <a:gd name="csY105" fmla="*/ 736258 h 1032734"/>
                <a:gd name="csX106" fmla="*/ 851413 w 1182196"/>
                <a:gd name="csY106" fmla="*/ 736258 h 1032734"/>
                <a:gd name="csX107" fmla="*/ 1003505 w 1182196"/>
                <a:gd name="csY107" fmla="*/ 689900 h 1032734"/>
                <a:gd name="csX108" fmla="*/ 1003505 w 1182196"/>
                <a:gd name="csY108" fmla="*/ 700174 h 1032734"/>
                <a:gd name="csX109" fmla="*/ 871542 w 1182196"/>
                <a:gd name="csY109" fmla="*/ 832137 h 1032734"/>
                <a:gd name="csX110" fmla="*/ 861266 w 1182196"/>
                <a:gd name="csY110" fmla="*/ 832137 h 1032734"/>
                <a:gd name="csX111" fmla="*/ 832262 w 1182196"/>
                <a:gd name="csY111" fmla="*/ 803133 h 1032734"/>
                <a:gd name="csX112" fmla="*/ 832262 w 1182196"/>
                <a:gd name="csY112" fmla="*/ 792857 h 1032734"/>
                <a:gd name="csX113" fmla="*/ 964223 w 1182196"/>
                <a:gd name="csY113" fmla="*/ 660896 h 1032734"/>
                <a:gd name="csX114" fmla="*/ 974499 w 1182196"/>
                <a:gd name="csY114" fmla="*/ 660896 h 1032734"/>
                <a:gd name="csX115" fmla="*/ 1003505 w 1182196"/>
                <a:gd name="csY115" fmla="*/ 689900 h 1032734"/>
                <a:gd name="csX116" fmla="*/ 1003505 w 1182196"/>
                <a:gd name="csY116" fmla="*/ 689900 h 1032734"/>
                <a:gd name="csX117" fmla="*/ 533845 w 1182196"/>
                <a:gd name="csY117" fmla="*/ 556401 h 1032734"/>
                <a:gd name="csX118" fmla="*/ 533845 w 1182196"/>
                <a:gd name="csY118" fmla="*/ 625522 h 1032734"/>
                <a:gd name="csX119" fmla="*/ 372147 w 1182196"/>
                <a:gd name="csY119" fmla="*/ 556401 h 1032734"/>
                <a:gd name="csX120" fmla="*/ 533845 w 1182196"/>
                <a:gd name="csY120" fmla="*/ 556401 h 1032734"/>
                <a:gd name="csX121" fmla="*/ 533845 w 1182196"/>
                <a:gd name="csY121" fmla="*/ 556401 h 1032734"/>
                <a:gd name="csX122" fmla="*/ 332043 w 1182196"/>
                <a:gd name="csY122" fmla="*/ 552408 h 1032734"/>
                <a:gd name="csX123" fmla="*/ 330758 w 1182196"/>
                <a:gd name="csY123" fmla="*/ 550880 h 1032734"/>
                <a:gd name="csX124" fmla="*/ 280829 w 1182196"/>
                <a:gd name="csY124" fmla="*/ 461986 h 1032734"/>
                <a:gd name="csX125" fmla="*/ 275240 w 1182196"/>
                <a:gd name="csY125" fmla="*/ 443634 h 1032734"/>
                <a:gd name="csX126" fmla="*/ 474256 w 1182196"/>
                <a:gd name="csY126" fmla="*/ 98960 h 1032734"/>
                <a:gd name="csX127" fmla="*/ 818933 w 1182196"/>
                <a:gd name="csY127" fmla="*/ 297974 h 1032734"/>
                <a:gd name="csX128" fmla="*/ 619919 w 1182196"/>
                <a:gd name="csY128" fmla="*/ 642650 h 1032734"/>
                <a:gd name="csX129" fmla="*/ 332043 w 1182196"/>
                <a:gd name="csY129" fmla="*/ 552408 h 1032734"/>
                <a:gd name="csX130" fmla="*/ 332043 w 1182196"/>
                <a:gd name="csY130" fmla="*/ 552408 h 1032734"/>
                <a:gd name="csX131" fmla="*/ 347725 w 1182196"/>
                <a:gd name="csY131" fmla="*/ 529915 h 1032734"/>
                <a:gd name="csX132" fmla="*/ 312249 w 1182196"/>
                <a:gd name="csY132" fmla="*/ 470223 h 1032734"/>
                <a:gd name="csX133" fmla="*/ 533845 w 1182196"/>
                <a:gd name="csY133" fmla="*/ 470223 h 1032734"/>
                <a:gd name="csX134" fmla="*/ 533845 w 1182196"/>
                <a:gd name="csY134" fmla="*/ 529915 h 1032734"/>
                <a:gd name="csX135" fmla="*/ 347725 w 1182196"/>
                <a:gd name="csY135" fmla="*/ 529915 h 1032734"/>
                <a:gd name="csX136" fmla="*/ 347725 w 1182196"/>
                <a:gd name="csY136" fmla="*/ 529915 h 1032734"/>
                <a:gd name="csX137" fmla="*/ 302758 w 1182196"/>
                <a:gd name="csY137" fmla="*/ 443738 h 1032734"/>
                <a:gd name="csX138" fmla="*/ 292400 w 1182196"/>
                <a:gd name="csY138" fmla="*/ 384045 h 1032734"/>
                <a:gd name="csX139" fmla="*/ 533845 w 1182196"/>
                <a:gd name="csY139" fmla="*/ 384045 h 1032734"/>
                <a:gd name="csX140" fmla="*/ 533845 w 1182196"/>
                <a:gd name="csY140" fmla="*/ 443738 h 1032734"/>
                <a:gd name="csX141" fmla="*/ 302758 w 1182196"/>
                <a:gd name="csY141" fmla="*/ 443738 h 1032734"/>
                <a:gd name="csX142" fmla="*/ 302758 w 1182196"/>
                <a:gd name="csY142" fmla="*/ 443738 h 1032734"/>
                <a:gd name="csX143" fmla="*/ 292376 w 1182196"/>
                <a:gd name="csY143" fmla="*/ 357563 h 1032734"/>
                <a:gd name="csX144" fmla="*/ 481085 w 1182196"/>
                <a:gd name="csY144" fmla="*/ 124513 h 1032734"/>
                <a:gd name="csX145" fmla="*/ 793380 w 1182196"/>
                <a:gd name="csY145" fmla="*/ 304802 h 1032734"/>
                <a:gd name="csX146" fmla="*/ 560330 w 1182196"/>
                <a:gd name="csY146" fmla="*/ 625498 h 1032734"/>
                <a:gd name="csX147" fmla="*/ 560330 w 1182196"/>
                <a:gd name="csY147" fmla="*/ 370805 h 1032734"/>
                <a:gd name="csX148" fmla="*/ 547088 w 1182196"/>
                <a:gd name="csY148" fmla="*/ 357563 h 1032734"/>
                <a:gd name="csX149" fmla="*/ 292376 w 1182196"/>
                <a:gd name="csY149" fmla="*/ 357563 h 1032734"/>
                <a:gd name="csX150" fmla="*/ 292376 w 1182196"/>
                <a:gd name="csY150" fmla="*/ 357563 h 1032734"/>
                <a:gd name="csX151" fmla="*/ 176528 w 1182196"/>
                <a:gd name="csY151" fmla="*/ 384048 h 1032734"/>
                <a:gd name="csX152" fmla="*/ 533845 w 1182196"/>
                <a:gd name="csY152" fmla="*/ 741377 h 1032734"/>
                <a:gd name="csX153" fmla="*/ 533845 w 1182196"/>
                <a:gd name="csY153" fmla="*/ 1006250 h 1032734"/>
                <a:gd name="csX154" fmla="*/ 26485 w 1182196"/>
                <a:gd name="csY154" fmla="*/ 1006250 h 1032734"/>
                <a:gd name="csX155" fmla="*/ 26485 w 1182196"/>
                <a:gd name="csY155" fmla="*/ 384048 h 1032734"/>
                <a:gd name="csX156" fmla="*/ 176528 w 1182196"/>
                <a:gd name="csY156" fmla="*/ 384048 h 103273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</a:cxnLst>
              <a:rect l="l" t="t" r="r" b="b"/>
              <a:pathLst>
                <a:path w="1182196" h="1032734">
                  <a:moveTo>
                    <a:pt x="202734" y="370278"/>
                  </a:moveTo>
                  <a:lnTo>
                    <a:pt x="202736" y="371265"/>
                  </a:lnTo>
                  <a:cubicBezTo>
                    <a:pt x="202991" y="494452"/>
                    <a:pt x="268913" y="607748"/>
                    <a:pt x="374961" y="668974"/>
                  </a:cubicBezTo>
                  <a:cubicBezTo>
                    <a:pt x="453208" y="714150"/>
                    <a:pt x="548337" y="727415"/>
                    <a:pt x="636203" y="703345"/>
                  </a:cubicBezTo>
                  <a:cubicBezTo>
                    <a:pt x="677734" y="692216"/>
                    <a:pt x="715446" y="673961"/>
                    <a:pt x="748370" y="650247"/>
                  </a:cubicBezTo>
                  <a:cubicBezTo>
                    <a:pt x="748832" y="649861"/>
                    <a:pt x="749311" y="649512"/>
                    <a:pt x="749809" y="649199"/>
                  </a:cubicBezTo>
                  <a:cubicBezTo>
                    <a:pt x="777140" y="629297"/>
                    <a:pt x="801137" y="605619"/>
                    <a:pt x="821237" y="579134"/>
                  </a:cubicBezTo>
                  <a:cubicBezTo>
                    <a:pt x="821642" y="578487"/>
                    <a:pt x="822109" y="577870"/>
                    <a:pt x="822636" y="577288"/>
                  </a:cubicBezTo>
                  <a:cubicBezTo>
                    <a:pt x="830856" y="566306"/>
                    <a:pt x="838409" y="554850"/>
                    <a:pt x="845259" y="542987"/>
                  </a:cubicBezTo>
                  <a:cubicBezTo>
                    <a:pt x="940302" y="378370"/>
                    <a:pt x="883891" y="167681"/>
                    <a:pt x="719270" y="72638"/>
                  </a:cubicBezTo>
                  <a:cubicBezTo>
                    <a:pt x="554634" y="-22414"/>
                    <a:pt x="343995" y="34009"/>
                    <a:pt x="248921" y="198681"/>
                  </a:cubicBezTo>
                  <a:cubicBezTo>
                    <a:pt x="219239" y="250084"/>
                    <a:pt x="202784" y="309129"/>
                    <a:pt x="202734" y="370278"/>
                  </a:cubicBezTo>
                  <a:lnTo>
                    <a:pt x="202734" y="370278"/>
                  </a:lnTo>
                  <a:close/>
                  <a:moveTo>
                    <a:pt x="457390" y="871708"/>
                  </a:moveTo>
                  <a:cubicBezTo>
                    <a:pt x="464702" y="871708"/>
                    <a:pt x="470633" y="877638"/>
                    <a:pt x="470633" y="884950"/>
                  </a:cubicBezTo>
                  <a:cubicBezTo>
                    <a:pt x="470633" y="892263"/>
                    <a:pt x="464702" y="898193"/>
                    <a:pt x="457390" y="898193"/>
                  </a:cubicBezTo>
                  <a:lnTo>
                    <a:pt x="85395" y="898193"/>
                  </a:lnTo>
                  <a:cubicBezTo>
                    <a:pt x="78083" y="898193"/>
                    <a:pt x="72153" y="892263"/>
                    <a:pt x="72153" y="884950"/>
                  </a:cubicBezTo>
                  <a:cubicBezTo>
                    <a:pt x="72153" y="877638"/>
                    <a:pt x="78083" y="871708"/>
                    <a:pt x="85395" y="871708"/>
                  </a:cubicBezTo>
                  <a:lnTo>
                    <a:pt x="457390" y="871708"/>
                  </a:lnTo>
                  <a:lnTo>
                    <a:pt x="457390" y="871708"/>
                  </a:lnTo>
                  <a:close/>
                  <a:moveTo>
                    <a:pt x="457390" y="796466"/>
                  </a:moveTo>
                  <a:cubicBezTo>
                    <a:pt x="464702" y="796466"/>
                    <a:pt x="470633" y="802396"/>
                    <a:pt x="470633" y="809709"/>
                  </a:cubicBezTo>
                  <a:cubicBezTo>
                    <a:pt x="470633" y="817021"/>
                    <a:pt x="464702" y="822951"/>
                    <a:pt x="457390" y="822951"/>
                  </a:cubicBezTo>
                  <a:lnTo>
                    <a:pt x="85395" y="822951"/>
                  </a:lnTo>
                  <a:cubicBezTo>
                    <a:pt x="78083" y="822951"/>
                    <a:pt x="72153" y="817021"/>
                    <a:pt x="72153" y="809709"/>
                  </a:cubicBezTo>
                  <a:cubicBezTo>
                    <a:pt x="72153" y="802396"/>
                    <a:pt x="78083" y="796466"/>
                    <a:pt x="85395" y="796466"/>
                  </a:cubicBezTo>
                  <a:lnTo>
                    <a:pt x="457390" y="796466"/>
                  </a:lnTo>
                  <a:lnTo>
                    <a:pt x="457390" y="796466"/>
                  </a:lnTo>
                  <a:close/>
                  <a:moveTo>
                    <a:pt x="393585" y="721224"/>
                  </a:moveTo>
                  <a:cubicBezTo>
                    <a:pt x="400897" y="721224"/>
                    <a:pt x="406828" y="727155"/>
                    <a:pt x="406828" y="734467"/>
                  </a:cubicBezTo>
                  <a:cubicBezTo>
                    <a:pt x="406828" y="741779"/>
                    <a:pt x="400897" y="747709"/>
                    <a:pt x="393585" y="747709"/>
                  </a:cubicBezTo>
                  <a:lnTo>
                    <a:pt x="85395" y="747709"/>
                  </a:lnTo>
                  <a:cubicBezTo>
                    <a:pt x="78083" y="747709"/>
                    <a:pt x="72153" y="741779"/>
                    <a:pt x="72153" y="734467"/>
                  </a:cubicBezTo>
                  <a:cubicBezTo>
                    <a:pt x="72153" y="727155"/>
                    <a:pt x="78083" y="721224"/>
                    <a:pt x="85395" y="721224"/>
                  </a:cubicBezTo>
                  <a:lnTo>
                    <a:pt x="393585" y="721224"/>
                  </a:lnTo>
                  <a:lnTo>
                    <a:pt x="393585" y="721224"/>
                  </a:lnTo>
                  <a:close/>
                  <a:moveTo>
                    <a:pt x="147996" y="625818"/>
                  </a:moveTo>
                  <a:cubicBezTo>
                    <a:pt x="155309" y="625818"/>
                    <a:pt x="161239" y="631748"/>
                    <a:pt x="161239" y="639060"/>
                  </a:cubicBezTo>
                  <a:cubicBezTo>
                    <a:pt x="161239" y="646373"/>
                    <a:pt x="155309" y="652303"/>
                    <a:pt x="147996" y="652303"/>
                  </a:cubicBezTo>
                  <a:lnTo>
                    <a:pt x="85395" y="652303"/>
                  </a:lnTo>
                  <a:cubicBezTo>
                    <a:pt x="78083" y="652303"/>
                    <a:pt x="72153" y="646373"/>
                    <a:pt x="72153" y="639060"/>
                  </a:cubicBezTo>
                  <a:cubicBezTo>
                    <a:pt x="72153" y="631748"/>
                    <a:pt x="78083" y="625818"/>
                    <a:pt x="85395" y="625818"/>
                  </a:cubicBezTo>
                  <a:lnTo>
                    <a:pt x="147996" y="625818"/>
                  </a:lnTo>
                  <a:lnTo>
                    <a:pt x="147996" y="625818"/>
                  </a:lnTo>
                  <a:close/>
                  <a:moveTo>
                    <a:pt x="147996" y="529915"/>
                  </a:moveTo>
                  <a:cubicBezTo>
                    <a:pt x="155309" y="529915"/>
                    <a:pt x="161239" y="535846"/>
                    <a:pt x="161239" y="543158"/>
                  </a:cubicBezTo>
                  <a:cubicBezTo>
                    <a:pt x="161239" y="550470"/>
                    <a:pt x="155309" y="556401"/>
                    <a:pt x="147996" y="556401"/>
                  </a:cubicBezTo>
                  <a:lnTo>
                    <a:pt x="85395" y="556401"/>
                  </a:lnTo>
                  <a:cubicBezTo>
                    <a:pt x="78083" y="556401"/>
                    <a:pt x="72153" y="550470"/>
                    <a:pt x="72153" y="543158"/>
                  </a:cubicBezTo>
                  <a:cubicBezTo>
                    <a:pt x="72153" y="535846"/>
                    <a:pt x="78083" y="529915"/>
                    <a:pt x="85395" y="529915"/>
                  </a:cubicBezTo>
                  <a:lnTo>
                    <a:pt x="147996" y="529915"/>
                  </a:lnTo>
                  <a:lnTo>
                    <a:pt x="147996" y="529915"/>
                  </a:lnTo>
                  <a:close/>
                  <a:moveTo>
                    <a:pt x="147996" y="443738"/>
                  </a:moveTo>
                  <a:cubicBezTo>
                    <a:pt x="155309" y="443738"/>
                    <a:pt x="161239" y="449668"/>
                    <a:pt x="161239" y="456980"/>
                  </a:cubicBezTo>
                  <a:cubicBezTo>
                    <a:pt x="161239" y="464293"/>
                    <a:pt x="155309" y="470223"/>
                    <a:pt x="147996" y="470223"/>
                  </a:cubicBezTo>
                  <a:lnTo>
                    <a:pt x="85395" y="470223"/>
                  </a:lnTo>
                  <a:cubicBezTo>
                    <a:pt x="78083" y="470223"/>
                    <a:pt x="72153" y="464293"/>
                    <a:pt x="72153" y="456980"/>
                  </a:cubicBezTo>
                  <a:cubicBezTo>
                    <a:pt x="72153" y="449668"/>
                    <a:pt x="78083" y="443738"/>
                    <a:pt x="85395" y="443738"/>
                  </a:cubicBezTo>
                  <a:lnTo>
                    <a:pt x="147996" y="443738"/>
                  </a:lnTo>
                  <a:lnTo>
                    <a:pt x="147996" y="443738"/>
                  </a:lnTo>
                  <a:close/>
                  <a:moveTo>
                    <a:pt x="993227" y="642171"/>
                  </a:moveTo>
                  <a:lnTo>
                    <a:pt x="1022230" y="671175"/>
                  </a:lnTo>
                  <a:cubicBezTo>
                    <a:pt x="1032434" y="681379"/>
                    <a:pt x="1034854" y="696786"/>
                    <a:pt x="1028866" y="709477"/>
                  </a:cubicBezTo>
                  <a:lnTo>
                    <a:pt x="1159117" y="839728"/>
                  </a:lnTo>
                  <a:cubicBezTo>
                    <a:pt x="1189890" y="870501"/>
                    <a:pt x="1189890" y="920773"/>
                    <a:pt x="1159117" y="951546"/>
                  </a:cubicBezTo>
                  <a:lnTo>
                    <a:pt x="1122914" y="987749"/>
                  </a:lnTo>
                  <a:cubicBezTo>
                    <a:pt x="1107563" y="1003100"/>
                    <a:pt x="1087292" y="1010776"/>
                    <a:pt x="1067007" y="1010778"/>
                  </a:cubicBezTo>
                  <a:lnTo>
                    <a:pt x="1067007" y="1010829"/>
                  </a:lnTo>
                  <a:cubicBezTo>
                    <a:pt x="1046751" y="1010829"/>
                    <a:pt x="1026482" y="1003134"/>
                    <a:pt x="1011097" y="987749"/>
                  </a:cubicBezTo>
                  <a:lnTo>
                    <a:pt x="880846" y="857497"/>
                  </a:lnTo>
                  <a:cubicBezTo>
                    <a:pt x="868154" y="863485"/>
                    <a:pt x="852750" y="861066"/>
                    <a:pt x="842543" y="850862"/>
                  </a:cubicBezTo>
                  <a:lnTo>
                    <a:pt x="813540" y="821858"/>
                  </a:lnTo>
                  <a:cubicBezTo>
                    <a:pt x="800391" y="808709"/>
                    <a:pt x="800391" y="787281"/>
                    <a:pt x="813540" y="774132"/>
                  </a:cubicBezTo>
                  <a:lnTo>
                    <a:pt x="832691" y="754983"/>
                  </a:lnTo>
                  <a:lnTo>
                    <a:pt x="755321" y="677613"/>
                  </a:lnTo>
                  <a:cubicBezTo>
                    <a:pt x="698043" y="716508"/>
                    <a:pt x="629998" y="738825"/>
                    <a:pt x="560333" y="741365"/>
                  </a:cubicBezTo>
                  <a:lnTo>
                    <a:pt x="560333" y="1019492"/>
                  </a:lnTo>
                  <a:cubicBezTo>
                    <a:pt x="560333" y="1026804"/>
                    <a:pt x="554403" y="1032735"/>
                    <a:pt x="547090" y="1032735"/>
                  </a:cubicBezTo>
                  <a:lnTo>
                    <a:pt x="13243" y="1032735"/>
                  </a:lnTo>
                  <a:cubicBezTo>
                    <a:pt x="5930" y="1032735"/>
                    <a:pt x="0" y="1026804"/>
                    <a:pt x="0" y="1019492"/>
                  </a:cubicBezTo>
                  <a:lnTo>
                    <a:pt x="0" y="370805"/>
                  </a:lnTo>
                  <a:cubicBezTo>
                    <a:pt x="0" y="363493"/>
                    <a:pt x="5930" y="357563"/>
                    <a:pt x="13243" y="357563"/>
                  </a:cubicBezTo>
                  <a:lnTo>
                    <a:pt x="176516" y="357563"/>
                  </a:lnTo>
                  <a:cubicBezTo>
                    <a:pt x="182200" y="197306"/>
                    <a:pt x="292530" y="54349"/>
                    <a:pt x="451168" y="12708"/>
                  </a:cubicBezTo>
                  <a:cubicBezTo>
                    <a:pt x="550001" y="-13768"/>
                    <a:pt x="650238" y="2335"/>
                    <a:pt x="732404" y="49772"/>
                  </a:cubicBezTo>
                  <a:cubicBezTo>
                    <a:pt x="921527" y="158963"/>
                    <a:pt x="975592" y="406538"/>
                    <a:pt x="849788" y="584761"/>
                  </a:cubicBezTo>
                  <a:lnTo>
                    <a:pt x="926347" y="661320"/>
                  </a:lnTo>
                  <a:lnTo>
                    <a:pt x="945496" y="642171"/>
                  </a:lnTo>
                  <a:cubicBezTo>
                    <a:pt x="958649" y="629023"/>
                    <a:pt x="980078" y="629023"/>
                    <a:pt x="993227" y="642171"/>
                  </a:cubicBezTo>
                  <a:lnTo>
                    <a:pt x="993227" y="642171"/>
                  </a:lnTo>
                  <a:close/>
                  <a:moveTo>
                    <a:pt x="1011535" y="729596"/>
                  </a:moveTo>
                  <a:lnTo>
                    <a:pt x="900965" y="840166"/>
                  </a:lnTo>
                  <a:lnTo>
                    <a:pt x="1029822" y="969024"/>
                  </a:lnTo>
                  <a:cubicBezTo>
                    <a:pt x="1040035" y="979237"/>
                    <a:pt x="1053516" y="984344"/>
                    <a:pt x="1067004" y="984344"/>
                  </a:cubicBezTo>
                  <a:lnTo>
                    <a:pt x="1067004" y="984397"/>
                  </a:lnTo>
                  <a:cubicBezTo>
                    <a:pt x="1080461" y="984397"/>
                    <a:pt x="1093940" y="979271"/>
                    <a:pt x="1104187" y="969024"/>
                  </a:cubicBezTo>
                  <a:lnTo>
                    <a:pt x="1140390" y="932821"/>
                  </a:lnTo>
                  <a:cubicBezTo>
                    <a:pt x="1160817" y="912394"/>
                    <a:pt x="1160817" y="878880"/>
                    <a:pt x="1140390" y="858453"/>
                  </a:cubicBezTo>
                  <a:lnTo>
                    <a:pt x="1011535" y="729596"/>
                  </a:lnTo>
                  <a:lnTo>
                    <a:pt x="1011535" y="729596"/>
                  </a:lnTo>
                  <a:close/>
                  <a:moveTo>
                    <a:pt x="851413" y="736258"/>
                  </a:moveTo>
                  <a:lnTo>
                    <a:pt x="776921" y="661765"/>
                  </a:lnTo>
                  <a:cubicBezTo>
                    <a:pt x="797885" y="645181"/>
                    <a:pt x="816860" y="626463"/>
                    <a:pt x="833603" y="606026"/>
                  </a:cubicBezTo>
                  <a:lnTo>
                    <a:pt x="907622" y="680045"/>
                  </a:lnTo>
                  <a:lnTo>
                    <a:pt x="851413" y="736258"/>
                  </a:lnTo>
                  <a:lnTo>
                    <a:pt x="851413" y="736258"/>
                  </a:lnTo>
                  <a:close/>
                  <a:moveTo>
                    <a:pt x="1003505" y="689900"/>
                  </a:moveTo>
                  <a:cubicBezTo>
                    <a:pt x="1006308" y="692702"/>
                    <a:pt x="1006308" y="697373"/>
                    <a:pt x="1003505" y="700174"/>
                  </a:cubicBezTo>
                  <a:lnTo>
                    <a:pt x="871542" y="832137"/>
                  </a:lnTo>
                  <a:cubicBezTo>
                    <a:pt x="868740" y="834939"/>
                    <a:pt x="864069" y="834939"/>
                    <a:pt x="861266" y="832137"/>
                  </a:cubicBezTo>
                  <a:lnTo>
                    <a:pt x="832262" y="803133"/>
                  </a:lnTo>
                  <a:cubicBezTo>
                    <a:pt x="829460" y="800330"/>
                    <a:pt x="829460" y="795659"/>
                    <a:pt x="832262" y="792857"/>
                  </a:cubicBezTo>
                  <a:lnTo>
                    <a:pt x="964223" y="660896"/>
                  </a:lnTo>
                  <a:cubicBezTo>
                    <a:pt x="967026" y="658094"/>
                    <a:pt x="971697" y="658094"/>
                    <a:pt x="974499" y="660896"/>
                  </a:cubicBezTo>
                  <a:lnTo>
                    <a:pt x="1003505" y="689900"/>
                  </a:lnTo>
                  <a:lnTo>
                    <a:pt x="1003505" y="689900"/>
                  </a:lnTo>
                  <a:close/>
                  <a:moveTo>
                    <a:pt x="533845" y="556401"/>
                  </a:moveTo>
                  <a:lnTo>
                    <a:pt x="533845" y="625522"/>
                  </a:lnTo>
                  <a:cubicBezTo>
                    <a:pt x="473238" y="622401"/>
                    <a:pt x="415902" y="597582"/>
                    <a:pt x="372147" y="556401"/>
                  </a:cubicBezTo>
                  <a:lnTo>
                    <a:pt x="533845" y="556401"/>
                  </a:lnTo>
                  <a:lnTo>
                    <a:pt x="533845" y="556401"/>
                  </a:lnTo>
                  <a:close/>
                  <a:moveTo>
                    <a:pt x="332043" y="552408"/>
                  </a:moveTo>
                  <a:cubicBezTo>
                    <a:pt x="331579" y="551932"/>
                    <a:pt x="331148" y="551421"/>
                    <a:pt x="330758" y="550880"/>
                  </a:cubicBezTo>
                  <a:cubicBezTo>
                    <a:pt x="309307" y="525160"/>
                    <a:pt x="292191" y="495254"/>
                    <a:pt x="280829" y="461986"/>
                  </a:cubicBezTo>
                  <a:lnTo>
                    <a:pt x="275240" y="443634"/>
                  </a:lnTo>
                  <a:cubicBezTo>
                    <a:pt x="235452" y="295166"/>
                    <a:pt x="322473" y="139629"/>
                    <a:pt x="474256" y="98960"/>
                  </a:cubicBezTo>
                  <a:cubicBezTo>
                    <a:pt x="624357" y="58741"/>
                    <a:pt x="778724" y="147914"/>
                    <a:pt x="818933" y="297974"/>
                  </a:cubicBezTo>
                  <a:cubicBezTo>
                    <a:pt x="859154" y="448074"/>
                    <a:pt x="769979" y="602441"/>
                    <a:pt x="619919" y="642650"/>
                  </a:cubicBezTo>
                  <a:cubicBezTo>
                    <a:pt x="514680" y="670850"/>
                    <a:pt x="402621" y="635822"/>
                    <a:pt x="332043" y="552408"/>
                  </a:cubicBezTo>
                  <a:lnTo>
                    <a:pt x="332043" y="552408"/>
                  </a:lnTo>
                  <a:close/>
                  <a:moveTo>
                    <a:pt x="347725" y="529915"/>
                  </a:moveTo>
                  <a:cubicBezTo>
                    <a:pt x="333454" y="512043"/>
                    <a:pt x="321445" y="492039"/>
                    <a:pt x="312249" y="470223"/>
                  </a:cubicBezTo>
                  <a:lnTo>
                    <a:pt x="533845" y="470223"/>
                  </a:lnTo>
                  <a:lnTo>
                    <a:pt x="533845" y="529915"/>
                  </a:lnTo>
                  <a:lnTo>
                    <a:pt x="347725" y="529915"/>
                  </a:lnTo>
                  <a:lnTo>
                    <a:pt x="347725" y="529915"/>
                  </a:lnTo>
                  <a:close/>
                  <a:moveTo>
                    <a:pt x="302758" y="443738"/>
                  </a:moveTo>
                  <a:cubicBezTo>
                    <a:pt x="296878" y="424014"/>
                    <a:pt x="293460" y="404017"/>
                    <a:pt x="292400" y="384045"/>
                  </a:cubicBezTo>
                  <a:lnTo>
                    <a:pt x="533845" y="384045"/>
                  </a:lnTo>
                  <a:lnTo>
                    <a:pt x="533845" y="443738"/>
                  </a:lnTo>
                  <a:lnTo>
                    <a:pt x="302758" y="443738"/>
                  </a:lnTo>
                  <a:lnTo>
                    <a:pt x="302758" y="443738"/>
                  </a:lnTo>
                  <a:close/>
                  <a:moveTo>
                    <a:pt x="292376" y="357563"/>
                  </a:moveTo>
                  <a:cubicBezTo>
                    <a:pt x="298003" y="248704"/>
                    <a:pt x="372977" y="153481"/>
                    <a:pt x="481085" y="124513"/>
                  </a:cubicBezTo>
                  <a:cubicBezTo>
                    <a:pt x="617117" y="88065"/>
                    <a:pt x="756912" y="168700"/>
                    <a:pt x="793380" y="304802"/>
                  </a:cubicBezTo>
                  <a:cubicBezTo>
                    <a:pt x="835313" y="461302"/>
                    <a:pt x="722446" y="616878"/>
                    <a:pt x="560330" y="625498"/>
                  </a:cubicBezTo>
                  <a:lnTo>
                    <a:pt x="560330" y="370805"/>
                  </a:lnTo>
                  <a:cubicBezTo>
                    <a:pt x="560330" y="363493"/>
                    <a:pt x="554400" y="357563"/>
                    <a:pt x="547088" y="357563"/>
                  </a:cubicBezTo>
                  <a:lnTo>
                    <a:pt x="292376" y="357563"/>
                  </a:lnTo>
                  <a:lnTo>
                    <a:pt x="292376" y="357563"/>
                  </a:lnTo>
                  <a:close/>
                  <a:moveTo>
                    <a:pt x="176528" y="384048"/>
                  </a:moveTo>
                  <a:cubicBezTo>
                    <a:pt x="183684" y="579825"/>
                    <a:pt x="341270" y="734544"/>
                    <a:pt x="533845" y="741377"/>
                  </a:cubicBezTo>
                  <a:lnTo>
                    <a:pt x="533845" y="1006250"/>
                  </a:lnTo>
                  <a:lnTo>
                    <a:pt x="26485" y="1006250"/>
                  </a:lnTo>
                  <a:lnTo>
                    <a:pt x="26485" y="384048"/>
                  </a:lnTo>
                  <a:lnTo>
                    <a:pt x="176528" y="384048"/>
                  </a:lnTo>
                  <a:close/>
                </a:path>
              </a:pathLst>
            </a:custGeom>
            <a:solidFill>
              <a:srgbClr val="000000"/>
            </a:solidFill>
            <a:ln w="2400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/>
            </a:p>
          </p:txBody>
        </p:sp>
      </p:grpSp>
      <p:grpSp>
        <p:nvGrpSpPr>
          <p:cNvPr id="50" name="Agrupar 49">
            <a:extLst>
              <a:ext uri="{FF2B5EF4-FFF2-40B4-BE49-F238E27FC236}">
                <a16:creationId xmlns:a16="http://schemas.microsoft.com/office/drawing/2014/main" id="{34F4BD5C-4863-ACCE-7CA3-AA8BCDB9CF69}"/>
              </a:ext>
            </a:extLst>
          </p:cNvPr>
          <p:cNvGrpSpPr/>
          <p:nvPr/>
        </p:nvGrpSpPr>
        <p:grpSpPr>
          <a:xfrm>
            <a:off x="1863887" y="1897764"/>
            <a:ext cx="1188000" cy="1188000"/>
            <a:chOff x="5110476" y="3351343"/>
            <a:chExt cx="792000" cy="792000"/>
          </a:xfrm>
        </p:grpSpPr>
        <p:sp>
          <p:nvSpPr>
            <p:cNvPr id="47" name="Retângulo: Cantos Arredondados 46">
              <a:extLst>
                <a:ext uri="{FF2B5EF4-FFF2-40B4-BE49-F238E27FC236}">
                  <a16:creationId xmlns:a16="http://schemas.microsoft.com/office/drawing/2014/main" id="{C7DACB5C-A4D1-171E-567B-B0D4D88CB081}"/>
                </a:ext>
              </a:extLst>
            </p:cNvPr>
            <p:cNvSpPr/>
            <p:nvPr/>
          </p:nvSpPr>
          <p:spPr>
            <a:xfrm>
              <a:off x="5110476" y="3351343"/>
              <a:ext cx="792000" cy="792000"/>
            </a:xfrm>
            <a:prstGeom prst="roundRect">
              <a:avLst>
                <a:gd name="adj" fmla="val 5834"/>
              </a:avLst>
            </a:prstGeom>
            <a:solidFill>
              <a:srgbClr val="F3F4EE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rgbClr val="0A4D8A"/>
                </a:solidFill>
              </a:endParaRPr>
            </a:p>
          </p:txBody>
        </p:sp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0FE658DB-9C30-B523-DFDC-FC73D313E1E5}"/>
                </a:ext>
              </a:extLst>
            </p:cNvPr>
            <p:cNvSpPr/>
            <p:nvPr/>
          </p:nvSpPr>
          <p:spPr>
            <a:xfrm>
              <a:off x="5229524" y="3470391"/>
              <a:ext cx="553904" cy="553904"/>
            </a:xfrm>
            <a:custGeom>
              <a:avLst/>
              <a:gdLst>
                <a:gd name="csX0" fmla="*/ 471499 w 942974"/>
                <a:gd name="csY0" fmla="*/ 170187 h 942979"/>
                <a:gd name="csX1" fmla="*/ 471499 w 942974"/>
                <a:gd name="csY1" fmla="*/ 85020 h 942979"/>
                <a:gd name="csX2" fmla="*/ 441398 w 942974"/>
                <a:gd name="csY2" fmla="*/ 97484 h 942979"/>
                <a:gd name="csX3" fmla="*/ 441398 w 942974"/>
                <a:gd name="csY3" fmla="*/ 97521 h 942979"/>
                <a:gd name="csX4" fmla="*/ 471499 w 942974"/>
                <a:gd name="csY4" fmla="*/ 170187 h 942979"/>
                <a:gd name="csX5" fmla="*/ 491777 w 942974"/>
                <a:gd name="csY5" fmla="*/ 107306 h 942979"/>
                <a:gd name="csX6" fmla="*/ 451259 w 942974"/>
                <a:gd name="csY6" fmla="*/ 147825 h 942979"/>
                <a:gd name="csX7" fmla="*/ 491777 w 942974"/>
                <a:gd name="csY7" fmla="*/ 107306 h 942979"/>
                <a:gd name="csX8" fmla="*/ 725511 w 942974"/>
                <a:gd name="csY8" fmla="*/ 440386 h 942979"/>
                <a:gd name="csX9" fmla="*/ 773731 w 942974"/>
                <a:gd name="csY9" fmla="*/ 392166 h 942979"/>
                <a:gd name="csX10" fmla="*/ 910577 w 942974"/>
                <a:gd name="csY10" fmla="*/ 376352 h 942979"/>
                <a:gd name="csX11" fmla="*/ 832331 w 942974"/>
                <a:gd name="csY11" fmla="*/ 187453 h 942979"/>
                <a:gd name="csX12" fmla="*/ 754085 w 942974"/>
                <a:gd name="csY12" fmla="*/ 376352 h 942979"/>
                <a:gd name="csX13" fmla="*/ 762196 w 942974"/>
                <a:gd name="csY13" fmla="*/ 383980 h 942979"/>
                <a:gd name="csX14" fmla="*/ 715687 w 942974"/>
                <a:gd name="csY14" fmla="*/ 430489 h 942979"/>
                <a:gd name="csX15" fmla="*/ 715687 w 942974"/>
                <a:gd name="csY15" fmla="*/ 440349 h 942979"/>
                <a:gd name="csX16" fmla="*/ 725510 w 942974"/>
                <a:gd name="csY16" fmla="*/ 440386 h 942979"/>
                <a:gd name="csX17" fmla="*/ 735594 w 942974"/>
                <a:gd name="csY17" fmla="*/ 298140 h 942979"/>
                <a:gd name="csX18" fmla="*/ 900720 w 942974"/>
                <a:gd name="csY18" fmla="*/ 229753 h 942979"/>
                <a:gd name="csX19" fmla="*/ 832333 w 942974"/>
                <a:gd name="csY19" fmla="*/ 394879 h 942979"/>
                <a:gd name="csX20" fmla="*/ 735597 w 942974"/>
                <a:gd name="csY20" fmla="*/ 298143 h 942979"/>
                <a:gd name="csX21" fmla="*/ 925980 w 942974"/>
                <a:gd name="csY21" fmla="*/ 682864 h 942979"/>
                <a:gd name="csX22" fmla="*/ 887470 w 942974"/>
                <a:gd name="csY22" fmla="*/ 671255 h 942979"/>
                <a:gd name="csX23" fmla="*/ 831288 w 942974"/>
                <a:gd name="csY23" fmla="*/ 671255 h 942979"/>
                <a:gd name="csX24" fmla="*/ 720407 w 942974"/>
                <a:gd name="csY24" fmla="*/ 671255 h 942979"/>
                <a:gd name="csX25" fmla="*/ 601459 w 942974"/>
                <a:gd name="csY25" fmla="*/ 632187 h 942979"/>
                <a:gd name="csX26" fmla="*/ 524553 w 942974"/>
                <a:gd name="csY26" fmla="*/ 632187 h 942979"/>
                <a:gd name="csX27" fmla="*/ 574559 w 942974"/>
                <a:gd name="csY27" fmla="*/ 569381 h 942979"/>
                <a:gd name="csX28" fmla="*/ 609310 w 942974"/>
                <a:gd name="csY28" fmla="*/ 482130 h 942979"/>
                <a:gd name="csX29" fmla="*/ 609310 w 942974"/>
                <a:gd name="csY29" fmla="*/ 430040 h 942979"/>
                <a:gd name="csX30" fmla="*/ 530989 w 942974"/>
                <a:gd name="csY30" fmla="*/ 354547 h 942979"/>
                <a:gd name="csX31" fmla="*/ 461188 w 942974"/>
                <a:gd name="csY31" fmla="*/ 354547 h 942979"/>
                <a:gd name="csX32" fmla="*/ 342716 w 942974"/>
                <a:gd name="csY32" fmla="*/ 529350 h 942979"/>
                <a:gd name="csX33" fmla="*/ 367645 w 942974"/>
                <a:gd name="csY33" fmla="*/ 568640 h 942979"/>
                <a:gd name="csX34" fmla="*/ 418545 w 942974"/>
                <a:gd name="csY34" fmla="*/ 632153 h 942979"/>
                <a:gd name="csX35" fmla="*/ 341452 w 942974"/>
                <a:gd name="csY35" fmla="*/ 632153 h 942979"/>
                <a:gd name="csX36" fmla="*/ 222503 w 942974"/>
                <a:gd name="csY36" fmla="*/ 671221 h 942979"/>
                <a:gd name="csX37" fmla="*/ 111623 w 942974"/>
                <a:gd name="csY37" fmla="*/ 671221 h 942979"/>
                <a:gd name="csX38" fmla="*/ 111660 w 942974"/>
                <a:gd name="csY38" fmla="*/ 671258 h 942979"/>
                <a:gd name="csX39" fmla="*/ 55478 w 942974"/>
                <a:gd name="csY39" fmla="*/ 671258 h 942979"/>
                <a:gd name="csX40" fmla="*/ 2 w 942974"/>
                <a:gd name="csY40" fmla="*/ 725878 h 942979"/>
                <a:gd name="csX41" fmla="*/ 41526 w 942974"/>
                <a:gd name="csY41" fmla="*/ 774805 h 942979"/>
                <a:gd name="csX42" fmla="*/ 42939 w 942974"/>
                <a:gd name="csY42" fmla="*/ 774954 h 942979"/>
                <a:gd name="csX43" fmla="*/ 205531 w 942974"/>
                <a:gd name="csY43" fmla="*/ 774954 h 942979"/>
                <a:gd name="csX44" fmla="*/ 293860 w 942974"/>
                <a:gd name="csY44" fmla="*/ 755123 h 942979"/>
                <a:gd name="csX45" fmla="*/ 293860 w 942974"/>
                <a:gd name="csY45" fmla="*/ 936022 h 942979"/>
                <a:gd name="csX46" fmla="*/ 300818 w 942974"/>
                <a:gd name="csY46" fmla="*/ 942979 h 942979"/>
                <a:gd name="csX47" fmla="*/ 642156 w 942974"/>
                <a:gd name="csY47" fmla="*/ 942979 h 942979"/>
                <a:gd name="csX48" fmla="*/ 649114 w 942974"/>
                <a:gd name="csY48" fmla="*/ 936022 h 942979"/>
                <a:gd name="csX49" fmla="*/ 649114 w 942974"/>
                <a:gd name="csY49" fmla="*/ 755085 h 942979"/>
                <a:gd name="csX50" fmla="*/ 737443 w 942974"/>
                <a:gd name="csY50" fmla="*/ 774916 h 942979"/>
                <a:gd name="csX51" fmla="*/ 831316 w 942974"/>
                <a:gd name="csY51" fmla="*/ 774916 h 942979"/>
                <a:gd name="csX52" fmla="*/ 900076 w 942974"/>
                <a:gd name="csY52" fmla="*/ 774916 h 942979"/>
                <a:gd name="csX53" fmla="*/ 901117 w 942974"/>
                <a:gd name="csY53" fmla="*/ 774842 h 942979"/>
                <a:gd name="csX54" fmla="*/ 942975 w 942974"/>
                <a:gd name="csY54" fmla="*/ 725877 h 942979"/>
                <a:gd name="csX55" fmla="*/ 925971 w 942974"/>
                <a:gd name="csY55" fmla="*/ 682866 h 942979"/>
                <a:gd name="csX56" fmla="*/ 104706 w 942974"/>
                <a:gd name="csY56" fmla="*/ 760999 h 942979"/>
                <a:gd name="csX57" fmla="*/ 43463 w 942974"/>
                <a:gd name="csY57" fmla="*/ 760999 h 942979"/>
                <a:gd name="csX58" fmla="*/ 13957 w 942974"/>
                <a:gd name="csY58" fmla="*/ 725875 h 942979"/>
                <a:gd name="csX59" fmla="*/ 25826 w 942974"/>
                <a:gd name="csY59" fmla="*/ 693543 h 942979"/>
                <a:gd name="csX60" fmla="*/ 55518 w 942974"/>
                <a:gd name="csY60" fmla="*/ 685171 h 942979"/>
                <a:gd name="csX61" fmla="*/ 104706 w 942974"/>
                <a:gd name="csY61" fmla="*/ 685171 h 942979"/>
                <a:gd name="csX62" fmla="*/ 368729 w 942974"/>
                <a:gd name="csY62" fmla="*/ 505310 h 942979"/>
                <a:gd name="csX63" fmla="*/ 363223 w 942974"/>
                <a:gd name="csY63" fmla="*/ 539280 h 942979"/>
                <a:gd name="csX64" fmla="*/ 355669 w 942974"/>
                <a:gd name="csY64" fmla="*/ 524174 h 942979"/>
                <a:gd name="csX65" fmla="*/ 461226 w 942974"/>
                <a:gd name="csY65" fmla="*/ 368497 h 942979"/>
                <a:gd name="csX66" fmla="*/ 531026 w 942974"/>
                <a:gd name="csY66" fmla="*/ 368497 h 942979"/>
                <a:gd name="csX67" fmla="*/ 595431 w 942974"/>
                <a:gd name="csY67" fmla="*/ 430037 h 942979"/>
                <a:gd name="csX68" fmla="*/ 587357 w 942974"/>
                <a:gd name="csY68" fmla="*/ 524171 h 942979"/>
                <a:gd name="csX69" fmla="*/ 579581 w 942974"/>
                <a:gd name="csY69" fmla="*/ 539649 h 942979"/>
                <a:gd name="csX70" fmla="*/ 573032 w 942974"/>
                <a:gd name="csY70" fmla="*/ 497493 h 942979"/>
                <a:gd name="csX71" fmla="*/ 560568 w 942974"/>
                <a:gd name="csY71" fmla="*/ 471188 h 942979"/>
                <a:gd name="csX72" fmla="*/ 553833 w 942974"/>
                <a:gd name="csY72" fmla="*/ 469402 h 942979"/>
                <a:gd name="csX73" fmla="*/ 420521 w 942974"/>
                <a:gd name="csY73" fmla="*/ 462965 h 942979"/>
                <a:gd name="csX74" fmla="*/ 411034 w 942974"/>
                <a:gd name="csY74" fmla="*/ 465533 h 942979"/>
                <a:gd name="csX75" fmla="*/ 368729 w 942974"/>
                <a:gd name="csY75" fmla="*/ 505307 h 942979"/>
                <a:gd name="csX76" fmla="*/ 404820 w 942974"/>
                <a:gd name="csY76" fmla="*/ 604579 h 942979"/>
                <a:gd name="csX77" fmla="*/ 380561 w 942974"/>
                <a:gd name="csY77" fmla="*/ 512790 h 942979"/>
                <a:gd name="csX78" fmla="*/ 419405 w 942974"/>
                <a:gd name="csY78" fmla="*/ 478261 h 942979"/>
                <a:gd name="csX79" fmla="*/ 552946 w 942974"/>
                <a:gd name="csY79" fmla="*/ 484066 h 942979"/>
                <a:gd name="csX80" fmla="*/ 559606 w 942974"/>
                <a:gd name="csY80" fmla="*/ 501256 h 942979"/>
                <a:gd name="csX81" fmla="*/ 475852 w 942974"/>
                <a:gd name="csY81" fmla="*/ 632224 h 942979"/>
                <a:gd name="csX82" fmla="*/ 465248 w 942974"/>
                <a:gd name="csY82" fmla="*/ 632224 h 942979"/>
                <a:gd name="csX83" fmla="*/ 404823 w 942974"/>
                <a:gd name="csY83" fmla="*/ 604580 h 942979"/>
                <a:gd name="csX84" fmla="*/ 824368 w 942974"/>
                <a:gd name="csY84" fmla="*/ 760999 h 942979"/>
                <a:gd name="csX85" fmla="*/ 737490 w 942974"/>
                <a:gd name="csY85" fmla="*/ 760999 h 942979"/>
                <a:gd name="csX86" fmla="*/ 644509 w 942974"/>
                <a:gd name="csY86" fmla="*/ 738861 h 942979"/>
                <a:gd name="csX87" fmla="*/ 635245 w 942974"/>
                <a:gd name="csY87" fmla="*/ 745409 h 942979"/>
                <a:gd name="csX88" fmla="*/ 635245 w 942974"/>
                <a:gd name="csY88" fmla="*/ 929023 h 942979"/>
                <a:gd name="csX89" fmla="*/ 307785 w 942974"/>
                <a:gd name="csY89" fmla="*/ 929060 h 942979"/>
                <a:gd name="csX90" fmla="*/ 307785 w 942974"/>
                <a:gd name="csY90" fmla="*/ 745446 h 942979"/>
                <a:gd name="csX91" fmla="*/ 298148 w 942974"/>
                <a:gd name="csY91" fmla="*/ 739010 h 942979"/>
                <a:gd name="csX92" fmla="*/ 205540 w 942974"/>
                <a:gd name="csY92" fmla="*/ 760999 h 942979"/>
                <a:gd name="csX93" fmla="*/ 118661 w 942974"/>
                <a:gd name="csY93" fmla="*/ 760999 h 942979"/>
                <a:gd name="csX94" fmla="*/ 118661 w 942974"/>
                <a:gd name="csY94" fmla="*/ 685208 h 942979"/>
                <a:gd name="csX95" fmla="*/ 222541 w 942974"/>
                <a:gd name="csY95" fmla="*/ 685208 h 942979"/>
                <a:gd name="csX96" fmla="*/ 295950 w 942974"/>
                <a:gd name="csY96" fmla="*/ 662103 h 942979"/>
                <a:gd name="csX97" fmla="*/ 341491 w 942974"/>
                <a:gd name="csY97" fmla="*/ 646141 h 942979"/>
                <a:gd name="csX98" fmla="*/ 601495 w 942974"/>
                <a:gd name="csY98" fmla="*/ 646141 h 942979"/>
                <a:gd name="csX99" fmla="*/ 647036 w 942974"/>
                <a:gd name="csY99" fmla="*/ 662103 h 942979"/>
                <a:gd name="csX100" fmla="*/ 720445 w 942974"/>
                <a:gd name="csY100" fmla="*/ 685208 h 942979"/>
                <a:gd name="csX101" fmla="*/ 824363 w 942974"/>
                <a:gd name="csY101" fmla="*/ 685208 h 942979"/>
                <a:gd name="csX102" fmla="*/ 899526 w 942974"/>
                <a:gd name="csY102" fmla="*/ 760999 h 942979"/>
                <a:gd name="csX103" fmla="*/ 838283 w 942974"/>
                <a:gd name="csY103" fmla="*/ 760999 h 942979"/>
                <a:gd name="csX104" fmla="*/ 838283 w 942974"/>
                <a:gd name="csY104" fmla="*/ 685208 h 942979"/>
                <a:gd name="csX105" fmla="*/ 887471 w 942974"/>
                <a:gd name="csY105" fmla="*/ 685208 h 942979"/>
                <a:gd name="csX106" fmla="*/ 929032 w 942974"/>
                <a:gd name="csY106" fmla="*/ 725912 h 942979"/>
                <a:gd name="csX107" fmla="*/ 899526 w 942974"/>
                <a:gd name="csY107" fmla="*/ 760999 h 942979"/>
                <a:gd name="csX108" fmla="*/ 781873 w 942974"/>
                <a:gd name="csY108" fmla="*/ 311352 h 942979"/>
                <a:gd name="csX109" fmla="*/ 791734 w 942974"/>
                <a:gd name="csY109" fmla="*/ 301492 h 942979"/>
                <a:gd name="csX110" fmla="*/ 806579 w 942974"/>
                <a:gd name="csY110" fmla="*/ 316337 h 942979"/>
                <a:gd name="csX111" fmla="*/ 821536 w 942974"/>
                <a:gd name="csY111" fmla="*/ 316337 h 942979"/>
                <a:gd name="csX112" fmla="*/ 872956 w 942974"/>
                <a:gd name="csY112" fmla="*/ 264918 h 942979"/>
                <a:gd name="csX113" fmla="*/ 882816 w 942974"/>
                <a:gd name="csY113" fmla="*/ 274778 h 942979"/>
                <a:gd name="csX114" fmla="*/ 831397 w 942974"/>
                <a:gd name="csY114" fmla="*/ 326198 h 942979"/>
                <a:gd name="csX115" fmla="*/ 796757 w 942974"/>
                <a:gd name="csY115" fmla="*/ 326198 h 942979"/>
                <a:gd name="csX116" fmla="*/ 142431 w 942974"/>
                <a:gd name="csY116" fmla="*/ 256732 h 942979"/>
                <a:gd name="csX117" fmla="*/ 50530 w 942974"/>
                <a:gd name="csY117" fmla="*/ 256732 h 942979"/>
                <a:gd name="csX118" fmla="*/ 50530 w 942974"/>
                <a:gd name="csY118" fmla="*/ 242780 h 942979"/>
                <a:gd name="csX119" fmla="*/ 142431 w 942974"/>
                <a:gd name="csY119" fmla="*/ 242780 h 942979"/>
                <a:gd name="csX120" fmla="*/ 142431 w 942974"/>
                <a:gd name="csY120" fmla="*/ 256732 h 942979"/>
                <a:gd name="csX121" fmla="*/ 343199 w 942974"/>
                <a:gd name="csY121" fmla="*/ 160510 h 942979"/>
                <a:gd name="csX122" fmla="*/ 378807 w 942974"/>
                <a:gd name="csY122" fmla="*/ 222237 h 942979"/>
                <a:gd name="csX123" fmla="*/ 388294 w 942974"/>
                <a:gd name="csY123" fmla="*/ 224767 h 942979"/>
                <a:gd name="csX124" fmla="*/ 401875 w 942974"/>
                <a:gd name="csY124" fmla="*/ 216916 h 942979"/>
                <a:gd name="csX125" fmla="*/ 428887 w 942974"/>
                <a:gd name="csY125" fmla="*/ 232543 h 942979"/>
                <a:gd name="csX126" fmla="*/ 428887 w 942974"/>
                <a:gd name="csY126" fmla="*/ 248207 h 942979"/>
                <a:gd name="csX127" fmla="*/ 435845 w 942974"/>
                <a:gd name="csY127" fmla="*/ 255165 h 942979"/>
                <a:gd name="csX128" fmla="*/ 464494 w 942974"/>
                <a:gd name="csY128" fmla="*/ 255165 h 942979"/>
                <a:gd name="csX129" fmla="*/ 464494 w 942974"/>
                <a:gd name="csY129" fmla="*/ 323253 h 942979"/>
                <a:gd name="csX130" fmla="*/ 478446 w 942974"/>
                <a:gd name="csY130" fmla="*/ 323253 h 942979"/>
                <a:gd name="csX131" fmla="*/ 478446 w 942974"/>
                <a:gd name="csY131" fmla="*/ 255165 h 942979"/>
                <a:gd name="csX132" fmla="*/ 507096 w 942974"/>
                <a:gd name="csY132" fmla="*/ 255165 h 942979"/>
                <a:gd name="csX133" fmla="*/ 514053 w 942974"/>
                <a:gd name="csY133" fmla="*/ 248207 h 942979"/>
                <a:gd name="csX134" fmla="*/ 514053 w 942974"/>
                <a:gd name="csY134" fmla="*/ 232543 h 942979"/>
                <a:gd name="csX135" fmla="*/ 541065 w 942974"/>
                <a:gd name="csY135" fmla="*/ 216916 h 942979"/>
                <a:gd name="csX136" fmla="*/ 554646 w 942974"/>
                <a:gd name="csY136" fmla="*/ 224767 h 942979"/>
                <a:gd name="csX137" fmla="*/ 564134 w 942974"/>
                <a:gd name="csY137" fmla="*/ 222237 h 942979"/>
                <a:gd name="csX138" fmla="*/ 599741 w 942974"/>
                <a:gd name="csY138" fmla="*/ 160510 h 942979"/>
                <a:gd name="csX139" fmla="*/ 597174 w 942974"/>
                <a:gd name="csY139" fmla="*/ 151023 h 942979"/>
                <a:gd name="csX140" fmla="*/ 583593 w 942974"/>
                <a:gd name="csY140" fmla="*/ 143209 h 942979"/>
                <a:gd name="csX141" fmla="*/ 583593 w 942974"/>
                <a:gd name="csY141" fmla="*/ 111956 h 942979"/>
                <a:gd name="csX142" fmla="*/ 597174 w 942974"/>
                <a:gd name="csY142" fmla="*/ 104142 h 942979"/>
                <a:gd name="csX143" fmla="*/ 599704 w 942974"/>
                <a:gd name="csY143" fmla="*/ 94654 h 942979"/>
                <a:gd name="csX144" fmla="*/ 564097 w 942974"/>
                <a:gd name="csY144" fmla="*/ 32965 h 942979"/>
                <a:gd name="csX145" fmla="*/ 554609 w 942974"/>
                <a:gd name="csY145" fmla="*/ 30435 h 942979"/>
                <a:gd name="csX146" fmla="*/ 541028 w 942974"/>
                <a:gd name="csY146" fmla="*/ 38285 h 942979"/>
                <a:gd name="csX147" fmla="*/ 514016 w 942974"/>
                <a:gd name="csY147" fmla="*/ 22659 h 942979"/>
                <a:gd name="csX148" fmla="*/ 514091 w 942974"/>
                <a:gd name="csY148" fmla="*/ 6958 h 942979"/>
                <a:gd name="csX149" fmla="*/ 507133 w 942974"/>
                <a:gd name="csY149" fmla="*/ 0 h 942979"/>
                <a:gd name="csX150" fmla="*/ 435881 w 942974"/>
                <a:gd name="csY150" fmla="*/ 0 h 942979"/>
                <a:gd name="csX151" fmla="*/ 428923 w 942974"/>
                <a:gd name="csY151" fmla="*/ 6958 h 942979"/>
                <a:gd name="csX152" fmla="*/ 428923 w 942974"/>
                <a:gd name="csY152" fmla="*/ 22622 h 942979"/>
                <a:gd name="csX153" fmla="*/ 401911 w 942974"/>
                <a:gd name="csY153" fmla="*/ 38248 h 942979"/>
                <a:gd name="csX154" fmla="*/ 388294 w 942974"/>
                <a:gd name="csY154" fmla="*/ 30398 h 942979"/>
                <a:gd name="csX155" fmla="*/ 378806 w 942974"/>
                <a:gd name="csY155" fmla="*/ 32965 h 942979"/>
                <a:gd name="csX156" fmla="*/ 343199 w 942974"/>
                <a:gd name="csY156" fmla="*/ 94654 h 942979"/>
                <a:gd name="csX157" fmla="*/ 345766 w 942974"/>
                <a:gd name="csY157" fmla="*/ 104142 h 942979"/>
                <a:gd name="csX158" fmla="*/ 359347 w 942974"/>
                <a:gd name="csY158" fmla="*/ 111956 h 942979"/>
                <a:gd name="csX159" fmla="*/ 359347 w 942974"/>
                <a:gd name="csY159" fmla="*/ 143209 h 942979"/>
                <a:gd name="csX160" fmla="*/ 345766 w 942974"/>
                <a:gd name="csY160" fmla="*/ 151023 h 942979"/>
                <a:gd name="csX161" fmla="*/ 343199 w 942974"/>
                <a:gd name="csY161" fmla="*/ 160510 h 942979"/>
                <a:gd name="csX162" fmla="*/ 370398 w 942974"/>
                <a:gd name="csY162" fmla="*/ 152846 h 942979"/>
                <a:gd name="csX163" fmla="*/ 373784 w 942974"/>
                <a:gd name="csY163" fmla="*/ 145590 h 942979"/>
                <a:gd name="csX164" fmla="*/ 372184 w 942974"/>
                <a:gd name="csY164" fmla="*/ 127619 h 942979"/>
                <a:gd name="csX165" fmla="*/ 373784 w 942974"/>
                <a:gd name="csY165" fmla="*/ 109611 h 942979"/>
                <a:gd name="csX166" fmla="*/ 370138 w 942974"/>
                <a:gd name="csY166" fmla="*/ 102170 h 942979"/>
                <a:gd name="csX167" fmla="*/ 358715 w 942974"/>
                <a:gd name="csY167" fmla="*/ 95584 h 942979"/>
                <a:gd name="csX168" fmla="*/ 387402 w 942974"/>
                <a:gd name="csY168" fmla="*/ 45913 h 942979"/>
                <a:gd name="csX169" fmla="*/ 399122 w 942974"/>
                <a:gd name="csY169" fmla="*/ 52685 h 942979"/>
                <a:gd name="csX170" fmla="*/ 407233 w 942974"/>
                <a:gd name="csY170" fmla="*/ 51829 h 942979"/>
                <a:gd name="csX171" fmla="*/ 421856 w 942974"/>
                <a:gd name="csY171" fmla="*/ 41523 h 942979"/>
                <a:gd name="csX172" fmla="*/ 438190 w 942974"/>
                <a:gd name="csY172" fmla="*/ 33970 h 942979"/>
                <a:gd name="csX173" fmla="*/ 442840 w 942974"/>
                <a:gd name="csY173" fmla="*/ 27422 h 942979"/>
                <a:gd name="csX174" fmla="*/ 442840 w 942974"/>
                <a:gd name="csY174" fmla="*/ 13952 h 942979"/>
                <a:gd name="csX175" fmla="*/ 500139 w 942974"/>
                <a:gd name="csY175" fmla="*/ 13952 h 942979"/>
                <a:gd name="csX176" fmla="*/ 500139 w 942974"/>
                <a:gd name="csY176" fmla="*/ 27422 h 942979"/>
                <a:gd name="csX177" fmla="*/ 505162 w 942974"/>
                <a:gd name="csY177" fmla="*/ 34119 h 942979"/>
                <a:gd name="csX178" fmla="*/ 521124 w 942974"/>
                <a:gd name="csY178" fmla="*/ 41523 h 942979"/>
                <a:gd name="csX179" fmla="*/ 543969 w 942974"/>
                <a:gd name="csY179" fmla="*/ 52648 h 942979"/>
                <a:gd name="csX180" fmla="*/ 555615 w 942974"/>
                <a:gd name="csY180" fmla="*/ 45914 h 942979"/>
                <a:gd name="csX181" fmla="*/ 584301 w 942974"/>
                <a:gd name="csY181" fmla="*/ 95585 h 942979"/>
                <a:gd name="csX182" fmla="*/ 572618 w 942974"/>
                <a:gd name="csY182" fmla="*/ 102319 h 942979"/>
                <a:gd name="csX183" fmla="*/ 569232 w 942974"/>
                <a:gd name="csY183" fmla="*/ 109575 h 942979"/>
                <a:gd name="csX184" fmla="*/ 570832 w 942974"/>
                <a:gd name="csY184" fmla="*/ 127583 h 942979"/>
                <a:gd name="csX185" fmla="*/ 569232 w 942974"/>
                <a:gd name="csY185" fmla="*/ 145553 h 942979"/>
                <a:gd name="csX186" fmla="*/ 572878 w 942974"/>
                <a:gd name="csY186" fmla="*/ 152995 h 942979"/>
                <a:gd name="csX187" fmla="*/ 584301 w 942974"/>
                <a:gd name="csY187" fmla="*/ 159581 h 942979"/>
                <a:gd name="csX188" fmla="*/ 555614 w 942974"/>
                <a:gd name="csY188" fmla="*/ 209252 h 942979"/>
                <a:gd name="csX189" fmla="*/ 543894 w 942974"/>
                <a:gd name="csY189" fmla="*/ 202480 h 942979"/>
                <a:gd name="csX190" fmla="*/ 535783 w 942974"/>
                <a:gd name="csY190" fmla="*/ 203336 h 942979"/>
                <a:gd name="csX191" fmla="*/ 521160 w 942974"/>
                <a:gd name="csY191" fmla="*/ 213642 h 942979"/>
                <a:gd name="csX192" fmla="*/ 504826 w 942974"/>
                <a:gd name="csY192" fmla="*/ 221195 h 942979"/>
                <a:gd name="csX193" fmla="*/ 500176 w 942974"/>
                <a:gd name="csY193" fmla="*/ 227743 h 942979"/>
                <a:gd name="csX194" fmla="*/ 500176 w 942974"/>
                <a:gd name="csY194" fmla="*/ 241212 h 942979"/>
                <a:gd name="csX195" fmla="*/ 442877 w 942974"/>
                <a:gd name="csY195" fmla="*/ 241212 h 942979"/>
                <a:gd name="csX196" fmla="*/ 442877 w 942974"/>
                <a:gd name="csY196" fmla="*/ 227743 h 942979"/>
                <a:gd name="csX197" fmla="*/ 437854 w 942974"/>
                <a:gd name="csY197" fmla="*/ 221046 h 942979"/>
                <a:gd name="csX198" fmla="*/ 421892 w 942974"/>
                <a:gd name="csY198" fmla="*/ 213642 h 942979"/>
                <a:gd name="csX199" fmla="*/ 399047 w 942974"/>
                <a:gd name="csY199" fmla="*/ 202517 h 942979"/>
                <a:gd name="csX200" fmla="*/ 387401 w 942974"/>
                <a:gd name="csY200" fmla="*/ 209251 h 942979"/>
                <a:gd name="csX201" fmla="*/ 358677 w 942974"/>
                <a:gd name="csY201" fmla="*/ 159580 h 942979"/>
                <a:gd name="csX202" fmla="*/ 6962 w 942974"/>
                <a:gd name="csY202" fmla="*/ 405963 h 942979"/>
                <a:gd name="csX203" fmla="*/ 183060 w 942974"/>
                <a:gd name="csY203" fmla="*/ 405963 h 942979"/>
                <a:gd name="csX204" fmla="*/ 217477 w 942974"/>
                <a:gd name="csY204" fmla="*/ 440380 h 942979"/>
                <a:gd name="csX205" fmla="*/ 227337 w 942974"/>
                <a:gd name="csY205" fmla="*/ 430519 h 942979"/>
                <a:gd name="csX206" fmla="*/ 192921 w 942974"/>
                <a:gd name="csY206" fmla="*/ 396103 h 942979"/>
                <a:gd name="csX207" fmla="*/ 192921 w 942974"/>
                <a:gd name="csY207" fmla="*/ 191534 h 942979"/>
                <a:gd name="csX208" fmla="*/ 185963 w 942974"/>
                <a:gd name="csY208" fmla="*/ 184577 h 942979"/>
                <a:gd name="csX209" fmla="*/ 6960 w 942974"/>
                <a:gd name="csY209" fmla="*/ 184577 h 942979"/>
                <a:gd name="csX210" fmla="*/ 2 w 942974"/>
                <a:gd name="csY210" fmla="*/ 191534 h 942979"/>
                <a:gd name="csX211" fmla="*/ 2 w 942974"/>
                <a:gd name="csY211" fmla="*/ 398998 h 942979"/>
                <a:gd name="csX212" fmla="*/ 6960 w 942974"/>
                <a:gd name="csY212" fmla="*/ 405956 h 942979"/>
                <a:gd name="csX213" fmla="*/ 13957 w 942974"/>
                <a:gd name="csY213" fmla="*/ 198499 h 942979"/>
                <a:gd name="csX214" fmla="*/ 179006 w 942974"/>
                <a:gd name="csY214" fmla="*/ 198499 h 942979"/>
                <a:gd name="csX215" fmla="*/ 179006 w 942974"/>
                <a:gd name="csY215" fmla="*/ 392009 h 942979"/>
                <a:gd name="csX216" fmla="*/ 13957 w 942974"/>
                <a:gd name="csY216" fmla="*/ 392046 h 942979"/>
                <a:gd name="csX217" fmla="*/ 142430 w 942974"/>
                <a:gd name="csY217" fmla="*/ 305093 h 942979"/>
                <a:gd name="csX218" fmla="*/ 50529 w 942974"/>
                <a:gd name="csY218" fmla="*/ 305093 h 942979"/>
                <a:gd name="csX219" fmla="*/ 50529 w 942974"/>
                <a:gd name="csY219" fmla="*/ 291141 h 942979"/>
                <a:gd name="csX220" fmla="*/ 142430 w 942974"/>
                <a:gd name="csY220" fmla="*/ 291141 h 942979"/>
                <a:gd name="csX221" fmla="*/ 142430 w 942974"/>
                <a:gd name="csY221" fmla="*/ 305093 h 9429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</a:cxnLst>
              <a:rect l="l" t="t" r="r" b="b"/>
              <a:pathLst>
                <a:path w="942974" h="942979">
                  <a:moveTo>
                    <a:pt x="471499" y="170187"/>
                  </a:moveTo>
                  <a:cubicBezTo>
                    <a:pt x="527794" y="168401"/>
                    <a:pt x="527756" y="86769"/>
                    <a:pt x="471499" y="85020"/>
                  </a:cubicBezTo>
                  <a:cubicBezTo>
                    <a:pt x="459742" y="85020"/>
                    <a:pt x="449100" y="89782"/>
                    <a:pt x="441398" y="97484"/>
                  </a:cubicBezTo>
                  <a:lnTo>
                    <a:pt x="441398" y="97521"/>
                  </a:lnTo>
                  <a:cubicBezTo>
                    <a:pt x="414721" y="123269"/>
                    <a:pt x="433957" y="170708"/>
                    <a:pt x="471499" y="170187"/>
                  </a:cubicBezTo>
                  <a:close/>
                  <a:moveTo>
                    <a:pt x="491777" y="107306"/>
                  </a:moveTo>
                  <a:cubicBezTo>
                    <a:pt x="517785" y="134691"/>
                    <a:pt x="478643" y="173907"/>
                    <a:pt x="451259" y="147825"/>
                  </a:cubicBezTo>
                  <a:cubicBezTo>
                    <a:pt x="425176" y="120515"/>
                    <a:pt x="464393" y="81298"/>
                    <a:pt x="491777" y="107306"/>
                  </a:cubicBezTo>
                  <a:close/>
                  <a:moveTo>
                    <a:pt x="725511" y="440386"/>
                  </a:moveTo>
                  <a:lnTo>
                    <a:pt x="773731" y="392166"/>
                  </a:lnTo>
                  <a:cubicBezTo>
                    <a:pt x="815700" y="418062"/>
                    <a:pt x="876277" y="412853"/>
                    <a:pt x="910577" y="376352"/>
                  </a:cubicBezTo>
                  <a:cubicBezTo>
                    <a:pt x="979670" y="308077"/>
                    <a:pt x="930706" y="187157"/>
                    <a:pt x="832331" y="187453"/>
                  </a:cubicBezTo>
                  <a:cubicBezTo>
                    <a:pt x="733957" y="187155"/>
                    <a:pt x="684989" y="308077"/>
                    <a:pt x="754085" y="376352"/>
                  </a:cubicBezTo>
                  <a:cubicBezTo>
                    <a:pt x="756652" y="379069"/>
                    <a:pt x="759368" y="381599"/>
                    <a:pt x="762196" y="383980"/>
                  </a:cubicBezTo>
                  <a:lnTo>
                    <a:pt x="715687" y="430489"/>
                  </a:lnTo>
                  <a:cubicBezTo>
                    <a:pt x="712971" y="433205"/>
                    <a:pt x="712971" y="437632"/>
                    <a:pt x="715687" y="440349"/>
                  </a:cubicBezTo>
                  <a:cubicBezTo>
                    <a:pt x="718366" y="443102"/>
                    <a:pt x="722794" y="443102"/>
                    <a:pt x="725510" y="440386"/>
                  </a:cubicBezTo>
                  <a:close/>
                  <a:moveTo>
                    <a:pt x="735594" y="298140"/>
                  </a:moveTo>
                  <a:cubicBezTo>
                    <a:pt x="735334" y="212155"/>
                    <a:pt x="841036" y="169362"/>
                    <a:pt x="900720" y="229753"/>
                  </a:cubicBezTo>
                  <a:cubicBezTo>
                    <a:pt x="961106" y="289433"/>
                    <a:pt x="918319" y="395098"/>
                    <a:pt x="832333" y="394879"/>
                  </a:cubicBezTo>
                  <a:cubicBezTo>
                    <a:pt x="778903" y="394841"/>
                    <a:pt x="735597" y="351532"/>
                    <a:pt x="735597" y="298143"/>
                  </a:cubicBezTo>
                  <a:close/>
                  <a:moveTo>
                    <a:pt x="925980" y="682864"/>
                  </a:moveTo>
                  <a:cubicBezTo>
                    <a:pt x="915711" y="674381"/>
                    <a:pt x="902056" y="671255"/>
                    <a:pt x="887470" y="671255"/>
                  </a:cubicBezTo>
                  <a:lnTo>
                    <a:pt x="831288" y="671255"/>
                  </a:lnTo>
                  <a:lnTo>
                    <a:pt x="720407" y="671255"/>
                  </a:lnTo>
                  <a:cubicBezTo>
                    <a:pt x="692055" y="672260"/>
                    <a:pt x="629771" y="633825"/>
                    <a:pt x="601459" y="632187"/>
                  </a:cubicBezTo>
                  <a:lnTo>
                    <a:pt x="524553" y="632187"/>
                  </a:lnTo>
                  <a:cubicBezTo>
                    <a:pt x="548737" y="618569"/>
                    <a:pt x="566410" y="595985"/>
                    <a:pt x="574559" y="569381"/>
                  </a:cubicBezTo>
                  <a:cubicBezTo>
                    <a:pt x="596585" y="545941"/>
                    <a:pt x="609347" y="514910"/>
                    <a:pt x="609310" y="482130"/>
                  </a:cubicBezTo>
                  <a:lnTo>
                    <a:pt x="609310" y="430040"/>
                  </a:lnTo>
                  <a:cubicBezTo>
                    <a:pt x="609347" y="383792"/>
                    <a:pt x="576345" y="354510"/>
                    <a:pt x="530989" y="354547"/>
                  </a:cubicBezTo>
                  <a:lnTo>
                    <a:pt x="461188" y="354547"/>
                  </a:lnTo>
                  <a:cubicBezTo>
                    <a:pt x="372710" y="353207"/>
                    <a:pt x="308531" y="447937"/>
                    <a:pt x="342716" y="529350"/>
                  </a:cubicBezTo>
                  <a:cubicBezTo>
                    <a:pt x="345246" y="535675"/>
                    <a:pt x="357115" y="559785"/>
                    <a:pt x="367645" y="568640"/>
                  </a:cubicBezTo>
                  <a:cubicBezTo>
                    <a:pt x="375831" y="595131"/>
                    <a:pt x="394360" y="618237"/>
                    <a:pt x="418545" y="632153"/>
                  </a:cubicBezTo>
                  <a:lnTo>
                    <a:pt x="341452" y="632153"/>
                  </a:lnTo>
                  <a:cubicBezTo>
                    <a:pt x="313174" y="633790"/>
                    <a:pt x="250815" y="672225"/>
                    <a:pt x="222503" y="671221"/>
                  </a:cubicBezTo>
                  <a:lnTo>
                    <a:pt x="111623" y="671221"/>
                  </a:lnTo>
                  <a:lnTo>
                    <a:pt x="111660" y="671258"/>
                  </a:lnTo>
                  <a:lnTo>
                    <a:pt x="55478" y="671258"/>
                  </a:lnTo>
                  <a:cubicBezTo>
                    <a:pt x="22400" y="671109"/>
                    <a:pt x="-259" y="688262"/>
                    <a:pt x="2" y="725878"/>
                  </a:cubicBezTo>
                  <a:cubicBezTo>
                    <a:pt x="2" y="766582"/>
                    <a:pt x="37470" y="774098"/>
                    <a:pt x="41526" y="774805"/>
                  </a:cubicBezTo>
                  <a:cubicBezTo>
                    <a:pt x="41972" y="774880"/>
                    <a:pt x="42456" y="774954"/>
                    <a:pt x="42939" y="774954"/>
                  </a:cubicBezTo>
                  <a:lnTo>
                    <a:pt x="205531" y="774954"/>
                  </a:lnTo>
                  <a:cubicBezTo>
                    <a:pt x="230050" y="774954"/>
                    <a:pt x="274587" y="761373"/>
                    <a:pt x="293860" y="755123"/>
                  </a:cubicBezTo>
                  <a:lnTo>
                    <a:pt x="293860" y="936022"/>
                  </a:lnTo>
                  <a:cubicBezTo>
                    <a:pt x="293860" y="939854"/>
                    <a:pt x="296986" y="942979"/>
                    <a:pt x="300818" y="942979"/>
                  </a:cubicBezTo>
                  <a:lnTo>
                    <a:pt x="642156" y="942979"/>
                  </a:lnTo>
                  <a:cubicBezTo>
                    <a:pt x="645988" y="942979"/>
                    <a:pt x="649114" y="939854"/>
                    <a:pt x="649114" y="936022"/>
                  </a:cubicBezTo>
                  <a:lnTo>
                    <a:pt x="649114" y="755085"/>
                  </a:lnTo>
                  <a:cubicBezTo>
                    <a:pt x="668387" y="761336"/>
                    <a:pt x="712924" y="774916"/>
                    <a:pt x="737443" y="774916"/>
                  </a:cubicBezTo>
                  <a:lnTo>
                    <a:pt x="831316" y="774916"/>
                  </a:lnTo>
                  <a:lnTo>
                    <a:pt x="900076" y="774916"/>
                  </a:lnTo>
                  <a:lnTo>
                    <a:pt x="901117" y="774842"/>
                  </a:lnTo>
                  <a:cubicBezTo>
                    <a:pt x="901229" y="774842"/>
                    <a:pt x="942975" y="768851"/>
                    <a:pt x="942975" y="725877"/>
                  </a:cubicBezTo>
                  <a:cubicBezTo>
                    <a:pt x="942975" y="705116"/>
                    <a:pt x="936389" y="691461"/>
                    <a:pt x="925971" y="682866"/>
                  </a:cubicBezTo>
                  <a:close/>
                  <a:moveTo>
                    <a:pt x="104706" y="760999"/>
                  </a:moveTo>
                  <a:lnTo>
                    <a:pt x="43463" y="760999"/>
                  </a:lnTo>
                  <a:cubicBezTo>
                    <a:pt x="39631" y="760292"/>
                    <a:pt x="13957" y="754525"/>
                    <a:pt x="13957" y="725875"/>
                  </a:cubicBezTo>
                  <a:cubicBezTo>
                    <a:pt x="13957" y="709728"/>
                    <a:pt x="18571" y="699570"/>
                    <a:pt x="25826" y="693543"/>
                  </a:cubicBezTo>
                  <a:cubicBezTo>
                    <a:pt x="33268" y="687403"/>
                    <a:pt x="43871" y="685171"/>
                    <a:pt x="55518" y="685171"/>
                  </a:cubicBezTo>
                  <a:lnTo>
                    <a:pt x="104706" y="685171"/>
                  </a:lnTo>
                  <a:close/>
                  <a:moveTo>
                    <a:pt x="368729" y="505310"/>
                  </a:moveTo>
                  <a:cubicBezTo>
                    <a:pt x="364711" y="516583"/>
                    <a:pt x="363111" y="528006"/>
                    <a:pt x="363223" y="539280"/>
                  </a:cubicBezTo>
                  <a:cubicBezTo>
                    <a:pt x="360395" y="534443"/>
                    <a:pt x="357790" y="529457"/>
                    <a:pt x="355669" y="524174"/>
                  </a:cubicBezTo>
                  <a:cubicBezTo>
                    <a:pt x="325271" y="451694"/>
                    <a:pt x="382459" y="367307"/>
                    <a:pt x="461226" y="368497"/>
                  </a:cubicBezTo>
                  <a:lnTo>
                    <a:pt x="531026" y="368497"/>
                  </a:lnTo>
                  <a:cubicBezTo>
                    <a:pt x="568903" y="368534"/>
                    <a:pt x="595357" y="391454"/>
                    <a:pt x="595431" y="430037"/>
                  </a:cubicBezTo>
                  <a:cubicBezTo>
                    <a:pt x="594650" y="456120"/>
                    <a:pt x="599040" y="500433"/>
                    <a:pt x="587357" y="524171"/>
                  </a:cubicBezTo>
                  <a:cubicBezTo>
                    <a:pt x="585199" y="529566"/>
                    <a:pt x="582520" y="534701"/>
                    <a:pt x="579581" y="539649"/>
                  </a:cubicBezTo>
                  <a:cubicBezTo>
                    <a:pt x="579953" y="525920"/>
                    <a:pt x="577943" y="511707"/>
                    <a:pt x="573032" y="497493"/>
                  </a:cubicBezTo>
                  <a:cubicBezTo>
                    <a:pt x="569981" y="486592"/>
                    <a:pt x="565851" y="476472"/>
                    <a:pt x="560568" y="471188"/>
                  </a:cubicBezTo>
                  <a:cubicBezTo>
                    <a:pt x="558856" y="469514"/>
                    <a:pt x="556326" y="468733"/>
                    <a:pt x="553833" y="469402"/>
                  </a:cubicBezTo>
                  <a:cubicBezTo>
                    <a:pt x="498506" y="483243"/>
                    <a:pt x="463830" y="487336"/>
                    <a:pt x="420521" y="462965"/>
                  </a:cubicBezTo>
                  <a:cubicBezTo>
                    <a:pt x="417210" y="461068"/>
                    <a:pt x="412968" y="462184"/>
                    <a:pt x="411034" y="465533"/>
                  </a:cubicBezTo>
                  <a:cubicBezTo>
                    <a:pt x="399202" y="486517"/>
                    <a:pt x="381938" y="488973"/>
                    <a:pt x="368729" y="505307"/>
                  </a:cubicBezTo>
                  <a:close/>
                  <a:moveTo>
                    <a:pt x="404820" y="604579"/>
                  </a:moveTo>
                  <a:cubicBezTo>
                    <a:pt x="381715" y="582330"/>
                    <a:pt x="371223" y="544936"/>
                    <a:pt x="380561" y="512790"/>
                  </a:cubicBezTo>
                  <a:cubicBezTo>
                    <a:pt x="392840" y="499878"/>
                    <a:pt x="407686" y="495748"/>
                    <a:pt x="419405" y="478261"/>
                  </a:cubicBezTo>
                  <a:cubicBezTo>
                    <a:pt x="462714" y="500511"/>
                    <a:pt x="498805" y="497237"/>
                    <a:pt x="552946" y="484066"/>
                  </a:cubicBezTo>
                  <a:cubicBezTo>
                    <a:pt x="555438" y="488121"/>
                    <a:pt x="557708" y="494409"/>
                    <a:pt x="559606" y="501256"/>
                  </a:cubicBezTo>
                  <a:cubicBezTo>
                    <a:pt x="583828" y="571502"/>
                    <a:pt x="533561" y="629214"/>
                    <a:pt x="475852" y="632224"/>
                  </a:cubicBezTo>
                  <a:lnTo>
                    <a:pt x="465248" y="632224"/>
                  </a:lnTo>
                  <a:cubicBezTo>
                    <a:pt x="444524" y="630848"/>
                    <a:pt x="423391" y="622253"/>
                    <a:pt x="404823" y="604580"/>
                  </a:cubicBezTo>
                  <a:close/>
                  <a:moveTo>
                    <a:pt x="824368" y="760999"/>
                  </a:moveTo>
                  <a:lnTo>
                    <a:pt x="737490" y="760999"/>
                  </a:lnTo>
                  <a:cubicBezTo>
                    <a:pt x="707947" y="760999"/>
                    <a:pt x="644695" y="738935"/>
                    <a:pt x="644509" y="738861"/>
                  </a:cubicBezTo>
                  <a:cubicBezTo>
                    <a:pt x="640082" y="737186"/>
                    <a:pt x="635170" y="740758"/>
                    <a:pt x="635245" y="745409"/>
                  </a:cubicBezTo>
                  <a:lnTo>
                    <a:pt x="635245" y="929023"/>
                  </a:lnTo>
                  <a:lnTo>
                    <a:pt x="307785" y="929060"/>
                  </a:lnTo>
                  <a:lnTo>
                    <a:pt x="307785" y="745446"/>
                  </a:lnTo>
                  <a:cubicBezTo>
                    <a:pt x="307896" y="740572"/>
                    <a:pt x="302539" y="737075"/>
                    <a:pt x="298148" y="739010"/>
                  </a:cubicBezTo>
                  <a:cubicBezTo>
                    <a:pt x="293014" y="740795"/>
                    <a:pt x="233817" y="760999"/>
                    <a:pt x="205540" y="760999"/>
                  </a:cubicBezTo>
                  <a:lnTo>
                    <a:pt x="118661" y="760999"/>
                  </a:lnTo>
                  <a:lnTo>
                    <a:pt x="118661" y="685208"/>
                  </a:lnTo>
                  <a:lnTo>
                    <a:pt x="222541" y="685208"/>
                  </a:lnTo>
                  <a:cubicBezTo>
                    <a:pt x="242186" y="685208"/>
                    <a:pt x="270501" y="673042"/>
                    <a:pt x="295950" y="662103"/>
                  </a:cubicBezTo>
                  <a:cubicBezTo>
                    <a:pt x="315447" y="653731"/>
                    <a:pt x="333082" y="646141"/>
                    <a:pt x="341491" y="646141"/>
                  </a:cubicBezTo>
                  <a:lnTo>
                    <a:pt x="601495" y="646141"/>
                  </a:lnTo>
                  <a:cubicBezTo>
                    <a:pt x="609904" y="646141"/>
                    <a:pt x="627577" y="653731"/>
                    <a:pt x="647036" y="662103"/>
                  </a:cubicBezTo>
                  <a:cubicBezTo>
                    <a:pt x="672449" y="673041"/>
                    <a:pt x="700800" y="685208"/>
                    <a:pt x="720445" y="685208"/>
                  </a:cubicBezTo>
                  <a:lnTo>
                    <a:pt x="824363" y="685208"/>
                  </a:lnTo>
                  <a:close/>
                  <a:moveTo>
                    <a:pt x="899526" y="760999"/>
                  </a:moveTo>
                  <a:lnTo>
                    <a:pt x="838283" y="760999"/>
                  </a:lnTo>
                  <a:lnTo>
                    <a:pt x="838283" y="685208"/>
                  </a:lnTo>
                  <a:lnTo>
                    <a:pt x="887471" y="685208"/>
                  </a:lnTo>
                  <a:cubicBezTo>
                    <a:pt x="913591" y="685283"/>
                    <a:pt x="929106" y="696110"/>
                    <a:pt x="929032" y="725912"/>
                  </a:cubicBezTo>
                  <a:cubicBezTo>
                    <a:pt x="929032" y="754525"/>
                    <a:pt x="903359" y="760292"/>
                    <a:pt x="899526" y="760999"/>
                  </a:cubicBezTo>
                  <a:close/>
                  <a:moveTo>
                    <a:pt x="781873" y="311352"/>
                  </a:moveTo>
                  <a:cubicBezTo>
                    <a:pt x="775474" y="304878"/>
                    <a:pt x="785259" y="295093"/>
                    <a:pt x="791734" y="301492"/>
                  </a:cubicBezTo>
                  <a:lnTo>
                    <a:pt x="806579" y="316337"/>
                  </a:lnTo>
                  <a:cubicBezTo>
                    <a:pt x="810672" y="320430"/>
                    <a:pt x="817406" y="320430"/>
                    <a:pt x="821536" y="316337"/>
                  </a:cubicBezTo>
                  <a:lnTo>
                    <a:pt x="872956" y="264918"/>
                  </a:lnTo>
                  <a:cubicBezTo>
                    <a:pt x="879393" y="258518"/>
                    <a:pt x="889252" y="268266"/>
                    <a:pt x="882816" y="274778"/>
                  </a:cubicBezTo>
                  <a:lnTo>
                    <a:pt x="831397" y="326198"/>
                  </a:lnTo>
                  <a:cubicBezTo>
                    <a:pt x="821834" y="335760"/>
                    <a:pt x="806282" y="335760"/>
                    <a:pt x="796757" y="326198"/>
                  </a:cubicBezTo>
                  <a:close/>
                  <a:moveTo>
                    <a:pt x="142431" y="256732"/>
                  </a:moveTo>
                  <a:lnTo>
                    <a:pt x="50530" y="256732"/>
                  </a:lnTo>
                  <a:cubicBezTo>
                    <a:pt x="41452" y="256695"/>
                    <a:pt x="41377" y="242854"/>
                    <a:pt x="50530" y="242780"/>
                  </a:cubicBezTo>
                  <a:lnTo>
                    <a:pt x="142431" y="242780"/>
                  </a:lnTo>
                  <a:cubicBezTo>
                    <a:pt x="151510" y="242854"/>
                    <a:pt x="151547" y="256695"/>
                    <a:pt x="142431" y="256732"/>
                  </a:cubicBezTo>
                  <a:close/>
                  <a:moveTo>
                    <a:pt x="343199" y="160510"/>
                  </a:moveTo>
                  <a:lnTo>
                    <a:pt x="378807" y="222237"/>
                  </a:lnTo>
                  <a:cubicBezTo>
                    <a:pt x="380741" y="225548"/>
                    <a:pt x="384983" y="226702"/>
                    <a:pt x="388294" y="224767"/>
                  </a:cubicBezTo>
                  <a:lnTo>
                    <a:pt x="401875" y="216916"/>
                  </a:lnTo>
                  <a:cubicBezTo>
                    <a:pt x="410098" y="223353"/>
                    <a:pt x="419214" y="228600"/>
                    <a:pt x="428887" y="232543"/>
                  </a:cubicBezTo>
                  <a:lnTo>
                    <a:pt x="428887" y="248207"/>
                  </a:lnTo>
                  <a:cubicBezTo>
                    <a:pt x="428887" y="252039"/>
                    <a:pt x="432012" y="255165"/>
                    <a:pt x="435845" y="255165"/>
                  </a:cubicBezTo>
                  <a:lnTo>
                    <a:pt x="464494" y="255165"/>
                  </a:lnTo>
                  <a:lnTo>
                    <a:pt x="464494" y="323253"/>
                  </a:lnTo>
                  <a:cubicBezTo>
                    <a:pt x="464531" y="332369"/>
                    <a:pt x="478409" y="332332"/>
                    <a:pt x="478446" y="323253"/>
                  </a:cubicBezTo>
                  <a:lnTo>
                    <a:pt x="478446" y="255165"/>
                  </a:lnTo>
                  <a:lnTo>
                    <a:pt x="507096" y="255165"/>
                  </a:lnTo>
                  <a:cubicBezTo>
                    <a:pt x="510928" y="255165"/>
                    <a:pt x="514053" y="252039"/>
                    <a:pt x="514053" y="248207"/>
                  </a:cubicBezTo>
                  <a:lnTo>
                    <a:pt x="514053" y="232543"/>
                  </a:lnTo>
                  <a:cubicBezTo>
                    <a:pt x="523727" y="228599"/>
                    <a:pt x="532843" y="223353"/>
                    <a:pt x="541065" y="216916"/>
                  </a:cubicBezTo>
                  <a:lnTo>
                    <a:pt x="554646" y="224767"/>
                  </a:lnTo>
                  <a:cubicBezTo>
                    <a:pt x="557958" y="226702"/>
                    <a:pt x="562236" y="225548"/>
                    <a:pt x="564134" y="222237"/>
                  </a:cubicBezTo>
                  <a:lnTo>
                    <a:pt x="599741" y="160510"/>
                  </a:lnTo>
                  <a:cubicBezTo>
                    <a:pt x="601639" y="157199"/>
                    <a:pt x="600523" y="152957"/>
                    <a:pt x="597174" y="151023"/>
                  </a:cubicBezTo>
                  <a:lnTo>
                    <a:pt x="583593" y="143209"/>
                  </a:lnTo>
                  <a:cubicBezTo>
                    <a:pt x="585044" y="132679"/>
                    <a:pt x="585044" y="122485"/>
                    <a:pt x="583593" y="111956"/>
                  </a:cubicBezTo>
                  <a:lnTo>
                    <a:pt x="597174" y="104142"/>
                  </a:lnTo>
                  <a:cubicBezTo>
                    <a:pt x="600485" y="102207"/>
                    <a:pt x="601639" y="97966"/>
                    <a:pt x="599704" y="94654"/>
                  </a:cubicBezTo>
                  <a:lnTo>
                    <a:pt x="564097" y="32965"/>
                  </a:lnTo>
                  <a:cubicBezTo>
                    <a:pt x="562162" y="29653"/>
                    <a:pt x="557920" y="28500"/>
                    <a:pt x="554609" y="30435"/>
                  </a:cubicBezTo>
                  <a:lnTo>
                    <a:pt x="541028" y="38285"/>
                  </a:lnTo>
                  <a:cubicBezTo>
                    <a:pt x="532805" y="31849"/>
                    <a:pt x="523690" y="26602"/>
                    <a:pt x="514016" y="22659"/>
                  </a:cubicBezTo>
                  <a:lnTo>
                    <a:pt x="514091" y="6958"/>
                  </a:lnTo>
                  <a:cubicBezTo>
                    <a:pt x="514091" y="3125"/>
                    <a:pt x="510965" y="0"/>
                    <a:pt x="507133" y="0"/>
                  </a:cubicBezTo>
                  <a:lnTo>
                    <a:pt x="435881" y="0"/>
                  </a:lnTo>
                  <a:cubicBezTo>
                    <a:pt x="432049" y="0"/>
                    <a:pt x="428923" y="3125"/>
                    <a:pt x="428923" y="6958"/>
                  </a:cubicBezTo>
                  <a:lnTo>
                    <a:pt x="428923" y="22622"/>
                  </a:lnTo>
                  <a:cubicBezTo>
                    <a:pt x="419250" y="26566"/>
                    <a:pt x="410133" y="31812"/>
                    <a:pt x="401911" y="38248"/>
                  </a:cubicBezTo>
                  <a:lnTo>
                    <a:pt x="388294" y="30398"/>
                  </a:lnTo>
                  <a:cubicBezTo>
                    <a:pt x="384982" y="28500"/>
                    <a:pt x="380741" y="29616"/>
                    <a:pt x="378806" y="32965"/>
                  </a:cubicBezTo>
                  <a:lnTo>
                    <a:pt x="343199" y="94654"/>
                  </a:lnTo>
                  <a:cubicBezTo>
                    <a:pt x="341301" y="97966"/>
                    <a:pt x="342417" y="102208"/>
                    <a:pt x="345766" y="104142"/>
                  </a:cubicBezTo>
                  <a:lnTo>
                    <a:pt x="359347" y="111956"/>
                  </a:lnTo>
                  <a:cubicBezTo>
                    <a:pt x="357896" y="122486"/>
                    <a:pt x="357896" y="132680"/>
                    <a:pt x="359347" y="143209"/>
                  </a:cubicBezTo>
                  <a:lnTo>
                    <a:pt x="345766" y="151023"/>
                  </a:lnTo>
                  <a:cubicBezTo>
                    <a:pt x="342454" y="152957"/>
                    <a:pt x="341301" y="157199"/>
                    <a:pt x="343199" y="160510"/>
                  </a:cubicBezTo>
                  <a:close/>
                  <a:moveTo>
                    <a:pt x="370398" y="152846"/>
                  </a:moveTo>
                  <a:cubicBezTo>
                    <a:pt x="373003" y="151357"/>
                    <a:pt x="374268" y="148381"/>
                    <a:pt x="373784" y="145590"/>
                  </a:cubicBezTo>
                  <a:cubicBezTo>
                    <a:pt x="372668" y="139488"/>
                    <a:pt x="372184" y="134019"/>
                    <a:pt x="372184" y="127619"/>
                  </a:cubicBezTo>
                  <a:cubicBezTo>
                    <a:pt x="372184" y="121183"/>
                    <a:pt x="372668" y="115750"/>
                    <a:pt x="373784" y="109611"/>
                  </a:cubicBezTo>
                  <a:cubicBezTo>
                    <a:pt x="374342" y="106523"/>
                    <a:pt x="372779" y="103547"/>
                    <a:pt x="370138" y="102170"/>
                  </a:cubicBezTo>
                  <a:lnTo>
                    <a:pt x="358715" y="95584"/>
                  </a:lnTo>
                  <a:lnTo>
                    <a:pt x="387402" y="45913"/>
                  </a:lnTo>
                  <a:lnTo>
                    <a:pt x="399122" y="52685"/>
                  </a:lnTo>
                  <a:cubicBezTo>
                    <a:pt x="401801" y="54248"/>
                    <a:pt x="405075" y="53801"/>
                    <a:pt x="407233" y="51829"/>
                  </a:cubicBezTo>
                  <a:cubicBezTo>
                    <a:pt x="411773" y="47960"/>
                    <a:pt x="416684" y="44500"/>
                    <a:pt x="421856" y="41523"/>
                  </a:cubicBezTo>
                  <a:cubicBezTo>
                    <a:pt x="427028" y="38547"/>
                    <a:pt x="432497" y="36017"/>
                    <a:pt x="438190" y="33970"/>
                  </a:cubicBezTo>
                  <a:cubicBezTo>
                    <a:pt x="441054" y="32966"/>
                    <a:pt x="442840" y="30287"/>
                    <a:pt x="442840" y="27422"/>
                  </a:cubicBezTo>
                  <a:lnTo>
                    <a:pt x="442840" y="13952"/>
                  </a:lnTo>
                  <a:lnTo>
                    <a:pt x="500139" y="13952"/>
                  </a:lnTo>
                  <a:lnTo>
                    <a:pt x="500139" y="27422"/>
                  </a:lnTo>
                  <a:cubicBezTo>
                    <a:pt x="500139" y="30584"/>
                    <a:pt x="502260" y="33263"/>
                    <a:pt x="505162" y="34119"/>
                  </a:cubicBezTo>
                  <a:cubicBezTo>
                    <a:pt x="510743" y="36128"/>
                    <a:pt x="516100" y="38621"/>
                    <a:pt x="521124" y="41523"/>
                  </a:cubicBezTo>
                  <a:cubicBezTo>
                    <a:pt x="528454" y="44128"/>
                    <a:pt x="536491" y="56816"/>
                    <a:pt x="543969" y="52648"/>
                  </a:cubicBezTo>
                  <a:lnTo>
                    <a:pt x="555615" y="45914"/>
                  </a:lnTo>
                  <a:lnTo>
                    <a:pt x="584301" y="95585"/>
                  </a:lnTo>
                  <a:lnTo>
                    <a:pt x="572618" y="102319"/>
                  </a:lnTo>
                  <a:cubicBezTo>
                    <a:pt x="570013" y="103808"/>
                    <a:pt x="568748" y="106784"/>
                    <a:pt x="569232" y="109575"/>
                  </a:cubicBezTo>
                  <a:cubicBezTo>
                    <a:pt x="570348" y="115751"/>
                    <a:pt x="570832" y="121109"/>
                    <a:pt x="570832" y="127583"/>
                  </a:cubicBezTo>
                  <a:cubicBezTo>
                    <a:pt x="570832" y="134019"/>
                    <a:pt x="570348" y="139452"/>
                    <a:pt x="569232" y="145553"/>
                  </a:cubicBezTo>
                  <a:cubicBezTo>
                    <a:pt x="568674" y="148642"/>
                    <a:pt x="570237" y="151618"/>
                    <a:pt x="572878" y="152995"/>
                  </a:cubicBezTo>
                  <a:lnTo>
                    <a:pt x="584301" y="159581"/>
                  </a:lnTo>
                  <a:lnTo>
                    <a:pt x="555614" y="209252"/>
                  </a:lnTo>
                  <a:lnTo>
                    <a:pt x="543894" y="202480"/>
                  </a:lnTo>
                  <a:cubicBezTo>
                    <a:pt x="541215" y="200917"/>
                    <a:pt x="537941" y="201364"/>
                    <a:pt x="535783" y="203336"/>
                  </a:cubicBezTo>
                  <a:cubicBezTo>
                    <a:pt x="531243" y="207205"/>
                    <a:pt x="526369" y="210665"/>
                    <a:pt x="521160" y="213642"/>
                  </a:cubicBezTo>
                  <a:cubicBezTo>
                    <a:pt x="515988" y="216618"/>
                    <a:pt x="510519" y="219148"/>
                    <a:pt x="504826" y="221195"/>
                  </a:cubicBezTo>
                  <a:cubicBezTo>
                    <a:pt x="501962" y="222199"/>
                    <a:pt x="500176" y="224878"/>
                    <a:pt x="500176" y="227743"/>
                  </a:cubicBezTo>
                  <a:lnTo>
                    <a:pt x="500176" y="241212"/>
                  </a:lnTo>
                  <a:lnTo>
                    <a:pt x="442877" y="241212"/>
                  </a:lnTo>
                  <a:lnTo>
                    <a:pt x="442877" y="227743"/>
                  </a:lnTo>
                  <a:cubicBezTo>
                    <a:pt x="442877" y="224581"/>
                    <a:pt x="440756" y="221902"/>
                    <a:pt x="437854" y="221046"/>
                  </a:cubicBezTo>
                  <a:cubicBezTo>
                    <a:pt x="432273" y="219037"/>
                    <a:pt x="426916" y="216544"/>
                    <a:pt x="421892" y="213642"/>
                  </a:cubicBezTo>
                  <a:cubicBezTo>
                    <a:pt x="414525" y="211074"/>
                    <a:pt x="406600" y="198349"/>
                    <a:pt x="399047" y="202517"/>
                  </a:cubicBezTo>
                  <a:lnTo>
                    <a:pt x="387401" y="209251"/>
                  </a:lnTo>
                  <a:lnTo>
                    <a:pt x="358677" y="159580"/>
                  </a:lnTo>
                  <a:close/>
                  <a:moveTo>
                    <a:pt x="6962" y="405963"/>
                  </a:moveTo>
                  <a:lnTo>
                    <a:pt x="183060" y="405963"/>
                  </a:lnTo>
                  <a:cubicBezTo>
                    <a:pt x="190651" y="413553"/>
                    <a:pt x="217477" y="440380"/>
                    <a:pt x="217477" y="440380"/>
                  </a:cubicBezTo>
                  <a:cubicBezTo>
                    <a:pt x="223951" y="446816"/>
                    <a:pt x="233736" y="436994"/>
                    <a:pt x="227337" y="430519"/>
                  </a:cubicBezTo>
                  <a:lnTo>
                    <a:pt x="192921" y="396103"/>
                  </a:lnTo>
                  <a:lnTo>
                    <a:pt x="192921" y="191534"/>
                  </a:lnTo>
                  <a:cubicBezTo>
                    <a:pt x="192921" y="187702"/>
                    <a:pt x="189795" y="184577"/>
                    <a:pt x="185963" y="184577"/>
                  </a:cubicBezTo>
                  <a:lnTo>
                    <a:pt x="6960" y="184577"/>
                  </a:lnTo>
                  <a:cubicBezTo>
                    <a:pt x="3127" y="184577"/>
                    <a:pt x="2" y="187702"/>
                    <a:pt x="2" y="191534"/>
                  </a:cubicBezTo>
                  <a:lnTo>
                    <a:pt x="2" y="398998"/>
                  </a:lnTo>
                  <a:cubicBezTo>
                    <a:pt x="2" y="402831"/>
                    <a:pt x="3127" y="405956"/>
                    <a:pt x="6960" y="405956"/>
                  </a:cubicBezTo>
                  <a:close/>
                  <a:moveTo>
                    <a:pt x="13957" y="198499"/>
                  </a:moveTo>
                  <a:lnTo>
                    <a:pt x="179006" y="198499"/>
                  </a:lnTo>
                  <a:lnTo>
                    <a:pt x="179006" y="392009"/>
                  </a:lnTo>
                  <a:lnTo>
                    <a:pt x="13957" y="392046"/>
                  </a:lnTo>
                  <a:close/>
                  <a:moveTo>
                    <a:pt x="142430" y="305093"/>
                  </a:moveTo>
                  <a:lnTo>
                    <a:pt x="50529" y="305093"/>
                  </a:lnTo>
                  <a:cubicBezTo>
                    <a:pt x="41451" y="305056"/>
                    <a:pt x="41376" y="291215"/>
                    <a:pt x="50529" y="291141"/>
                  </a:cubicBezTo>
                  <a:lnTo>
                    <a:pt x="142430" y="291141"/>
                  </a:lnTo>
                  <a:cubicBezTo>
                    <a:pt x="151509" y="291178"/>
                    <a:pt x="151546" y="305056"/>
                    <a:pt x="142430" y="30509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pt-BR" noProof="0" dirty="0"/>
            </a:p>
          </p:txBody>
        </p:sp>
      </p:grpSp>
      <p:sp>
        <p:nvSpPr>
          <p:cNvPr id="10" name="Text 4">
            <a:extLst>
              <a:ext uri="{FF2B5EF4-FFF2-40B4-BE49-F238E27FC236}">
                <a16:creationId xmlns:a16="http://schemas.microsoft.com/office/drawing/2014/main" id="{32BD69BB-D181-23E1-2248-346B51977177}"/>
              </a:ext>
            </a:extLst>
          </p:cNvPr>
          <p:cNvSpPr/>
          <p:nvPr/>
        </p:nvSpPr>
        <p:spPr>
          <a:xfrm>
            <a:off x="782543" y="3866922"/>
            <a:ext cx="3348000" cy="2953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0000"/>
              </a:lnSpc>
            </a:pPr>
            <a:r>
              <a:rPr lang="pt-BR" sz="2000" noProof="0" dirty="0">
                <a:solidFill>
                  <a:srgbClr val="F3F4E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O corretor é reconhecido oficialmente como elemento essencial na relação contratual, não apenas um intermediário, mas um ator estratégico com deveres específicos claramente definidos pela lei.</a:t>
            </a:r>
            <a:endParaRPr lang="pt-BR" sz="2000" noProof="0" dirty="0">
              <a:solidFill>
                <a:srgbClr val="F3F4EE"/>
              </a:solidFill>
            </a:endParaRPr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A39779D4-66D0-8A04-7F57-30C27BDD1E3C}"/>
              </a:ext>
            </a:extLst>
          </p:cNvPr>
          <p:cNvSpPr/>
          <p:nvPr/>
        </p:nvSpPr>
        <p:spPr>
          <a:xfrm>
            <a:off x="4477157" y="3836942"/>
            <a:ext cx="3420000" cy="2843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0000"/>
              </a:lnSpc>
            </a:pPr>
            <a:r>
              <a:rPr lang="pt-BR" sz="2000" noProof="0" dirty="0">
                <a:solidFill>
                  <a:srgbClr val="F3F4E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nova legislação valoriza </a:t>
            </a:r>
            <a:br>
              <a:rPr lang="pt-BR" sz="2000" noProof="0" dirty="0">
                <a:solidFill>
                  <a:srgbClr val="F3F4E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</a:br>
            <a:r>
              <a:rPr lang="pt-BR" sz="2000" noProof="0" dirty="0">
                <a:solidFill>
                  <a:srgbClr val="F3F4E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função consultiva do corretor, destacando seu papel na orientação sobre coberturas, interpretação técnica de cláusulas contratuais e apoio integral na gestão de sinistros.</a:t>
            </a:r>
            <a:endParaRPr lang="pt-BR" sz="2000" noProof="0" dirty="0">
              <a:solidFill>
                <a:srgbClr val="F3F4EE"/>
              </a:solidFill>
            </a:endParaRPr>
          </a:p>
        </p:txBody>
      </p:sp>
      <p:sp>
        <p:nvSpPr>
          <p:cNvPr id="12" name="Text 12">
            <a:extLst>
              <a:ext uri="{FF2B5EF4-FFF2-40B4-BE49-F238E27FC236}">
                <a16:creationId xmlns:a16="http://schemas.microsoft.com/office/drawing/2014/main" id="{6E313F07-444B-F579-FE3C-011443AB92FD}"/>
              </a:ext>
            </a:extLst>
          </p:cNvPr>
          <p:cNvSpPr/>
          <p:nvPr/>
        </p:nvSpPr>
        <p:spPr>
          <a:xfrm>
            <a:off x="8167272" y="3836942"/>
            <a:ext cx="3525056" cy="334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0000"/>
              </a:lnSpc>
            </a:pPr>
            <a:r>
              <a:rPr lang="pt-BR" sz="2000" noProof="0" dirty="0">
                <a:solidFill>
                  <a:srgbClr val="F3F4E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lei eleva o padrão de atuação, transformando a intermediação em uma atividade de consultoria especializada que exige conhecimento técnico aprofundado e postura profissional exemplar.</a:t>
            </a:r>
            <a:endParaRPr lang="pt-BR" sz="2000" noProof="0" dirty="0">
              <a:solidFill>
                <a:srgbClr val="F3F4EE"/>
              </a:solidFill>
            </a:endParaRPr>
          </a:p>
        </p:txBody>
      </p:sp>
      <p:sp>
        <p:nvSpPr>
          <p:cNvPr id="15" name="Text 3">
            <a:extLst>
              <a:ext uri="{FF2B5EF4-FFF2-40B4-BE49-F238E27FC236}">
                <a16:creationId xmlns:a16="http://schemas.microsoft.com/office/drawing/2014/main" id="{A1952195-DE4E-7F82-D033-681090386359}"/>
              </a:ext>
            </a:extLst>
          </p:cNvPr>
          <p:cNvSpPr/>
          <p:nvPr/>
        </p:nvSpPr>
        <p:spPr>
          <a:xfrm>
            <a:off x="1163415" y="3292398"/>
            <a:ext cx="234682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pt-BR" sz="2400" b="1" noProof="0" dirty="0">
                <a:solidFill>
                  <a:srgbClr val="F3F4E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Elo Fundamental</a:t>
            </a:r>
            <a:endParaRPr lang="pt-BR" sz="2400" b="1" noProof="0" dirty="0">
              <a:solidFill>
                <a:srgbClr val="F3F4EE"/>
              </a:solidFill>
            </a:endParaRPr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4364BCB1-BBED-69F1-887C-586532BFC5BE}"/>
              </a:ext>
            </a:extLst>
          </p:cNvPr>
          <p:cNvSpPr/>
          <p:nvPr/>
        </p:nvSpPr>
        <p:spPr>
          <a:xfrm>
            <a:off x="4828457" y="3292398"/>
            <a:ext cx="234682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pt-BR" sz="2400" b="1" noProof="0" dirty="0">
                <a:solidFill>
                  <a:srgbClr val="F3F4E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Consultor Estratégico</a:t>
            </a:r>
            <a:endParaRPr lang="pt-BR" sz="2400" b="1" noProof="0" dirty="0">
              <a:solidFill>
                <a:srgbClr val="F3F4EE"/>
              </a:solidFill>
            </a:endParaRPr>
          </a:p>
        </p:txBody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8E0B5446-B96F-889D-9B7E-9F3F434B6D99}"/>
              </a:ext>
            </a:extLst>
          </p:cNvPr>
          <p:cNvSpPr/>
          <p:nvPr/>
        </p:nvSpPr>
        <p:spPr>
          <a:xfrm>
            <a:off x="8493498" y="3292398"/>
            <a:ext cx="234682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pt-BR" sz="2400" b="1" noProof="0" dirty="0">
                <a:solidFill>
                  <a:srgbClr val="F3F4E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Profissionalização</a:t>
            </a:r>
            <a:endParaRPr lang="pt-BR" sz="2400" b="1" noProof="0" dirty="0">
              <a:solidFill>
                <a:srgbClr val="F3F4EE"/>
              </a:solidFill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8B50532B-FE0E-36BB-2AF4-B331069A1B93}"/>
              </a:ext>
            </a:extLst>
          </p:cNvPr>
          <p:cNvGrpSpPr/>
          <p:nvPr/>
        </p:nvGrpSpPr>
        <p:grpSpPr>
          <a:xfrm>
            <a:off x="451451" y="-179655"/>
            <a:ext cx="10475630" cy="1658761"/>
            <a:chOff x="451451" y="-293955"/>
            <a:chExt cx="10475630" cy="1658761"/>
          </a:xfrm>
        </p:grpSpPr>
        <p:sp>
          <p:nvSpPr>
            <p:cNvPr id="6" name="Text 0">
              <a:extLst>
                <a:ext uri="{FF2B5EF4-FFF2-40B4-BE49-F238E27FC236}">
                  <a16:creationId xmlns:a16="http://schemas.microsoft.com/office/drawing/2014/main" id="{48867C6D-BFD8-1D8B-6EAF-1474EC48CD9C}"/>
                </a:ext>
              </a:extLst>
            </p:cNvPr>
            <p:cNvSpPr/>
            <p:nvPr/>
          </p:nvSpPr>
          <p:spPr>
            <a:xfrm>
              <a:off x="451451" y="-293955"/>
              <a:ext cx="10475630" cy="1626626"/>
            </a:xfrm>
            <a:prstGeom prst="rect">
              <a:avLst/>
            </a:prstGeom>
          </p:spPr>
          <p:txBody>
            <a:bodyPr vert="horz" lIns="76200" tIns="38100" rIns="76200" bIns="38100" rtlCol="0" anchor="b">
              <a:noAutofit/>
            </a:bodyPr>
            <a:lstStyle/>
            <a:p>
              <a:pPr>
                <a:lnSpc>
                  <a:spcPct val="90000"/>
                </a:lnSpc>
                <a:spcBef>
                  <a:spcPct val="0"/>
                </a:spcBef>
                <a:spcAft>
                  <a:spcPts val="500"/>
                </a:spcAft>
              </a:pPr>
              <a:r>
                <a:rPr lang="pt-BR" sz="4600" b="1" noProof="0" dirty="0"/>
                <a:t>Reconhecimento do corretor como </a:t>
              </a:r>
              <a:br>
                <a:rPr lang="pt-BR" sz="4800" b="1" noProof="0" dirty="0"/>
              </a:br>
              <a:r>
                <a:rPr lang="pt-BR" sz="5200" b="1" noProof="0" dirty="0">
                  <a:solidFill>
                    <a:srgbClr val="1D4F87"/>
                  </a:solidFill>
                </a:rPr>
                <a:t>Agente Essencial</a:t>
              </a:r>
              <a:endParaRPr lang="pt-BR" sz="5200" b="1" noProof="0" dirty="0">
                <a:solidFill>
                  <a:srgbClr val="1D4F87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2" name="Retângulo: Cantos Diagonais Arredondados 1">
              <a:extLst>
                <a:ext uri="{FF2B5EF4-FFF2-40B4-BE49-F238E27FC236}">
                  <a16:creationId xmlns:a16="http://schemas.microsoft.com/office/drawing/2014/main" id="{DBF2C594-C760-C97A-CF2B-958FD8D6B5FF}"/>
                </a:ext>
              </a:extLst>
            </p:cNvPr>
            <p:cNvSpPr/>
            <p:nvPr/>
          </p:nvSpPr>
          <p:spPr>
            <a:xfrm rot="10800000">
              <a:off x="526183" y="1319087"/>
              <a:ext cx="4774868" cy="45719"/>
            </a:xfrm>
            <a:prstGeom prst="round2DiagRect">
              <a:avLst/>
            </a:prstGeom>
            <a:solidFill>
              <a:srgbClr val="36566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9144363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32DD9-238F-2937-B9F1-E17694AF8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0E39E338-E0CE-DEFC-9E17-FB2A180C46C6}"/>
              </a:ext>
            </a:extLst>
          </p:cNvPr>
          <p:cNvSpPr/>
          <p:nvPr/>
        </p:nvSpPr>
        <p:spPr>
          <a:xfrm>
            <a:off x="2537744" y="3017246"/>
            <a:ext cx="3200116" cy="3197252"/>
          </a:xfrm>
          <a:prstGeom prst="roundRect">
            <a:avLst>
              <a:gd name="adj" fmla="val 5874"/>
            </a:avLst>
          </a:prstGeom>
          <a:solidFill>
            <a:srgbClr val="F1EFE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A30ECD8C-D5AC-8F80-BAB4-8E15F6442905}"/>
              </a:ext>
            </a:extLst>
          </p:cNvPr>
          <p:cNvGrpSpPr/>
          <p:nvPr/>
        </p:nvGrpSpPr>
        <p:grpSpPr>
          <a:xfrm>
            <a:off x="5966176" y="1920316"/>
            <a:ext cx="6008655" cy="4663364"/>
            <a:chOff x="5966176" y="1920316"/>
            <a:chExt cx="6008655" cy="4663364"/>
          </a:xfrm>
        </p:grpSpPr>
        <p:sp>
          <p:nvSpPr>
            <p:cNvPr id="23" name="Retângulo: Cantos Arredondados 22">
              <a:extLst>
                <a:ext uri="{FF2B5EF4-FFF2-40B4-BE49-F238E27FC236}">
                  <a16:creationId xmlns:a16="http://schemas.microsoft.com/office/drawing/2014/main" id="{BDB0F8F1-DA8D-5AF9-FABF-3833E842CC05}"/>
                </a:ext>
              </a:extLst>
            </p:cNvPr>
            <p:cNvSpPr/>
            <p:nvPr/>
          </p:nvSpPr>
          <p:spPr>
            <a:xfrm>
              <a:off x="5966176" y="1920316"/>
              <a:ext cx="6008655" cy="4663364"/>
            </a:xfrm>
            <a:prstGeom prst="roundRect">
              <a:avLst>
                <a:gd name="adj" fmla="val 5874"/>
              </a:avLst>
            </a:prstGeom>
            <a:solidFill>
              <a:srgbClr val="F1EFEC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A500BAB7-46A9-0B1B-D4C2-29428A89810E}"/>
                </a:ext>
              </a:extLst>
            </p:cNvPr>
            <p:cNvSpPr txBox="1"/>
            <p:nvPr/>
          </p:nvSpPr>
          <p:spPr>
            <a:xfrm>
              <a:off x="6101080" y="1999907"/>
              <a:ext cx="5738846" cy="45041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pt-BR" sz="2000" b="1" u="sng" noProof="0" dirty="0">
                  <a:solidFill>
                    <a:srgbClr val="123458"/>
                  </a:solidFill>
                </a:rPr>
                <a:t>Artigo 1º da Lei 4594/64</a:t>
              </a:r>
            </a:p>
            <a:p>
              <a:pPr algn="l">
                <a:lnSpc>
                  <a:spcPct val="110000"/>
                </a:lnSpc>
                <a:spcAft>
                  <a:spcPts val="200"/>
                </a:spcAft>
              </a:pPr>
              <a:r>
                <a:rPr lang="pt-BR" sz="1750" b="0" i="0" noProof="0" dirty="0">
                  <a:solidFill>
                    <a:srgbClr val="123458"/>
                  </a:solidFill>
                  <a:effectLst/>
                  <a:latin typeface="+mj-lt"/>
                </a:rPr>
                <a:t>I - a identificação do risco e do interesse; </a:t>
              </a:r>
            </a:p>
            <a:p>
              <a:pPr algn="l">
                <a:lnSpc>
                  <a:spcPct val="110000"/>
                </a:lnSpc>
                <a:spcAft>
                  <a:spcPts val="200"/>
                </a:spcAft>
              </a:pPr>
              <a:r>
                <a:rPr lang="pt-BR" sz="1750" b="0" i="0" noProof="0" dirty="0">
                  <a:solidFill>
                    <a:srgbClr val="123458"/>
                  </a:solidFill>
                  <a:effectLst/>
                  <a:latin typeface="+mj-lt"/>
                </a:rPr>
                <a:t>II - a recomendação de providências que permitam a obtenção da garantia do seguro; </a:t>
              </a:r>
              <a:endParaRPr lang="pt-BR" sz="1750" noProof="0" dirty="0">
                <a:solidFill>
                  <a:srgbClr val="123458"/>
                </a:solidFill>
                <a:latin typeface="+mj-lt"/>
              </a:endParaRPr>
            </a:p>
            <a:p>
              <a:pPr algn="l">
                <a:lnSpc>
                  <a:spcPct val="110000"/>
                </a:lnSpc>
                <a:spcAft>
                  <a:spcPts val="200"/>
                </a:spcAft>
              </a:pPr>
              <a:r>
                <a:rPr lang="pt-BR" sz="1750" b="0" i="0" noProof="0" dirty="0">
                  <a:solidFill>
                    <a:srgbClr val="123458"/>
                  </a:solidFill>
                  <a:effectLst/>
                  <a:latin typeface="+mj-lt"/>
                </a:rPr>
                <a:t>III - a identificação e a recomendação da modalidade de seguro que melhor atenda às necessidades do segurado e do beneficiário;   </a:t>
              </a:r>
            </a:p>
            <a:p>
              <a:pPr algn="l">
                <a:lnSpc>
                  <a:spcPct val="110000"/>
                </a:lnSpc>
                <a:spcAft>
                  <a:spcPts val="200"/>
                </a:spcAft>
              </a:pPr>
              <a:r>
                <a:rPr lang="pt-BR" sz="1750" b="0" i="0" noProof="0" dirty="0">
                  <a:solidFill>
                    <a:srgbClr val="123458"/>
                  </a:solidFill>
                  <a:effectLst/>
                  <a:latin typeface="+mj-lt"/>
                </a:rPr>
                <a:t>IV - a identificação e a recomendação da seguradora;   </a:t>
              </a:r>
            </a:p>
            <a:p>
              <a:pPr algn="l">
                <a:lnSpc>
                  <a:spcPct val="110000"/>
                </a:lnSpc>
                <a:spcAft>
                  <a:spcPts val="200"/>
                </a:spcAft>
              </a:pPr>
              <a:r>
                <a:rPr lang="pt-BR" sz="1750" b="0" i="0" noProof="0" dirty="0">
                  <a:solidFill>
                    <a:srgbClr val="123458"/>
                  </a:solidFill>
                  <a:effectLst/>
                  <a:latin typeface="+mj-lt"/>
                </a:rPr>
                <a:t>V - a assistência ao segurado </a:t>
              </a:r>
              <a:r>
                <a:rPr lang="pt-BR" sz="2200" b="1" i="0" noProof="0" dirty="0">
                  <a:effectLst/>
                  <a:latin typeface="+mj-lt"/>
                </a:rPr>
                <a:t>durante a execução e a vigência </a:t>
              </a:r>
              <a:r>
                <a:rPr lang="pt-BR" sz="1750" b="0" i="0" noProof="0" dirty="0">
                  <a:solidFill>
                    <a:srgbClr val="123458"/>
                  </a:solidFill>
                  <a:effectLst/>
                  <a:latin typeface="+mj-lt"/>
                </a:rPr>
                <a:t>do contrato, bem como a ele e ao beneficiário por ocasião </a:t>
              </a:r>
              <a:r>
                <a:rPr lang="pt-BR" sz="1750" noProof="0" dirty="0">
                  <a:solidFill>
                    <a:srgbClr val="123458"/>
                  </a:solidFill>
                  <a:latin typeface="+mj-lt"/>
                </a:rPr>
                <a:t>da </a:t>
              </a:r>
              <a:r>
                <a:rPr lang="pt-BR" sz="2200" b="1" noProof="0" dirty="0">
                  <a:latin typeface="+mj-lt"/>
                </a:rPr>
                <a:t>regulação e da liquidação do sinistro</a:t>
              </a:r>
              <a:r>
                <a:rPr lang="pt-BR" sz="1800" b="0" i="0" noProof="0" dirty="0">
                  <a:solidFill>
                    <a:srgbClr val="123458"/>
                  </a:solidFill>
                  <a:effectLst/>
                  <a:latin typeface="+mj-lt"/>
                </a:rPr>
                <a:t>; e</a:t>
              </a:r>
            </a:p>
            <a:p>
              <a:pPr algn="l">
                <a:lnSpc>
                  <a:spcPct val="110000"/>
                </a:lnSpc>
                <a:spcAft>
                  <a:spcPts val="200"/>
                </a:spcAft>
              </a:pPr>
              <a:r>
                <a:rPr lang="pt-BR" sz="1750" b="0" i="0" noProof="0" dirty="0">
                  <a:solidFill>
                    <a:srgbClr val="123458"/>
                  </a:solidFill>
                  <a:effectLst/>
                  <a:latin typeface="+mj-lt"/>
                </a:rPr>
                <a:t>VI - a assistência ao segurado na </a:t>
              </a:r>
              <a:r>
                <a:rPr lang="pt-BR" sz="2200" b="1" noProof="0" dirty="0">
                  <a:latin typeface="+mj-lt"/>
                </a:rPr>
                <a:t>renovação </a:t>
              </a:r>
              <a:r>
                <a:rPr lang="pt-BR" sz="1750" b="0" i="0" noProof="0" dirty="0">
                  <a:solidFill>
                    <a:srgbClr val="123458"/>
                  </a:solidFill>
                  <a:effectLst/>
                  <a:latin typeface="+mj-lt"/>
                </a:rPr>
                <a:t>e na preservação da garantia de seu interesse.</a:t>
              </a:r>
              <a:endParaRPr lang="pt-BR" sz="1750" noProof="0" dirty="0">
                <a:solidFill>
                  <a:srgbClr val="123458"/>
                </a:solidFill>
              </a:endParaRPr>
            </a:p>
          </p:txBody>
        </p:sp>
      </p:grpSp>
      <p:pic>
        <p:nvPicPr>
          <p:cNvPr id="13" name="Imagem 12">
            <a:extLst>
              <a:ext uri="{FF2B5EF4-FFF2-40B4-BE49-F238E27FC236}">
                <a16:creationId xmlns:a16="http://schemas.microsoft.com/office/drawing/2014/main" id="{A73DE596-77DE-63BF-FD02-E78CFC3CBC5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95767" y="6135151"/>
            <a:ext cx="2283420" cy="897058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57A6C288-25EC-6F03-7CD7-1C4B05DB6555}"/>
              </a:ext>
            </a:extLst>
          </p:cNvPr>
          <p:cNvGrpSpPr/>
          <p:nvPr/>
        </p:nvGrpSpPr>
        <p:grpSpPr>
          <a:xfrm>
            <a:off x="-633732" y="-274320"/>
            <a:ext cx="3017520" cy="7406640"/>
            <a:chOff x="-744500" y="-468630"/>
            <a:chExt cx="3017520" cy="7406640"/>
          </a:xfrm>
        </p:grpSpPr>
        <p:sp>
          <p:nvSpPr>
            <p:cNvPr id="8" name="Trapezoide 7">
              <a:extLst>
                <a:ext uri="{FF2B5EF4-FFF2-40B4-BE49-F238E27FC236}">
                  <a16:creationId xmlns:a16="http://schemas.microsoft.com/office/drawing/2014/main" id="{EE51F6F4-0E29-834D-DF64-D50D364ECCAA}"/>
                </a:ext>
              </a:extLst>
            </p:cNvPr>
            <p:cNvSpPr/>
            <p:nvPr/>
          </p:nvSpPr>
          <p:spPr>
            <a:xfrm>
              <a:off x="-744500" y="-468630"/>
              <a:ext cx="3017520" cy="7406640"/>
            </a:xfrm>
            <a:prstGeom prst="trapezoid">
              <a:avLst>
                <a:gd name="adj" fmla="val 32197"/>
              </a:avLst>
            </a:prstGeom>
            <a:solidFill>
              <a:srgbClr val="12345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95BD3F64-C6E0-5FFE-A00D-AE7C55F700EF}"/>
                </a:ext>
              </a:extLst>
            </p:cNvPr>
            <p:cNvSpPr/>
            <p:nvPr/>
          </p:nvSpPr>
          <p:spPr>
            <a:xfrm>
              <a:off x="-412347" y="-442403"/>
              <a:ext cx="877467" cy="7380413"/>
            </a:xfrm>
            <a:prstGeom prst="rect">
              <a:avLst/>
            </a:prstGeom>
            <a:solidFill>
              <a:srgbClr val="12345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AA4761C4-0508-E4B4-ABFC-EC8AC482BB66}"/>
              </a:ext>
            </a:extLst>
          </p:cNvPr>
          <p:cNvSpPr txBox="1">
            <a:spLocks/>
          </p:cNvSpPr>
          <p:nvPr/>
        </p:nvSpPr>
        <p:spPr>
          <a:xfrm>
            <a:off x="1657350" y="336455"/>
            <a:ext cx="9166860" cy="129010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200" b="1" noProof="0" dirty="0">
                <a:latin typeface="+mn-lt"/>
                <a:ea typeface="+mn-ea"/>
                <a:cs typeface="+mn-cs"/>
              </a:rPr>
              <a:t>Corretor de Seguros e </a:t>
            </a:r>
            <a:br>
              <a:rPr lang="pt-BR" sz="4200" b="1" noProof="0" dirty="0">
                <a:latin typeface="+mn-lt"/>
                <a:ea typeface="+mn-ea"/>
                <a:cs typeface="+mn-cs"/>
              </a:rPr>
            </a:br>
            <a:r>
              <a:rPr lang="pt-BR" sz="4200" b="1" noProof="0" dirty="0">
                <a:latin typeface="+mn-lt"/>
                <a:ea typeface="+mn-ea"/>
                <a:cs typeface="+mn-cs"/>
              </a:rPr>
              <a:t>         o Consumidor </a:t>
            </a:r>
            <a:r>
              <a:rPr lang="pt-BR" sz="4000" b="1" noProof="0" dirty="0">
                <a:solidFill>
                  <a:srgbClr val="1D4F87"/>
                </a:solidFill>
                <a:latin typeface="+mn-lt"/>
                <a:ea typeface="+mn-ea"/>
                <a:cs typeface="+mn-cs"/>
              </a:rPr>
              <a:t>(Sua Majestade)</a:t>
            </a:r>
            <a:endParaRPr lang="pt-BR" sz="5000" b="1" noProof="0" dirty="0">
              <a:solidFill>
                <a:srgbClr val="1D4F87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Retângulo: Cantos Diagonais Arredondados 19">
            <a:extLst>
              <a:ext uri="{FF2B5EF4-FFF2-40B4-BE49-F238E27FC236}">
                <a16:creationId xmlns:a16="http://schemas.microsoft.com/office/drawing/2014/main" id="{4E3DE3E1-0B7D-211D-CF79-31C4442828A7}"/>
              </a:ext>
            </a:extLst>
          </p:cNvPr>
          <p:cNvSpPr/>
          <p:nvPr/>
        </p:nvSpPr>
        <p:spPr>
          <a:xfrm rot="10800000">
            <a:off x="625228" y="1589038"/>
            <a:ext cx="9216000" cy="43200"/>
          </a:xfrm>
          <a:prstGeom prst="round2DiagRect">
            <a:avLst/>
          </a:prstGeom>
          <a:solidFill>
            <a:srgbClr val="3656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37718B8-CECC-20D1-7629-CA7EAE7E5B7E}"/>
              </a:ext>
            </a:extLst>
          </p:cNvPr>
          <p:cNvSpPr/>
          <p:nvPr/>
        </p:nvSpPr>
        <p:spPr>
          <a:xfrm>
            <a:off x="2863231" y="3164396"/>
            <a:ext cx="2874630" cy="27184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u="sng" noProof="0" dirty="0">
                <a:solidFill>
                  <a:srgbClr val="123458"/>
                </a:solidFill>
                <a:latin typeface="+mj-lt"/>
              </a:rPr>
              <a:t>Art. 723 do Código Civil</a:t>
            </a:r>
          </a:p>
          <a:p>
            <a:pPr>
              <a:lnSpc>
                <a:spcPct val="114000"/>
              </a:lnSpc>
              <a:spcBef>
                <a:spcPts val="1000"/>
              </a:spcBef>
            </a:pPr>
            <a:r>
              <a:rPr lang="pt-BR" noProof="0" dirty="0">
                <a:solidFill>
                  <a:srgbClr val="123458"/>
                </a:solidFill>
                <a:latin typeface="+mj-lt"/>
              </a:rPr>
              <a:t>O corretor é obrigado a executar a mediação com a diligência e prudência, e a prestar ao cliente, espontaneamente, todas as informações sobre o andamento do negócio.</a:t>
            </a:r>
            <a:endParaRPr lang="pt-BR" noProof="0" dirty="0">
              <a:solidFill>
                <a:srgbClr val="123458"/>
              </a:solidFill>
              <a:latin typeface="+mj-lt"/>
              <a:cs typeface="Segoe UI" panose="020B0502040204020203" pitchFamily="34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18506BBD-1723-A517-6588-0ED125609D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6832" y="774723"/>
            <a:ext cx="4477030" cy="63575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1508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2943B165E9EA040A7CB0679EEC1E8D3" ma:contentTypeVersion="14" ma:contentTypeDescription="Crie um novo documento." ma:contentTypeScope="" ma:versionID="b38588521895ed7131014808d8269acb">
  <xsd:schema xmlns:xsd="http://www.w3.org/2001/XMLSchema" xmlns:xs="http://www.w3.org/2001/XMLSchema" xmlns:p="http://schemas.microsoft.com/office/2006/metadata/properties" xmlns:ns2="5d75131d-11a9-4890-a140-2e2b32383123" xmlns:ns3="4c9db313-5cfb-4991-84f0-80051d5e4e6f" targetNamespace="http://schemas.microsoft.com/office/2006/metadata/properties" ma:root="true" ma:fieldsID="6f44711fe324b6ed61a7953d4efc5a6d" ns2:_="" ns3:_="">
    <xsd:import namespace="5d75131d-11a9-4890-a140-2e2b32383123"/>
    <xsd:import namespace="4c9db313-5cfb-4991-84f0-80051d5e4e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75131d-11a9-4890-a140-2e2b323831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Marcações de imagem" ma:readOnly="false" ma:fieldId="{5cf76f15-5ced-4ddc-b409-7134ff3c332f}" ma:taxonomyMulti="true" ma:sspId="366fae3f-bbd4-4097-b0b7-9a1358276c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9db313-5cfb-4991-84f0-80051d5e4e6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81ef5f2-2cae-4d00-8391-574bc582bd41}" ma:internalName="TaxCatchAll" ma:showField="CatchAllData" ma:web="4c9db313-5cfb-4991-84f0-80051d5e4e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9db313-5cfb-4991-84f0-80051d5e4e6f" xsi:nil="true"/>
    <lcf76f155ced4ddcb4097134ff3c332f xmlns="5d75131d-11a9-4890-a140-2e2b3238312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6C2B97D-5C2E-40B5-8470-81FD33BD73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0B1694A-6E5A-4469-878B-A4BFB01DD1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75131d-11a9-4890-a140-2e2b32383123"/>
    <ds:schemaRef ds:uri="4c9db313-5cfb-4991-84f0-80051d5e4e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8FB257C-C1C7-46B1-A1E4-F6FF7008691A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4c9db313-5cfb-4991-84f0-80051d5e4e6f"/>
    <ds:schemaRef ds:uri="http://schemas.openxmlformats.org/package/2006/metadata/core-properties"/>
    <ds:schemaRef ds:uri="5d75131d-11a9-4890-a140-2e2b32383123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10207</TotalTime>
  <Words>2926</Words>
  <Application>Microsoft Office PowerPoint</Application>
  <PresentationFormat>Widescreen</PresentationFormat>
  <Paragraphs>304</Paragraphs>
  <Slides>40</Slides>
  <Notes>27</Notes>
  <HiddenSlides>6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40</vt:i4>
      </vt:variant>
    </vt:vector>
  </HeadingPairs>
  <TitlesOfParts>
    <vt:vector size="50" baseType="lpstr">
      <vt:lpstr>Aptos</vt:lpstr>
      <vt:lpstr>Aptos Display</vt:lpstr>
      <vt:lpstr>Arial</vt:lpstr>
      <vt:lpstr>Bahnschrift</vt:lpstr>
      <vt:lpstr>Inter</vt:lpstr>
      <vt:lpstr>Inter Bold</vt:lpstr>
      <vt:lpstr>Inter ExtraBold</vt:lpstr>
      <vt:lpstr>Neue Haas Grotesk Text Pro</vt:lpstr>
      <vt:lpstr>Quattrocento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 Lei 14.599 fortaleceu a lógica de profissionalização do transporte. </vt:lpstr>
      <vt:lpstr>Apresentação do PowerPoint</vt:lpstr>
      <vt:lpstr>Apresentação do PowerPoint</vt:lpstr>
      <vt:lpstr>A Lei 15.040 reforça os deveres de colaboração do segurado durante a regulação do sinistro, ampliando a relevância das informações operacionais e tecnológicas. </vt:lpstr>
      <vt:lpstr>Apresentação do PowerPoint</vt:lpstr>
      <vt:lpstr>O que mudou na prática?</vt:lpstr>
      <vt:lpstr>O novo papel da Agência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José Augusto</dc:creator>
  <cp:lastModifiedBy>José Augusto</cp:lastModifiedBy>
  <cp:revision>20</cp:revision>
  <dcterms:created xsi:type="dcterms:W3CDTF">2026-06-18T12:52:46Z</dcterms:created>
  <dcterms:modified xsi:type="dcterms:W3CDTF">2026-08-29T23:43:56Z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0x010100A2943B165E9EA040A7CB0679EEC1E8D3</vt:lpwstr>
  </property>
  <property fmtid="{D5CDD505-2E9C-101B-9397-08002B2CF9AE}" pid="3" name="MediaServiceImageTags">
    <vt:lpwstr/>
  </property>
</Properties>
</file>