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1"/>
  </p:notesMasterIdLst>
  <p:sldIdLst>
    <p:sldId id="259" r:id="rId5"/>
    <p:sldId id="2629" r:id="rId6"/>
    <p:sldId id="2631" r:id="rId7"/>
    <p:sldId id="2632" r:id="rId8"/>
    <p:sldId id="2634" r:id="rId9"/>
    <p:sldId id="2639" r:id="rId10"/>
    <p:sldId id="2624" r:id="rId11"/>
    <p:sldId id="2636" r:id="rId12"/>
    <p:sldId id="2635" r:id="rId13"/>
    <p:sldId id="2613" r:id="rId14"/>
    <p:sldId id="2641" r:id="rId15"/>
    <p:sldId id="2642" r:id="rId16"/>
    <p:sldId id="2644" r:id="rId17"/>
    <p:sldId id="2643" r:id="rId18"/>
    <p:sldId id="2628" r:id="rId19"/>
    <p:sldId id="2630" r:id="rId20"/>
    <p:sldId id="2646" r:id="rId21"/>
    <p:sldId id="2647" r:id="rId22"/>
    <p:sldId id="2648" r:id="rId23"/>
    <p:sldId id="2650" r:id="rId24"/>
    <p:sldId id="2625" r:id="rId25"/>
    <p:sldId id="2626" r:id="rId26"/>
    <p:sldId id="2651" r:id="rId27"/>
    <p:sldId id="2652" r:id="rId28"/>
    <p:sldId id="1450" r:id="rId29"/>
    <p:sldId id="2615" r:id="rId3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5B7B"/>
    <a:srgbClr val="81A395"/>
    <a:srgbClr val="0007FF"/>
    <a:srgbClr val="012BEA"/>
    <a:srgbClr val="255C7B"/>
    <a:srgbClr val="257161"/>
    <a:srgbClr val="FE0000"/>
    <a:srgbClr val="349E88"/>
    <a:srgbClr val="003192"/>
    <a:srgbClr val="2165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856" autoAdjust="0"/>
  </p:normalViewPr>
  <p:slideViewPr>
    <p:cSldViewPr snapToGrid="0">
      <p:cViewPr varScale="1">
        <p:scale>
          <a:sx n="74" d="100"/>
          <a:sy n="74" d="100"/>
        </p:scale>
        <p:origin x="168" y="91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sé Augusto" userId="2739f73a-1e73-4cac-bfe2-b3086b243b87" providerId="ADAL" clId="{53A7EE8B-BB43-44F0-ACE2-4F0D863CEE8C}"/>
    <pc:docChg chg="custSel addSld modSld">
      <pc:chgData name="José Augusto" userId="2739f73a-1e73-4cac-bfe2-b3086b243b87" providerId="ADAL" clId="{53A7EE8B-BB43-44F0-ACE2-4F0D863CEE8C}" dt="2024-09-24T17:51:24.377" v="8" actId="478"/>
      <pc:docMkLst>
        <pc:docMk/>
      </pc:docMkLst>
      <pc:sldChg chg="modSp mod">
        <pc:chgData name="José Augusto" userId="2739f73a-1e73-4cac-bfe2-b3086b243b87" providerId="ADAL" clId="{53A7EE8B-BB43-44F0-ACE2-4F0D863CEE8C}" dt="2024-09-24T17:38:32.286" v="0" actId="1076"/>
        <pc:sldMkLst>
          <pc:docMk/>
          <pc:sldMk cId="1081164164" sldId="258"/>
        </pc:sldMkLst>
        <pc:spChg chg="mod">
          <ac:chgData name="José Augusto" userId="2739f73a-1e73-4cac-bfe2-b3086b243b87" providerId="ADAL" clId="{53A7EE8B-BB43-44F0-ACE2-4F0D863CEE8C}" dt="2024-09-24T17:38:32.286" v="0" actId="1076"/>
          <ac:spMkLst>
            <pc:docMk/>
            <pc:sldMk cId="1081164164" sldId="258"/>
            <ac:spMk id="5" creationId="{92342CA7-2972-01CD-3329-8D0C0B7FAE49}"/>
          </ac:spMkLst>
        </pc:spChg>
      </pc:sldChg>
      <pc:sldChg chg="modSp mod">
        <pc:chgData name="José Augusto" userId="2739f73a-1e73-4cac-bfe2-b3086b243b87" providerId="ADAL" clId="{53A7EE8B-BB43-44F0-ACE2-4F0D863CEE8C}" dt="2024-09-24T17:38:39.457" v="1" actId="1076"/>
        <pc:sldMkLst>
          <pc:docMk/>
          <pc:sldMk cId="3090709641" sldId="260"/>
        </pc:sldMkLst>
        <pc:spChg chg="mod">
          <ac:chgData name="José Augusto" userId="2739f73a-1e73-4cac-bfe2-b3086b243b87" providerId="ADAL" clId="{53A7EE8B-BB43-44F0-ACE2-4F0D863CEE8C}" dt="2024-09-24T17:38:39.457" v="1" actId="1076"/>
          <ac:spMkLst>
            <pc:docMk/>
            <pc:sldMk cId="3090709641" sldId="260"/>
            <ac:spMk id="8" creationId="{5E7733E6-216B-D1AD-EA32-BD6B2D24634E}"/>
          </ac:spMkLst>
        </pc:spChg>
      </pc:sldChg>
      <pc:sldChg chg="delSp modSp add mod">
        <pc:chgData name="José Augusto" userId="2739f73a-1e73-4cac-bfe2-b3086b243b87" providerId="ADAL" clId="{53A7EE8B-BB43-44F0-ACE2-4F0D863CEE8C}" dt="2024-09-24T17:51:24.377" v="8" actId="478"/>
        <pc:sldMkLst>
          <pc:docMk/>
          <pc:sldMk cId="3301576169" sldId="264"/>
        </pc:sldMkLst>
        <pc:spChg chg="del mod">
          <ac:chgData name="José Augusto" userId="2739f73a-1e73-4cac-bfe2-b3086b243b87" providerId="ADAL" clId="{53A7EE8B-BB43-44F0-ACE2-4F0D863CEE8C}" dt="2024-09-24T17:51:24.377" v="8" actId="478"/>
          <ac:spMkLst>
            <pc:docMk/>
            <pc:sldMk cId="3301576169" sldId="264"/>
            <ac:spMk id="3" creationId="{666C3977-6643-7F92-57BF-CCCFDCB6960B}"/>
          </ac:spMkLst>
        </pc:spChg>
        <pc:spChg chg="del">
          <ac:chgData name="José Augusto" userId="2739f73a-1e73-4cac-bfe2-b3086b243b87" providerId="ADAL" clId="{53A7EE8B-BB43-44F0-ACE2-4F0D863CEE8C}" dt="2024-09-24T17:51:02.453" v="3" actId="478"/>
          <ac:spMkLst>
            <pc:docMk/>
            <pc:sldMk cId="3301576169" sldId="264"/>
            <ac:spMk id="6" creationId="{C6B8BA16-69DA-BFF5-52F1-428A18ECDB56}"/>
          </ac:spMkLst>
        </pc:spChg>
        <pc:spChg chg="del">
          <ac:chgData name="José Augusto" userId="2739f73a-1e73-4cac-bfe2-b3086b243b87" providerId="ADAL" clId="{53A7EE8B-BB43-44F0-ACE2-4F0D863CEE8C}" dt="2024-09-24T17:51:06.041" v="5" actId="478"/>
          <ac:spMkLst>
            <pc:docMk/>
            <pc:sldMk cId="3301576169" sldId="264"/>
            <ac:spMk id="8" creationId="{5E7733E6-216B-D1AD-EA32-BD6B2D24634E}"/>
          </ac:spMkLst>
        </pc:spChg>
        <pc:spChg chg="del">
          <ac:chgData name="José Augusto" userId="2739f73a-1e73-4cac-bfe2-b3086b243b87" providerId="ADAL" clId="{53A7EE8B-BB43-44F0-ACE2-4F0D863CEE8C}" dt="2024-09-24T17:51:05.010" v="4" actId="478"/>
          <ac:spMkLst>
            <pc:docMk/>
            <pc:sldMk cId="3301576169" sldId="264"/>
            <ac:spMk id="14" creationId="{90B6F426-09B4-139A-182F-38631ACBAAC0}"/>
          </ac:spMkLst>
        </pc:spChg>
        <pc:grpChg chg="del">
          <ac:chgData name="José Augusto" userId="2739f73a-1e73-4cac-bfe2-b3086b243b87" providerId="ADAL" clId="{53A7EE8B-BB43-44F0-ACE2-4F0D863CEE8C}" dt="2024-09-24T17:51:06.963" v="6" actId="478"/>
          <ac:grpSpMkLst>
            <pc:docMk/>
            <pc:sldMk cId="3301576169" sldId="264"/>
            <ac:grpSpMk id="9" creationId="{AECAB6BB-47B3-C4B4-174D-DCD34CB5BF52}"/>
          </ac:grpSpMkLst>
        </pc:grpChg>
      </pc:sldChg>
    </pc:docChg>
  </pc:docChgLst>
  <pc:docChgLst>
    <pc:chgData name="José Augusto" userId="2739f73a-1e73-4cac-bfe2-b3086b243b87" providerId="ADAL" clId="{2DEC239A-8397-42CD-8D93-5681F07C6634}"/>
    <pc:docChg chg="modSld">
      <pc:chgData name="José Augusto" userId="2739f73a-1e73-4cac-bfe2-b3086b243b87" providerId="ADAL" clId="{2DEC239A-8397-42CD-8D93-5681F07C6634}" dt="2024-09-19T19:13:05.617" v="176" actId="115"/>
      <pc:docMkLst>
        <pc:docMk/>
      </pc:docMkLst>
      <pc:sldChg chg="modSp mod">
        <pc:chgData name="José Augusto" userId="2739f73a-1e73-4cac-bfe2-b3086b243b87" providerId="ADAL" clId="{2DEC239A-8397-42CD-8D93-5681F07C6634}" dt="2024-09-19T18:37:22.573" v="2" actId="1076"/>
        <pc:sldMkLst>
          <pc:docMk/>
          <pc:sldMk cId="578481314" sldId="259"/>
        </pc:sldMkLst>
        <pc:spChg chg="mod">
          <ac:chgData name="José Augusto" userId="2739f73a-1e73-4cac-bfe2-b3086b243b87" providerId="ADAL" clId="{2DEC239A-8397-42CD-8D93-5681F07C6634}" dt="2024-09-19T18:37:22.573" v="2" actId="1076"/>
          <ac:spMkLst>
            <pc:docMk/>
            <pc:sldMk cId="578481314" sldId="259"/>
            <ac:spMk id="9" creationId="{34B7C8E4-C1B2-C6DF-2DA8-500C785EA21F}"/>
          </ac:spMkLst>
        </pc:spChg>
      </pc:sldChg>
      <pc:sldChg chg="modSp mod">
        <pc:chgData name="José Augusto" userId="2739f73a-1e73-4cac-bfe2-b3086b243b87" providerId="ADAL" clId="{2DEC239A-8397-42CD-8D93-5681F07C6634}" dt="2024-09-19T19:13:05.617" v="176" actId="115"/>
        <pc:sldMkLst>
          <pc:docMk/>
          <pc:sldMk cId="3090709641" sldId="260"/>
        </pc:sldMkLst>
        <pc:spChg chg="mod">
          <ac:chgData name="José Augusto" userId="2739f73a-1e73-4cac-bfe2-b3086b243b87" providerId="ADAL" clId="{2DEC239A-8397-42CD-8D93-5681F07C6634}" dt="2024-09-19T19:13:05.617" v="176" actId="115"/>
          <ac:spMkLst>
            <pc:docMk/>
            <pc:sldMk cId="3090709641" sldId="260"/>
            <ac:spMk id="8" creationId="{5E7733E6-216B-D1AD-EA32-BD6B2D24634E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0NoLn">
    <dgm:fillClrLst meth="repeat">
      <a:schemeClr val="accent1">
        <a:shade val="80000"/>
      </a:schemeClr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1NoLn">
    <dgm:fillClrLst>
      <a:schemeClr val="accent1">
        <a:shade val="80000"/>
      </a:schemeClr>
      <a:schemeClr val="accent1">
        <a:tint val="70000"/>
      </a:schemeClr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tNode1NoLn">
    <dgm:fillClrLst>
      <a:schemeClr val="accent1">
        <a:tint val="75000"/>
      </a:schemeClr>
      <a:schemeClr val="accent1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2NoLn">
    <dgm:fillClrLst>
      <a:schemeClr val="accent1">
        <a:tint val="99000"/>
      </a:schemeClr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NoLn">
    <dgm:fillClrLst>
      <a:schemeClr val="accent1">
        <a:tint val="80000"/>
      </a:schemeClr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4NoLn">
    <dgm:fillClrLst>
      <a:schemeClr val="accent1">
        <a:tint val="70000"/>
      </a:schemeClr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65EDD5-511B-490F-9425-AC9BF9B87B88}" type="doc">
      <dgm:prSet loTypeId="urn:microsoft.com/office/officeart/2005/8/layout/hierarchy4" loCatId="hierarchy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pt-BR"/>
        </a:p>
      </dgm:t>
    </dgm:pt>
    <dgm:pt modelId="{5BAFEB96-8F2C-446A-B30E-46732CA7B507}">
      <dgm:prSet phldrT="[Texto]" custT="1"/>
      <dgm:spPr>
        <a:solidFill>
          <a:srgbClr val="257161"/>
        </a:solidFill>
      </dgm:spPr>
      <dgm:t>
        <a:bodyPr/>
        <a:lstStyle/>
        <a:p>
          <a:r>
            <a:rPr lang="pt-BR" sz="2800" noProof="0" dirty="0"/>
            <a:t>EMBARCADOR </a:t>
          </a:r>
          <a:br>
            <a:rPr lang="pt-BR" sz="2800" noProof="0" dirty="0"/>
          </a:br>
          <a:r>
            <a:rPr lang="pt-BR" sz="2800" noProof="0" dirty="0"/>
            <a:t>Proprietário da Carga</a:t>
          </a:r>
        </a:p>
      </dgm:t>
    </dgm:pt>
    <dgm:pt modelId="{CE3591CD-242C-46B0-8510-96DB2D1FCB43}" type="parTrans" cxnId="{D20994B2-582C-4463-A82D-0A2887A558DC}">
      <dgm:prSet/>
      <dgm:spPr/>
      <dgm:t>
        <a:bodyPr/>
        <a:lstStyle/>
        <a:p>
          <a:endParaRPr lang="pt-BR"/>
        </a:p>
      </dgm:t>
    </dgm:pt>
    <dgm:pt modelId="{F7ED85A7-8385-4342-98A1-740CBEA6DECA}" type="sibTrans" cxnId="{D20994B2-582C-4463-A82D-0A2887A558DC}">
      <dgm:prSet/>
      <dgm:spPr/>
      <dgm:t>
        <a:bodyPr/>
        <a:lstStyle/>
        <a:p>
          <a:endParaRPr lang="pt-BR"/>
        </a:p>
      </dgm:t>
    </dgm:pt>
    <dgm:pt modelId="{2AE72D3C-808F-47E7-82AB-4E3427343347}">
      <dgm:prSet phldrT="[Texto]" custT="1"/>
      <dgm:spPr>
        <a:solidFill>
          <a:schemeClr val="accent1">
            <a:shade val="80000"/>
            <a:hueOff val="0"/>
            <a:satOff val="0"/>
            <a:lumOff val="0"/>
          </a:schemeClr>
        </a:solidFill>
      </dgm:spPr>
      <dgm:t>
        <a:bodyPr/>
        <a:lstStyle/>
        <a:p>
          <a:r>
            <a:rPr lang="pt-BR" sz="2800" noProof="0" dirty="0"/>
            <a:t>ESTIPULANTE</a:t>
          </a:r>
          <a:br>
            <a:rPr lang="pt-BR" sz="2800" noProof="0" dirty="0"/>
          </a:br>
          <a:r>
            <a:rPr lang="pt-BR" sz="2800" noProof="0" dirty="0"/>
            <a:t>Transportador</a:t>
          </a:r>
        </a:p>
      </dgm:t>
    </dgm:pt>
    <dgm:pt modelId="{D3C5FD97-8721-4BBA-A913-03AE581B6D2E}" type="parTrans" cxnId="{D09BE262-5034-4646-BC0D-3DD98033331F}">
      <dgm:prSet/>
      <dgm:spPr/>
      <dgm:t>
        <a:bodyPr/>
        <a:lstStyle/>
        <a:p>
          <a:endParaRPr lang="pt-BR"/>
        </a:p>
      </dgm:t>
    </dgm:pt>
    <dgm:pt modelId="{77FB2C31-EC3F-46A4-984D-919FB27422B0}" type="sibTrans" cxnId="{D09BE262-5034-4646-BC0D-3DD98033331F}">
      <dgm:prSet/>
      <dgm:spPr/>
      <dgm:t>
        <a:bodyPr/>
        <a:lstStyle/>
        <a:p>
          <a:endParaRPr lang="pt-BR"/>
        </a:p>
      </dgm:t>
    </dgm:pt>
    <dgm:pt modelId="{6D1D1A55-0EAA-491D-9477-2E92A3E8E4A6}">
      <dgm:prSet phldrT="[Texto]" custT="1"/>
      <dgm:spPr>
        <a:solidFill>
          <a:srgbClr val="81A395"/>
        </a:solidFill>
      </dgm:spPr>
      <dgm:t>
        <a:bodyPr/>
        <a:lstStyle/>
        <a:p>
          <a:r>
            <a:rPr lang="pt-BR" sz="2800" noProof="0" dirty="0"/>
            <a:t>SEGURADO</a:t>
          </a:r>
          <a:br>
            <a:rPr lang="pt-BR" sz="2800" noProof="0" dirty="0"/>
          </a:br>
          <a:r>
            <a:rPr lang="pt-BR" sz="2000" noProof="0" dirty="0"/>
            <a:t>Sub Contratado Transportador</a:t>
          </a:r>
          <a:endParaRPr lang="pt-BR" sz="2800" noProof="0" dirty="0"/>
        </a:p>
      </dgm:t>
    </dgm:pt>
    <dgm:pt modelId="{D047EBBD-8147-49A6-8FF4-B1A33858980A}" type="parTrans" cxnId="{C5423A8B-10D6-4F20-B337-049E0A10DAC3}">
      <dgm:prSet/>
      <dgm:spPr/>
      <dgm:t>
        <a:bodyPr/>
        <a:lstStyle/>
        <a:p>
          <a:endParaRPr lang="pt-BR"/>
        </a:p>
      </dgm:t>
    </dgm:pt>
    <dgm:pt modelId="{9C119D86-1247-4108-B56D-0B300E50052D}" type="sibTrans" cxnId="{C5423A8B-10D6-4F20-B337-049E0A10DAC3}">
      <dgm:prSet/>
      <dgm:spPr/>
      <dgm:t>
        <a:bodyPr/>
        <a:lstStyle/>
        <a:p>
          <a:endParaRPr lang="pt-BR"/>
        </a:p>
      </dgm:t>
    </dgm:pt>
    <dgm:pt modelId="{AD570CE4-65BE-4DC3-A2ED-FB15B4096B16}">
      <dgm:prSet phldrT="[Texto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pt-BR" sz="2000" b="1" noProof="0" dirty="0"/>
            <a:t>TAC</a:t>
          </a:r>
          <a:br>
            <a:rPr lang="pt-BR" sz="2000" noProof="0" dirty="0"/>
          </a:br>
          <a:r>
            <a:rPr lang="pt-BR" sz="1800" noProof="0" dirty="0"/>
            <a:t>Transportador Autônomo de Carga </a:t>
          </a:r>
          <a:endParaRPr lang="pt-BR" sz="2000" noProof="0" dirty="0"/>
        </a:p>
      </dgm:t>
    </dgm:pt>
    <dgm:pt modelId="{929D5A33-3DF4-4436-BBA1-7D3925F75889}" type="parTrans" cxnId="{14833E95-A965-4FE3-93C4-D0FF747BE2B7}">
      <dgm:prSet/>
      <dgm:spPr/>
      <dgm:t>
        <a:bodyPr/>
        <a:lstStyle/>
        <a:p>
          <a:endParaRPr lang="pt-BR"/>
        </a:p>
      </dgm:t>
    </dgm:pt>
    <dgm:pt modelId="{0793FC8F-0BF1-454A-A5D1-ED076CF402DE}" type="sibTrans" cxnId="{14833E95-A965-4FE3-93C4-D0FF747BE2B7}">
      <dgm:prSet/>
      <dgm:spPr/>
      <dgm:t>
        <a:bodyPr/>
        <a:lstStyle/>
        <a:p>
          <a:endParaRPr lang="pt-BR"/>
        </a:p>
      </dgm:t>
    </dgm:pt>
    <dgm:pt modelId="{27F12D71-E8F7-4C3E-BE18-363E086D4F6A}">
      <dgm:prSet phldrT="[Texto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pt-BR" sz="2000" b="1" noProof="0" dirty="0"/>
            <a:t>ETC</a:t>
          </a:r>
          <a:br>
            <a:rPr lang="pt-BR" sz="2000" noProof="0" dirty="0"/>
          </a:br>
          <a:r>
            <a:rPr lang="pt-BR" sz="1800" noProof="0" dirty="0"/>
            <a:t>Empresa Transportadora de Carga</a:t>
          </a:r>
          <a:endParaRPr lang="pt-BR" sz="2000" noProof="0" dirty="0"/>
        </a:p>
      </dgm:t>
    </dgm:pt>
    <dgm:pt modelId="{E5BC0CE3-C41B-4904-9951-13B4C618B884}" type="parTrans" cxnId="{DCD0B2F3-F3B2-4661-90A2-853E3DE32DDB}">
      <dgm:prSet/>
      <dgm:spPr/>
      <dgm:t>
        <a:bodyPr/>
        <a:lstStyle/>
        <a:p>
          <a:endParaRPr lang="pt-BR"/>
        </a:p>
      </dgm:t>
    </dgm:pt>
    <dgm:pt modelId="{6A281C39-75C1-4526-A1D3-8F237B7EB476}" type="sibTrans" cxnId="{DCD0B2F3-F3B2-4661-90A2-853E3DE32DDB}">
      <dgm:prSet/>
      <dgm:spPr/>
      <dgm:t>
        <a:bodyPr/>
        <a:lstStyle/>
        <a:p>
          <a:endParaRPr lang="pt-BR"/>
        </a:p>
      </dgm:t>
    </dgm:pt>
    <dgm:pt modelId="{7779CC2E-39A7-410E-AC0C-B43CB69217BE}">
      <dgm:prSet phldrT="[Texto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pt-BR" sz="2000" b="1" noProof="0" dirty="0"/>
            <a:t>CTC</a:t>
          </a:r>
          <a:r>
            <a:rPr lang="pt-BR" sz="2000" noProof="0" dirty="0"/>
            <a:t> </a:t>
          </a:r>
          <a:br>
            <a:rPr lang="pt-BR" sz="2000" noProof="0" dirty="0"/>
          </a:br>
          <a:r>
            <a:rPr lang="pt-BR" sz="1800" noProof="0" dirty="0"/>
            <a:t>Cooperativa de Transporte de Cargas</a:t>
          </a:r>
          <a:endParaRPr lang="pt-BR" sz="2000" noProof="0" dirty="0"/>
        </a:p>
      </dgm:t>
    </dgm:pt>
    <dgm:pt modelId="{E2570952-0977-4D90-AFF5-92969ED5E1B4}" type="parTrans" cxnId="{3F38D1C8-8B33-40F9-8790-D44CB1F7FA65}">
      <dgm:prSet/>
      <dgm:spPr/>
      <dgm:t>
        <a:bodyPr/>
        <a:lstStyle/>
        <a:p>
          <a:endParaRPr lang="pt-BR"/>
        </a:p>
      </dgm:t>
    </dgm:pt>
    <dgm:pt modelId="{4485C2C6-53A0-40BB-B7DE-8836AD4FD66C}" type="sibTrans" cxnId="{3F38D1C8-8B33-40F9-8790-D44CB1F7FA65}">
      <dgm:prSet/>
      <dgm:spPr/>
      <dgm:t>
        <a:bodyPr/>
        <a:lstStyle/>
        <a:p>
          <a:endParaRPr lang="pt-BR"/>
        </a:p>
      </dgm:t>
    </dgm:pt>
    <dgm:pt modelId="{603C2B73-B1D5-421E-A4BC-55AB1773C8E4}" type="pres">
      <dgm:prSet presAssocID="{FF65EDD5-511B-490F-9425-AC9BF9B87B88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9BCEE1E-FE9D-49B4-99FC-D3D6A3525760}" type="pres">
      <dgm:prSet presAssocID="{5BAFEB96-8F2C-446A-B30E-46732CA7B507}" presName="vertOne" presStyleCnt="0"/>
      <dgm:spPr/>
    </dgm:pt>
    <dgm:pt modelId="{3979E1A4-91A5-4429-9F9B-34781B9B2950}" type="pres">
      <dgm:prSet presAssocID="{5BAFEB96-8F2C-446A-B30E-46732CA7B507}" presName="txOne" presStyleLbl="node0" presStyleIdx="0" presStyleCnt="1" custLinFactY="-5286" custLinFactNeighborX="3761" custLinFactNeighborY="-100000">
        <dgm:presLayoutVars>
          <dgm:chPref val="3"/>
        </dgm:presLayoutVars>
      </dgm:prSet>
      <dgm:spPr/>
    </dgm:pt>
    <dgm:pt modelId="{EE937FEC-9F37-4B49-A29D-FEA833352898}" type="pres">
      <dgm:prSet presAssocID="{5BAFEB96-8F2C-446A-B30E-46732CA7B507}" presName="parTransOne" presStyleCnt="0"/>
      <dgm:spPr/>
    </dgm:pt>
    <dgm:pt modelId="{DC63B7EB-3751-4BD8-9858-65F1F293B66F}" type="pres">
      <dgm:prSet presAssocID="{5BAFEB96-8F2C-446A-B30E-46732CA7B507}" presName="horzOne" presStyleCnt="0"/>
      <dgm:spPr/>
    </dgm:pt>
    <dgm:pt modelId="{0B435E2E-8109-46A9-8351-16976E053166}" type="pres">
      <dgm:prSet presAssocID="{2AE72D3C-808F-47E7-82AB-4E3427343347}" presName="vertTwo" presStyleCnt="0"/>
      <dgm:spPr/>
    </dgm:pt>
    <dgm:pt modelId="{2104DED4-8213-45AA-8480-ACDE8EB807A4}" type="pres">
      <dgm:prSet presAssocID="{2AE72D3C-808F-47E7-82AB-4E3427343347}" presName="txTwo" presStyleLbl="node2" presStyleIdx="0" presStyleCnt="1" custLinFactNeighborX="793">
        <dgm:presLayoutVars>
          <dgm:chPref val="3"/>
        </dgm:presLayoutVars>
      </dgm:prSet>
      <dgm:spPr/>
    </dgm:pt>
    <dgm:pt modelId="{46273456-35EC-421C-8856-A240334C3178}" type="pres">
      <dgm:prSet presAssocID="{2AE72D3C-808F-47E7-82AB-4E3427343347}" presName="parTransTwo" presStyleCnt="0"/>
      <dgm:spPr/>
    </dgm:pt>
    <dgm:pt modelId="{65ED774F-5014-46B8-9E60-BC78A0EA1B93}" type="pres">
      <dgm:prSet presAssocID="{2AE72D3C-808F-47E7-82AB-4E3427343347}" presName="horzTwo" presStyleCnt="0"/>
      <dgm:spPr/>
    </dgm:pt>
    <dgm:pt modelId="{DB5051C4-22BF-454C-AAFE-D48FCF2FF24D}" type="pres">
      <dgm:prSet presAssocID="{6D1D1A55-0EAA-491D-9477-2E92A3E8E4A6}" presName="vertThree" presStyleCnt="0"/>
      <dgm:spPr/>
    </dgm:pt>
    <dgm:pt modelId="{BF93FF50-5CB7-4EB8-86FD-7C5D78F2A793}" type="pres">
      <dgm:prSet presAssocID="{6D1D1A55-0EAA-491D-9477-2E92A3E8E4A6}" presName="txThree" presStyleLbl="node3" presStyleIdx="0" presStyleCnt="1">
        <dgm:presLayoutVars>
          <dgm:chPref val="3"/>
        </dgm:presLayoutVars>
      </dgm:prSet>
      <dgm:spPr/>
    </dgm:pt>
    <dgm:pt modelId="{EFE71B48-58FE-4208-A8AF-888D8DD5822C}" type="pres">
      <dgm:prSet presAssocID="{6D1D1A55-0EAA-491D-9477-2E92A3E8E4A6}" presName="parTransThree" presStyleCnt="0"/>
      <dgm:spPr/>
    </dgm:pt>
    <dgm:pt modelId="{D75E4CB1-A412-4171-9E92-D2AE1AAE1921}" type="pres">
      <dgm:prSet presAssocID="{6D1D1A55-0EAA-491D-9477-2E92A3E8E4A6}" presName="horzThree" presStyleCnt="0"/>
      <dgm:spPr/>
    </dgm:pt>
    <dgm:pt modelId="{2DAEB7ED-D72F-48C0-B8D4-C7D8C34EDF00}" type="pres">
      <dgm:prSet presAssocID="{AD570CE4-65BE-4DC3-A2ED-FB15B4096B16}" presName="vertFour" presStyleCnt="0">
        <dgm:presLayoutVars>
          <dgm:chPref val="3"/>
        </dgm:presLayoutVars>
      </dgm:prSet>
      <dgm:spPr/>
    </dgm:pt>
    <dgm:pt modelId="{C88C9B1F-EDE7-4908-9F68-06A977788991}" type="pres">
      <dgm:prSet presAssocID="{AD570CE4-65BE-4DC3-A2ED-FB15B4096B16}" presName="txFour" presStyleLbl="node4" presStyleIdx="0" presStyleCnt="3">
        <dgm:presLayoutVars>
          <dgm:chPref val="3"/>
        </dgm:presLayoutVars>
      </dgm:prSet>
      <dgm:spPr/>
    </dgm:pt>
    <dgm:pt modelId="{13FFF647-95AF-4B92-B2C1-B2D7732C1499}" type="pres">
      <dgm:prSet presAssocID="{AD570CE4-65BE-4DC3-A2ED-FB15B4096B16}" presName="horzFour" presStyleCnt="0"/>
      <dgm:spPr/>
    </dgm:pt>
    <dgm:pt modelId="{0AF76CBF-A209-4C38-82AF-B7D0C1532645}" type="pres">
      <dgm:prSet presAssocID="{0793FC8F-0BF1-454A-A5D1-ED076CF402DE}" presName="sibSpaceFour" presStyleCnt="0"/>
      <dgm:spPr/>
    </dgm:pt>
    <dgm:pt modelId="{292CEC22-CD27-4B29-9BF7-DEE833996E64}" type="pres">
      <dgm:prSet presAssocID="{27F12D71-E8F7-4C3E-BE18-363E086D4F6A}" presName="vertFour" presStyleCnt="0">
        <dgm:presLayoutVars>
          <dgm:chPref val="3"/>
        </dgm:presLayoutVars>
      </dgm:prSet>
      <dgm:spPr/>
    </dgm:pt>
    <dgm:pt modelId="{CAD31832-952D-4B8A-9946-4F6D75C8B4C6}" type="pres">
      <dgm:prSet presAssocID="{27F12D71-E8F7-4C3E-BE18-363E086D4F6A}" presName="txFour" presStyleLbl="node4" presStyleIdx="1" presStyleCnt="3">
        <dgm:presLayoutVars>
          <dgm:chPref val="3"/>
        </dgm:presLayoutVars>
      </dgm:prSet>
      <dgm:spPr/>
    </dgm:pt>
    <dgm:pt modelId="{3BE04396-2EA8-4037-844D-960F6238415D}" type="pres">
      <dgm:prSet presAssocID="{27F12D71-E8F7-4C3E-BE18-363E086D4F6A}" presName="horzFour" presStyleCnt="0"/>
      <dgm:spPr/>
    </dgm:pt>
    <dgm:pt modelId="{4EEA1ACB-61D2-49C4-95DE-C24F007D55ED}" type="pres">
      <dgm:prSet presAssocID="{6A281C39-75C1-4526-A1D3-8F237B7EB476}" presName="sibSpaceFour" presStyleCnt="0"/>
      <dgm:spPr/>
    </dgm:pt>
    <dgm:pt modelId="{AC5AF446-64A1-4409-B739-F1773529B4BB}" type="pres">
      <dgm:prSet presAssocID="{7779CC2E-39A7-410E-AC0C-B43CB69217BE}" presName="vertFour" presStyleCnt="0">
        <dgm:presLayoutVars>
          <dgm:chPref val="3"/>
        </dgm:presLayoutVars>
      </dgm:prSet>
      <dgm:spPr/>
    </dgm:pt>
    <dgm:pt modelId="{3582E3B2-B3F9-4DCF-B922-66673760E332}" type="pres">
      <dgm:prSet presAssocID="{7779CC2E-39A7-410E-AC0C-B43CB69217BE}" presName="txFour" presStyleLbl="node4" presStyleIdx="2" presStyleCnt="3">
        <dgm:presLayoutVars>
          <dgm:chPref val="3"/>
        </dgm:presLayoutVars>
      </dgm:prSet>
      <dgm:spPr/>
    </dgm:pt>
    <dgm:pt modelId="{814BB842-256C-460D-BF90-976B5210B9B9}" type="pres">
      <dgm:prSet presAssocID="{7779CC2E-39A7-410E-AC0C-B43CB69217BE}" presName="horzFour" presStyleCnt="0"/>
      <dgm:spPr/>
    </dgm:pt>
  </dgm:ptLst>
  <dgm:cxnLst>
    <dgm:cxn modelId="{E7603209-9B77-4D52-9254-DEFE53B4E59C}" type="presOf" srcId="{27F12D71-E8F7-4C3E-BE18-363E086D4F6A}" destId="{CAD31832-952D-4B8A-9946-4F6D75C8B4C6}" srcOrd="0" destOrd="0" presId="urn:microsoft.com/office/officeart/2005/8/layout/hierarchy4"/>
    <dgm:cxn modelId="{7FC90B41-F866-48FD-8628-D366CB9459F9}" type="presOf" srcId="{7779CC2E-39A7-410E-AC0C-B43CB69217BE}" destId="{3582E3B2-B3F9-4DCF-B922-66673760E332}" srcOrd="0" destOrd="0" presId="urn:microsoft.com/office/officeart/2005/8/layout/hierarchy4"/>
    <dgm:cxn modelId="{D09BE262-5034-4646-BC0D-3DD98033331F}" srcId="{5BAFEB96-8F2C-446A-B30E-46732CA7B507}" destId="{2AE72D3C-808F-47E7-82AB-4E3427343347}" srcOrd="0" destOrd="0" parTransId="{D3C5FD97-8721-4BBA-A913-03AE581B6D2E}" sibTransId="{77FB2C31-EC3F-46A4-984D-919FB27422B0}"/>
    <dgm:cxn modelId="{C028AF6D-9272-423E-86EE-84186931CB54}" type="presOf" srcId="{6D1D1A55-0EAA-491D-9477-2E92A3E8E4A6}" destId="{BF93FF50-5CB7-4EB8-86FD-7C5D78F2A793}" srcOrd="0" destOrd="0" presId="urn:microsoft.com/office/officeart/2005/8/layout/hierarchy4"/>
    <dgm:cxn modelId="{C5423A8B-10D6-4F20-B337-049E0A10DAC3}" srcId="{2AE72D3C-808F-47E7-82AB-4E3427343347}" destId="{6D1D1A55-0EAA-491D-9477-2E92A3E8E4A6}" srcOrd="0" destOrd="0" parTransId="{D047EBBD-8147-49A6-8FF4-B1A33858980A}" sibTransId="{9C119D86-1247-4108-B56D-0B300E50052D}"/>
    <dgm:cxn modelId="{A2B2DD8F-B618-4089-BEBF-0290A7D34063}" type="presOf" srcId="{5BAFEB96-8F2C-446A-B30E-46732CA7B507}" destId="{3979E1A4-91A5-4429-9F9B-34781B9B2950}" srcOrd="0" destOrd="0" presId="urn:microsoft.com/office/officeart/2005/8/layout/hierarchy4"/>
    <dgm:cxn modelId="{14833E95-A965-4FE3-93C4-D0FF747BE2B7}" srcId="{6D1D1A55-0EAA-491D-9477-2E92A3E8E4A6}" destId="{AD570CE4-65BE-4DC3-A2ED-FB15B4096B16}" srcOrd="0" destOrd="0" parTransId="{929D5A33-3DF4-4436-BBA1-7D3925F75889}" sibTransId="{0793FC8F-0BF1-454A-A5D1-ED076CF402DE}"/>
    <dgm:cxn modelId="{D20994B2-582C-4463-A82D-0A2887A558DC}" srcId="{FF65EDD5-511B-490F-9425-AC9BF9B87B88}" destId="{5BAFEB96-8F2C-446A-B30E-46732CA7B507}" srcOrd="0" destOrd="0" parTransId="{CE3591CD-242C-46B0-8510-96DB2D1FCB43}" sibTransId="{F7ED85A7-8385-4342-98A1-740CBEA6DECA}"/>
    <dgm:cxn modelId="{3F38D1C8-8B33-40F9-8790-D44CB1F7FA65}" srcId="{6D1D1A55-0EAA-491D-9477-2E92A3E8E4A6}" destId="{7779CC2E-39A7-410E-AC0C-B43CB69217BE}" srcOrd="2" destOrd="0" parTransId="{E2570952-0977-4D90-AFF5-92969ED5E1B4}" sibTransId="{4485C2C6-53A0-40BB-B7DE-8836AD4FD66C}"/>
    <dgm:cxn modelId="{0F2BA3E9-F91D-4CD9-A8DC-6B73BE2496F0}" type="presOf" srcId="{FF65EDD5-511B-490F-9425-AC9BF9B87B88}" destId="{603C2B73-B1D5-421E-A4BC-55AB1773C8E4}" srcOrd="0" destOrd="0" presId="urn:microsoft.com/office/officeart/2005/8/layout/hierarchy4"/>
    <dgm:cxn modelId="{6AB563F0-C637-4053-9A43-6CC1A0A094CC}" type="presOf" srcId="{AD570CE4-65BE-4DC3-A2ED-FB15B4096B16}" destId="{C88C9B1F-EDE7-4908-9F68-06A977788991}" srcOrd="0" destOrd="0" presId="urn:microsoft.com/office/officeart/2005/8/layout/hierarchy4"/>
    <dgm:cxn modelId="{DCD0B2F3-F3B2-4661-90A2-853E3DE32DDB}" srcId="{6D1D1A55-0EAA-491D-9477-2E92A3E8E4A6}" destId="{27F12D71-E8F7-4C3E-BE18-363E086D4F6A}" srcOrd="1" destOrd="0" parTransId="{E5BC0CE3-C41B-4904-9951-13B4C618B884}" sibTransId="{6A281C39-75C1-4526-A1D3-8F237B7EB476}"/>
    <dgm:cxn modelId="{EE62CCFD-1CBF-4F49-8165-74BD07675D82}" type="presOf" srcId="{2AE72D3C-808F-47E7-82AB-4E3427343347}" destId="{2104DED4-8213-45AA-8480-ACDE8EB807A4}" srcOrd="0" destOrd="0" presId="urn:microsoft.com/office/officeart/2005/8/layout/hierarchy4"/>
    <dgm:cxn modelId="{A66B0C09-14F5-4E89-A7BB-09435EDCC189}" type="presParOf" srcId="{603C2B73-B1D5-421E-A4BC-55AB1773C8E4}" destId="{59BCEE1E-FE9D-49B4-99FC-D3D6A3525760}" srcOrd="0" destOrd="0" presId="urn:microsoft.com/office/officeart/2005/8/layout/hierarchy4"/>
    <dgm:cxn modelId="{45C457CB-1E1B-4213-98B9-C7B8AFE72460}" type="presParOf" srcId="{59BCEE1E-FE9D-49B4-99FC-D3D6A3525760}" destId="{3979E1A4-91A5-4429-9F9B-34781B9B2950}" srcOrd="0" destOrd="0" presId="urn:microsoft.com/office/officeart/2005/8/layout/hierarchy4"/>
    <dgm:cxn modelId="{38F365D9-A209-484D-94D8-46C88018DD16}" type="presParOf" srcId="{59BCEE1E-FE9D-49B4-99FC-D3D6A3525760}" destId="{EE937FEC-9F37-4B49-A29D-FEA833352898}" srcOrd="1" destOrd="0" presId="urn:microsoft.com/office/officeart/2005/8/layout/hierarchy4"/>
    <dgm:cxn modelId="{C414314E-54D2-4285-B8D0-183A2E889D7E}" type="presParOf" srcId="{59BCEE1E-FE9D-49B4-99FC-D3D6A3525760}" destId="{DC63B7EB-3751-4BD8-9858-65F1F293B66F}" srcOrd="2" destOrd="0" presId="urn:microsoft.com/office/officeart/2005/8/layout/hierarchy4"/>
    <dgm:cxn modelId="{09F60BE3-5B45-4E72-B905-B958B8E3A72D}" type="presParOf" srcId="{DC63B7EB-3751-4BD8-9858-65F1F293B66F}" destId="{0B435E2E-8109-46A9-8351-16976E053166}" srcOrd="0" destOrd="0" presId="urn:microsoft.com/office/officeart/2005/8/layout/hierarchy4"/>
    <dgm:cxn modelId="{FDC2A281-94C3-4D78-A5E3-F3CADBCAEFF0}" type="presParOf" srcId="{0B435E2E-8109-46A9-8351-16976E053166}" destId="{2104DED4-8213-45AA-8480-ACDE8EB807A4}" srcOrd="0" destOrd="0" presId="urn:microsoft.com/office/officeart/2005/8/layout/hierarchy4"/>
    <dgm:cxn modelId="{130A0CBC-CA23-490D-B9F6-2C74A9F0640F}" type="presParOf" srcId="{0B435E2E-8109-46A9-8351-16976E053166}" destId="{46273456-35EC-421C-8856-A240334C3178}" srcOrd="1" destOrd="0" presId="urn:microsoft.com/office/officeart/2005/8/layout/hierarchy4"/>
    <dgm:cxn modelId="{DEAB29D7-C92E-4D96-AE4B-3B60E36979D9}" type="presParOf" srcId="{0B435E2E-8109-46A9-8351-16976E053166}" destId="{65ED774F-5014-46B8-9E60-BC78A0EA1B93}" srcOrd="2" destOrd="0" presId="urn:microsoft.com/office/officeart/2005/8/layout/hierarchy4"/>
    <dgm:cxn modelId="{CB362104-6642-427D-8ABB-B93B21C2AAE9}" type="presParOf" srcId="{65ED774F-5014-46B8-9E60-BC78A0EA1B93}" destId="{DB5051C4-22BF-454C-AAFE-D48FCF2FF24D}" srcOrd="0" destOrd="0" presId="urn:microsoft.com/office/officeart/2005/8/layout/hierarchy4"/>
    <dgm:cxn modelId="{3AB84121-AEA0-4FD3-9518-2FFFE689E2AE}" type="presParOf" srcId="{DB5051C4-22BF-454C-AAFE-D48FCF2FF24D}" destId="{BF93FF50-5CB7-4EB8-86FD-7C5D78F2A793}" srcOrd="0" destOrd="0" presId="urn:microsoft.com/office/officeart/2005/8/layout/hierarchy4"/>
    <dgm:cxn modelId="{D06A597D-4B83-4643-A164-C5F84A01B01C}" type="presParOf" srcId="{DB5051C4-22BF-454C-AAFE-D48FCF2FF24D}" destId="{EFE71B48-58FE-4208-A8AF-888D8DD5822C}" srcOrd="1" destOrd="0" presId="urn:microsoft.com/office/officeart/2005/8/layout/hierarchy4"/>
    <dgm:cxn modelId="{8E234D38-FA6F-408B-A48E-A876E74B2757}" type="presParOf" srcId="{DB5051C4-22BF-454C-AAFE-D48FCF2FF24D}" destId="{D75E4CB1-A412-4171-9E92-D2AE1AAE1921}" srcOrd="2" destOrd="0" presId="urn:microsoft.com/office/officeart/2005/8/layout/hierarchy4"/>
    <dgm:cxn modelId="{CD34DFDC-7F23-4220-B298-E66FFEAFCC5C}" type="presParOf" srcId="{D75E4CB1-A412-4171-9E92-D2AE1AAE1921}" destId="{2DAEB7ED-D72F-48C0-B8D4-C7D8C34EDF00}" srcOrd="0" destOrd="0" presId="urn:microsoft.com/office/officeart/2005/8/layout/hierarchy4"/>
    <dgm:cxn modelId="{1E0164E0-BA81-4398-8325-B43CEDFDA72E}" type="presParOf" srcId="{2DAEB7ED-D72F-48C0-B8D4-C7D8C34EDF00}" destId="{C88C9B1F-EDE7-4908-9F68-06A977788991}" srcOrd="0" destOrd="0" presId="urn:microsoft.com/office/officeart/2005/8/layout/hierarchy4"/>
    <dgm:cxn modelId="{B3F339BE-E0EC-44B4-B903-ED1292B13AD7}" type="presParOf" srcId="{2DAEB7ED-D72F-48C0-B8D4-C7D8C34EDF00}" destId="{13FFF647-95AF-4B92-B2C1-B2D7732C1499}" srcOrd="1" destOrd="0" presId="urn:microsoft.com/office/officeart/2005/8/layout/hierarchy4"/>
    <dgm:cxn modelId="{5F798DB3-364C-4E7F-8CD2-754AA4B62191}" type="presParOf" srcId="{D75E4CB1-A412-4171-9E92-D2AE1AAE1921}" destId="{0AF76CBF-A209-4C38-82AF-B7D0C1532645}" srcOrd="1" destOrd="0" presId="urn:microsoft.com/office/officeart/2005/8/layout/hierarchy4"/>
    <dgm:cxn modelId="{11BD3F4C-6C50-4FBA-BAA4-7944F9F50204}" type="presParOf" srcId="{D75E4CB1-A412-4171-9E92-D2AE1AAE1921}" destId="{292CEC22-CD27-4B29-9BF7-DEE833996E64}" srcOrd="2" destOrd="0" presId="urn:microsoft.com/office/officeart/2005/8/layout/hierarchy4"/>
    <dgm:cxn modelId="{C7E3654B-2E46-4204-9920-1AD3FE4AC246}" type="presParOf" srcId="{292CEC22-CD27-4B29-9BF7-DEE833996E64}" destId="{CAD31832-952D-4B8A-9946-4F6D75C8B4C6}" srcOrd="0" destOrd="0" presId="urn:microsoft.com/office/officeart/2005/8/layout/hierarchy4"/>
    <dgm:cxn modelId="{694EA83C-F7FA-4134-9918-8945034799DB}" type="presParOf" srcId="{292CEC22-CD27-4B29-9BF7-DEE833996E64}" destId="{3BE04396-2EA8-4037-844D-960F6238415D}" srcOrd="1" destOrd="0" presId="urn:microsoft.com/office/officeart/2005/8/layout/hierarchy4"/>
    <dgm:cxn modelId="{32C19950-1A4E-4345-A35C-B0402B219E1F}" type="presParOf" srcId="{D75E4CB1-A412-4171-9E92-D2AE1AAE1921}" destId="{4EEA1ACB-61D2-49C4-95DE-C24F007D55ED}" srcOrd="3" destOrd="0" presId="urn:microsoft.com/office/officeart/2005/8/layout/hierarchy4"/>
    <dgm:cxn modelId="{7EB0A589-D0BD-4B67-8EEB-37F704A664F5}" type="presParOf" srcId="{D75E4CB1-A412-4171-9E92-D2AE1AAE1921}" destId="{AC5AF446-64A1-4409-B739-F1773529B4BB}" srcOrd="4" destOrd="0" presId="urn:microsoft.com/office/officeart/2005/8/layout/hierarchy4"/>
    <dgm:cxn modelId="{D9D972D4-F7EB-4712-8CE7-AEADA8F86312}" type="presParOf" srcId="{AC5AF446-64A1-4409-B739-F1773529B4BB}" destId="{3582E3B2-B3F9-4DCF-B922-66673760E332}" srcOrd="0" destOrd="0" presId="urn:microsoft.com/office/officeart/2005/8/layout/hierarchy4"/>
    <dgm:cxn modelId="{68E6DD95-B9B9-4E16-A1DD-EC0AC9944736}" type="presParOf" srcId="{AC5AF446-64A1-4409-B739-F1773529B4BB}" destId="{814BB842-256C-460D-BF90-976B5210B9B9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79E1A4-91A5-4429-9F9B-34781B9B2950}">
      <dsp:nvSpPr>
        <dsp:cNvPr id="0" name=""/>
        <dsp:cNvSpPr/>
      </dsp:nvSpPr>
      <dsp:spPr>
        <a:xfrm>
          <a:off x="1840" y="0"/>
          <a:ext cx="5132924" cy="1355389"/>
        </a:xfrm>
        <a:prstGeom prst="roundRect">
          <a:avLst>
            <a:gd name="adj" fmla="val 10000"/>
          </a:avLst>
        </a:prstGeom>
        <a:solidFill>
          <a:srgbClr val="257161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 noProof="0" dirty="0"/>
            <a:t>EMBARCADOR </a:t>
          </a:r>
          <a:br>
            <a:rPr lang="pt-BR" sz="2800" kern="1200" noProof="0" dirty="0"/>
          </a:br>
          <a:r>
            <a:rPr lang="pt-BR" sz="2800" kern="1200" noProof="0" dirty="0"/>
            <a:t>Proprietário da Carga</a:t>
          </a:r>
        </a:p>
      </dsp:txBody>
      <dsp:txXfrm>
        <a:off x="41538" y="39698"/>
        <a:ext cx="5053528" cy="1275993"/>
      </dsp:txXfrm>
    </dsp:sp>
    <dsp:sp modelId="{2104DED4-8213-45AA-8480-ACDE8EB807A4}">
      <dsp:nvSpPr>
        <dsp:cNvPr id="0" name=""/>
        <dsp:cNvSpPr/>
      </dsp:nvSpPr>
      <dsp:spPr>
        <a:xfrm>
          <a:off x="1840" y="1425251"/>
          <a:ext cx="5132924" cy="1355389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 noProof="0" dirty="0"/>
            <a:t>ESTIPULANTE</a:t>
          </a:r>
          <a:br>
            <a:rPr lang="pt-BR" sz="2800" kern="1200" noProof="0" dirty="0"/>
          </a:br>
          <a:r>
            <a:rPr lang="pt-BR" sz="2800" kern="1200" noProof="0" dirty="0"/>
            <a:t>Transportador</a:t>
          </a:r>
        </a:p>
      </dsp:txBody>
      <dsp:txXfrm>
        <a:off x="41538" y="1464949"/>
        <a:ext cx="5053528" cy="1275993"/>
      </dsp:txXfrm>
    </dsp:sp>
    <dsp:sp modelId="{BF93FF50-5CB7-4EB8-86FD-7C5D78F2A793}">
      <dsp:nvSpPr>
        <dsp:cNvPr id="0" name=""/>
        <dsp:cNvSpPr/>
      </dsp:nvSpPr>
      <dsp:spPr>
        <a:xfrm>
          <a:off x="920" y="2849860"/>
          <a:ext cx="5132924" cy="1355389"/>
        </a:xfrm>
        <a:prstGeom prst="roundRect">
          <a:avLst>
            <a:gd name="adj" fmla="val 10000"/>
          </a:avLst>
        </a:prstGeom>
        <a:solidFill>
          <a:srgbClr val="81A395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 noProof="0" dirty="0"/>
            <a:t>SEGURADO</a:t>
          </a:r>
          <a:br>
            <a:rPr lang="pt-BR" sz="2800" kern="1200" noProof="0" dirty="0"/>
          </a:br>
          <a:r>
            <a:rPr lang="pt-BR" sz="2000" kern="1200" noProof="0" dirty="0"/>
            <a:t>Sub Contratado Transportador</a:t>
          </a:r>
          <a:endParaRPr lang="pt-BR" sz="2800" kern="1200" noProof="0" dirty="0"/>
        </a:p>
      </dsp:txBody>
      <dsp:txXfrm>
        <a:off x="40618" y="2889558"/>
        <a:ext cx="5053528" cy="1275993"/>
      </dsp:txXfrm>
    </dsp:sp>
    <dsp:sp modelId="{C88C9B1F-EDE7-4908-9F68-06A977788991}">
      <dsp:nvSpPr>
        <dsp:cNvPr id="0" name=""/>
        <dsp:cNvSpPr/>
      </dsp:nvSpPr>
      <dsp:spPr>
        <a:xfrm>
          <a:off x="920" y="4274468"/>
          <a:ext cx="1687351" cy="1355389"/>
        </a:xfrm>
        <a:prstGeom prst="roundRect">
          <a:avLst>
            <a:gd name="adj" fmla="val 10000"/>
          </a:avLst>
        </a:prstGeom>
        <a:solidFill>
          <a:schemeClr val="bg1">
            <a:lumMod val="6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TAC</a:t>
          </a:r>
          <a:br>
            <a:rPr lang="pt-BR" sz="2000" kern="1200" noProof="0" dirty="0"/>
          </a:br>
          <a:r>
            <a:rPr lang="pt-BR" sz="1800" kern="1200" noProof="0" dirty="0"/>
            <a:t>Transportador Autônomo de Carga </a:t>
          </a:r>
          <a:endParaRPr lang="pt-BR" sz="2000" kern="1200" noProof="0" dirty="0"/>
        </a:p>
      </dsp:txBody>
      <dsp:txXfrm>
        <a:off x="40618" y="4314166"/>
        <a:ext cx="1607955" cy="1275993"/>
      </dsp:txXfrm>
    </dsp:sp>
    <dsp:sp modelId="{CAD31832-952D-4B8A-9946-4F6D75C8B4C6}">
      <dsp:nvSpPr>
        <dsp:cNvPr id="0" name=""/>
        <dsp:cNvSpPr/>
      </dsp:nvSpPr>
      <dsp:spPr>
        <a:xfrm>
          <a:off x="1723706" y="4274468"/>
          <a:ext cx="1687351" cy="1355389"/>
        </a:xfrm>
        <a:prstGeom prst="roundRect">
          <a:avLst>
            <a:gd name="adj" fmla="val 10000"/>
          </a:avLst>
        </a:prstGeom>
        <a:solidFill>
          <a:schemeClr val="bg1">
            <a:lumMod val="6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ETC</a:t>
          </a:r>
          <a:br>
            <a:rPr lang="pt-BR" sz="2000" kern="1200" noProof="0" dirty="0"/>
          </a:br>
          <a:r>
            <a:rPr lang="pt-BR" sz="1800" kern="1200" noProof="0" dirty="0"/>
            <a:t>Empresa Transportadora de Carga</a:t>
          </a:r>
          <a:endParaRPr lang="pt-BR" sz="2000" kern="1200" noProof="0" dirty="0"/>
        </a:p>
      </dsp:txBody>
      <dsp:txXfrm>
        <a:off x="1763404" y="4314166"/>
        <a:ext cx="1607955" cy="1275993"/>
      </dsp:txXfrm>
    </dsp:sp>
    <dsp:sp modelId="{3582E3B2-B3F9-4DCF-B922-66673760E332}">
      <dsp:nvSpPr>
        <dsp:cNvPr id="0" name=""/>
        <dsp:cNvSpPr/>
      </dsp:nvSpPr>
      <dsp:spPr>
        <a:xfrm>
          <a:off x="3446492" y="4274468"/>
          <a:ext cx="1687351" cy="1355389"/>
        </a:xfrm>
        <a:prstGeom prst="roundRect">
          <a:avLst>
            <a:gd name="adj" fmla="val 10000"/>
          </a:avLst>
        </a:prstGeom>
        <a:solidFill>
          <a:schemeClr val="bg1">
            <a:lumMod val="6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CTC</a:t>
          </a:r>
          <a:r>
            <a:rPr lang="pt-BR" sz="2000" kern="1200" noProof="0" dirty="0"/>
            <a:t> </a:t>
          </a:r>
          <a:br>
            <a:rPr lang="pt-BR" sz="2000" kern="1200" noProof="0" dirty="0"/>
          </a:br>
          <a:r>
            <a:rPr lang="pt-BR" sz="1800" kern="1200" noProof="0" dirty="0"/>
            <a:t>Cooperativa de Transporte de Cargas</a:t>
          </a:r>
          <a:endParaRPr lang="pt-BR" sz="2000" kern="1200" noProof="0" dirty="0"/>
        </a:p>
      </dsp:txBody>
      <dsp:txXfrm>
        <a:off x="3486190" y="4314166"/>
        <a:ext cx="1607955" cy="12759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CE254B-F50C-449D-92F1-AE401B62CBD9}" type="datetimeFigureOut">
              <a:rPr lang="pt-BR" smtClean="0"/>
              <a:t>29/08/2026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60912-8A06-4B28-9DF7-FB5D5E9434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538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E60912-8A06-4B28-9DF7-FB5D5E943447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7835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E60912-8A06-4B28-9DF7-FB5D5E943447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2856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C83FAE-F5F4-74F0-094F-9C0AB2B32D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6AEABBE-5D51-0F27-C453-BDAAF3FBCE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89034F0-D50D-B16A-9281-A7894871A8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A681C14-C884-7757-5933-94C894FBCA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E60912-8A06-4B28-9DF7-FB5D5E943447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09299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9AF9D-BCC2-FCF1-882F-FD51104ED5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627CF3A-DAA2-6EC5-CB88-5DC76846D5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97786772-93B0-6DB4-C1F7-8DA4F916C0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E79440F-C767-BE2D-A480-F784A39D8A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E60912-8A06-4B28-9DF7-FB5D5E943447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71708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ABD591-7FB1-AABE-C770-96BBABA6FA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C77FF31B-068C-8B35-D2F7-240199CA0A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F2A515C-5C6F-1C47-6E3C-846FEB307C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61B65B2-1733-3F61-4015-9758557BA4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E60912-8A06-4B28-9DF7-FB5D5E943447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74014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BB9F24-0654-B5A9-A4FC-19084DE22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15F2A1A-FBBF-C6A9-6F51-FEB3AC51B2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985EEE8-D013-1A99-352C-49228A3955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0E5161F-58E5-3CC6-A691-73D41CE25C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E60912-8A06-4B28-9DF7-FB5D5E943447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29394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C57D18-1587-B1BA-D204-042E91697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A3B4509-657C-9F61-B356-89A5F1E9CD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E4A48F4-9698-1BAF-E08E-6CF7049F22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B4711D4-6310-64F4-5274-E833A55903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E60912-8A06-4B28-9DF7-FB5D5E943447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97700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FCC1CB-08A2-32F4-5823-561D724D8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FD12A9A-06FB-2C72-D317-4AA8DECE22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694A92A0-389C-4896-4AC4-DC753E5C61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C14E69F-DA12-5938-467F-10C5B5DF4C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BD8216-D86F-48C6-A98E-1DB78F024D0E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442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079D71-023D-F518-E1BF-E8B1C2F2C4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275616D-1A0F-331D-9533-D5A92E09DA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25EF87D-CC7D-4AB1-AB31-E2D3B70ED2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DE46870-D3E6-2F72-DFB1-3A776095F8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8CC765-C188-4B5D-98C4-2E9B048024EB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26347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4FA8C9-2667-5AA0-6C5E-AC728830DB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3547D3B-1BAD-FFD2-9CE6-12F981C102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C90DE4A-EBA1-6372-9E2E-CBBA5E691A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A006-84C1-4EEE-B001-11C281413350}" type="datetimeFigureOut">
              <a:rPr lang="pt-BR" smtClean="0"/>
              <a:t>29/08/2026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FDD33F4-6FB2-DDC5-1517-4ABEF0215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B4FBE9E-D78D-22B2-B330-C52179023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CFC03-3890-4746-BE03-08380180F6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5097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D3C6CF-3F7C-5044-9799-B3F09FECF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F414AA5-AEBF-31DD-AEBA-ED728B8DA3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916041E-53E8-7053-5EA2-FA70DBFE2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A006-84C1-4EEE-B001-11C281413350}" type="datetimeFigureOut">
              <a:rPr lang="pt-BR" smtClean="0"/>
              <a:t>29/08/2026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E895E8F-CAB3-D9AE-6203-7402904E0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38C0D2C-AA7C-5961-C339-7A5EDC4E6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CFC03-3890-4746-BE03-08380180F6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1922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E4BDE72-43EB-0129-8D77-3C505B89BF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22791F8-46EF-1CC4-8488-52556099AC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D8313C1-A3F0-2102-C021-EAA7D693E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A006-84C1-4EEE-B001-11C281413350}" type="datetimeFigureOut">
              <a:rPr lang="pt-BR" smtClean="0"/>
              <a:t>29/08/2026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FC9962A-7C4D-A6A9-D7A6-E33526791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ED3E6BD-B2CA-3403-48C2-7A5C20AD1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CFC03-3890-4746-BE03-08380180F6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6232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4B4104-A4C9-528D-C292-DC306996A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0D791E5-DBED-E3F3-552A-27DC11B84B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BA392FA-AFE8-5630-9BE0-36B755368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A006-84C1-4EEE-B001-11C281413350}" type="datetimeFigureOut">
              <a:rPr lang="pt-BR" smtClean="0"/>
              <a:t>29/08/2026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7C67727-A69F-0E48-E765-0D1450B64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30B9466-62F8-5E7B-F29C-0E3D2F3A2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CFC03-3890-4746-BE03-08380180F6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4567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3C47AC-B101-5D01-D9EB-EDD18CFD7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DB27AB9-8C43-2EF6-58BF-00095B4F89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23A3695-05A5-D9B8-77D4-C2640E916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A006-84C1-4EEE-B001-11C281413350}" type="datetimeFigureOut">
              <a:rPr lang="pt-BR" smtClean="0"/>
              <a:t>29/08/2026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F77C578-3049-42B0-BB58-B6438A9C8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84CCE54-D33E-0091-F109-D13104745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CFC03-3890-4746-BE03-08380180F6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036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9F3A83-A4A8-6B29-CAC9-73D873899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1B4C700-73F5-BBE4-03BF-6134CEE0D9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4C097F1-7AE5-A684-7CB1-A88780CD41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9FD2CEA-8A81-A2CE-82EE-FCB1484D5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A006-84C1-4EEE-B001-11C281413350}" type="datetimeFigureOut">
              <a:rPr lang="pt-BR" smtClean="0"/>
              <a:t>29/08/2026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201C188-8DF7-09F2-053C-3C72D6C99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6412950-6457-FF54-CED1-4D6D80C2D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CFC03-3890-4746-BE03-08380180F6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6827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86A34A-0CF5-D885-899B-29F0802D1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2B6F630-979A-EA94-07C3-5C84041B19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802A134-F8F2-AC45-323D-EB46E4E398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A0FE3573-AA37-D276-8947-8F2D92AB0A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5625B7FF-134B-1389-5662-F3E59F3A2A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4E871CB-42FD-1583-CD2A-4D3250D53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A006-84C1-4EEE-B001-11C281413350}" type="datetimeFigureOut">
              <a:rPr lang="pt-BR" smtClean="0"/>
              <a:t>29/08/2026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AD229F2-E5AB-4485-D18C-8E2E4A4A0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5C91CD8D-5BB4-2A95-B896-31878BD8B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CFC03-3890-4746-BE03-08380180F6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1496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FFAD66-FF1C-F6CC-EB3C-953E52D03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63D19ED2-AA38-49A0-029F-BF36B369B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A006-84C1-4EEE-B001-11C281413350}" type="datetimeFigureOut">
              <a:rPr lang="pt-BR" smtClean="0"/>
              <a:t>29/08/2026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E5BEAE9-3284-C867-7185-F0F2B330F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048B03C8-B2EF-F08D-ADE9-0E43606C1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CFC03-3890-4746-BE03-08380180F6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4512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C1657A80-DA3F-6BD8-6302-97324A695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A006-84C1-4EEE-B001-11C281413350}" type="datetimeFigureOut">
              <a:rPr lang="pt-BR" smtClean="0"/>
              <a:t>29/08/2026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8C01277-D99A-F334-F28F-5CDBA4870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C257117-0BCA-AE24-AD32-B73BAACF5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CFC03-3890-4746-BE03-08380180F6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4504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D2B893-2B8E-446A-7A47-A28BCA129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89954F3-7970-29A6-F6C9-DE247ED5FD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B8BB063-98E2-9888-2816-F9EBF20511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AC4715F-8043-D67D-0D4A-F6323ADD7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A006-84C1-4EEE-B001-11C281413350}" type="datetimeFigureOut">
              <a:rPr lang="pt-BR" smtClean="0"/>
              <a:t>29/08/2026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B62DB20-C9A8-9589-D286-AFF265CD8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6135C85-8754-A0D3-B4A1-E41093AEC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CFC03-3890-4746-BE03-08380180F6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6195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CF30F0-F628-4986-5543-17AE06D92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4858214-5285-5497-8598-4409045876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6251F65-B9BD-8D9A-71F0-2A088CCB7C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27E4CFC-0506-A386-CDDE-AC7AAA3D7B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A006-84C1-4EEE-B001-11C281413350}" type="datetimeFigureOut">
              <a:rPr lang="pt-BR" smtClean="0"/>
              <a:t>29/08/2026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1014DAB-A6F3-9DEE-A731-171E8B912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51F1AFF-BB0F-78A3-CB62-4B96E68E2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CFC03-3890-4746-BE03-08380180F6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5669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0766BADA-3F5E-9830-E9C1-DE02D176E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DBD4074-4061-CD83-BEFF-D71CC26257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845CF63-F214-3E4A-4BA2-B38E504151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91CA006-84C1-4EEE-B001-11C281413350}" type="datetimeFigureOut">
              <a:rPr lang="pt-BR" smtClean="0"/>
              <a:t>29/08/2026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CE8E87D-57C5-77D3-48E1-CC26E829CD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14B0AF8-0383-EB02-A57D-BE2F4C7220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E7CFC03-3890-4746-BE03-08380180F6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6366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6.jpeg"/><Relationship Id="rId7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microsoft.com/office/2007/relationships/hdphoto" Target="../media/hdphoto1.wdp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.jpe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ídeo 2" title="Tráfego à noite em movimento">
            <a:hlinkClick r:id="" action="ppaction://media"/>
            <a:extLst>
              <a:ext uri="{FF2B5EF4-FFF2-40B4-BE49-F238E27FC236}">
                <a16:creationId xmlns:a16="http://schemas.microsoft.com/office/drawing/2014/main" id="{F9C8CB03-434C-7B72-8537-488D87BA33A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31724C59-1028-C26D-2383-1472A5084A46}"/>
              </a:ext>
            </a:extLst>
          </p:cNvPr>
          <p:cNvSpPr txBox="1"/>
          <p:nvPr/>
        </p:nvSpPr>
        <p:spPr>
          <a:xfrm>
            <a:off x="351695" y="6283885"/>
            <a:ext cx="8691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noProof="0" dirty="0"/>
              <a:t>Fonte: Confederação Nacional do Transportes (CNT).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7DDA6AFF-8DA2-54FB-7C4F-D21C4286923E}"/>
              </a:ext>
            </a:extLst>
          </p:cNvPr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  <a:alpha val="34000"/>
                </a:schemeClr>
              </a:gs>
              <a:gs pos="92000">
                <a:schemeClr val="bg1">
                  <a:lumMod val="95000"/>
                  <a:alpha val="29000"/>
                </a:schemeClr>
              </a:gs>
            </a:gsLst>
            <a:lin ang="10800000" scaled="1"/>
            <a:tileRect/>
          </a:gra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 noProof="0" dirty="0"/>
          </a:p>
        </p:txBody>
      </p:sp>
      <p:sp>
        <p:nvSpPr>
          <p:cNvPr id="10" name="Forma Livre: Forma 9">
            <a:extLst>
              <a:ext uri="{FF2B5EF4-FFF2-40B4-BE49-F238E27FC236}">
                <a16:creationId xmlns:a16="http://schemas.microsoft.com/office/drawing/2014/main" id="{E7EA2EBA-DA35-9870-E7FE-EF100E3E503A}"/>
              </a:ext>
            </a:extLst>
          </p:cNvPr>
          <p:cNvSpPr/>
          <p:nvPr/>
        </p:nvSpPr>
        <p:spPr>
          <a:xfrm>
            <a:off x="-119743" y="315686"/>
            <a:ext cx="10341634" cy="6226628"/>
          </a:xfrm>
          <a:custGeom>
            <a:avLst/>
            <a:gdLst>
              <a:gd name="csX0" fmla="*/ 511628 w 10341634"/>
              <a:gd name="csY0" fmla="*/ 0 h 6226628"/>
              <a:gd name="csX1" fmla="*/ 7228320 w 10341634"/>
              <a:gd name="csY1" fmla="*/ 0 h 6226628"/>
              <a:gd name="csX2" fmla="*/ 10341634 w 10341634"/>
              <a:gd name="csY2" fmla="*/ 3113314 h 6226628"/>
              <a:gd name="csX3" fmla="*/ 7228320 w 10341634"/>
              <a:gd name="csY3" fmla="*/ 6226628 h 6226628"/>
              <a:gd name="csX4" fmla="*/ 511628 w 10341634"/>
              <a:gd name="csY4" fmla="*/ 6226628 h 6226628"/>
              <a:gd name="csX5" fmla="*/ 37501 w 10341634"/>
              <a:gd name="csY5" fmla="*/ 6190756 h 6226628"/>
              <a:gd name="csX6" fmla="*/ 0 w 10341634"/>
              <a:gd name="csY6" fmla="*/ 6184059 h 6226628"/>
              <a:gd name="csX7" fmla="*/ 0 w 10341634"/>
              <a:gd name="csY7" fmla="*/ 42569 h 6226628"/>
              <a:gd name="csX8" fmla="*/ 37501 w 10341634"/>
              <a:gd name="csY8" fmla="*/ 35873 h 6226628"/>
              <a:gd name="csX9" fmla="*/ 511628 w 10341634"/>
              <a:gd name="csY9" fmla="*/ 0 h 622662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10341634" h="6226628">
                <a:moveTo>
                  <a:pt x="511628" y="0"/>
                </a:moveTo>
                <a:lnTo>
                  <a:pt x="7228320" y="0"/>
                </a:lnTo>
                <a:cubicBezTo>
                  <a:pt x="8947756" y="0"/>
                  <a:pt x="10341634" y="1393878"/>
                  <a:pt x="10341634" y="3113314"/>
                </a:cubicBezTo>
                <a:cubicBezTo>
                  <a:pt x="10341634" y="4832750"/>
                  <a:pt x="8947756" y="6226628"/>
                  <a:pt x="7228320" y="6226628"/>
                </a:cubicBezTo>
                <a:lnTo>
                  <a:pt x="511628" y="6226628"/>
                </a:lnTo>
                <a:cubicBezTo>
                  <a:pt x="350431" y="6226628"/>
                  <a:pt x="192095" y="6214377"/>
                  <a:pt x="37501" y="6190756"/>
                </a:cubicBezTo>
                <a:lnTo>
                  <a:pt x="0" y="6184059"/>
                </a:lnTo>
                <a:lnTo>
                  <a:pt x="0" y="42569"/>
                </a:lnTo>
                <a:lnTo>
                  <a:pt x="37501" y="35873"/>
                </a:lnTo>
                <a:cubicBezTo>
                  <a:pt x="192095" y="12251"/>
                  <a:pt x="350431" y="0"/>
                  <a:pt x="511628" y="0"/>
                </a:cubicBezTo>
                <a:close/>
              </a:path>
            </a:pathLst>
          </a:custGeom>
          <a:gradFill>
            <a:gsLst>
              <a:gs pos="97000">
                <a:srgbClr val="235B7B">
                  <a:alpha val="78000"/>
                </a:srgbClr>
              </a:gs>
              <a:gs pos="0">
                <a:srgbClr val="81A395">
                  <a:alpha val="75000"/>
                </a:srgb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 noProof="0" dirty="0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B1466057-9EB1-7564-9784-ABFEAC7EAFFE}"/>
              </a:ext>
            </a:extLst>
          </p:cNvPr>
          <p:cNvSpPr txBox="1"/>
          <p:nvPr/>
        </p:nvSpPr>
        <p:spPr>
          <a:xfrm>
            <a:off x="745215" y="1257572"/>
            <a:ext cx="8287893" cy="43428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93000"/>
              </a:lnSpc>
              <a:spcAft>
                <a:spcPts val="1500"/>
              </a:spcAft>
            </a:pPr>
            <a:r>
              <a:rPr lang="pt-BR" sz="9600" i="0" noProof="0" dirty="0">
                <a:solidFill>
                  <a:schemeClr val="bg1"/>
                </a:solidFill>
                <a:effectLst/>
                <a:latin typeface="Bahnschrift SemiBold" panose="020B0502040204020203" pitchFamily="34" charset="0"/>
              </a:rPr>
              <a:t>TRANSPORTE </a:t>
            </a:r>
            <a:r>
              <a:rPr lang="pt-BR" sz="10500" i="0" noProof="0" dirty="0">
                <a:solidFill>
                  <a:schemeClr val="bg1"/>
                </a:solidFill>
                <a:effectLst/>
                <a:latin typeface="Bahnschrift SemiBold" panose="020B0502040204020203" pitchFamily="34" charset="0"/>
              </a:rPr>
              <a:t>RODOVIÁRIO</a:t>
            </a:r>
            <a:r>
              <a:rPr lang="pt-BR" sz="9600" i="0" noProof="0" dirty="0">
                <a:solidFill>
                  <a:schemeClr val="bg1"/>
                </a:solidFill>
                <a:effectLst/>
                <a:latin typeface="Bahnschrift SemiBold" panose="020B0502040204020203" pitchFamily="34" charset="0"/>
              </a:rPr>
              <a:t> </a:t>
            </a:r>
            <a:br>
              <a:rPr lang="pt-BR" sz="9600" i="0" noProof="0" dirty="0">
                <a:solidFill>
                  <a:schemeClr val="bg1"/>
                </a:solidFill>
                <a:effectLst/>
                <a:latin typeface="Bahnschrift SemiBold" panose="020B0502040204020203" pitchFamily="34" charset="0"/>
              </a:rPr>
            </a:br>
            <a:r>
              <a:rPr lang="pt-BR" sz="9600" i="0" noProof="0" dirty="0">
                <a:solidFill>
                  <a:schemeClr val="bg1"/>
                </a:solidFill>
                <a:effectLst/>
                <a:latin typeface="Bahnschrift SemiBold" panose="020B0502040204020203" pitchFamily="34" charset="0"/>
              </a:rPr>
              <a:t>DE CARGAS</a:t>
            </a:r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777ED00E-024D-1BE5-EB50-450D6BE52E92}"/>
              </a:ext>
            </a:extLst>
          </p:cNvPr>
          <p:cNvGrpSpPr/>
          <p:nvPr/>
        </p:nvGrpSpPr>
        <p:grpSpPr>
          <a:xfrm>
            <a:off x="9715501" y="5995556"/>
            <a:ext cx="2011668" cy="623152"/>
            <a:chOff x="10273348" y="6114707"/>
            <a:chExt cx="1613851" cy="504000"/>
          </a:xfrm>
        </p:grpSpPr>
        <p:pic>
          <p:nvPicPr>
            <p:cNvPr id="12" name="Imagem 11">
              <a:extLst>
                <a:ext uri="{FF2B5EF4-FFF2-40B4-BE49-F238E27FC236}">
                  <a16:creationId xmlns:a16="http://schemas.microsoft.com/office/drawing/2014/main" id="{F0826688-A0EC-5E06-DAF9-78149583F7E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273348" y="6114707"/>
              <a:ext cx="560000" cy="504000"/>
            </a:xfrm>
            <a:prstGeom prst="rect">
              <a:avLst/>
            </a:prstGeom>
          </p:spPr>
        </p:pic>
        <p:pic>
          <p:nvPicPr>
            <p:cNvPr id="13" name="Imagem 12">
              <a:extLst>
                <a:ext uri="{FF2B5EF4-FFF2-40B4-BE49-F238E27FC236}">
                  <a16:creationId xmlns:a16="http://schemas.microsoft.com/office/drawing/2014/main" id="{B81FD5EB-3E10-4D81-FC11-AD6E41EDC1D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3016"/>
            <a:stretch/>
          </p:blipFill>
          <p:spPr>
            <a:xfrm>
              <a:off x="10737114" y="6126670"/>
              <a:ext cx="1150085" cy="481527"/>
            </a:xfrm>
            <a:prstGeom prst="rect">
              <a:avLst/>
            </a:prstGeom>
          </p:spPr>
        </p:pic>
      </p:grpSp>
      <p:pic>
        <p:nvPicPr>
          <p:cNvPr id="15" name="Imagem 14">
            <a:extLst>
              <a:ext uri="{FF2B5EF4-FFF2-40B4-BE49-F238E27FC236}">
                <a16:creationId xmlns:a16="http://schemas.microsoft.com/office/drawing/2014/main" id="{C8C519C8-B848-C906-4C84-ABA56197619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543165" y="2030820"/>
            <a:ext cx="1826623" cy="1621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481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5FA024-9B5F-D6A9-145F-B120293FCA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Agrupar 59">
            <a:extLst>
              <a:ext uri="{FF2B5EF4-FFF2-40B4-BE49-F238E27FC236}">
                <a16:creationId xmlns:a16="http://schemas.microsoft.com/office/drawing/2014/main" id="{1E79E93B-463D-FF87-6564-A5BBE263A991}"/>
              </a:ext>
            </a:extLst>
          </p:cNvPr>
          <p:cNvGrpSpPr/>
          <p:nvPr/>
        </p:nvGrpSpPr>
        <p:grpSpPr>
          <a:xfrm>
            <a:off x="-525351" y="0"/>
            <a:ext cx="12717351" cy="7284728"/>
            <a:chOff x="-525351" y="85682"/>
            <a:chExt cx="12717351" cy="7284728"/>
          </a:xfrm>
          <a:noFill/>
        </p:grpSpPr>
        <p:pic>
          <p:nvPicPr>
            <p:cNvPr id="5" name="Imagem 4" descr="Garantindo a segurança da sua carga: melhores práticas e tecnologias para o  transporte rodoviário">
              <a:extLst>
                <a:ext uri="{FF2B5EF4-FFF2-40B4-BE49-F238E27FC236}">
                  <a16:creationId xmlns:a16="http://schemas.microsoft.com/office/drawing/2014/main" id="{EBC8A237-1C91-58C4-D298-16BBC5CD87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39452"/>
            <a:stretch>
              <a:fillRect/>
            </a:stretch>
          </p:blipFill>
          <p:spPr>
            <a:xfrm>
              <a:off x="-525351" y="508471"/>
              <a:ext cx="7386218" cy="6861939"/>
            </a:xfrm>
            <a:prstGeom prst="rect">
              <a:avLst/>
            </a:prstGeom>
            <a:grpFill/>
            <a:effectLst>
              <a:softEdge rad="558800"/>
            </a:effectLst>
          </p:spPr>
        </p:pic>
        <p:pic>
          <p:nvPicPr>
            <p:cNvPr id="11" name="Imagem 10">
              <a:extLst>
                <a:ext uri="{FF2B5EF4-FFF2-40B4-BE49-F238E27FC236}">
                  <a16:creationId xmlns:a16="http://schemas.microsoft.com/office/drawing/2014/main" id="{E92DF931-8D1E-48BE-1972-1CA31A1B17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alphaModFix amt="78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53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2471" y="85682"/>
              <a:ext cx="12214471" cy="6870640"/>
            </a:xfrm>
            <a:prstGeom prst="rect">
              <a:avLst/>
            </a:prstGeom>
            <a:grpFill/>
          </p:spPr>
        </p:pic>
      </p:grpSp>
      <p:grpSp>
        <p:nvGrpSpPr>
          <p:cNvPr id="29" name="Agrupar 28">
            <a:extLst>
              <a:ext uri="{FF2B5EF4-FFF2-40B4-BE49-F238E27FC236}">
                <a16:creationId xmlns:a16="http://schemas.microsoft.com/office/drawing/2014/main" id="{A2487356-26CE-F3AA-B34A-EB9F5D4D0468}"/>
              </a:ext>
            </a:extLst>
          </p:cNvPr>
          <p:cNvGrpSpPr/>
          <p:nvPr/>
        </p:nvGrpSpPr>
        <p:grpSpPr>
          <a:xfrm>
            <a:off x="236334" y="469875"/>
            <a:ext cx="11905458" cy="6220822"/>
            <a:chOff x="236334" y="469875"/>
            <a:chExt cx="11905458" cy="6220822"/>
          </a:xfrm>
        </p:grpSpPr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D75875AB-E38C-1E36-2384-98BBC5AE5307}"/>
                </a:ext>
              </a:extLst>
            </p:cNvPr>
            <p:cNvSpPr txBox="1"/>
            <p:nvPr/>
          </p:nvSpPr>
          <p:spPr>
            <a:xfrm>
              <a:off x="352735" y="632922"/>
              <a:ext cx="5743266" cy="1111455"/>
            </a:xfrm>
            <a:prstGeom prst="rect">
              <a:avLst/>
            </a:prstGeom>
            <a:noFill/>
            <a:ln>
              <a:noFill/>
            </a:ln>
          </p:spPr>
          <p:txBody>
            <a:bodyPr vert="horz" lIns="0" tIns="0" rIns="0" bIns="0" rtlCol="0" anchor="t" anchorCtr="0">
              <a:noAutofit/>
            </a:bodyPr>
            <a:lstStyle>
              <a:defPPr>
                <a:defRPr lang="pt-BR"/>
              </a:defPPr>
              <a:lvl1pPr>
                <a:lnSpc>
                  <a:spcPct val="90000"/>
                </a:lnSpc>
                <a:spcBef>
                  <a:spcPct val="0"/>
                </a:spcBef>
                <a:buNone/>
                <a:defRPr sz="4800" b="1">
                  <a:latin typeface="+mj-lt"/>
                  <a:ea typeface="+mj-ea"/>
                  <a:cs typeface="+mj-cs"/>
                </a:defRPr>
              </a:lvl1pPr>
            </a:lstStyle>
            <a:p>
              <a:pPr defTabSz="720000">
                <a:lnSpc>
                  <a:spcPct val="85000"/>
                </a:lnSpc>
              </a:pPr>
              <a:r>
                <a:rPr lang="pt-BR" sz="4500" kern="100" noProof="0" dirty="0">
                  <a:solidFill>
                    <a:srgbClr val="022342"/>
                  </a:solidFill>
                  <a:latin typeface="Aptos" panose="020B0004020202020204" pitchFamily="34" charset="0"/>
                  <a:cs typeface="Times New Roman" panose="02020603050405020304" pitchFamily="18" charset="0"/>
                </a:rPr>
                <a:t>Cenário normativo</a:t>
              </a:r>
              <a:br>
                <a:rPr lang="pt-BR" sz="4500" kern="100" noProof="0" dirty="0">
                  <a:solidFill>
                    <a:srgbClr val="022342"/>
                  </a:solidFill>
                  <a:latin typeface="Aptos" panose="020B0004020202020204" pitchFamily="34" charset="0"/>
                  <a:cs typeface="Times New Roman" panose="02020603050405020304" pitchFamily="18" charset="0"/>
                </a:rPr>
              </a:br>
              <a:r>
                <a:rPr lang="pt-BR" sz="4500" kern="100" noProof="0" dirty="0">
                  <a:solidFill>
                    <a:srgbClr val="022342"/>
                  </a:solidFill>
                  <a:latin typeface="Aptos" panose="020B0004020202020204" pitchFamily="34" charset="0"/>
                  <a:cs typeface="Times New Roman" panose="02020603050405020304" pitchFamily="18" charset="0"/>
                </a:rPr>
                <a:t>do seguro no RNTC</a:t>
              </a:r>
            </a:p>
          </p:txBody>
        </p:sp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id="{46FB377C-4ADA-5B63-1FD3-C14C32B88629}"/>
                </a:ext>
              </a:extLst>
            </p:cNvPr>
            <p:cNvSpPr txBox="1"/>
            <p:nvPr/>
          </p:nvSpPr>
          <p:spPr>
            <a:xfrm>
              <a:off x="352735" y="1905028"/>
              <a:ext cx="4011557" cy="450750"/>
            </a:xfrm>
            <a:prstGeom prst="rect">
              <a:avLst/>
            </a:prstGeom>
            <a:noFill/>
            <a:ln>
              <a:noFill/>
            </a:ln>
          </p:spPr>
          <p:txBody>
            <a:bodyPr vert="horz" lIns="0" tIns="0" rIns="0" bIns="0" rtlCol="0" anchor="t" anchorCtr="0">
              <a:normAutofit fontScale="85000" lnSpcReduction="20000"/>
            </a:bodyPr>
            <a:lstStyle>
              <a:defPPr>
                <a:defRPr lang="pt-BR"/>
              </a:defPPr>
              <a:lvl1pPr>
                <a:lnSpc>
                  <a:spcPct val="90000"/>
                </a:lnSpc>
                <a:spcBef>
                  <a:spcPct val="0"/>
                </a:spcBef>
                <a:buNone/>
                <a:defRPr sz="4800" b="1"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pt-BR" sz="4000" b="0" kern="100" noProof="0" dirty="0" err="1">
                  <a:solidFill>
                    <a:srgbClr val="022342"/>
                  </a:solidFill>
                  <a:latin typeface="Aptos" panose="020B0004020202020204" pitchFamily="34" charset="0"/>
                  <a:cs typeface="Times New Roman" panose="02020603050405020304" pitchFamily="18" charset="0"/>
                </a:rPr>
                <a:t>Roadmap</a:t>
              </a:r>
              <a:r>
                <a:rPr lang="pt-BR" sz="4000" b="0" kern="100" noProof="0" dirty="0">
                  <a:solidFill>
                    <a:srgbClr val="022342"/>
                  </a:solidFill>
                  <a:latin typeface="Aptos" panose="020B0004020202020204" pitchFamily="34" charset="0"/>
                  <a:cs typeface="Times New Roman" panose="02020603050405020304" pitchFamily="18" charset="0"/>
                </a:rPr>
                <a:t> Legislativo</a:t>
              </a:r>
            </a:p>
          </p:txBody>
        </p:sp>
        <p:grpSp>
          <p:nvGrpSpPr>
            <p:cNvPr id="22" name="Agrupar 21">
              <a:extLst>
                <a:ext uri="{FF2B5EF4-FFF2-40B4-BE49-F238E27FC236}">
                  <a16:creationId xmlns:a16="http://schemas.microsoft.com/office/drawing/2014/main" id="{BD6193CB-101C-E81A-FCCD-C92777180B69}"/>
                </a:ext>
              </a:extLst>
            </p:cNvPr>
            <p:cNvGrpSpPr/>
            <p:nvPr/>
          </p:nvGrpSpPr>
          <p:grpSpPr>
            <a:xfrm>
              <a:off x="9906504" y="469875"/>
              <a:ext cx="2235288" cy="859208"/>
              <a:chOff x="9443255" y="1844766"/>
              <a:chExt cx="2772000" cy="1170000"/>
            </a:xfrm>
          </p:grpSpPr>
          <p:sp>
            <p:nvSpPr>
              <p:cNvPr id="36" name="Retângulo: Cantos Arredondados 35">
                <a:extLst>
                  <a:ext uri="{FF2B5EF4-FFF2-40B4-BE49-F238E27FC236}">
                    <a16:creationId xmlns:a16="http://schemas.microsoft.com/office/drawing/2014/main" id="{80DD7EA9-DFCA-ACDC-A278-E9E4F1C92EBC}"/>
                  </a:ext>
                </a:extLst>
              </p:cNvPr>
              <p:cNvSpPr/>
              <p:nvPr/>
            </p:nvSpPr>
            <p:spPr>
              <a:xfrm>
                <a:off x="9443255" y="1844766"/>
                <a:ext cx="2772000" cy="1170000"/>
              </a:xfrm>
              <a:prstGeom prst="roundRect">
                <a:avLst>
                  <a:gd name="adj" fmla="val 3148"/>
                </a:avLst>
              </a:prstGeom>
              <a:gradFill>
                <a:gsLst>
                  <a:gs pos="80000">
                    <a:srgbClr val="235B7B">
                      <a:alpha val="61000"/>
                    </a:srgbClr>
                  </a:gs>
                  <a:gs pos="25000">
                    <a:srgbClr val="81A395"/>
                  </a:gs>
                </a:gsLst>
                <a:lin ang="4200000" scaled="0"/>
              </a:gradFill>
              <a:ln w="76200">
                <a:noFill/>
              </a:ln>
              <a:effectLst>
                <a:outerShdw blurRad="63500" dist="635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wrap="square" rtlCol="0" anchor="t" anchorCtr="0">
                <a:noAutofit/>
              </a:bodyPr>
              <a:lstStyle/>
              <a:p>
                <a:endParaRPr lang="pt-BR" sz="1600" noProof="0" dirty="0"/>
              </a:p>
            </p:txBody>
          </p:sp>
          <p:sp>
            <p:nvSpPr>
              <p:cNvPr id="23" name="CaixaDeTexto 22">
                <a:extLst>
                  <a:ext uri="{FF2B5EF4-FFF2-40B4-BE49-F238E27FC236}">
                    <a16:creationId xmlns:a16="http://schemas.microsoft.com/office/drawing/2014/main" id="{5EA9FEAD-1391-5ABB-090D-1CC7AE59D489}"/>
                  </a:ext>
                </a:extLst>
              </p:cNvPr>
              <p:cNvSpPr txBox="1"/>
              <p:nvPr/>
            </p:nvSpPr>
            <p:spPr>
              <a:xfrm>
                <a:off x="9607407" y="1961766"/>
                <a:ext cx="2582792" cy="83390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lIns="0" tIns="0" rIns="0" bIns="0" rtlCol="0" anchor="t" anchorCtr="0">
                <a:noAutofit/>
              </a:bodyPr>
              <a:lstStyle>
                <a:defPPr>
                  <a:defRPr lang="pt-BR"/>
                </a:defPPr>
                <a:lvl1pPr>
                  <a:lnSpc>
                    <a:spcPct val="90000"/>
                  </a:lnSpc>
                  <a:spcBef>
                    <a:spcPct val="0"/>
                  </a:spcBef>
                  <a:buNone/>
                  <a:defRPr sz="4800" b="1">
                    <a:latin typeface="+mj-lt"/>
                    <a:ea typeface="+mj-ea"/>
                    <a:cs typeface="+mj-cs"/>
                  </a:defRPr>
                </a:lvl1pPr>
              </a:lstStyle>
              <a:p>
                <a:pPr lvl="0">
                  <a:lnSpc>
                    <a:spcPct val="100000"/>
                  </a:lnSpc>
                </a:pPr>
                <a:r>
                  <a:rPr lang="pt-BR" sz="1350" kern="100" noProof="0" dirty="0">
                    <a:solidFill>
                      <a:schemeClr val="bg1"/>
                    </a:solidFill>
                    <a:latin typeface="Aptos" panose="020B0004020202020204" pitchFamily="34" charset="0"/>
                    <a:cs typeface="Times New Roman" panose="02020603050405020304" pitchFamily="18" charset="0"/>
                  </a:rPr>
                  <a:t>Resolução CNSP nº 488/2026 </a:t>
                </a:r>
                <a:r>
                  <a:rPr lang="pt-BR" sz="1350" b="0" kern="100" noProof="0" dirty="0">
                    <a:solidFill>
                      <a:schemeClr val="bg1"/>
                    </a:solidFill>
                    <a:latin typeface="Aptos" panose="020B0004020202020204" pitchFamily="34" charset="0"/>
                    <a:ea typeface="+mn-ea"/>
                    <a:cs typeface="Times New Roman" panose="02020603050405020304" pitchFamily="18" charset="0"/>
                  </a:rPr>
                  <a:t>— </a:t>
                </a:r>
                <a:r>
                  <a:rPr lang="pt-BR" sz="1200" b="0" kern="100" noProof="0" dirty="0">
                    <a:solidFill>
                      <a:schemeClr val="bg1"/>
                    </a:solidFill>
                    <a:latin typeface="Aptos" panose="020B0004020202020204" pitchFamily="34" charset="0"/>
                    <a:ea typeface="+mn-ea"/>
                    <a:cs typeface="Times New Roman" panose="02020603050405020304" pitchFamily="18" charset="0"/>
                  </a:rPr>
                  <a:t>altera a cobertura do RC-V (</a:t>
                </a:r>
                <a:r>
                  <a:rPr lang="pt-BR" sz="1200" b="0" kern="100" noProof="0" dirty="0">
                    <a:solidFill>
                      <a:schemeClr val="bg1"/>
                    </a:solidFill>
                    <a:latin typeface="Aptos" panose="020B0004020202020204" pitchFamily="34" charset="0"/>
                    <a:cs typeface="Times New Roman" panose="02020603050405020304" pitchFamily="18" charset="0"/>
                  </a:rPr>
                  <a:t>03/2026)</a:t>
                </a:r>
                <a:endParaRPr lang="pt-BR" sz="1400" b="0" kern="100" noProof="0" dirty="0">
                  <a:solidFill>
                    <a:schemeClr val="bg1"/>
                  </a:solidFill>
                  <a:latin typeface="Aptos" panose="020B0004020202020204" pitchFamily="34" charset="0"/>
                  <a:ea typeface="+mn-ea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4" name="Agrupar 23">
              <a:extLst>
                <a:ext uri="{FF2B5EF4-FFF2-40B4-BE49-F238E27FC236}">
                  <a16:creationId xmlns:a16="http://schemas.microsoft.com/office/drawing/2014/main" id="{1C84768F-7A4D-4261-9F43-3528B9F24BFE}"/>
                </a:ext>
              </a:extLst>
            </p:cNvPr>
            <p:cNvGrpSpPr/>
            <p:nvPr/>
          </p:nvGrpSpPr>
          <p:grpSpPr>
            <a:xfrm>
              <a:off x="1329868" y="4028805"/>
              <a:ext cx="4094551" cy="864000"/>
              <a:chOff x="407942" y="5134035"/>
              <a:chExt cx="2943557" cy="1177223"/>
            </a:xfrm>
          </p:grpSpPr>
          <p:sp>
            <p:nvSpPr>
              <p:cNvPr id="38" name="Retângulo: Cantos Arredondados 37">
                <a:extLst>
                  <a:ext uri="{FF2B5EF4-FFF2-40B4-BE49-F238E27FC236}">
                    <a16:creationId xmlns:a16="http://schemas.microsoft.com/office/drawing/2014/main" id="{D9D78C13-483C-65E6-DD44-C9DB26F557FC}"/>
                  </a:ext>
                </a:extLst>
              </p:cNvPr>
              <p:cNvSpPr/>
              <p:nvPr/>
            </p:nvSpPr>
            <p:spPr>
              <a:xfrm>
                <a:off x="407942" y="5134035"/>
                <a:ext cx="2943557" cy="1177223"/>
              </a:xfrm>
              <a:prstGeom prst="roundRect">
                <a:avLst>
                  <a:gd name="adj" fmla="val 7762"/>
                </a:avLst>
              </a:prstGeom>
              <a:gradFill>
                <a:gsLst>
                  <a:gs pos="80000">
                    <a:srgbClr val="235B7B">
                      <a:alpha val="61000"/>
                    </a:srgbClr>
                  </a:gs>
                  <a:gs pos="25000">
                    <a:srgbClr val="81A395"/>
                  </a:gs>
                </a:gsLst>
                <a:lin ang="4200000" scaled="0"/>
              </a:gradFill>
              <a:ln w="76200">
                <a:noFill/>
              </a:ln>
              <a:effectLst>
                <a:outerShdw blurRad="63500" dist="635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wrap="square" rtlCol="0" anchor="t" anchorCtr="0">
                <a:noAutofit/>
              </a:bodyPr>
              <a:lstStyle/>
              <a:p>
                <a:endParaRPr lang="pt-BR" sz="2000" noProof="0" dirty="0"/>
              </a:p>
            </p:txBody>
          </p:sp>
          <p:sp>
            <p:nvSpPr>
              <p:cNvPr id="40" name="CaixaDeTexto 39">
                <a:extLst>
                  <a:ext uri="{FF2B5EF4-FFF2-40B4-BE49-F238E27FC236}">
                    <a16:creationId xmlns:a16="http://schemas.microsoft.com/office/drawing/2014/main" id="{926C3586-E7C7-5387-93BC-AB321D1FB80C}"/>
                  </a:ext>
                </a:extLst>
              </p:cNvPr>
              <p:cNvSpPr txBox="1"/>
              <p:nvPr/>
            </p:nvSpPr>
            <p:spPr>
              <a:xfrm>
                <a:off x="592436" y="5292954"/>
                <a:ext cx="2743411" cy="8644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lIns="0" tIns="0" rIns="0" bIns="0" rtlCol="0" anchor="t" anchorCtr="0">
                <a:noAutofit/>
              </a:bodyPr>
              <a:lstStyle>
                <a:defPPr>
                  <a:defRPr lang="pt-BR"/>
                </a:defPPr>
                <a:lvl1pPr>
                  <a:lnSpc>
                    <a:spcPct val="90000"/>
                  </a:lnSpc>
                  <a:spcBef>
                    <a:spcPct val="0"/>
                  </a:spcBef>
                  <a:buNone/>
                  <a:defRPr sz="4800" b="1">
                    <a:latin typeface="+mj-lt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00000"/>
                  </a:lnSpc>
                </a:pPr>
                <a:r>
                  <a:rPr lang="pt-BR" sz="2000" kern="100" noProof="0" dirty="0">
                    <a:solidFill>
                      <a:schemeClr val="bg1"/>
                    </a:solidFill>
                    <a:latin typeface="Aptos" panose="020B0004020202020204" pitchFamily="34" charset="0"/>
                    <a:cs typeface="Times New Roman" panose="02020603050405020304" pitchFamily="18" charset="0"/>
                  </a:rPr>
                  <a:t>Lei 14.599/2023 </a:t>
                </a:r>
                <a:r>
                  <a:rPr lang="pt-BR" sz="2000" b="0" kern="100" noProof="0" dirty="0">
                    <a:solidFill>
                      <a:schemeClr val="bg1"/>
                    </a:solidFill>
                    <a:latin typeface="Aptos" panose="020B0004020202020204" pitchFamily="34" charset="0"/>
                    <a:cs typeface="Times New Roman" panose="02020603050405020304" pitchFamily="18" charset="0"/>
                  </a:rPr>
                  <a:t>— </a:t>
                </a:r>
                <a:r>
                  <a:rPr lang="pt-BR" sz="1350" b="0" kern="100" noProof="0" dirty="0">
                    <a:solidFill>
                      <a:schemeClr val="bg1"/>
                    </a:solidFill>
                    <a:latin typeface="Aptos" panose="020B0004020202020204" pitchFamily="34" charset="0"/>
                    <a:cs typeface="Times New Roman" panose="02020603050405020304" pitchFamily="18" charset="0"/>
                  </a:rPr>
                  <a:t>reformulou o Código de Trânsito Brasileiro (CTB) e os seguros de carga</a:t>
                </a:r>
              </a:p>
            </p:txBody>
          </p:sp>
        </p:grpSp>
        <p:grpSp>
          <p:nvGrpSpPr>
            <p:cNvPr id="25" name="Agrupar 24">
              <a:extLst>
                <a:ext uri="{FF2B5EF4-FFF2-40B4-BE49-F238E27FC236}">
                  <a16:creationId xmlns:a16="http://schemas.microsoft.com/office/drawing/2014/main" id="{76286EE3-09DF-42DB-E2CD-F3D54AA921F1}"/>
                </a:ext>
              </a:extLst>
            </p:cNvPr>
            <p:cNvGrpSpPr/>
            <p:nvPr/>
          </p:nvGrpSpPr>
          <p:grpSpPr>
            <a:xfrm>
              <a:off x="7049300" y="5258250"/>
              <a:ext cx="3825481" cy="900950"/>
              <a:chOff x="6653505" y="5270233"/>
              <a:chExt cx="3182028" cy="1170000"/>
            </a:xfrm>
          </p:grpSpPr>
          <p:sp>
            <p:nvSpPr>
              <p:cNvPr id="30" name="Retângulo: Cantos Arredondados 29">
                <a:extLst>
                  <a:ext uri="{FF2B5EF4-FFF2-40B4-BE49-F238E27FC236}">
                    <a16:creationId xmlns:a16="http://schemas.microsoft.com/office/drawing/2014/main" id="{2080D51F-0AA6-1A8A-D84A-9119BB6E63F5}"/>
                  </a:ext>
                </a:extLst>
              </p:cNvPr>
              <p:cNvSpPr/>
              <p:nvPr/>
            </p:nvSpPr>
            <p:spPr>
              <a:xfrm>
                <a:off x="6653505" y="5270233"/>
                <a:ext cx="3182028" cy="1170000"/>
              </a:xfrm>
              <a:prstGeom prst="roundRect">
                <a:avLst>
                  <a:gd name="adj" fmla="val 3148"/>
                </a:avLst>
              </a:prstGeom>
              <a:gradFill>
                <a:gsLst>
                  <a:gs pos="80000">
                    <a:srgbClr val="235B7B">
                      <a:alpha val="61000"/>
                    </a:srgbClr>
                  </a:gs>
                  <a:gs pos="25000">
                    <a:srgbClr val="81A395"/>
                  </a:gs>
                </a:gsLst>
                <a:lin ang="4200000" scaled="0"/>
              </a:gradFill>
              <a:ln w="76200">
                <a:noFill/>
              </a:ln>
              <a:effectLst>
                <a:outerShdw blurRad="63500" dist="635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wrap="square" rtlCol="0" anchor="t" anchorCtr="0">
                <a:noAutofit/>
              </a:bodyPr>
              <a:lstStyle/>
              <a:p>
                <a:endParaRPr lang="pt-BR" sz="2000" noProof="0" dirty="0"/>
              </a:p>
            </p:txBody>
          </p:sp>
          <p:sp>
            <p:nvSpPr>
              <p:cNvPr id="26" name="CaixaDeTexto 25">
                <a:extLst>
                  <a:ext uri="{FF2B5EF4-FFF2-40B4-BE49-F238E27FC236}">
                    <a16:creationId xmlns:a16="http://schemas.microsoft.com/office/drawing/2014/main" id="{DC3A7034-0BB1-657F-1299-6C8B7E1C3176}"/>
                  </a:ext>
                </a:extLst>
              </p:cNvPr>
              <p:cNvSpPr txBox="1"/>
              <p:nvPr/>
            </p:nvSpPr>
            <p:spPr>
              <a:xfrm>
                <a:off x="6820309" y="5481314"/>
                <a:ext cx="2995115" cy="7708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lIns="0" tIns="0" rIns="0" bIns="0" rtlCol="0" anchor="t" anchorCtr="0">
                <a:noAutofit/>
              </a:bodyPr>
              <a:lstStyle>
                <a:defPPr>
                  <a:defRPr lang="pt-BR"/>
                </a:defPPr>
                <a:lvl1pPr>
                  <a:lnSpc>
                    <a:spcPct val="90000"/>
                  </a:lnSpc>
                  <a:spcBef>
                    <a:spcPct val="0"/>
                  </a:spcBef>
                  <a:buNone/>
                  <a:defRPr sz="4800" b="1">
                    <a:latin typeface="+mj-lt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00000"/>
                  </a:lnSpc>
                </a:pPr>
                <a:r>
                  <a:rPr lang="pt-BR" sz="2000" kern="100" noProof="0" dirty="0">
                    <a:solidFill>
                      <a:schemeClr val="bg1"/>
                    </a:solidFill>
                    <a:latin typeface="Aptos" panose="020B0004020202020204" pitchFamily="34" charset="0"/>
                    <a:cs typeface="Times New Roman" panose="02020603050405020304" pitchFamily="18" charset="0"/>
                  </a:rPr>
                  <a:t>Lei 15.040/2024 </a:t>
                </a:r>
                <a:r>
                  <a:rPr lang="pt-BR" sz="2000" b="0" kern="100" noProof="0" dirty="0">
                    <a:solidFill>
                      <a:schemeClr val="bg1"/>
                    </a:solidFill>
                    <a:latin typeface="Aptos" panose="020B0004020202020204" pitchFamily="34" charset="0"/>
                    <a:cs typeface="Times New Roman" panose="02020603050405020304" pitchFamily="18" charset="0"/>
                  </a:rPr>
                  <a:t>—</a:t>
                </a:r>
                <a:r>
                  <a:rPr lang="pt-BR" sz="2000" kern="100" noProof="0" dirty="0">
                    <a:solidFill>
                      <a:schemeClr val="bg1"/>
                    </a:solidFill>
                    <a:latin typeface="Aptos" panose="020B00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pt-BR" sz="1350" b="0" kern="100" noProof="0" dirty="0">
                    <a:solidFill>
                      <a:schemeClr val="bg1"/>
                    </a:solidFill>
                    <a:latin typeface="Aptos" panose="020B0004020202020204" pitchFamily="34" charset="0"/>
                    <a:cs typeface="Times New Roman" panose="02020603050405020304" pitchFamily="18" charset="0"/>
                  </a:rPr>
                  <a:t>Diretrizes gerais e </a:t>
                </a:r>
                <a:r>
                  <a:rPr lang="pt-BR" sz="1450" kern="100" noProof="0" dirty="0">
                    <a:solidFill>
                      <a:schemeClr val="bg1"/>
                    </a:solidFill>
                    <a:latin typeface="Aptos" panose="020B0004020202020204" pitchFamily="34" charset="0"/>
                    <a:cs typeface="Times New Roman" panose="02020603050405020304" pitchFamily="18" charset="0"/>
                  </a:rPr>
                  <a:t>Marco Legal dos Seguros </a:t>
                </a:r>
                <a:r>
                  <a:rPr lang="pt-BR" sz="1350" b="0" kern="100" noProof="0" dirty="0">
                    <a:solidFill>
                      <a:schemeClr val="bg1"/>
                    </a:solidFill>
                    <a:latin typeface="Aptos" panose="020B0004020202020204" pitchFamily="34" charset="0"/>
                    <a:cs typeface="Times New Roman" panose="02020603050405020304" pitchFamily="18" charset="0"/>
                  </a:rPr>
                  <a:t>do Brasil (12/2024)</a:t>
                </a:r>
              </a:p>
            </p:txBody>
          </p:sp>
        </p:grpSp>
        <p:grpSp>
          <p:nvGrpSpPr>
            <p:cNvPr id="28" name="Agrupar 27">
              <a:extLst>
                <a:ext uri="{FF2B5EF4-FFF2-40B4-BE49-F238E27FC236}">
                  <a16:creationId xmlns:a16="http://schemas.microsoft.com/office/drawing/2014/main" id="{FAC23BC5-837C-86E1-432E-FCF2023A5E57}"/>
                </a:ext>
              </a:extLst>
            </p:cNvPr>
            <p:cNvGrpSpPr/>
            <p:nvPr/>
          </p:nvGrpSpPr>
          <p:grpSpPr>
            <a:xfrm>
              <a:off x="8962040" y="4361352"/>
              <a:ext cx="2972106" cy="680563"/>
              <a:chOff x="9357076" y="3612265"/>
              <a:chExt cx="2667776" cy="1281991"/>
            </a:xfrm>
          </p:grpSpPr>
          <p:sp>
            <p:nvSpPr>
              <p:cNvPr id="31" name="Retângulo: Cantos Arredondados 30">
                <a:extLst>
                  <a:ext uri="{FF2B5EF4-FFF2-40B4-BE49-F238E27FC236}">
                    <a16:creationId xmlns:a16="http://schemas.microsoft.com/office/drawing/2014/main" id="{0A48BBF2-34E7-971B-F6E1-FF1AD4B706ED}"/>
                  </a:ext>
                </a:extLst>
              </p:cNvPr>
              <p:cNvSpPr/>
              <p:nvPr/>
            </p:nvSpPr>
            <p:spPr>
              <a:xfrm>
                <a:off x="9357076" y="3612265"/>
                <a:ext cx="2667776" cy="1281991"/>
              </a:xfrm>
              <a:prstGeom prst="roundRect">
                <a:avLst>
                  <a:gd name="adj" fmla="val 3148"/>
                </a:avLst>
              </a:prstGeom>
              <a:gradFill>
                <a:gsLst>
                  <a:gs pos="80000">
                    <a:srgbClr val="235B7B">
                      <a:alpha val="61000"/>
                    </a:srgbClr>
                  </a:gs>
                  <a:gs pos="25000">
                    <a:srgbClr val="81A395"/>
                  </a:gs>
                </a:gsLst>
                <a:lin ang="4200000" scaled="0"/>
              </a:gradFill>
              <a:ln w="76200">
                <a:noFill/>
              </a:ln>
              <a:effectLst>
                <a:outerShdw blurRad="63500" dist="635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wrap="square" rtlCol="0" anchor="t" anchorCtr="0">
                <a:noAutofit/>
              </a:bodyPr>
              <a:lstStyle/>
              <a:p>
                <a:endParaRPr lang="pt-BR" sz="1600" noProof="0" dirty="0"/>
              </a:p>
            </p:txBody>
          </p:sp>
          <p:sp>
            <p:nvSpPr>
              <p:cNvPr id="46" name="CaixaDeTexto 45">
                <a:extLst>
                  <a:ext uri="{FF2B5EF4-FFF2-40B4-BE49-F238E27FC236}">
                    <a16:creationId xmlns:a16="http://schemas.microsoft.com/office/drawing/2014/main" id="{8B884B97-C98F-C278-04C6-22E8E9A1540D}"/>
                  </a:ext>
                </a:extLst>
              </p:cNvPr>
              <p:cNvSpPr txBox="1"/>
              <p:nvPr/>
            </p:nvSpPr>
            <p:spPr>
              <a:xfrm>
                <a:off x="9488431" y="3799864"/>
                <a:ext cx="2536421" cy="86115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lIns="0" tIns="0" rIns="0" bIns="0" rtlCol="0" anchor="t" anchorCtr="0">
                <a:noAutofit/>
              </a:bodyPr>
              <a:lstStyle>
                <a:defPPr>
                  <a:defRPr lang="pt-BR"/>
                </a:defPPr>
                <a:lvl1pPr>
                  <a:lnSpc>
                    <a:spcPct val="90000"/>
                  </a:lnSpc>
                  <a:spcBef>
                    <a:spcPct val="0"/>
                  </a:spcBef>
                  <a:buNone/>
                  <a:defRPr sz="4800" b="1">
                    <a:latin typeface="+mj-lt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00000"/>
                  </a:lnSpc>
                </a:pPr>
                <a:r>
                  <a:rPr lang="pt-BR" sz="1600" kern="100" noProof="0" dirty="0">
                    <a:solidFill>
                      <a:schemeClr val="bg1"/>
                    </a:solidFill>
                    <a:latin typeface="Aptos" panose="020B0004020202020204" pitchFamily="34" charset="0"/>
                    <a:cs typeface="Times New Roman" panose="02020603050405020304" pitchFamily="18" charset="0"/>
                  </a:rPr>
                  <a:t>Resolução CNSP nº 478/2024 </a:t>
                </a:r>
                <a:r>
                  <a:rPr lang="pt-BR" sz="1300" b="0" kern="100" noProof="0" dirty="0">
                    <a:solidFill>
                      <a:schemeClr val="bg1"/>
                    </a:solidFill>
                    <a:latin typeface="Aptos" panose="020B0004020202020204" pitchFamily="34" charset="0"/>
                    <a:cs typeface="Times New Roman" panose="02020603050405020304" pitchFamily="18" charset="0"/>
                  </a:rPr>
                  <a:t>— diretrizes gerais do RC-V (12/2024)</a:t>
                </a:r>
              </a:p>
            </p:txBody>
          </p:sp>
        </p:grpSp>
        <p:grpSp>
          <p:nvGrpSpPr>
            <p:cNvPr id="35" name="Agrupar 34">
              <a:extLst>
                <a:ext uri="{FF2B5EF4-FFF2-40B4-BE49-F238E27FC236}">
                  <a16:creationId xmlns:a16="http://schemas.microsoft.com/office/drawing/2014/main" id="{A852AEEB-5C54-87B8-4D47-9731061571A1}"/>
                </a:ext>
              </a:extLst>
            </p:cNvPr>
            <p:cNvGrpSpPr/>
            <p:nvPr/>
          </p:nvGrpSpPr>
          <p:grpSpPr>
            <a:xfrm>
              <a:off x="5487757" y="1185645"/>
              <a:ext cx="3383206" cy="900951"/>
              <a:chOff x="6535570" y="583428"/>
              <a:chExt cx="3132733" cy="1170000"/>
            </a:xfrm>
          </p:grpSpPr>
          <p:sp>
            <p:nvSpPr>
              <p:cNvPr id="37" name="Retângulo: Cantos Arredondados 36">
                <a:extLst>
                  <a:ext uri="{FF2B5EF4-FFF2-40B4-BE49-F238E27FC236}">
                    <a16:creationId xmlns:a16="http://schemas.microsoft.com/office/drawing/2014/main" id="{DCDFBB29-DE9E-A86A-4B10-996A21411D36}"/>
                  </a:ext>
                </a:extLst>
              </p:cNvPr>
              <p:cNvSpPr/>
              <p:nvPr/>
            </p:nvSpPr>
            <p:spPr>
              <a:xfrm>
                <a:off x="6535570" y="583428"/>
                <a:ext cx="3112549" cy="1170000"/>
              </a:xfrm>
              <a:prstGeom prst="roundRect">
                <a:avLst>
                  <a:gd name="adj" fmla="val 3148"/>
                </a:avLst>
              </a:prstGeom>
              <a:gradFill>
                <a:gsLst>
                  <a:gs pos="80000">
                    <a:srgbClr val="235B7B">
                      <a:alpha val="61000"/>
                    </a:srgbClr>
                  </a:gs>
                  <a:gs pos="25000">
                    <a:srgbClr val="81A395"/>
                  </a:gs>
                </a:gsLst>
                <a:lin ang="4200000" scaled="0"/>
              </a:gradFill>
              <a:ln w="76200">
                <a:noFill/>
              </a:ln>
              <a:effectLst>
                <a:outerShdw blurRad="63500" dist="635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wrap="square" rtlCol="0" anchor="t" anchorCtr="0">
                <a:noAutofit/>
              </a:bodyPr>
              <a:lstStyle/>
              <a:p>
                <a:endParaRPr lang="pt-BR" sz="1400" noProof="0" dirty="0"/>
              </a:p>
            </p:txBody>
          </p:sp>
          <p:sp>
            <p:nvSpPr>
              <p:cNvPr id="82" name="CaixaDeTexto 81">
                <a:extLst>
                  <a:ext uri="{FF2B5EF4-FFF2-40B4-BE49-F238E27FC236}">
                    <a16:creationId xmlns:a16="http://schemas.microsoft.com/office/drawing/2014/main" id="{3998E5FE-F077-E379-E46F-EE310937B56E}"/>
                  </a:ext>
                </a:extLst>
              </p:cNvPr>
              <p:cNvSpPr txBox="1"/>
              <p:nvPr/>
            </p:nvSpPr>
            <p:spPr>
              <a:xfrm>
                <a:off x="6683001" y="675599"/>
                <a:ext cx="2985302" cy="76190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lIns="0" tIns="0" rIns="0" bIns="0" rtlCol="0" anchor="t" anchorCtr="0">
                <a:noAutofit/>
              </a:bodyPr>
              <a:lstStyle>
                <a:defPPr>
                  <a:defRPr lang="pt-BR"/>
                </a:defPPr>
                <a:lvl1pPr>
                  <a:lnSpc>
                    <a:spcPct val="90000"/>
                  </a:lnSpc>
                  <a:spcBef>
                    <a:spcPct val="0"/>
                  </a:spcBef>
                  <a:buNone/>
                  <a:defRPr sz="4800" b="1">
                    <a:latin typeface="+mj-lt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00000"/>
                  </a:lnSpc>
                </a:pPr>
                <a:r>
                  <a:rPr lang="pt-BR" sz="1800" kern="100" noProof="0" dirty="0">
                    <a:solidFill>
                      <a:schemeClr val="bg1"/>
                    </a:solidFill>
                    <a:latin typeface="Aptos" panose="020B0004020202020204" pitchFamily="34" charset="0"/>
                    <a:cs typeface="Times New Roman" panose="02020603050405020304" pitchFamily="18" charset="0"/>
                  </a:rPr>
                  <a:t>Portaria SUROC nº 27/2025 </a:t>
                </a:r>
                <a:r>
                  <a:rPr lang="pt-BR" sz="1350" b="0" kern="100" noProof="0" dirty="0">
                    <a:solidFill>
                      <a:schemeClr val="bg1"/>
                    </a:solidFill>
                    <a:latin typeface="Aptos" panose="020B0004020202020204" pitchFamily="34" charset="0"/>
                    <a:cs typeface="Times New Roman" panose="02020603050405020304" pitchFamily="18" charset="0"/>
                  </a:rPr>
                  <a:t>— procedimentos de comprovação e prazo para webservice automático (09/2025)</a:t>
                </a:r>
              </a:p>
            </p:txBody>
          </p:sp>
        </p:grpSp>
        <p:grpSp>
          <p:nvGrpSpPr>
            <p:cNvPr id="41" name="Agrupar 40">
              <a:extLst>
                <a:ext uri="{FF2B5EF4-FFF2-40B4-BE49-F238E27FC236}">
                  <a16:creationId xmlns:a16="http://schemas.microsoft.com/office/drawing/2014/main" id="{30BA5E58-88BB-0B49-4DC3-80A2E96645D6}"/>
                </a:ext>
              </a:extLst>
            </p:cNvPr>
            <p:cNvGrpSpPr/>
            <p:nvPr/>
          </p:nvGrpSpPr>
          <p:grpSpPr>
            <a:xfrm>
              <a:off x="236334" y="5381284"/>
              <a:ext cx="3369497" cy="906759"/>
              <a:chOff x="381880" y="5124204"/>
              <a:chExt cx="3613621" cy="906759"/>
            </a:xfrm>
          </p:grpSpPr>
          <p:sp>
            <p:nvSpPr>
              <p:cNvPr id="57" name="Retângulo: Cantos Arredondados 56">
                <a:extLst>
                  <a:ext uri="{FF2B5EF4-FFF2-40B4-BE49-F238E27FC236}">
                    <a16:creationId xmlns:a16="http://schemas.microsoft.com/office/drawing/2014/main" id="{410C7600-87EE-C92C-3719-05E3F8A52FB3}"/>
                  </a:ext>
                </a:extLst>
              </p:cNvPr>
              <p:cNvSpPr/>
              <p:nvPr/>
            </p:nvSpPr>
            <p:spPr>
              <a:xfrm>
                <a:off x="381880" y="5124204"/>
                <a:ext cx="3613621" cy="906759"/>
              </a:xfrm>
              <a:prstGeom prst="roundRect">
                <a:avLst>
                  <a:gd name="adj" fmla="val 7762"/>
                </a:avLst>
              </a:prstGeom>
              <a:gradFill>
                <a:gsLst>
                  <a:gs pos="80000">
                    <a:srgbClr val="235B7B">
                      <a:alpha val="61000"/>
                    </a:srgbClr>
                  </a:gs>
                  <a:gs pos="25000">
                    <a:srgbClr val="81A395"/>
                  </a:gs>
                </a:gsLst>
                <a:lin ang="4200000" scaled="0"/>
              </a:gradFill>
              <a:ln w="76200">
                <a:noFill/>
              </a:ln>
              <a:effectLst>
                <a:outerShdw blurRad="63500" dist="635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wrap="square" rtlCol="0" anchor="t" anchorCtr="0">
                <a:noAutofit/>
              </a:bodyPr>
              <a:lstStyle/>
              <a:p>
                <a:endParaRPr lang="pt-BR" sz="2000" noProof="0" dirty="0"/>
              </a:p>
            </p:txBody>
          </p:sp>
          <p:sp>
            <p:nvSpPr>
              <p:cNvPr id="59" name="CaixaDeTexto 58">
                <a:extLst>
                  <a:ext uri="{FF2B5EF4-FFF2-40B4-BE49-F238E27FC236}">
                    <a16:creationId xmlns:a16="http://schemas.microsoft.com/office/drawing/2014/main" id="{3A46CAA2-B329-5DCF-25B2-CA0CD3F08D2E}"/>
                  </a:ext>
                </a:extLst>
              </p:cNvPr>
              <p:cNvSpPr txBox="1"/>
              <p:nvPr/>
            </p:nvSpPr>
            <p:spPr>
              <a:xfrm>
                <a:off x="539894" y="5182704"/>
                <a:ext cx="3379337" cy="78975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lIns="0" tIns="0" rIns="0" bIns="0" rtlCol="0" anchor="t" anchorCtr="0">
                <a:noAutofit/>
              </a:bodyPr>
              <a:lstStyle>
                <a:defPPr>
                  <a:defRPr lang="pt-BR"/>
                </a:defPPr>
                <a:lvl1pPr>
                  <a:lnSpc>
                    <a:spcPct val="90000"/>
                  </a:lnSpc>
                  <a:spcBef>
                    <a:spcPct val="0"/>
                  </a:spcBef>
                  <a:buNone/>
                  <a:defRPr sz="4800" b="1">
                    <a:latin typeface="+mj-lt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00000"/>
                  </a:lnSpc>
                </a:pPr>
                <a:r>
                  <a:rPr lang="pt-BR" sz="2000" kern="100" noProof="0" dirty="0">
                    <a:solidFill>
                      <a:schemeClr val="bg1"/>
                    </a:solidFill>
                    <a:latin typeface="Aptos" panose="020B0004020202020204" pitchFamily="34" charset="0"/>
                    <a:cs typeface="Times New Roman" panose="02020603050405020304" pitchFamily="18" charset="0"/>
                  </a:rPr>
                  <a:t>Lei nº 11.442/2007 </a:t>
                </a:r>
                <a:r>
                  <a:rPr lang="pt-BR" sz="2000" b="0" kern="100" noProof="0" dirty="0">
                    <a:solidFill>
                      <a:schemeClr val="bg1"/>
                    </a:solidFill>
                    <a:latin typeface="Aptos" panose="020B0004020202020204" pitchFamily="34" charset="0"/>
                    <a:cs typeface="Times New Roman" panose="02020603050405020304" pitchFamily="18" charset="0"/>
                  </a:rPr>
                  <a:t>— </a:t>
                </a:r>
                <a:r>
                  <a:rPr lang="pt-BR" sz="1350" b="0" kern="100" noProof="0" dirty="0">
                    <a:solidFill>
                      <a:schemeClr val="bg1"/>
                    </a:solidFill>
                    <a:latin typeface="Aptos" panose="020B0004020202020204" pitchFamily="34" charset="0"/>
                    <a:cs typeface="Times New Roman" panose="02020603050405020304" pitchFamily="18" charset="0"/>
                  </a:rPr>
                  <a:t>Instituiu o RNTRC e representa o registro do transportador </a:t>
                </a:r>
              </a:p>
            </p:txBody>
          </p:sp>
        </p:grpSp>
        <p:pic>
          <p:nvPicPr>
            <p:cNvPr id="62" name="Imagem 61">
              <a:extLst>
                <a:ext uri="{FF2B5EF4-FFF2-40B4-BE49-F238E27FC236}">
                  <a16:creationId xmlns:a16="http://schemas.microsoft.com/office/drawing/2014/main" id="{98AA6930-D192-60AE-031D-13EE659B7E5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53"/>
            <a:stretch>
              <a:fillRect/>
            </a:stretch>
          </p:blipFill>
          <p:spPr>
            <a:xfrm>
              <a:off x="3467275" y="5348815"/>
              <a:ext cx="965884" cy="1341882"/>
            </a:xfrm>
            <a:prstGeom prst="rect">
              <a:avLst/>
            </a:prstGeom>
          </p:spPr>
        </p:pic>
        <p:grpSp>
          <p:nvGrpSpPr>
            <p:cNvPr id="32" name="Agrupar 31">
              <a:extLst>
                <a:ext uri="{FF2B5EF4-FFF2-40B4-BE49-F238E27FC236}">
                  <a16:creationId xmlns:a16="http://schemas.microsoft.com/office/drawing/2014/main" id="{B97EF23A-573A-0038-A6AF-9632FA688122}"/>
                </a:ext>
              </a:extLst>
            </p:cNvPr>
            <p:cNvGrpSpPr/>
            <p:nvPr/>
          </p:nvGrpSpPr>
          <p:grpSpPr>
            <a:xfrm>
              <a:off x="8767839" y="2644510"/>
              <a:ext cx="3239587" cy="826407"/>
              <a:chOff x="4810532" y="1945388"/>
              <a:chExt cx="2954433" cy="1170000"/>
            </a:xfrm>
          </p:grpSpPr>
          <p:sp>
            <p:nvSpPr>
              <p:cNvPr id="33" name="Retângulo: Cantos Arredondados 32">
                <a:extLst>
                  <a:ext uri="{FF2B5EF4-FFF2-40B4-BE49-F238E27FC236}">
                    <a16:creationId xmlns:a16="http://schemas.microsoft.com/office/drawing/2014/main" id="{9D614364-D0DE-4B3C-691C-006A56455A63}"/>
                  </a:ext>
                </a:extLst>
              </p:cNvPr>
              <p:cNvSpPr/>
              <p:nvPr/>
            </p:nvSpPr>
            <p:spPr>
              <a:xfrm>
                <a:off x="4810532" y="1945388"/>
                <a:ext cx="2954433" cy="1170000"/>
              </a:xfrm>
              <a:prstGeom prst="roundRect">
                <a:avLst>
                  <a:gd name="adj" fmla="val 3148"/>
                </a:avLst>
              </a:prstGeom>
              <a:gradFill>
                <a:gsLst>
                  <a:gs pos="80000">
                    <a:srgbClr val="235B7B">
                      <a:alpha val="61000"/>
                    </a:srgbClr>
                  </a:gs>
                  <a:gs pos="25000">
                    <a:srgbClr val="81A395"/>
                  </a:gs>
                </a:gsLst>
                <a:lin ang="4200000" scaled="0"/>
              </a:gradFill>
              <a:ln w="76200">
                <a:noFill/>
              </a:ln>
              <a:effectLst>
                <a:outerShdw blurRad="63500" dist="635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wrap="square" rtlCol="0" anchor="t" anchorCtr="0">
                <a:noAutofit/>
              </a:bodyPr>
              <a:lstStyle/>
              <a:p>
                <a:endParaRPr lang="pt-BR" sz="1600" noProof="0" dirty="0"/>
              </a:p>
            </p:txBody>
          </p:sp>
          <p:sp>
            <p:nvSpPr>
              <p:cNvPr id="34" name="CaixaDeTexto 33">
                <a:extLst>
                  <a:ext uri="{FF2B5EF4-FFF2-40B4-BE49-F238E27FC236}">
                    <a16:creationId xmlns:a16="http://schemas.microsoft.com/office/drawing/2014/main" id="{3749ACD2-C015-684B-AE44-54B3FA730362}"/>
                  </a:ext>
                </a:extLst>
              </p:cNvPr>
              <p:cNvSpPr txBox="1"/>
              <p:nvPr/>
            </p:nvSpPr>
            <p:spPr>
              <a:xfrm>
                <a:off x="4957870" y="2052556"/>
                <a:ext cx="2807094" cy="10007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lIns="0" tIns="0" rIns="0" bIns="0" rtlCol="0" anchor="t" anchorCtr="0">
                <a:noAutofit/>
              </a:bodyPr>
              <a:lstStyle>
                <a:defPPr>
                  <a:defRPr lang="pt-BR"/>
                </a:defPPr>
                <a:lvl1pPr>
                  <a:lnSpc>
                    <a:spcPct val="90000"/>
                  </a:lnSpc>
                  <a:spcBef>
                    <a:spcPct val="0"/>
                  </a:spcBef>
                  <a:buNone/>
                  <a:defRPr sz="4800" b="1">
                    <a:latin typeface="+mj-lt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00000"/>
                  </a:lnSpc>
                </a:pPr>
                <a:r>
                  <a:rPr lang="pt-BR" sz="1700" kern="100" noProof="0" dirty="0">
                    <a:solidFill>
                      <a:schemeClr val="bg1"/>
                    </a:solidFill>
                    <a:latin typeface="Aptos" panose="020B0004020202020204" pitchFamily="34" charset="0"/>
                    <a:cs typeface="Times New Roman" panose="02020603050405020304" pitchFamily="18" charset="0"/>
                  </a:rPr>
                  <a:t>Resolução ANTT nº 6.068/2025 </a:t>
                </a:r>
                <a:r>
                  <a:rPr lang="pt-BR" sz="1300" b="0" kern="100" noProof="0" dirty="0">
                    <a:solidFill>
                      <a:schemeClr val="bg1"/>
                    </a:solidFill>
                    <a:latin typeface="Aptos" panose="020B0004020202020204" pitchFamily="34" charset="0"/>
                    <a:cs typeface="Times New Roman" panose="02020603050405020304" pitchFamily="18" charset="0"/>
                  </a:rPr>
                  <a:t>— vincula regularidade dos seguros ao RNTRC (07/2025)</a:t>
                </a:r>
              </a:p>
            </p:txBody>
          </p:sp>
        </p:grpSp>
        <p:pic>
          <p:nvPicPr>
            <p:cNvPr id="64" name="Imagem 63">
              <a:extLst>
                <a:ext uri="{FF2B5EF4-FFF2-40B4-BE49-F238E27FC236}">
                  <a16:creationId xmlns:a16="http://schemas.microsoft.com/office/drawing/2014/main" id="{C758A20A-8850-AE3D-311B-00AE402070D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53"/>
            <a:stretch>
              <a:fillRect/>
            </a:stretch>
          </p:blipFill>
          <p:spPr>
            <a:xfrm>
              <a:off x="4987239" y="4557055"/>
              <a:ext cx="951999" cy="1322592"/>
            </a:xfrm>
            <a:prstGeom prst="rect">
              <a:avLst/>
            </a:prstGeom>
          </p:spPr>
        </p:pic>
        <p:pic>
          <p:nvPicPr>
            <p:cNvPr id="77" name="Imagem 76">
              <a:extLst>
                <a:ext uri="{FF2B5EF4-FFF2-40B4-BE49-F238E27FC236}">
                  <a16:creationId xmlns:a16="http://schemas.microsoft.com/office/drawing/2014/main" id="{29C009BD-B2C5-9C4E-6028-4132B16C45E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53"/>
            <a:stretch>
              <a:fillRect/>
            </a:stretch>
          </p:blipFill>
          <p:spPr>
            <a:xfrm>
              <a:off x="8682438" y="1244736"/>
              <a:ext cx="660455" cy="917556"/>
            </a:xfrm>
            <a:prstGeom prst="rect">
              <a:avLst/>
            </a:prstGeom>
          </p:spPr>
        </p:pic>
        <p:pic>
          <p:nvPicPr>
            <p:cNvPr id="65" name="Imagem 64">
              <a:extLst>
                <a:ext uri="{FF2B5EF4-FFF2-40B4-BE49-F238E27FC236}">
                  <a16:creationId xmlns:a16="http://schemas.microsoft.com/office/drawing/2014/main" id="{4B743415-FAD3-F3AE-30C1-3E6C3E2CCB9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53"/>
            <a:stretch>
              <a:fillRect/>
            </a:stretch>
          </p:blipFill>
          <p:spPr>
            <a:xfrm>
              <a:off x="6669477" y="4165862"/>
              <a:ext cx="871737" cy="1211086"/>
            </a:xfrm>
            <a:prstGeom prst="rect">
              <a:avLst/>
            </a:prstGeom>
          </p:spPr>
        </p:pic>
        <p:pic>
          <p:nvPicPr>
            <p:cNvPr id="71" name="Imagem 70">
              <a:extLst>
                <a:ext uri="{FF2B5EF4-FFF2-40B4-BE49-F238E27FC236}">
                  <a16:creationId xmlns:a16="http://schemas.microsoft.com/office/drawing/2014/main" id="{BF56F20B-C4C2-348F-889F-BE28B091524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53"/>
            <a:stretch>
              <a:fillRect/>
            </a:stretch>
          </p:blipFill>
          <p:spPr>
            <a:xfrm>
              <a:off x="8496115" y="3754643"/>
              <a:ext cx="660455" cy="917556"/>
            </a:xfrm>
            <a:prstGeom prst="rect">
              <a:avLst/>
            </a:prstGeom>
          </p:spPr>
        </p:pic>
        <p:pic>
          <p:nvPicPr>
            <p:cNvPr id="73" name="Imagem 72">
              <a:extLst>
                <a:ext uri="{FF2B5EF4-FFF2-40B4-BE49-F238E27FC236}">
                  <a16:creationId xmlns:a16="http://schemas.microsoft.com/office/drawing/2014/main" id="{3C2E0286-D680-8CC1-E3F5-D660905C023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53"/>
            <a:stretch>
              <a:fillRect/>
            </a:stretch>
          </p:blipFill>
          <p:spPr>
            <a:xfrm>
              <a:off x="8188163" y="2261428"/>
              <a:ext cx="660455" cy="917556"/>
            </a:xfrm>
            <a:prstGeom prst="rect">
              <a:avLst/>
            </a:prstGeom>
          </p:spPr>
        </p:pic>
        <p:pic>
          <p:nvPicPr>
            <p:cNvPr id="79" name="Imagem 78">
              <a:extLst>
                <a:ext uri="{FF2B5EF4-FFF2-40B4-BE49-F238E27FC236}">
                  <a16:creationId xmlns:a16="http://schemas.microsoft.com/office/drawing/2014/main" id="{19D1A4A3-3DED-3FB4-939D-BA89E9C88D1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53"/>
            <a:stretch>
              <a:fillRect/>
            </a:stretch>
          </p:blipFill>
          <p:spPr>
            <a:xfrm>
              <a:off x="9644730" y="1120487"/>
              <a:ext cx="523547" cy="727353"/>
            </a:xfrm>
            <a:prstGeom prst="rect">
              <a:avLst/>
            </a:prstGeom>
          </p:spPr>
        </p:pic>
        <p:sp>
          <p:nvSpPr>
            <p:cNvPr id="2" name="CaixaDeTexto 1">
              <a:extLst>
                <a:ext uri="{FF2B5EF4-FFF2-40B4-BE49-F238E27FC236}">
                  <a16:creationId xmlns:a16="http://schemas.microsoft.com/office/drawing/2014/main" id="{A11C9DE0-19DF-8C6F-DA0E-57FBE8B1127C}"/>
                </a:ext>
              </a:extLst>
            </p:cNvPr>
            <p:cNvSpPr txBox="1"/>
            <p:nvPr/>
          </p:nvSpPr>
          <p:spPr>
            <a:xfrm>
              <a:off x="3704555" y="5664203"/>
              <a:ext cx="659737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200" b="1" noProof="0" dirty="0">
                  <a:solidFill>
                    <a:schemeClr val="bg1"/>
                  </a:solidFill>
                </a:rPr>
                <a:t>01</a:t>
              </a:r>
            </a:p>
          </p:txBody>
        </p:sp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21B56DED-0218-E8E0-EC84-776CB3171645}"/>
                </a:ext>
              </a:extLst>
            </p:cNvPr>
            <p:cNvSpPr txBox="1"/>
            <p:nvPr/>
          </p:nvSpPr>
          <p:spPr>
            <a:xfrm>
              <a:off x="5230441" y="4873532"/>
              <a:ext cx="659737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200" b="1" noProof="0" dirty="0">
                  <a:solidFill>
                    <a:schemeClr val="bg1"/>
                  </a:solidFill>
                </a:rPr>
                <a:t>02</a:t>
              </a:r>
            </a:p>
          </p:txBody>
        </p:sp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F76519F2-2822-18A3-5FA1-C223AB3C82C6}"/>
                </a:ext>
              </a:extLst>
            </p:cNvPr>
            <p:cNvSpPr txBox="1"/>
            <p:nvPr/>
          </p:nvSpPr>
          <p:spPr>
            <a:xfrm>
              <a:off x="6871172" y="4413275"/>
              <a:ext cx="659737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200" b="1" noProof="0" dirty="0">
                  <a:solidFill>
                    <a:schemeClr val="bg1"/>
                  </a:solidFill>
                </a:rPr>
                <a:t>03</a:t>
              </a:r>
            </a:p>
          </p:txBody>
        </p: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EF431901-5722-44D5-B268-F4500D40E310}"/>
                </a:ext>
              </a:extLst>
            </p:cNvPr>
            <p:cNvSpPr txBox="1"/>
            <p:nvPr/>
          </p:nvSpPr>
          <p:spPr>
            <a:xfrm>
              <a:off x="8600133" y="3906237"/>
              <a:ext cx="65973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000" b="1" noProof="0" dirty="0">
                  <a:solidFill>
                    <a:schemeClr val="bg1"/>
                  </a:solidFill>
                </a:rPr>
                <a:t>04</a:t>
              </a:r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FE886F85-073D-F820-2180-DECE5252FF59}"/>
                </a:ext>
              </a:extLst>
            </p:cNvPr>
            <p:cNvSpPr txBox="1"/>
            <p:nvPr/>
          </p:nvSpPr>
          <p:spPr>
            <a:xfrm>
              <a:off x="8302303" y="2416953"/>
              <a:ext cx="65973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000" b="1" noProof="0" dirty="0">
                  <a:solidFill>
                    <a:schemeClr val="bg1"/>
                  </a:solidFill>
                </a:rPr>
                <a:t>05</a:t>
              </a:r>
            </a:p>
          </p:txBody>
        </p:sp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2921076D-C960-2F42-9CDB-70E3EB1600E1}"/>
                </a:ext>
              </a:extLst>
            </p:cNvPr>
            <p:cNvSpPr txBox="1"/>
            <p:nvPr/>
          </p:nvSpPr>
          <p:spPr>
            <a:xfrm>
              <a:off x="8806323" y="1385022"/>
              <a:ext cx="65973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000" b="1" noProof="0" dirty="0">
                  <a:solidFill>
                    <a:schemeClr val="bg1"/>
                  </a:solidFill>
                </a:rPr>
                <a:t>06</a:t>
              </a:r>
            </a:p>
          </p:txBody>
        </p:sp>
        <p:sp>
          <p:nvSpPr>
            <p:cNvPr id="27" name="CaixaDeTexto 26">
              <a:extLst>
                <a:ext uri="{FF2B5EF4-FFF2-40B4-BE49-F238E27FC236}">
                  <a16:creationId xmlns:a16="http://schemas.microsoft.com/office/drawing/2014/main" id="{5EF70BB0-0779-10F9-5568-965AAA55A3B1}"/>
                </a:ext>
              </a:extLst>
            </p:cNvPr>
            <p:cNvSpPr txBox="1"/>
            <p:nvPr/>
          </p:nvSpPr>
          <p:spPr>
            <a:xfrm>
              <a:off x="9695017" y="1212031"/>
              <a:ext cx="6597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noProof="0" dirty="0">
                  <a:solidFill>
                    <a:schemeClr val="bg1"/>
                  </a:solidFill>
                </a:rPr>
                <a:t>07</a:t>
              </a:r>
            </a:p>
          </p:txBody>
        </p:sp>
      </p:grpSp>
      <p:grpSp>
        <p:nvGrpSpPr>
          <p:cNvPr id="9" name="Agrupar 8">
            <a:extLst>
              <a:ext uri="{FF2B5EF4-FFF2-40B4-BE49-F238E27FC236}">
                <a16:creationId xmlns:a16="http://schemas.microsoft.com/office/drawing/2014/main" id="{01EA96B9-C53A-B3EC-010C-C5E4087FACD8}"/>
              </a:ext>
            </a:extLst>
          </p:cNvPr>
          <p:cNvGrpSpPr/>
          <p:nvPr/>
        </p:nvGrpSpPr>
        <p:grpSpPr>
          <a:xfrm>
            <a:off x="10427287" y="6323648"/>
            <a:ext cx="1452281" cy="447459"/>
            <a:chOff x="10273348" y="6114707"/>
            <a:chExt cx="1613851" cy="504000"/>
          </a:xfrm>
        </p:grpSpPr>
        <p:pic>
          <p:nvPicPr>
            <p:cNvPr id="12" name="Imagem 11">
              <a:extLst>
                <a:ext uri="{FF2B5EF4-FFF2-40B4-BE49-F238E27FC236}">
                  <a16:creationId xmlns:a16="http://schemas.microsoft.com/office/drawing/2014/main" id="{89B4FAA4-6DCF-DFB1-A482-4EF767B31F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273348" y="6114707"/>
              <a:ext cx="560000" cy="504000"/>
            </a:xfrm>
            <a:prstGeom prst="rect">
              <a:avLst/>
            </a:prstGeom>
          </p:spPr>
        </p:pic>
        <p:pic>
          <p:nvPicPr>
            <p:cNvPr id="13" name="Imagem 12">
              <a:extLst>
                <a:ext uri="{FF2B5EF4-FFF2-40B4-BE49-F238E27FC236}">
                  <a16:creationId xmlns:a16="http://schemas.microsoft.com/office/drawing/2014/main" id="{DC4223EF-F90E-A236-AAA9-D827538BB9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3016"/>
            <a:stretch/>
          </p:blipFill>
          <p:spPr>
            <a:xfrm>
              <a:off x="10737114" y="6126670"/>
              <a:ext cx="1150085" cy="4815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188507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02D2D-E937-4AF6-B8A0-089E842C09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>
            <a:extLst>
              <a:ext uri="{FF2B5EF4-FFF2-40B4-BE49-F238E27FC236}">
                <a16:creationId xmlns:a16="http://schemas.microsoft.com/office/drawing/2014/main" id="{EE32B3F0-119D-D198-1225-E01A88E6C2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43" t="56835" r="9343" b="5837"/>
          <a:stretch>
            <a:fillRect/>
          </a:stretch>
        </p:blipFill>
        <p:spPr>
          <a:xfrm>
            <a:off x="0" y="-230200"/>
            <a:ext cx="12227950" cy="2526541"/>
          </a:xfrm>
          <a:custGeom>
            <a:avLst/>
            <a:gdLst>
              <a:gd name="csX0" fmla="*/ 0 w 12227950"/>
              <a:gd name="csY0" fmla="*/ 0 h 2921623"/>
              <a:gd name="csX1" fmla="*/ 12227950 w 12227950"/>
              <a:gd name="csY1" fmla="*/ 0 h 2921623"/>
              <a:gd name="csX2" fmla="*/ 12227950 w 12227950"/>
              <a:gd name="csY2" fmla="*/ 2196858 h 2921623"/>
              <a:gd name="csX3" fmla="*/ 11503185 w 12227950"/>
              <a:gd name="csY3" fmla="*/ 2921623 h 2921623"/>
              <a:gd name="csX4" fmla="*/ 724765 w 12227950"/>
              <a:gd name="csY4" fmla="*/ 2921623 h 2921623"/>
              <a:gd name="csX5" fmla="*/ 0 w 12227950"/>
              <a:gd name="csY5" fmla="*/ 2196858 h 292162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12227950" h="2921623">
                <a:moveTo>
                  <a:pt x="0" y="0"/>
                </a:moveTo>
                <a:lnTo>
                  <a:pt x="12227950" y="0"/>
                </a:lnTo>
                <a:lnTo>
                  <a:pt x="12227950" y="2196858"/>
                </a:lnTo>
                <a:cubicBezTo>
                  <a:pt x="12227950" y="2597135"/>
                  <a:pt x="11903462" y="2921623"/>
                  <a:pt x="11503185" y="2921623"/>
                </a:cubicBezTo>
                <a:lnTo>
                  <a:pt x="724765" y="2921623"/>
                </a:lnTo>
                <a:cubicBezTo>
                  <a:pt x="324488" y="2921623"/>
                  <a:pt x="0" y="2597135"/>
                  <a:pt x="0" y="2196858"/>
                </a:cubicBezTo>
                <a:close/>
              </a:path>
            </a:pathLst>
          </a:custGeom>
          <a:effectLst/>
        </p:spPr>
      </p:pic>
      <p:grpSp>
        <p:nvGrpSpPr>
          <p:cNvPr id="10" name="Agrupar 9">
            <a:extLst>
              <a:ext uri="{FF2B5EF4-FFF2-40B4-BE49-F238E27FC236}">
                <a16:creationId xmlns:a16="http://schemas.microsoft.com/office/drawing/2014/main" id="{C0877868-4A0F-A67B-1A59-48B2355DF266}"/>
              </a:ext>
            </a:extLst>
          </p:cNvPr>
          <p:cNvGrpSpPr/>
          <p:nvPr/>
        </p:nvGrpSpPr>
        <p:grpSpPr>
          <a:xfrm>
            <a:off x="301316" y="505904"/>
            <a:ext cx="7158852" cy="1550272"/>
            <a:chOff x="758515" y="1842728"/>
            <a:chExt cx="7158852" cy="1550272"/>
          </a:xfrm>
        </p:grpSpPr>
        <p:sp>
          <p:nvSpPr>
            <p:cNvPr id="5" name="Retângulo: Cantos Arredondados 4">
              <a:extLst>
                <a:ext uri="{FF2B5EF4-FFF2-40B4-BE49-F238E27FC236}">
                  <a16:creationId xmlns:a16="http://schemas.microsoft.com/office/drawing/2014/main" id="{7973DC63-015D-CE43-5965-2131D82BEAB7}"/>
                </a:ext>
              </a:extLst>
            </p:cNvPr>
            <p:cNvSpPr/>
            <p:nvPr/>
          </p:nvSpPr>
          <p:spPr>
            <a:xfrm>
              <a:off x="758515" y="1842728"/>
              <a:ext cx="7158852" cy="1550272"/>
            </a:xfrm>
            <a:prstGeom prst="roundRect">
              <a:avLst>
                <a:gd name="adj" fmla="val 30669"/>
              </a:avLst>
            </a:prstGeom>
            <a:gradFill>
              <a:gsLst>
                <a:gs pos="83000">
                  <a:srgbClr val="235B7B">
                    <a:alpha val="68000"/>
                  </a:srgbClr>
                </a:gs>
                <a:gs pos="0">
                  <a:srgbClr val="81A395">
                    <a:alpha val="64000"/>
                  </a:srgbClr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D4806718-EC07-3D8A-7803-C3B979ED2BF4}"/>
                </a:ext>
              </a:extLst>
            </p:cNvPr>
            <p:cNvSpPr txBox="1"/>
            <p:nvPr/>
          </p:nvSpPr>
          <p:spPr>
            <a:xfrm>
              <a:off x="858761" y="2162355"/>
              <a:ext cx="6958360" cy="91101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80000"/>
                </a:lnSpc>
                <a:spcAft>
                  <a:spcPts val="1500"/>
                </a:spcAft>
              </a:pPr>
              <a:r>
                <a:rPr lang="pt-BR" sz="6600" b="1" i="0" noProof="0" dirty="0">
                  <a:solidFill>
                    <a:schemeClr val="bg1"/>
                  </a:solidFill>
                  <a:effectLst/>
                  <a:latin typeface="Bahnschrift SemiBold" panose="020B0502040204020203" pitchFamily="34" charset="0"/>
                </a:rPr>
                <a:t>Lei nº 14.599/2023</a:t>
              </a:r>
            </a:p>
          </p:txBody>
        </p:sp>
      </p:grpSp>
      <p:sp>
        <p:nvSpPr>
          <p:cNvPr id="15" name="Título 1">
            <a:extLst>
              <a:ext uri="{FF2B5EF4-FFF2-40B4-BE49-F238E27FC236}">
                <a16:creationId xmlns:a16="http://schemas.microsoft.com/office/drawing/2014/main" id="{CD18F627-E6C6-8894-DE77-5B96C1E0AB50}"/>
              </a:ext>
            </a:extLst>
          </p:cNvPr>
          <p:cNvSpPr txBox="1">
            <a:spLocks/>
          </p:cNvSpPr>
          <p:nvPr/>
        </p:nvSpPr>
        <p:spPr>
          <a:xfrm>
            <a:off x="401562" y="2462157"/>
            <a:ext cx="10377261" cy="74225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2000" noProof="0" dirty="0"/>
              <a:t>A</a:t>
            </a:r>
            <a:r>
              <a:rPr lang="pt-BR" sz="2000" b="1" noProof="0" dirty="0"/>
              <a:t> </a:t>
            </a:r>
            <a:r>
              <a:rPr lang="pt-BR" sz="2800" b="1" noProof="0" dirty="0">
                <a:gradFill>
                  <a:gsLst>
                    <a:gs pos="80000">
                      <a:srgbClr val="235B7B">
                        <a:alpha val="61000"/>
                      </a:srgbClr>
                    </a:gs>
                    <a:gs pos="14000">
                      <a:srgbClr val="81A395"/>
                    </a:gs>
                  </a:gsLst>
                  <a:lin ang="4200000" scaled="0"/>
                </a:gradFill>
              </a:rPr>
              <a:t>Lei nº 14.599/2023 </a:t>
            </a:r>
            <a:r>
              <a:rPr lang="pt-BR" sz="2000" noProof="0" dirty="0"/>
              <a:t>alterou o art. 13 da </a:t>
            </a:r>
            <a:r>
              <a:rPr lang="pt-BR" sz="2800" b="1" noProof="0" dirty="0">
                <a:gradFill>
                  <a:gsLst>
                    <a:gs pos="80000">
                      <a:srgbClr val="235B7B">
                        <a:alpha val="61000"/>
                      </a:srgbClr>
                    </a:gs>
                    <a:gs pos="14000">
                      <a:srgbClr val="81A395"/>
                    </a:gs>
                  </a:gsLst>
                  <a:lin ang="4200000" scaled="0"/>
                </a:gradFill>
              </a:rPr>
              <a:t>Lei nº 11.442/2007 </a:t>
            </a:r>
            <a:r>
              <a:rPr lang="pt-BR" sz="2000" noProof="0" dirty="0"/>
              <a:t>(que regula o transporte rodoviário de cargas). É o lastro legal a praticamente tudo o que a ANTT fiscaliza hoje. </a:t>
            </a:r>
            <a:br>
              <a:rPr lang="pt-BR" sz="2000" noProof="0" dirty="0"/>
            </a:br>
            <a:br>
              <a:rPr lang="pt-BR" sz="2000" noProof="0" dirty="0"/>
            </a:br>
            <a:endParaRPr lang="pt-BR" sz="2000" noProof="0" dirty="0"/>
          </a:p>
        </p:txBody>
      </p: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4219F61A-41D0-EEF7-65AD-BD4C6B9B19FA}"/>
              </a:ext>
            </a:extLst>
          </p:cNvPr>
          <p:cNvGrpSpPr/>
          <p:nvPr/>
        </p:nvGrpSpPr>
        <p:grpSpPr>
          <a:xfrm>
            <a:off x="851701" y="3370227"/>
            <a:ext cx="10488598" cy="3185957"/>
            <a:chOff x="528373" y="2050911"/>
            <a:chExt cx="10488598" cy="3173877"/>
          </a:xfrm>
        </p:grpSpPr>
        <p:grpSp>
          <p:nvGrpSpPr>
            <p:cNvPr id="17" name="Agrupar 16">
              <a:extLst>
                <a:ext uri="{FF2B5EF4-FFF2-40B4-BE49-F238E27FC236}">
                  <a16:creationId xmlns:a16="http://schemas.microsoft.com/office/drawing/2014/main" id="{5ED9FB02-EAA6-D422-4EA8-D8DC6C198FF4}"/>
                </a:ext>
              </a:extLst>
            </p:cNvPr>
            <p:cNvGrpSpPr/>
            <p:nvPr/>
          </p:nvGrpSpPr>
          <p:grpSpPr>
            <a:xfrm>
              <a:off x="528373" y="2050911"/>
              <a:ext cx="3348001" cy="3173877"/>
              <a:chOff x="528373" y="2070922"/>
              <a:chExt cx="3348001" cy="3173877"/>
            </a:xfrm>
          </p:grpSpPr>
          <p:sp>
            <p:nvSpPr>
              <p:cNvPr id="41" name="Retângulo: Cantos Arredondados 40">
                <a:extLst>
                  <a:ext uri="{FF2B5EF4-FFF2-40B4-BE49-F238E27FC236}">
                    <a16:creationId xmlns:a16="http://schemas.microsoft.com/office/drawing/2014/main" id="{0A0F597B-D13A-1E48-DB3C-8E8B51C07D2F}"/>
                  </a:ext>
                </a:extLst>
              </p:cNvPr>
              <p:cNvSpPr/>
              <p:nvPr/>
            </p:nvSpPr>
            <p:spPr>
              <a:xfrm>
                <a:off x="528374" y="2070922"/>
                <a:ext cx="3348000" cy="3173877"/>
              </a:xfrm>
              <a:prstGeom prst="roundRect">
                <a:avLst>
                  <a:gd name="adj" fmla="val 12713"/>
                </a:avLst>
              </a:prstGeom>
              <a:gradFill>
                <a:gsLst>
                  <a:gs pos="80000">
                    <a:srgbClr val="235B7B"/>
                  </a:gs>
                  <a:gs pos="25000">
                    <a:srgbClr val="81A395"/>
                  </a:gs>
                </a:gsLst>
                <a:lin ang="4200000" scaled="0"/>
              </a:gradFill>
              <a:ln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noProof="0" dirty="0"/>
              </a:p>
            </p:txBody>
          </p:sp>
          <p:grpSp>
            <p:nvGrpSpPr>
              <p:cNvPr id="42" name="Agrupar 41">
                <a:extLst>
                  <a:ext uri="{FF2B5EF4-FFF2-40B4-BE49-F238E27FC236}">
                    <a16:creationId xmlns:a16="http://schemas.microsoft.com/office/drawing/2014/main" id="{5C8DE908-CC2E-46AE-2EDD-931E1554166E}"/>
                  </a:ext>
                </a:extLst>
              </p:cNvPr>
              <p:cNvGrpSpPr/>
              <p:nvPr/>
            </p:nvGrpSpPr>
            <p:grpSpPr>
              <a:xfrm>
                <a:off x="528373" y="2286619"/>
                <a:ext cx="3348000" cy="2747112"/>
                <a:chOff x="528552" y="2286619"/>
                <a:chExt cx="3348000" cy="2747112"/>
              </a:xfrm>
            </p:grpSpPr>
            <p:sp>
              <p:nvSpPr>
                <p:cNvPr id="43" name="Título 1">
                  <a:extLst>
                    <a:ext uri="{FF2B5EF4-FFF2-40B4-BE49-F238E27FC236}">
                      <a16:creationId xmlns:a16="http://schemas.microsoft.com/office/drawing/2014/main" id="{BD4E0A3D-8CF3-554D-F6EC-8CC4CFE640CA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528552" y="3142680"/>
                  <a:ext cx="3348000" cy="1891051"/>
                </a:xfrm>
                <a:prstGeom prst="rect">
                  <a:avLst/>
                </a:prstGeom>
              </p:spPr>
              <p:txBody>
                <a:bodyPr vert="horz" lIns="91440" tIns="108000" rIns="91440" bIns="45720" rtlCol="0" anchor="t" anchorCtr="0">
                  <a:noAutofit/>
                </a:bodyPr>
                <a:lstStyle>
                  <a:lvl1pPr algn="l" defTabSz="914400" rtl="0" eaLnBrk="1" latinLnBrk="0" hangingPunct="1">
                    <a:lnSpc>
                      <a:spcPct val="90000"/>
                    </a:lnSpc>
                    <a:spcBef>
                      <a:spcPct val="0"/>
                    </a:spcBef>
                    <a:buNone/>
                    <a:defRPr sz="4400" kern="1200">
                      <a:solidFill>
                        <a:schemeClr val="tx1"/>
                      </a:solidFill>
                      <a:latin typeface="+mj-lt"/>
                      <a:ea typeface="+mj-ea"/>
                      <a:cs typeface="+mj-cs"/>
                    </a:defRPr>
                  </a:lvl1pPr>
                </a:lstStyle>
                <a:p>
                  <a:pPr algn="ctr">
                    <a:lnSpc>
                      <a:spcPct val="105000"/>
                    </a:lnSpc>
                  </a:pPr>
                  <a:r>
                    <a:rPr lang="pt-BR" sz="2400" b="1" noProof="0" dirty="0">
                      <a:solidFill>
                        <a:schemeClr val="bg1"/>
                      </a:solidFill>
                    </a:rPr>
                    <a:t>RCTR-C </a:t>
                  </a:r>
                  <a:br>
                    <a:rPr lang="pt-BR" sz="2400" noProof="0" dirty="0">
                      <a:solidFill>
                        <a:schemeClr val="bg1"/>
                      </a:solidFill>
                    </a:rPr>
                  </a:br>
                  <a:r>
                    <a:rPr lang="pt-BR" sz="2400" noProof="0" dirty="0">
                      <a:solidFill>
                        <a:schemeClr val="bg1"/>
                      </a:solidFill>
                    </a:rPr>
                    <a:t> </a:t>
                  </a:r>
                  <a:r>
                    <a:rPr lang="pt-BR" sz="1800" noProof="0" dirty="0">
                      <a:solidFill>
                        <a:schemeClr val="bg1"/>
                      </a:solidFill>
                    </a:rPr>
                    <a:t>cobertura de perdas ou danos à carga em razão de colisão, tombamento, capotamento, incêndio ou explosão.</a:t>
                  </a:r>
                </a:p>
              </p:txBody>
            </p:sp>
            <p:grpSp>
              <p:nvGrpSpPr>
                <p:cNvPr id="44" name="Gráfico 84">
                  <a:extLst>
                    <a:ext uri="{FF2B5EF4-FFF2-40B4-BE49-F238E27FC236}">
                      <a16:creationId xmlns:a16="http://schemas.microsoft.com/office/drawing/2014/main" id="{AA4D5C56-FCB1-958C-812E-47710FC2B3A2}"/>
                    </a:ext>
                  </a:extLst>
                </p:cNvPr>
                <p:cNvGrpSpPr/>
                <p:nvPr/>
              </p:nvGrpSpPr>
              <p:grpSpPr>
                <a:xfrm>
                  <a:off x="1770553" y="2286619"/>
                  <a:ext cx="864000" cy="792000"/>
                  <a:chOff x="12951165" y="1212477"/>
                  <a:chExt cx="590549" cy="476250"/>
                </a:xfrm>
                <a:solidFill>
                  <a:schemeClr val="bg1"/>
                </a:solidFill>
              </p:grpSpPr>
              <p:grpSp>
                <p:nvGrpSpPr>
                  <p:cNvPr id="45" name="Gráfico 84">
                    <a:extLst>
                      <a:ext uri="{FF2B5EF4-FFF2-40B4-BE49-F238E27FC236}">
                        <a16:creationId xmlns:a16="http://schemas.microsoft.com/office/drawing/2014/main" id="{A0144AE6-A0AB-3FF1-6622-FA1709FCC670}"/>
                      </a:ext>
                    </a:extLst>
                  </p:cNvPr>
                  <p:cNvGrpSpPr/>
                  <p:nvPr/>
                </p:nvGrpSpPr>
                <p:grpSpPr>
                  <a:xfrm>
                    <a:off x="12951165" y="1212477"/>
                    <a:ext cx="587948" cy="476250"/>
                    <a:chOff x="12951165" y="1212477"/>
                    <a:chExt cx="587948" cy="476250"/>
                  </a:xfrm>
                  <a:grpFill/>
                </p:grpSpPr>
                <p:sp>
                  <p:nvSpPr>
                    <p:cNvPr id="51" name="Forma Livre: Forma 50">
                      <a:extLst>
                        <a:ext uri="{FF2B5EF4-FFF2-40B4-BE49-F238E27FC236}">
                          <a16:creationId xmlns:a16="http://schemas.microsoft.com/office/drawing/2014/main" id="{661C741D-8BB4-78A0-4177-E25DE62B5EA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297256" y="1511884"/>
                      <a:ext cx="241857" cy="128416"/>
                    </a:xfrm>
                    <a:custGeom>
                      <a:avLst/>
                      <a:gdLst>
                        <a:gd name="csX0" fmla="*/ 8429 w 241857"/>
                        <a:gd name="csY0" fmla="*/ 128416 h 128416"/>
                        <a:gd name="csX1" fmla="*/ 752 w 241857"/>
                        <a:gd name="csY1" fmla="*/ 123530 h 128416"/>
                        <a:gd name="csX2" fmla="*/ 4933 w 241857"/>
                        <a:gd name="csY2" fmla="*/ 112491 h 128416"/>
                        <a:gd name="csX3" fmla="*/ 229952 w 241857"/>
                        <a:gd name="csY3" fmla="*/ 762 h 128416"/>
                        <a:gd name="csX4" fmla="*/ 241106 w 241857"/>
                        <a:gd name="csY4" fmla="*/ 4896 h 128416"/>
                        <a:gd name="csX5" fmla="*/ 236924 w 241857"/>
                        <a:gd name="csY5" fmla="*/ 15936 h 128416"/>
                        <a:gd name="csX6" fmla="*/ 11906 w 241857"/>
                        <a:gd name="csY6" fmla="*/ 127664 h 128416"/>
                        <a:gd name="csX7" fmla="*/ 8429 w 241857"/>
                        <a:gd name="csY7" fmla="*/ 128416 h 128416"/>
                      </a:gdLst>
                      <a:ahLst/>
                      <a:cxnLst>
                        <a:cxn ang="0">
                          <a:pos x="csX0" y="csY0"/>
                        </a:cxn>
                        <a:cxn ang="0">
                          <a:pos x="csX1" y="csY1"/>
                        </a:cxn>
                        <a:cxn ang="0">
                          <a:pos x="csX2" y="csY2"/>
                        </a:cxn>
                        <a:cxn ang="0">
                          <a:pos x="csX3" y="csY3"/>
                        </a:cxn>
                        <a:cxn ang="0">
                          <a:pos x="csX4" y="csY4"/>
                        </a:cxn>
                        <a:cxn ang="0">
                          <a:pos x="csX5" y="csY5"/>
                        </a:cxn>
                        <a:cxn ang="0">
                          <a:pos x="csX6" y="csY6"/>
                        </a:cxn>
                        <a:cxn ang="0">
                          <a:pos x="csX7" y="csY7"/>
                        </a:cxn>
                      </a:cxnLst>
                      <a:rect l="l" t="t" r="r" b="b"/>
                      <a:pathLst>
                        <a:path w="241857" h="128416">
                          <a:moveTo>
                            <a:pt x="8429" y="128416"/>
                          </a:moveTo>
                          <a:cubicBezTo>
                            <a:pt x="5229" y="128416"/>
                            <a:pt x="2171" y="126607"/>
                            <a:pt x="752" y="123530"/>
                          </a:cubicBezTo>
                          <a:cubicBezTo>
                            <a:pt x="-1163" y="119339"/>
                            <a:pt x="704" y="114396"/>
                            <a:pt x="4933" y="112491"/>
                          </a:cubicBezTo>
                          <a:lnTo>
                            <a:pt x="229952" y="762"/>
                          </a:lnTo>
                          <a:cubicBezTo>
                            <a:pt x="234181" y="-1171"/>
                            <a:pt x="239172" y="705"/>
                            <a:pt x="241106" y="4896"/>
                          </a:cubicBezTo>
                          <a:cubicBezTo>
                            <a:pt x="243020" y="9087"/>
                            <a:pt x="241153" y="14031"/>
                            <a:pt x="236924" y="15936"/>
                          </a:cubicBezTo>
                          <a:lnTo>
                            <a:pt x="11906" y="127664"/>
                          </a:lnTo>
                          <a:cubicBezTo>
                            <a:pt x="10772" y="128178"/>
                            <a:pt x="9591" y="128416"/>
                            <a:pt x="8429" y="128416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/>
                    <a:lstStyle/>
                    <a:p>
                      <a:endParaRPr lang="pt-BR" noProof="0" dirty="0"/>
                    </a:p>
                  </p:txBody>
                </p:sp>
                <p:sp>
                  <p:nvSpPr>
                    <p:cNvPr id="52" name="Forma Livre: Forma 51">
                      <a:extLst>
                        <a:ext uri="{FF2B5EF4-FFF2-40B4-BE49-F238E27FC236}">
                          <a16:creationId xmlns:a16="http://schemas.microsoft.com/office/drawing/2014/main" id="{725191DB-C603-9848-D65A-DA7837D3C6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951165" y="1212477"/>
                      <a:ext cx="320258" cy="398790"/>
                    </a:xfrm>
                    <a:custGeom>
                      <a:avLst/>
                      <a:gdLst>
                        <a:gd name="csX0" fmla="*/ 311838 w 320258"/>
                        <a:gd name="csY0" fmla="*/ 398791 h 398790"/>
                        <a:gd name="csX1" fmla="*/ 304237 w 320258"/>
                        <a:gd name="csY1" fmla="*/ 394048 h 398790"/>
                        <a:gd name="csX2" fmla="*/ 113261 w 320258"/>
                        <a:gd name="csY2" fmla="*/ 19305 h 398790"/>
                        <a:gd name="csX3" fmla="*/ 11906 w 320258"/>
                        <a:gd name="csY3" fmla="*/ 64959 h 398790"/>
                        <a:gd name="csX4" fmla="*/ 752 w 320258"/>
                        <a:gd name="csY4" fmla="*/ 60825 h 398790"/>
                        <a:gd name="csX5" fmla="*/ 4933 w 320258"/>
                        <a:gd name="csY5" fmla="*/ 49785 h 398790"/>
                        <a:gd name="csX6" fmla="*/ 113814 w 320258"/>
                        <a:gd name="csY6" fmla="*/ 751 h 398790"/>
                        <a:gd name="csX7" fmla="*/ 124891 w 320258"/>
                        <a:gd name="csY7" fmla="*/ 4742 h 398790"/>
                        <a:gd name="csX8" fmla="*/ 319430 w 320258"/>
                        <a:gd name="csY8" fmla="*/ 386866 h 398790"/>
                        <a:gd name="csX9" fmla="*/ 315467 w 320258"/>
                        <a:gd name="csY9" fmla="*/ 397981 h 398790"/>
                        <a:gd name="csX10" fmla="*/ 311838 w 320258"/>
                        <a:gd name="csY10" fmla="*/ 398791 h 398790"/>
                      </a:gdLst>
                      <a:ahLst/>
                      <a:cxnLst>
                        <a:cxn ang="0">
                          <a:pos x="csX0" y="csY0"/>
                        </a:cxn>
                        <a:cxn ang="0">
                          <a:pos x="csX1" y="csY1"/>
                        </a:cxn>
                        <a:cxn ang="0">
                          <a:pos x="csX2" y="csY2"/>
                        </a:cxn>
                        <a:cxn ang="0">
                          <a:pos x="csX3" y="csY3"/>
                        </a:cxn>
                        <a:cxn ang="0">
                          <a:pos x="csX4" y="csY4"/>
                        </a:cxn>
                        <a:cxn ang="0">
                          <a:pos x="csX5" y="csY5"/>
                        </a:cxn>
                        <a:cxn ang="0">
                          <a:pos x="csX6" y="csY6"/>
                        </a:cxn>
                        <a:cxn ang="0">
                          <a:pos x="csX7" y="csY7"/>
                        </a:cxn>
                        <a:cxn ang="0">
                          <a:pos x="csX8" y="csY8"/>
                        </a:cxn>
                        <a:cxn ang="0">
                          <a:pos x="csX9" y="csY9"/>
                        </a:cxn>
                        <a:cxn ang="0">
                          <a:pos x="csX10" y="csY10"/>
                        </a:cxn>
                      </a:cxnLst>
                      <a:rect l="l" t="t" r="r" b="b"/>
                      <a:pathLst>
                        <a:path w="320258" h="398790">
                          <a:moveTo>
                            <a:pt x="311838" y="398791"/>
                          </a:moveTo>
                          <a:cubicBezTo>
                            <a:pt x="308695" y="398791"/>
                            <a:pt x="305676" y="397038"/>
                            <a:pt x="304237" y="394048"/>
                          </a:cubicBezTo>
                          <a:lnTo>
                            <a:pt x="113261" y="19305"/>
                          </a:lnTo>
                          <a:lnTo>
                            <a:pt x="11906" y="64959"/>
                          </a:lnTo>
                          <a:cubicBezTo>
                            <a:pt x="7667" y="66873"/>
                            <a:pt x="2676" y="65006"/>
                            <a:pt x="752" y="60825"/>
                          </a:cubicBezTo>
                          <a:cubicBezTo>
                            <a:pt x="-1163" y="56634"/>
                            <a:pt x="704" y="51690"/>
                            <a:pt x="4933" y="49785"/>
                          </a:cubicBezTo>
                          <a:lnTo>
                            <a:pt x="113814" y="751"/>
                          </a:lnTo>
                          <a:cubicBezTo>
                            <a:pt x="117986" y="-1135"/>
                            <a:pt x="122919" y="655"/>
                            <a:pt x="124891" y="4742"/>
                          </a:cubicBezTo>
                          <a:lnTo>
                            <a:pt x="319430" y="386866"/>
                          </a:lnTo>
                          <a:cubicBezTo>
                            <a:pt x="321440" y="391019"/>
                            <a:pt x="319668" y="396000"/>
                            <a:pt x="315467" y="397981"/>
                          </a:cubicBezTo>
                          <a:cubicBezTo>
                            <a:pt x="314296" y="398534"/>
                            <a:pt x="313058" y="398791"/>
                            <a:pt x="311838" y="398791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/>
                    <a:lstStyle/>
                    <a:p>
                      <a:endParaRPr lang="pt-BR" noProof="0" dirty="0"/>
                    </a:p>
                  </p:txBody>
                </p:sp>
                <p:sp>
                  <p:nvSpPr>
                    <p:cNvPr id="53" name="Forma Livre: Forma 52">
                      <a:extLst>
                        <a:ext uri="{FF2B5EF4-FFF2-40B4-BE49-F238E27FC236}">
                          <a16:creationId xmlns:a16="http://schemas.microsoft.com/office/drawing/2014/main" id="{7C29A38C-154B-E07C-170D-799B8B26D4E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217197" y="1586779"/>
                      <a:ext cx="105153" cy="101947"/>
                    </a:xfrm>
                    <a:custGeom>
                      <a:avLst/>
                      <a:gdLst>
                        <a:gd name="csX0" fmla="*/ 51998 w 105153"/>
                        <a:gd name="csY0" fmla="*/ 0 h 101947"/>
                        <a:gd name="csX1" fmla="*/ 30062 w 105153"/>
                        <a:gd name="csY1" fmla="*/ 4705 h 101947"/>
                        <a:gd name="csX2" fmla="*/ 3049 w 105153"/>
                        <a:gd name="csY2" fmla="*/ 33452 h 101947"/>
                        <a:gd name="csX3" fmla="*/ 5021 w 105153"/>
                        <a:gd name="csY3" fmla="*/ 72219 h 101947"/>
                        <a:gd name="csX4" fmla="*/ 75096 w 105153"/>
                        <a:gd name="csY4" fmla="*/ 97241 h 101947"/>
                        <a:gd name="csX5" fmla="*/ 102099 w 105153"/>
                        <a:gd name="csY5" fmla="*/ 68504 h 101947"/>
                        <a:gd name="csX6" fmla="*/ 100137 w 105153"/>
                        <a:gd name="csY6" fmla="*/ 29728 h 101947"/>
                        <a:gd name="csX7" fmla="*/ 100137 w 105153"/>
                        <a:gd name="csY7" fmla="*/ 29728 h 101947"/>
                        <a:gd name="csX8" fmla="*/ 51998 w 105153"/>
                        <a:gd name="csY8" fmla="*/ 0 h 101947"/>
                      </a:gdLst>
                      <a:ahLst/>
                      <a:cxnLst>
                        <a:cxn ang="0">
                          <a:pos x="csX0" y="csY0"/>
                        </a:cxn>
                        <a:cxn ang="0">
                          <a:pos x="csX1" y="csY1"/>
                        </a:cxn>
                        <a:cxn ang="0">
                          <a:pos x="csX2" y="csY2"/>
                        </a:cxn>
                        <a:cxn ang="0">
                          <a:pos x="csX3" y="csY3"/>
                        </a:cxn>
                        <a:cxn ang="0">
                          <a:pos x="csX4" y="csY4"/>
                        </a:cxn>
                        <a:cxn ang="0">
                          <a:pos x="csX5" y="csY5"/>
                        </a:cxn>
                        <a:cxn ang="0">
                          <a:pos x="csX6" y="csY6"/>
                        </a:cxn>
                        <a:cxn ang="0">
                          <a:pos x="csX7" y="csY7"/>
                        </a:cxn>
                        <a:cxn ang="0">
                          <a:pos x="csX8" y="csY8"/>
                        </a:cxn>
                      </a:cxnLst>
                      <a:rect l="l" t="t" r="r" b="b"/>
                      <a:pathLst>
                        <a:path w="105153" h="101947">
                          <a:moveTo>
                            <a:pt x="51998" y="0"/>
                          </a:moveTo>
                          <a:cubicBezTo>
                            <a:pt x="44626" y="0"/>
                            <a:pt x="37149" y="1514"/>
                            <a:pt x="30062" y="4705"/>
                          </a:cubicBezTo>
                          <a:cubicBezTo>
                            <a:pt x="17346" y="10430"/>
                            <a:pt x="7754" y="20641"/>
                            <a:pt x="3049" y="33452"/>
                          </a:cubicBezTo>
                          <a:cubicBezTo>
                            <a:pt x="-1609" y="46158"/>
                            <a:pt x="-913" y="59922"/>
                            <a:pt x="5021" y="72219"/>
                          </a:cubicBezTo>
                          <a:cubicBezTo>
                            <a:pt x="17384" y="97850"/>
                            <a:pt x="48807" y="109061"/>
                            <a:pt x="75096" y="97241"/>
                          </a:cubicBezTo>
                          <a:cubicBezTo>
                            <a:pt x="87802" y="91516"/>
                            <a:pt x="97394" y="81315"/>
                            <a:pt x="102099" y="68504"/>
                          </a:cubicBezTo>
                          <a:cubicBezTo>
                            <a:pt x="106767" y="55797"/>
                            <a:pt x="106062" y="42034"/>
                            <a:pt x="100137" y="29728"/>
                          </a:cubicBezTo>
                          <a:lnTo>
                            <a:pt x="100137" y="29728"/>
                          </a:lnTo>
                          <a:cubicBezTo>
                            <a:pt x="91089" y="11030"/>
                            <a:pt x="71915" y="0"/>
                            <a:pt x="51998" y="0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/>
                    <a:lstStyle/>
                    <a:p>
                      <a:endParaRPr lang="pt-BR" noProof="0" dirty="0"/>
                    </a:p>
                  </p:txBody>
                </p:sp>
              </p:grpSp>
              <p:grpSp>
                <p:nvGrpSpPr>
                  <p:cNvPr id="46" name="Gráfico 84">
                    <a:extLst>
                      <a:ext uri="{FF2B5EF4-FFF2-40B4-BE49-F238E27FC236}">
                        <a16:creationId xmlns:a16="http://schemas.microsoft.com/office/drawing/2014/main" id="{0C3883F0-6749-B653-9854-CD1FD240F901}"/>
                      </a:ext>
                    </a:extLst>
                  </p:cNvPr>
                  <p:cNvGrpSpPr/>
                  <p:nvPr/>
                </p:nvGrpSpPr>
                <p:grpSpPr>
                  <a:xfrm>
                    <a:off x="13187365" y="1222429"/>
                    <a:ext cx="354349" cy="342899"/>
                    <a:chOff x="13187365" y="1222429"/>
                    <a:chExt cx="354349" cy="342899"/>
                  </a:xfrm>
                  <a:grpFill/>
                </p:grpSpPr>
                <p:sp>
                  <p:nvSpPr>
                    <p:cNvPr id="47" name="Forma Livre: Forma 46">
                      <a:extLst>
                        <a:ext uri="{FF2B5EF4-FFF2-40B4-BE49-F238E27FC236}">
                          <a16:creationId xmlns:a16="http://schemas.microsoft.com/office/drawing/2014/main" id="{0F8616CF-D0BE-EAF3-E0FE-3FF01BB7ECB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361606" y="1222429"/>
                      <a:ext cx="98221" cy="87258"/>
                    </a:xfrm>
                    <a:custGeom>
                      <a:avLst/>
                      <a:gdLst>
                        <a:gd name="csX0" fmla="*/ 25232 w 98221"/>
                        <a:gd name="csY0" fmla="*/ 87259 h 87258"/>
                        <a:gd name="csX1" fmla="*/ 98222 w 98221"/>
                        <a:gd name="csY1" fmla="*/ 54512 h 87258"/>
                        <a:gd name="csX2" fmla="*/ 72590 w 98221"/>
                        <a:gd name="csY2" fmla="*/ 0 h 87258"/>
                        <a:gd name="csX3" fmla="*/ 0 w 98221"/>
                        <a:gd name="csY3" fmla="*/ 33585 h 87258"/>
                      </a:gdLst>
                      <a:ahLst/>
                      <a:cxnLst>
                        <a:cxn ang="0">
                          <a:pos x="csX0" y="csY0"/>
                        </a:cxn>
                        <a:cxn ang="0">
                          <a:pos x="csX1" y="csY1"/>
                        </a:cxn>
                        <a:cxn ang="0">
                          <a:pos x="csX2" y="csY2"/>
                        </a:cxn>
                        <a:cxn ang="0">
                          <a:pos x="csX3" y="csY3"/>
                        </a:cxn>
                      </a:cxnLst>
                      <a:rect l="l" t="t" r="r" b="b"/>
                      <a:pathLst>
                        <a:path w="98221" h="87258">
                          <a:moveTo>
                            <a:pt x="25232" y="87259"/>
                          </a:moveTo>
                          <a:lnTo>
                            <a:pt x="98222" y="54512"/>
                          </a:lnTo>
                          <a:lnTo>
                            <a:pt x="72590" y="0"/>
                          </a:lnTo>
                          <a:lnTo>
                            <a:pt x="0" y="33585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/>
                    <a:lstStyle/>
                    <a:p>
                      <a:endParaRPr lang="pt-BR" noProof="0" dirty="0"/>
                    </a:p>
                  </p:txBody>
                </p:sp>
                <p:sp>
                  <p:nvSpPr>
                    <p:cNvPr id="48" name="Forma Livre: Forma 47">
                      <a:extLst>
                        <a:ext uri="{FF2B5EF4-FFF2-40B4-BE49-F238E27FC236}">
                          <a16:creationId xmlns:a16="http://schemas.microsoft.com/office/drawing/2014/main" id="{0895C99D-866B-6AF5-B4CF-F2ECEDDDE2D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276719" y="1263777"/>
                      <a:ext cx="106689" cy="113538"/>
                    </a:xfrm>
                    <a:custGeom>
                      <a:avLst/>
                      <a:gdLst>
                        <a:gd name="csX0" fmla="*/ 53588 w 106689"/>
                        <a:gd name="csY0" fmla="*/ 72666 h 113538"/>
                        <a:gd name="csX1" fmla="*/ 65446 w 106689"/>
                        <a:gd name="csY1" fmla="*/ 67189 h 113538"/>
                        <a:gd name="csX2" fmla="*/ 106690 w 106689"/>
                        <a:gd name="csY2" fmla="*/ 82048 h 113538"/>
                        <a:gd name="csX3" fmla="*/ 68113 w 106689"/>
                        <a:gd name="csY3" fmla="*/ 0 h 113538"/>
                        <a:gd name="csX4" fmla="*/ 0 w 106689"/>
                        <a:gd name="csY4" fmla="*/ 31509 h 113538"/>
                        <a:gd name="csX5" fmla="*/ 29556 w 106689"/>
                        <a:gd name="csY5" fmla="*/ 94393 h 113538"/>
                        <a:gd name="csX6" fmla="*/ 29575 w 106689"/>
                        <a:gd name="csY6" fmla="*/ 94421 h 113538"/>
                        <a:gd name="csX7" fmla="*/ 29585 w 106689"/>
                        <a:gd name="csY7" fmla="*/ 94450 h 113538"/>
                        <a:gd name="csX8" fmla="*/ 38557 w 106689"/>
                        <a:gd name="csY8" fmla="*/ 113538 h 113538"/>
                        <a:gd name="csX9" fmla="*/ 53588 w 106689"/>
                        <a:gd name="csY9" fmla="*/ 72666 h 113538"/>
                      </a:gdLst>
                      <a:ahLst/>
                      <a:cxnLst>
                        <a:cxn ang="0">
                          <a:pos x="csX0" y="csY0"/>
                        </a:cxn>
                        <a:cxn ang="0">
                          <a:pos x="csX1" y="csY1"/>
                        </a:cxn>
                        <a:cxn ang="0">
                          <a:pos x="csX2" y="csY2"/>
                        </a:cxn>
                        <a:cxn ang="0">
                          <a:pos x="csX3" y="csY3"/>
                        </a:cxn>
                        <a:cxn ang="0">
                          <a:pos x="csX4" y="csY4"/>
                        </a:cxn>
                        <a:cxn ang="0">
                          <a:pos x="csX5" y="csY5"/>
                        </a:cxn>
                        <a:cxn ang="0">
                          <a:pos x="csX6" y="csY6"/>
                        </a:cxn>
                        <a:cxn ang="0">
                          <a:pos x="csX7" y="csY7"/>
                        </a:cxn>
                        <a:cxn ang="0">
                          <a:pos x="csX8" y="csY8"/>
                        </a:cxn>
                        <a:cxn ang="0">
                          <a:pos x="csX9" y="csY9"/>
                        </a:cxn>
                      </a:cxnLst>
                      <a:rect l="l" t="t" r="r" b="b"/>
                      <a:pathLst>
                        <a:path w="106689" h="113538">
                          <a:moveTo>
                            <a:pt x="53588" y="72666"/>
                          </a:moveTo>
                          <a:cubicBezTo>
                            <a:pt x="55340" y="67913"/>
                            <a:pt x="60674" y="65465"/>
                            <a:pt x="65446" y="67189"/>
                          </a:cubicBezTo>
                          <a:lnTo>
                            <a:pt x="106690" y="82048"/>
                          </a:lnTo>
                          <a:lnTo>
                            <a:pt x="68113" y="0"/>
                          </a:lnTo>
                          <a:lnTo>
                            <a:pt x="0" y="31509"/>
                          </a:lnTo>
                          <a:lnTo>
                            <a:pt x="29556" y="94393"/>
                          </a:lnTo>
                          <a:cubicBezTo>
                            <a:pt x="29566" y="94402"/>
                            <a:pt x="29575" y="94412"/>
                            <a:pt x="29575" y="94421"/>
                          </a:cubicBezTo>
                          <a:cubicBezTo>
                            <a:pt x="29585" y="94431"/>
                            <a:pt x="29575" y="94440"/>
                            <a:pt x="29585" y="94450"/>
                          </a:cubicBezTo>
                          <a:lnTo>
                            <a:pt x="38557" y="113538"/>
                          </a:lnTo>
                          <a:lnTo>
                            <a:pt x="53588" y="72666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/>
                    <a:lstStyle/>
                    <a:p>
                      <a:endParaRPr lang="pt-BR" noProof="0" dirty="0"/>
                    </a:p>
                  </p:txBody>
                </p:sp>
                <p:sp>
                  <p:nvSpPr>
                    <p:cNvPr id="49" name="Forma Livre: Forma 48">
                      <a:extLst>
                        <a:ext uri="{FF2B5EF4-FFF2-40B4-BE49-F238E27FC236}">
                          <a16:creationId xmlns:a16="http://schemas.microsoft.com/office/drawing/2014/main" id="{11CCD0CA-5677-4AA7-71F5-DC027252880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87365" y="1303039"/>
                      <a:ext cx="98250" cy="88182"/>
                    </a:xfrm>
                    <a:custGeom>
                      <a:avLst/>
                      <a:gdLst>
                        <a:gd name="csX0" fmla="*/ 98250 w 98250"/>
                        <a:gd name="csY0" fmla="*/ 54607 h 88182"/>
                        <a:gd name="csX1" fmla="*/ 72590 w 98250"/>
                        <a:gd name="csY1" fmla="*/ 0 h 88182"/>
                        <a:gd name="csX2" fmla="*/ 0 w 98250"/>
                        <a:gd name="csY2" fmla="*/ 33576 h 88182"/>
                        <a:gd name="csX3" fmla="*/ 25660 w 98250"/>
                        <a:gd name="csY3" fmla="*/ 88182 h 88182"/>
                      </a:gdLst>
                      <a:ahLst/>
                      <a:cxnLst>
                        <a:cxn ang="0">
                          <a:pos x="csX0" y="csY0"/>
                        </a:cxn>
                        <a:cxn ang="0">
                          <a:pos x="csX1" y="csY1"/>
                        </a:cxn>
                        <a:cxn ang="0">
                          <a:pos x="csX2" y="csY2"/>
                        </a:cxn>
                        <a:cxn ang="0">
                          <a:pos x="csX3" y="csY3"/>
                        </a:cxn>
                      </a:cxnLst>
                      <a:rect l="l" t="t" r="r" b="b"/>
                      <a:pathLst>
                        <a:path w="98250" h="88182">
                          <a:moveTo>
                            <a:pt x="98250" y="54607"/>
                          </a:moveTo>
                          <a:lnTo>
                            <a:pt x="72590" y="0"/>
                          </a:lnTo>
                          <a:lnTo>
                            <a:pt x="0" y="33576"/>
                          </a:lnTo>
                          <a:lnTo>
                            <a:pt x="25660" y="88182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/>
                    <a:lstStyle/>
                    <a:p>
                      <a:endParaRPr lang="pt-BR" noProof="0" dirty="0"/>
                    </a:p>
                  </p:txBody>
                </p:sp>
                <p:sp>
                  <p:nvSpPr>
                    <p:cNvPr id="50" name="Forma Livre: Forma 49">
                      <a:extLst>
                        <a:ext uri="{FF2B5EF4-FFF2-40B4-BE49-F238E27FC236}">
                          <a16:creationId xmlns:a16="http://schemas.microsoft.com/office/drawing/2014/main" id="{6A8FB755-1146-7E0B-058E-2672B95B60E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220836" y="1293562"/>
                      <a:ext cx="320878" cy="271767"/>
                    </a:xfrm>
                    <a:custGeom>
                      <a:avLst/>
                      <a:gdLst>
                        <a:gd name="csX0" fmla="*/ 246802 w 320878"/>
                        <a:gd name="csY0" fmla="*/ 0 h 271767"/>
                        <a:gd name="csX1" fmla="*/ 173822 w 320878"/>
                        <a:gd name="csY1" fmla="*/ 32737 h 271767"/>
                        <a:gd name="csX2" fmla="*/ 188776 w 320878"/>
                        <a:gd name="csY2" fmla="*/ 64551 h 271767"/>
                        <a:gd name="csX3" fmla="*/ 187204 w 320878"/>
                        <a:gd name="csY3" fmla="*/ 74609 h 271767"/>
                        <a:gd name="csX4" fmla="*/ 177222 w 320878"/>
                        <a:gd name="csY4" fmla="*/ 77029 h 271767"/>
                        <a:gd name="csX5" fmla="*/ 123701 w 320878"/>
                        <a:gd name="csY5" fmla="*/ 57750 h 271767"/>
                        <a:gd name="csX6" fmla="*/ 104184 w 320878"/>
                        <a:gd name="csY6" fmla="*/ 110814 h 271767"/>
                        <a:gd name="csX7" fmla="*/ 95888 w 320878"/>
                        <a:gd name="csY7" fmla="*/ 116834 h 271767"/>
                        <a:gd name="csX8" fmla="*/ 95488 w 320878"/>
                        <a:gd name="csY8" fmla="*/ 116843 h 271767"/>
                        <a:gd name="csX9" fmla="*/ 87097 w 320878"/>
                        <a:gd name="csY9" fmla="*/ 111547 h 271767"/>
                        <a:gd name="csX10" fmla="*/ 72590 w 320878"/>
                        <a:gd name="csY10" fmla="*/ 80696 h 271767"/>
                        <a:gd name="csX11" fmla="*/ 0 w 320878"/>
                        <a:gd name="csY11" fmla="*/ 114271 h 271767"/>
                        <a:gd name="csX12" fmla="*/ 74038 w 320878"/>
                        <a:gd name="csY12" fmla="*/ 271767 h 271767"/>
                        <a:gd name="csX13" fmla="*/ 320878 w 320878"/>
                        <a:gd name="csY13" fmla="*/ 157591 h 271767"/>
                        <a:gd name="csX14" fmla="*/ 246802 w 320878"/>
                        <a:gd name="csY14" fmla="*/ 0 h 271767"/>
                        <a:gd name="csX15" fmla="*/ 117253 w 320878"/>
                        <a:gd name="csY15" fmla="*/ 216503 h 271767"/>
                        <a:gd name="csX16" fmla="*/ 112766 w 320878"/>
                        <a:gd name="csY16" fmla="*/ 228676 h 271767"/>
                        <a:gd name="csX17" fmla="*/ 108871 w 320878"/>
                        <a:gd name="csY17" fmla="*/ 229533 h 271767"/>
                        <a:gd name="csX18" fmla="*/ 100470 w 320878"/>
                        <a:gd name="csY18" fmla="*/ 224238 h 271767"/>
                        <a:gd name="csX19" fmla="*/ 82077 w 320878"/>
                        <a:gd name="csY19" fmla="*/ 185109 h 271767"/>
                        <a:gd name="csX20" fmla="*/ 79591 w 320878"/>
                        <a:gd name="csY20" fmla="*/ 193662 h 271767"/>
                        <a:gd name="csX21" fmla="*/ 70695 w 320878"/>
                        <a:gd name="csY21" fmla="*/ 200292 h 271767"/>
                        <a:gd name="csX22" fmla="*/ 68132 w 320878"/>
                        <a:gd name="csY22" fmla="*/ 199930 h 271767"/>
                        <a:gd name="csX23" fmla="*/ 61798 w 320878"/>
                        <a:gd name="csY23" fmla="*/ 188585 h 271767"/>
                        <a:gd name="csX24" fmla="*/ 71133 w 320878"/>
                        <a:gd name="csY24" fmla="*/ 156496 h 271767"/>
                        <a:gd name="csX25" fmla="*/ 71276 w 320878"/>
                        <a:gd name="csY25" fmla="*/ 156239 h 271767"/>
                        <a:gd name="csX26" fmla="*/ 72771 w 320878"/>
                        <a:gd name="csY26" fmla="*/ 153524 h 271767"/>
                        <a:gd name="csX27" fmla="*/ 73114 w 320878"/>
                        <a:gd name="csY27" fmla="*/ 152962 h 271767"/>
                        <a:gd name="csX28" fmla="*/ 76124 w 320878"/>
                        <a:gd name="csY28" fmla="*/ 150724 h 271767"/>
                        <a:gd name="csX29" fmla="*/ 76229 w 320878"/>
                        <a:gd name="csY29" fmla="*/ 150695 h 271767"/>
                        <a:gd name="csX30" fmla="*/ 76305 w 320878"/>
                        <a:gd name="csY30" fmla="*/ 150638 h 271767"/>
                        <a:gd name="csX31" fmla="*/ 77181 w 320878"/>
                        <a:gd name="csY31" fmla="*/ 150466 h 271767"/>
                        <a:gd name="csX32" fmla="*/ 80000 w 320878"/>
                        <a:gd name="csY32" fmla="*/ 149914 h 271767"/>
                        <a:gd name="csX33" fmla="*/ 81182 w 320878"/>
                        <a:gd name="csY33" fmla="*/ 150104 h 271767"/>
                        <a:gd name="csX34" fmla="*/ 83715 w 320878"/>
                        <a:gd name="csY34" fmla="*/ 150733 h 271767"/>
                        <a:gd name="csX35" fmla="*/ 84153 w 320878"/>
                        <a:gd name="csY35" fmla="*/ 150838 h 271767"/>
                        <a:gd name="csX36" fmla="*/ 113176 w 320878"/>
                        <a:gd name="csY36" fmla="*/ 165173 h 271767"/>
                        <a:gd name="csX37" fmla="*/ 117329 w 320878"/>
                        <a:gd name="csY37" fmla="*/ 177460 h 271767"/>
                        <a:gd name="csX38" fmla="*/ 104908 w 320878"/>
                        <a:gd name="csY38" fmla="*/ 181566 h 271767"/>
                        <a:gd name="csX39" fmla="*/ 99603 w 320878"/>
                        <a:gd name="csY39" fmla="*/ 178946 h 271767"/>
                        <a:gd name="csX40" fmla="*/ 117253 w 320878"/>
                        <a:gd name="csY40" fmla="*/ 216503 h 271767"/>
                      </a:gdLst>
                      <a:ahLst/>
                      <a:cxnLst>
                        <a:cxn ang="0">
                          <a:pos x="csX0" y="csY0"/>
                        </a:cxn>
                        <a:cxn ang="0">
                          <a:pos x="csX1" y="csY1"/>
                        </a:cxn>
                        <a:cxn ang="0">
                          <a:pos x="csX2" y="csY2"/>
                        </a:cxn>
                        <a:cxn ang="0">
                          <a:pos x="csX3" y="csY3"/>
                        </a:cxn>
                        <a:cxn ang="0">
                          <a:pos x="csX4" y="csY4"/>
                        </a:cxn>
                        <a:cxn ang="0">
                          <a:pos x="csX5" y="csY5"/>
                        </a:cxn>
                        <a:cxn ang="0">
                          <a:pos x="csX6" y="csY6"/>
                        </a:cxn>
                        <a:cxn ang="0">
                          <a:pos x="csX7" y="csY7"/>
                        </a:cxn>
                        <a:cxn ang="0">
                          <a:pos x="csX8" y="csY8"/>
                        </a:cxn>
                        <a:cxn ang="0">
                          <a:pos x="csX9" y="csY9"/>
                        </a:cxn>
                        <a:cxn ang="0">
                          <a:pos x="csX10" y="csY10"/>
                        </a:cxn>
                        <a:cxn ang="0">
                          <a:pos x="csX11" y="csY11"/>
                        </a:cxn>
                        <a:cxn ang="0">
                          <a:pos x="csX12" y="csY12"/>
                        </a:cxn>
                        <a:cxn ang="0">
                          <a:pos x="csX13" y="csY13"/>
                        </a:cxn>
                        <a:cxn ang="0">
                          <a:pos x="csX14" y="csY14"/>
                        </a:cxn>
                        <a:cxn ang="0">
                          <a:pos x="csX15" y="csY15"/>
                        </a:cxn>
                        <a:cxn ang="0">
                          <a:pos x="csX16" y="csY16"/>
                        </a:cxn>
                        <a:cxn ang="0">
                          <a:pos x="csX17" y="csY17"/>
                        </a:cxn>
                        <a:cxn ang="0">
                          <a:pos x="csX18" y="csY18"/>
                        </a:cxn>
                        <a:cxn ang="0">
                          <a:pos x="csX19" y="csY19"/>
                        </a:cxn>
                        <a:cxn ang="0">
                          <a:pos x="csX20" y="csY20"/>
                        </a:cxn>
                        <a:cxn ang="0">
                          <a:pos x="csX21" y="csY21"/>
                        </a:cxn>
                        <a:cxn ang="0">
                          <a:pos x="csX22" y="csY22"/>
                        </a:cxn>
                        <a:cxn ang="0">
                          <a:pos x="csX23" y="csY23"/>
                        </a:cxn>
                        <a:cxn ang="0">
                          <a:pos x="csX24" y="csY24"/>
                        </a:cxn>
                        <a:cxn ang="0">
                          <a:pos x="csX25" y="csY25"/>
                        </a:cxn>
                        <a:cxn ang="0">
                          <a:pos x="csX26" y="csY26"/>
                        </a:cxn>
                        <a:cxn ang="0">
                          <a:pos x="csX27" y="csY27"/>
                        </a:cxn>
                        <a:cxn ang="0">
                          <a:pos x="csX28" y="csY28"/>
                        </a:cxn>
                        <a:cxn ang="0">
                          <a:pos x="csX29" y="csY29"/>
                        </a:cxn>
                        <a:cxn ang="0">
                          <a:pos x="csX30" y="csY30"/>
                        </a:cxn>
                        <a:cxn ang="0">
                          <a:pos x="csX31" y="csY31"/>
                        </a:cxn>
                        <a:cxn ang="0">
                          <a:pos x="csX32" y="csY32"/>
                        </a:cxn>
                        <a:cxn ang="0">
                          <a:pos x="csX33" y="csY33"/>
                        </a:cxn>
                        <a:cxn ang="0">
                          <a:pos x="csX34" y="csY34"/>
                        </a:cxn>
                        <a:cxn ang="0">
                          <a:pos x="csX35" y="csY35"/>
                        </a:cxn>
                        <a:cxn ang="0">
                          <a:pos x="csX36" y="csY36"/>
                        </a:cxn>
                        <a:cxn ang="0">
                          <a:pos x="csX37" y="csY37"/>
                        </a:cxn>
                        <a:cxn ang="0">
                          <a:pos x="csX38" y="csY38"/>
                        </a:cxn>
                        <a:cxn ang="0">
                          <a:pos x="csX39" y="csY39"/>
                        </a:cxn>
                        <a:cxn ang="0">
                          <a:pos x="csX40" y="csY40"/>
                        </a:cxn>
                      </a:cxnLst>
                      <a:rect l="l" t="t" r="r" b="b"/>
                      <a:pathLst>
                        <a:path w="320878" h="271767">
                          <a:moveTo>
                            <a:pt x="246802" y="0"/>
                          </a:moveTo>
                          <a:lnTo>
                            <a:pt x="173822" y="32737"/>
                          </a:lnTo>
                          <a:lnTo>
                            <a:pt x="188776" y="64551"/>
                          </a:lnTo>
                          <a:cubicBezTo>
                            <a:pt x="190357" y="67913"/>
                            <a:pt x="189738" y="71876"/>
                            <a:pt x="187204" y="74609"/>
                          </a:cubicBezTo>
                          <a:cubicBezTo>
                            <a:pt x="184680" y="77343"/>
                            <a:pt x="180737" y="78296"/>
                            <a:pt x="177222" y="77029"/>
                          </a:cubicBezTo>
                          <a:lnTo>
                            <a:pt x="123701" y="57750"/>
                          </a:lnTo>
                          <a:lnTo>
                            <a:pt x="104184" y="110814"/>
                          </a:lnTo>
                          <a:cubicBezTo>
                            <a:pt x="102908" y="114300"/>
                            <a:pt x="99631" y="116672"/>
                            <a:pt x="95888" y="116834"/>
                          </a:cubicBezTo>
                          <a:cubicBezTo>
                            <a:pt x="95755" y="116843"/>
                            <a:pt x="95621" y="116843"/>
                            <a:pt x="95488" y="116843"/>
                          </a:cubicBezTo>
                          <a:cubicBezTo>
                            <a:pt x="91907" y="116843"/>
                            <a:pt x="88621" y="114786"/>
                            <a:pt x="87097" y="111547"/>
                          </a:cubicBezTo>
                          <a:lnTo>
                            <a:pt x="72590" y="80696"/>
                          </a:lnTo>
                          <a:lnTo>
                            <a:pt x="0" y="114271"/>
                          </a:lnTo>
                          <a:lnTo>
                            <a:pt x="74038" y="271767"/>
                          </a:lnTo>
                          <a:lnTo>
                            <a:pt x="320878" y="157591"/>
                          </a:lnTo>
                          <a:lnTo>
                            <a:pt x="246802" y="0"/>
                          </a:lnTo>
                          <a:close/>
                          <a:moveTo>
                            <a:pt x="117253" y="216503"/>
                          </a:moveTo>
                          <a:cubicBezTo>
                            <a:pt x="119415" y="221094"/>
                            <a:pt x="117405" y="226543"/>
                            <a:pt x="112766" y="228676"/>
                          </a:cubicBezTo>
                          <a:cubicBezTo>
                            <a:pt x="111509" y="229257"/>
                            <a:pt x="110176" y="229533"/>
                            <a:pt x="108871" y="229533"/>
                          </a:cubicBezTo>
                          <a:cubicBezTo>
                            <a:pt x="105375" y="229533"/>
                            <a:pt x="102032" y="227571"/>
                            <a:pt x="100470" y="224238"/>
                          </a:cubicBezTo>
                          <a:lnTo>
                            <a:pt x="82077" y="185109"/>
                          </a:lnTo>
                          <a:lnTo>
                            <a:pt x="79591" y="193662"/>
                          </a:lnTo>
                          <a:cubicBezTo>
                            <a:pt x="78419" y="197672"/>
                            <a:pt x="74724" y="200292"/>
                            <a:pt x="70695" y="200292"/>
                          </a:cubicBezTo>
                          <a:cubicBezTo>
                            <a:pt x="69847" y="200292"/>
                            <a:pt x="68990" y="200177"/>
                            <a:pt x="68132" y="199930"/>
                          </a:cubicBezTo>
                          <a:cubicBezTo>
                            <a:pt x="63217" y="198530"/>
                            <a:pt x="60389" y="193453"/>
                            <a:pt x="61798" y="188585"/>
                          </a:cubicBezTo>
                          <a:lnTo>
                            <a:pt x="71133" y="156496"/>
                          </a:lnTo>
                          <a:cubicBezTo>
                            <a:pt x="71161" y="156401"/>
                            <a:pt x="71247" y="156334"/>
                            <a:pt x="71276" y="156239"/>
                          </a:cubicBezTo>
                          <a:cubicBezTo>
                            <a:pt x="71599" y="155248"/>
                            <a:pt x="72133" y="154353"/>
                            <a:pt x="72771" y="153524"/>
                          </a:cubicBezTo>
                          <a:cubicBezTo>
                            <a:pt x="72904" y="153353"/>
                            <a:pt x="72962" y="153124"/>
                            <a:pt x="73114" y="152962"/>
                          </a:cubicBezTo>
                          <a:cubicBezTo>
                            <a:pt x="73933" y="152048"/>
                            <a:pt x="74933" y="151276"/>
                            <a:pt x="76124" y="150724"/>
                          </a:cubicBezTo>
                          <a:cubicBezTo>
                            <a:pt x="76162" y="150705"/>
                            <a:pt x="76200" y="150714"/>
                            <a:pt x="76229" y="150695"/>
                          </a:cubicBezTo>
                          <a:cubicBezTo>
                            <a:pt x="76257" y="150686"/>
                            <a:pt x="76276" y="150657"/>
                            <a:pt x="76305" y="150638"/>
                          </a:cubicBezTo>
                          <a:cubicBezTo>
                            <a:pt x="76581" y="150514"/>
                            <a:pt x="76895" y="150562"/>
                            <a:pt x="77181" y="150466"/>
                          </a:cubicBezTo>
                          <a:cubicBezTo>
                            <a:pt x="78115" y="150162"/>
                            <a:pt x="79057" y="149914"/>
                            <a:pt x="80000" y="149914"/>
                          </a:cubicBezTo>
                          <a:cubicBezTo>
                            <a:pt x="80401" y="149914"/>
                            <a:pt x="80782" y="150047"/>
                            <a:pt x="81182" y="150104"/>
                          </a:cubicBezTo>
                          <a:cubicBezTo>
                            <a:pt x="82058" y="150219"/>
                            <a:pt x="82906" y="150381"/>
                            <a:pt x="83715" y="150733"/>
                          </a:cubicBezTo>
                          <a:cubicBezTo>
                            <a:pt x="83858" y="150790"/>
                            <a:pt x="84011" y="150771"/>
                            <a:pt x="84153" y="150838"/>
                          </a:cubicBezTo>
                          <a:lnTo>
                            <a:pt x="113176" y="165173"/>
                          </a:lnTo>
                          <a:cubicBezTo>
                            <a:pt x="117748" y="167430"/>
                            <a:pt x="119615" y="172936"/>
                            <a:pt x="117329" y="177460"/>
                          </a:cubicBezTo>
                          <a:cubicBezTo>
                            <a:pt x="115043" y="181985"/>
                            <a:pt x="109490" y="183852"/>
                            <a:pt x="104908" y="181566"/>
                          </a:cubicBezTo>
                          <a:lnTo>
                            <a:pt x="99603" y="178946"/>
                          </a:lnTo>
                          <a:lnTo>
                            <a:pt x="117253" y="216503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/>
                    <a:lstStyle/>
                    <a:p>
                      <a:endParaRPr lang="pt-BR" noProof="0" dirty="0"/>
                    </a:p>
                  </p:txBody>
                </p:sp>
              </p:grpSp>
            </p:grpSp>
          </p:grpSp>
        </p:grpSp>
        <p:grpSp>
          <p:nvGrpSpPr>
            <p:cNvPr id="20" name="Agrupar 19">
              <a:extLst>
                <a:ext uri="{FF2B5EF4-FFF2-40B4-BE49-F238E27FC236}">
                  <a16:creationId xmlns:a16="http://schemas.microsoft.com/office/drawing/2014/main" id="{67A6618B-E5C2-E9BE-42C4-D5E8BEB85C67}"/>
                </a:ext>
              </a:extLst>
            </p:cNvPr>
            <p:cNvGrpSpPr/>
            <p:nvPr/>
          </p:nvGrpSpPr>
          <p:grpSpPr>
            <a:xfrm>
              <a:off x="4098673" y="2050911"/>
              <a:ext cx="3348000" cy="3173877"/>
              <a:chOff x="4089981" y="2087785"/>
              <a:chExt cx="3348000" cy="3173877"/>
            </a:xfrm>
          </p:grpSpPr>
          <p:sp>
            <p:nvSpPr>
              <p:cNvPr id="31" name="Retângulo: Cantos Arredondados 30">
                <a:extLst>
                  <a:ext uri="{FF2B5EF4-FFF2-40B4-BE49-F238E27FC236}">
                    <a16:creationId xmlns:a16="http://schemas.microsoft.com/office/drawing/2014/main" id="{01F09687-32F2-36CC-3099-44D64CEA0CD3}"/>
                  </a:ext>
                </a:extLst>
              </p:cNvPr>
              <p:cNvSpPr/>
              <p:nvPr/>
            </p:nvSpPr>
            <p:spPr>
              <a:xfrm>
                <a:off x="4089981" y="2087785"/>
                <a:ext cx="3348000" cy="3173877"/>
              </a:xfrm>
              <a:prstGeom prst="roundRect">
                <a:avLst>
                  <a:gd name="adj" fmla="val 12713"/>
                </a:avLst>
              </a:prstGeom>
              <a:gradFill>
                <a:gsLst>
                  <a:gs pos="80000">
                    <a:srgbClr val="235B7B"/>
                  </a:gs>
                  <a:gs pos="25000">
                    <a:srgbClr val="81A395"/>
                  </a:gs>
                </a:gsLst>
                <a:lin ang="4200000" scaled="0"/>
              </a:gradFill>
              <a:ln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noProof="0" dirty="0"/>
              </a:p>
            </p:txBody>
          </p:sp>
          <p:grpSp>
            <p:nvGrpSpPr>
              <p:cNvPr id="32" name="Agrupar 31">
                <a:extLst>
                  <a:ext uri="{FF2B5EF4-FFF2-40B4-BE49-F238E27FC236}">
                    <a16:creationId xmlns:a16="http://schemas.microsoft.com/office/drawing/2014/main" id="{FF1AF5D6-6BC9-6E8F-3654-FA511D22697E}"/>
                  </a:ext>
                </a:extLst>
              </p:cNvPr>
              <p:cNvGrpSpPr/>
              <p:nvPr/>
            </p:nvGrpSpPr>
            <p:grpSpPr>
              <a:xfrm>
                <a:off x="4287981" y="2259186"/>
                <a:ext cx="2952000" cy="2791408"/>
                <a:chOff x="4197762" y="2259186"/>
                <a:chExt cx="2952000" cy="2791408"/>
              </a:xfrm>
            </p:grpSpPr>
            <p:sp>
              <p:nvSpPr>
                <p:cNvPr id="33" name="Título 1">
                  <a:extLst>
                    <a:ext uri="{FF2B5EF4-FFF2-40B4-BE49-F238E27FC236}">
                      <a16:creationId xmlns:a16="http://schemas.microsoft.com/office/drawing/2014/main" id="{E8175499-119C-B94B-36DF-369C61B546DF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197762" y="3142679"/>
                  <a:ext cx="2952000" cy="1907915"/>
                </a:xfrm>
                <a:prstGeom prst="rect">
                  <a:avLst/>
                </a:prstGeom>
              </p:spPr>
              <p:txBody>
                <a:bodyPr vert="horz" lIns="91440" tIns="108000" rIns="91440" bIns="45720" rtlCol="0" anchor="t" anchorCtr="0">
                  <a:noAutofit/>
                </a:bodyPr>
                <a:lstStyle>
                  <a:lvl1pPr algn="l" defTabSz="914400" rtl="0" eaLnBrk="1" latinLnBrk="0" hangingPunct="1">
                    <a:lnSpc>
                      <a:spcPct val="90000"/>
                    </a:lnSpc>
                    <a:spcBef>
                      <a:spcPct val="0"/>
                    </a:spcBef>
                    <a:buNone/>
                    <a:defRPr sz="4400" kern="1200">
                      <a:solidFill>
                        <a:schemeClr val="tx1"/>
                      </a:solidFill>
                      <a:latin typeface="+mj-lt"/>
                      <a:ea typeface="+mj-ea"/>
                      <a:cs typeface="+mj-cs"/>
                    </a:defRPr>
                  </a:lvl1pPr>
                </a:lstStyle>
                <a:p>
                  <a:pPr algn="ctr">
                    <a:lnSpc>
                      <a:spcPct val="105000"/>
                    </a:lnSpc>
                  </a:pPr>
                  <a:r>
                    <a:rPr lang="pt-BR" sz="2400" noProof="0" dirty="0">
                      <a:solidFill>
                        <a:schemeClr val="bg1"/>
                      </a:solidFill>
                    </a:rPr>
                    <a:t>RC-DC </a:t>
                  </a:r>
                  <a:br>
                    <a:rPr lang="pt-BR" sz="2400" noProof="0" dirty="0">
                      <a:solidFill>
                        <a:schemeClr val="bg1"/>
                      </a:solidFill>
                    </a:rPr>
                  </a:br>
                  <a:r>
                    <a:rPr lang="pt-BR" sz="1900" noProof="0" dirty="0">
                      <a:solidFill>
                        <a:schemeClr val="bg1"/>
                      </a:solidFill>
                    </a:rPr>
                    <a:t> cobertura de roubo, furto, apropriação indébita, estelionato e extorsão sobre a carga. </a:t>
                  </a:r>
                </a:p>
              </p:txBody>
            </p:sp>
            <p:grpSp>
              <p:nvGrpSpPr>
                <p:cNvPr id="34" name="Agrupar 33">
                  <a:extLst>
                    <a:ext uri="{FF2B5EF4-FFF2-40B4-BE49-F238E27FC236}">
                      <a16:creationId xmlns:a16="http://schemas.microsoft.com/office/drawing/2014/main" id="{FFE8468C-4720-992D-54B1-0F175F896969}"/>
                    </a:ext>
                  </a:extLst>
                </p:cNvPr>
                <p:cNvGrpSpPr/>
                <p:nvPr/>
              </p:nvGrpSpPr>
              <p:grpSpPr>
                <a:xfrm>
                  <a:off x="5241762" y="2259186"/>
                  <a:ext cx="864000" cy="792000"/>
                  <a:chOff x="13573037" y="1672671"/>
                  <a:chExt cx="892968" cy="836490"/>
                </a:xfrm>
              </p:grpSpPr>
              <p:sp>
                <p:nvSpPr>
                  <p:cNvPr id="35" name="Forma Livre: Forma 34">
                    <a:extLst>
                      <a:ext uri="{FF2B5EF4-FFF2-40B4-BE49-F238E27FC236}">
                        <a16:creationId xmlns:a16="http://schemas.microsoft.com/office/drawing/2014/main" id="{292A23EA-6E3D-61B6-3FB8-BA6A969AC2F6}"/>
                      </a:ext>
                    </a:extLst>
                  </p:cNvPr>
                  <p:cNvSpPr/>
                  <p:nvPr/>
                </p:nvSpPr>
                <p:spPr>
                  <a:xfrm>
                    <a:off x="13573037" y="1672671"/>
                    <a:ext cx="892968" cy="797605"/>
                  </a:xfrm>
                  <a:custGeom>
                    <a:avLst/>
                    <a:gdLst>
                      <a:gd name="csX0" fmla="*/ 810111 w 892968"/>
                      <a:gd name="csY0" fmla="*/ 311639 h 797605"/>
                      <a:gd name="csX1" fmla="*/ 772420 w 892968"/>
                      <a:gd name="csY1" fmla="*/ 285166 h 797605"/>
                      <a:gd name="csX2" fmla="*/ 669731 w 892968"/>
                      <a:gd name="csY2" fmla="*/ 285166 h 797605"/>
                      <a:gd name="csX3" fmla="*/ 669731 w 892968"/>
                      <a:gd name="csY3" fmla="*/ 95055 h 797605"/>
                      <a:gd name="csX4" fmla="*/ 595317 w 892968"/>
                      <a:gd name="csY4" fmla="*/ 0 h 797605"/>
                      <a:gd name="csX5" fmla="*/ 74414 w 892968"/>
                      <a:gd name="csY5" fmla="*/ 0 h 797605"/>
                      <a:gd name="csX6" fmla="*/ 0 w 892968"/>
                      <a:gd name="csY6" fmla="*/ 95055 h 797605"/>
                      <a:gd name="csX7" fmla="*/ 0 w 892968"/>
                      <a:gd name="csY7" fmla="*/ 589342 h 797605"/>
                      <a:gd name="csX8" fmla="*/ 74414 w 892968"/>
                      <a:gd name="csY8" fmla="*/ 684398 h 797605"/>
                      <a:gd name="csX9" fmla="*/ 253008 w 892968"/>
                      <a:gd name="csY9" fmla="*/ 684398 h 797605"/>
                      <a:gd name="csX10" fmla="*/ 669727 w 892968"/>
                      <a:gd name="csY10" fmla="*/ 684398 h 797605"/>
                      <a:gd name="csX11" fmla="*/ 848320 w 892968"/>
                      <a:gd name="csY11" fmla="*/ 684398 h 797605"/>
                      <a:gd name="csX12" fmla="*/ 892969 w 892968"/>
                      <a:gd name="csY12" fmla="*/ 627364 h 797605"/>
                      <a:gd name="csX13" fmla="*/ 892969 w 892968"/>
                      <a:gd name="csY13" fmla="*/ 495814 h 797605"/>
                      <a:gd name="csX14" fmla="*/ 886048 w 892968"/>
                      <a:gd name="csY14" fmla="*/ 465302 h 797605"/>
                      <a:gd name="csX15" fmla="*/ 163716 w 892968"/>
                      <a:gd name="csY15" fmla="*/ 760445 h 797605"/>
                      <a:gd name="csX16" fmla="*/ 163716 w 892968"/>
                      <a:gd name="csY16" fmla="*/ 608357 h 797605"/>
                      <a:gd name="csX17" fmla="*/ 163716 w 892968"/>
                      <a:gd name="csY17" fmla="*/ 760445 h 797605"/>
                      <a:gd name="csX18" fmla="*/ 639966 w 892968"/>
                      <a:gd name="csY18" fmla="*/ 304180 h 797605"/>
                      <a:gd name="csX19" fmla="*/ 639966 w 892968"/>
                      <a:gd name="csY19" fmla="*/ 646379 h 797605"/>
                      <a:gd name="csX20" fmla="*/ 247802 w 892968"/>
                      <a:gd name="csY20" fmla="*/ 646379 h 797605"/>
                      <a:gd name="csX21" fmla="*/ 79629 w 892968"/>
                      <a:gd name="csY21" fmla="*/ 646379 h 797605"/>
                      <a:gd name="csX22" fmla="*/ 29771 w 892968"/>
                      <a:gd name="csY22" fmla="*/ 589346 h 797605"/>
                      <a:gd name="csX23" fmla="*/ 29771 w 892968"/>
                      <a:gd name="csY23" fmla="*/ 95059 h 797605"/>
                      <a:gd name="csX24" fmla="*/ 74420 w 892968"/>
                      <a:gd name="csY24" fmla="*/ 38026 h 797605"/>
                      <a:gd name="csX25" fmla="*/ 595323 w 892968"/>
                      <a:gd name="csY25" fmla="*/ 38026 h 797605"/>
                      <a:gd name="csX26" fmla="*/ 639971 w 892968"/>
                      <a:gd name="csY26" fmla="*/ 95059 h 797605"/>
                      <a:gd name="csX27" fmla="*/ 744150 w 892968"/>
                      <a:gd name="csY27" fmla="*/ 570335 h 797605"/>
                      <a:gd name="csX28" fmla="*/ 759480 w 892968"/>
                      <a:gd name="csY28" fmla="*/ 570335 h 797605"/>
                      <a:gd name="csX29" fmla="*/ 744150 w 892968"/>
                      <a:gd name="csY29" fmla="*/ 572046 h 797605"/>
                      <a:gd name="csX30" fmla="*/ 674945 w 892968"/>
                      <a:gd name="csY30" fmla="*/ 646379 h 797605"/>
                      <a:gd name="csX31" fmla="*/ 669736 w 892968"/>
                      <a:gd name="csY31" fmla="*/ 646379 h 797605"/>
                      <a:gd name="csX32" fmla="*/ 669736 w 892968"/>
                      <a:gd name="csY32" fmla="*/ 323197 h 797605"/>
                      <a:gd name="csX33" fmla="*/ 714385 w 892968"/>
                      <a:gd name="csY33" fmla="*/ 323197 h 797605"/>
                      <a:gd name="csX34" fmla="*/ 714385 w 892968"/>
                      <a:gd name="csY34" fmla="*/ 585787 h 797605"/>
                      <a:gd name="csX35" fmla="*/ 674946 w 892968"/>
                      <a:gd name="csY35" fmla="*/ 646385 h 797605"/>
                      <a:gd name="csX36" fmla="*/ 759033 w 892968"/>
                      <a:gd name="csY36" fmla="*/ 760445 h 797605"/>
                      <a:gd name="csX37" fmla="*/ 759033 w 892968"/>
                      <a:gd name="csY37" fmla="*/ 608357 h 797605"/>
                      <a:gd name="csX38" fmla="*/ 759033 w 892968"/>
                      <a:gd name="csY38" fmla="*/ 760445 h 797605"/>
                      <a:gd name="csX39" fmla="*/ 863217 w 892968"/>
                      <a:gd name="csY39" fmla="*/ 627362 h 797605"/>
                      <a:gd name="csX40" fmla="*/ 843125 w 892968"/>
                      <a:gd name="csY40" fmla="*/ 646373 h 797605"/>
                      <a:gd name="csX41" fmla="*/ 760675 w 892968"/>
                      <a:gd name="csY41" fmla="*/ 570329 h 797605"/>
                      <a:gd name="csX42" fmla="*/ 863221 w 892968"/>
                      <a:gd name="csY42" fmla="*/ 570329 h 797605"/>
                      <a:gd name="csX43" fmla="*/ 863217 w 892968"/>
                      <a:gd name="csY43" fmla="*/ 532307 h 797605"/>
                      <a:gd name="csX44" fmla="*/ 744155 w 892968"/>
                      <a:gd name="csY44" fmla="*/ 532307 h 797605"/>
                      <a:gd name="csX45" fmla="*/ 744155 w 892968"/>
                      <a:gd name="csY45" fmla="*/ 323179 h 797605"/>
                      <a:gd name="csX46" fmla="*/ 772433 w 892968"/>
                      <a:gd name="csY46" fmla="*/ 323179 h 797605"/>
                      <a:gd name="csX47" fmla="*/ 785009 w 892968"/>
                      <a:gd name="csY47" fmla="*/ 332019 h 797605"/>
                      <a:gd name="csX48" fmla="*/ 860873 w 892968"/>
                      <a:gd name="csY48" fmla="*/ 485531 h 797605"/>
                      <a:gd name="csX49" fmla="*/ 863217 w 892968"/>
                      <a:gd name="csY49" fmla="*/ 532299 h 797605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  <a:cxn ang="0">
                        <a:pos x="csX20" y="csY20"/>
                      </a:cxn>
                      <a:cxn ang="0">
                        <a:pos x="csX21" y="csY21"/>
                      </a:cxn>
                      <a:cxn ang="0">
                        <a:pos x="csX22" y="csY22"/>
                      </a:cxn>
                      <a:cxn ang="0">
                        <a:pos x="csX23" y="csY23"/>
                      </a:cxn>
                      <a:cxn ang="0">
                        <a:pos x="csX24" y="csY24"/>
                      </a:cxn>
                      <a:cxn ang="0">
                        <a:pos x="csX25" y="csY25"/>
                      </a:cxn>
                      <a:cxn ang="0">
                        <a:pos x="csX26" y="csY26"/>
                      </a:cxn>
                      <a:cxn ang="0">
                        <a:pos x="csX27" y="csY27"/>
                      </a:cxn>
                      <a:cxn ang="0">
                        <a:pos x="csX28" y="csY28"/>
                      </a:cxn>
                      <a:cxn ang="0">
                        <a:pos x="csX29" y="csY29"/>
                      </a:cxn>
                      <a:cxn ang="0">
                        <a:pos x="csX30" y="csY30"/>
                      </a:cxn>
                      <a:cxn ang="0">
                        <a:pos x="csX31" y="csY31"/>
                      </a:cxn>
                      <a:cxn ang="0">
                        <a:pos x="csX32" y="csY32"/>
                      </a:cxn>
                      <a:cxn ang="0">
                        <a:pos x="csX33" y="csY33"/>
                      </a:cxn>
                      <a:cxn ang="0">
                        <a:pos x="csX34" y="csY34"/>
                      </a:cxn>
                      <a:cxn ang="0">
                        <a:pos x="csX35" y="csY35"/>
                      </a:cxn>
                      <a:cxn ang="0">
                        <a:pos x="csX36" y="csY36"/>
                      </a:cxn>
                      <a:cxn ang="0">
                        <a:pos x="csX37" y="csY37"/>
                      </a:cxn>
                      <a:cxn ang="0">
                        <a:pos x="csX38" y="csY38"/>
                      </a:cxn>
                      <a:cxn ang="0">
                        <a:pos x="csX39" y="csY39"/>
                      </a:cxn>
                      <a:cxn ang="0">
                        <a:pos x="csX40" y="csY40"/>
                      </a:cxn>
                      <a:cxn ang="0">
                        <a:pos x="csX41" y="csY41"/>
                      </a:cxn>
                      <a:cxn ang="0">
                        <a:pos x="csX42" y="csY42"/>
                      </a:cxn>
                      <a:cxn ang="0">
                        <a:pos x="csX43" y="csY43"/>
                      </a:cxn>
                      <a:cxn ang="0">
                        <a:pos x="csX44" y="csY44"/>
                      </a:cxn>
                      <a:cxn ang="0">
                        <a:pos x="csX45" y="csY45"/>
                      </a:cxn>
                      <a:cxn ang="0">
                        <a:pos x="csX46" y="csY46"/>
                      </a:cxn>
                      <a:cxn ang="0">
                        <a:pos x="csX47" y="csY47"/>
                      </a:cxn>
                      <a:cxn ang="0">
                        <a:pos x="csX48" y="csY48"/>
                      </a:cxn>
                      <a:cxn ang="0">
                        <a:pos x="csX49" y="csY49"/>
                      </a:cxn>
                    </a:cxnLst>
                    <a:rect l="l" t="t" r="r" b="b"/>
                    <a:pathLst>
                      <a:path w="892968" h="797605">
                        <a:moveTo>
                          <a:pt x="810111" y="311639"/>
                        </a:moveTo>
                        <a:cubicBezTo>
                          <a:pt x="801851" y="295051"/>
                          <a:pt x="787749" y="285166"/>
                          <a:pt x="772420" y="285166"/>
                        </a:cubicBezTo>
                        <a:lnTo>
                          <a:pt x="669731" y="285166"/>
                        </a:lnTo>
                        <a:lnTo>
                          <a:pt x="669731" y="95055"/>
                        </a:lnTo>
                        <a:cubicBezTo>
                          <a:pt x="669731" y="42632"/>
                          <a:pt x="636357" y="0"/>
                          <a:pt x="595317" y="0"/>
                        </a:cubicBezTo>
                        <a:lnTo>
                          <a:pt x="74414" y="0"/>
                        </a:lnTo>
                        <a:cubicBezTo>
                          <a:pt x="33375" y="0"/>
                          <a:pt x="0" y="42632"/>
                          <a:pt x="0" y="95055"/>
                        </a:cubicBezTo>
                        <a:lnTo>
                          <a:pt x="0" y="589342"/>
                        </a:lnTo>
                        <a:cubicBezTo>
                          <a:pt x="0" y="641765"/>
                          <a:pt x="33375" y="684398"/>
                          <a:pt x="74414" y="684398"/>
                        </a:cubicBezTo>
                        <a:cubicBezTo>
                          <a:pt x="78618" y="835391"/>
                          <a:pt x="248836" y="835294"/>
                          <a:pt x="253008" y="684398"/>
                        </a:cubicBezTo>
                        <a:lnTo>
                          <a:pt x="669727" y="684398"/>
                        </a:lnTo>
                        <a:cubicBezTo>
                          <a:pt x="673931" y="835391"/>
                          <a:pt x="844148" y="835294"/>
                          <a:pt x="848320" y="684398"/>
                        </a:cubicBezTo>
                        <a:cubicBezTo>
                          <a:pt x="872951" y="684398"/>
                          <a:pt x="892969" y="658827"/>
                          <a:pt x="892969" y="627364"/>
                        </a:cubicBezTo>
                        <a:lnTo>
                          <a:pt x="892969" y="495814"/>
                        </a:lnTo>
                        <a:cubicBezTo>
                          <a:pt x="892969" y="485120"/>
                          <a:pt x="890588" y="474569"/>
                          <a:pt x="886048" y="465302"/>
                        </a:cubicBezTo>
                        <a:close/>
                        <a:moveTo>
                          <a:pt x="163716" y="760445"/>
                        </a:moveTo>
                        <a:cubicBezTo>
                          <a:pt x="85060" y="757261"/>
                          <a:pt x="85060" y="611545"/>
                          <a:pt x="163716" y="608357"/>
                        </a:cubicBezTo>
                        <a:cubicBezTo>
                          <a:pt x="242371" y="611541"/>
                          <a:pt x="242371" y="757258"/>
                          <a:pt x="163716" y="760445"/>
                        </a:cubicBezTo>
                        <a:close/>
                        <a:moveTo>
                          <a:pt x="639966" y="304180"/>
                        </a:moveTo>
                        <a:lnTo>
                          <a:pt x="639966" y="646379"/>
                        </a:lnTo>
                        <a:lnTo>
                          <a:pt x="247802" y="646379"/>
                        </a:lnTo>
                        <a:cubicBezTo>
                          <a:pt x="220715" y="545953"/>
                          <a:pt x="106680" y="546048"/>
                          <a:pt x="79629" y="646379"/>
                        </a:cubicBezTo>
                        <a:cubicBezTo>
                          <a:pt x="53324" y="649326"/>
                          <a:pt x="29623" y="623613"/>
                          <a:pt x="29771" y="589346"/>
                        </a:cubicBezTo>
                        <a:lnTo>
                          <a:pt x="29771" y="95059"/>
                        </a:lnTo>
                        <a:cubicBezTo>
                          <a:pt x="29771" y="63596"/>
                          <a:pt x="49789" y="38026"/>
                          <a:pt x="74420" y="38026"/>
                        </a:cubicBezTo>
                        <a:lnTo>
                          <a:pt x="595323" y="38026"/>
                        </a:lnTo>
                        <a:cubicBezTo>
                          <a:pt x="619954" y="38026"/>
                          <a:pt x="639971" y="63596"/>
                          <a:pt x="639971" y="95059"/>
                        </a:cubicBezTo>
                        <a:close/>
                        <a:moveTo>
                          <a:pt x="744150" y="570335"/>
                        </a:moveTo>
                        <a:lnTo>
                          <a:pt x="759480" y="570335"/>
                        </a:lnTo>
                        <a:cubicBezTo>
                          <a:pt x="754382" y="570335"/>
                          <a:pt x="749248" y="570810"/>
                          <a:pt x="744150" y="572046"/>
                        </a:cubicBezTo>
                        <a:close/>
                        <a:moveTo>
                          <a:pt x="674945" y="646379"/>
                        </a:moveTo>
                        <a:lnTo>
                          <a:pt x="669736" y="646379"/>
                        </a:lnTo>
                        <a:lnTo>
                          <a:pt x="669736" y="323197"/>
                        </a:lnTo>
                        <a:lnTo>
                          <a:pt x="714385" y="323197"/>
                        </a:lnTo>
                        <a:lnTo>
                          <a:pt x="714385" y="585787"/>
                        </a:lnTo>
                        <a:cubicBezTo>
                          <a:pt x="696190" y="599285"/>
                          <a:pt x="682089" y="620720"/>
                          <a:pt x="674946" y="646385"/>
                        </a:cubicBezTo>
                        <a:close/>
                        <a:moveTo>
                          <a:pt x="759033" y="760445"/>
                        </a:moveTo>
                        <a:cubicBezTo>
                          <a:pt x="680377" y="757261"/>
                          <a:pt x="680377" y="611545"/>
                          <a:pt x="759033" y="608357"/>
                        </a:cubicBezTo>
                        <a:cubicBezTo>
                          <a:pt x="837689" y="611541"/>
                          <a:pt x="837689" y="757258"/>
                          <a:pt x="759033" y="760445"/>
                        </a:cubicBezTo>
                        <a:close/>
                        <a:moveTo>
                          <a:pt x="863217" y="627362"/>
                        </a:moveTo>
                        <a:cubicBezTo>
                          <a:pt x="863106" y="641478"/>
                          <a:pt x="853134" y="647989"/>
                          <a:pt x="843125" y="646373"/>
                        </a:cubicBezTo>
                        <a:cubicBezTo>
                          <a:pt x="831479" y="602647"/>
                          <a:pt x="797472" y="571042"/>
                          <a:pt x="760675" y="570329"/>
                        </a:cubicBezTo>
                        <a:lnTo>
                          <a:pt x="863221" y="570329"/>
                        </a:lnTo>
                        <a:close/>
                        <a:moveTo>
                          <a:pt x="863217" y="532307"/>
                        </a:moveTo>
                        <a:lnTo>
                          <a:pt x="744155" y="532307"/>
                        </a:lnTo>
                        <a:lnTo>
                          <a:pt x="744155" y="323179"/>
                        </a:lnTo>
                        <a:lnTo>
                          <a:pt x="772433" y="323179"/>
                        </a:lnTo>
                        <a:cubicBezTo>
                          <a:pt x="777456" y="323179"/>
                          <a:pt x="782293" y="326601"/>
                          <a:pt x="785009" y="332019"/>
                        </a:cubicBezTo>
                        <a:lnTo>
                          <a:pt x="860873" y="485531"/>
                        </a:lnTo>
                        <a:cubicBezTo>
                          <a:pt x="865264" y="492328"/>
                          <a:pt x="862510" y="524124"/>
                          <a:pt x="863217" y="532299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36" name="Forma Livre: Forma 35">
                    <a:extLst>
                      <a:ext uri="{FF2B5EF4-FFF2-40B4-BE49-F238E27FC236}">
                        <a16:creationId xmlns:a16="http://schemas.microsoft.com/office/drawing/2014/main" id="{EDCAEA70-C8D1-BAF1-B5AC-C92A8CDBAA66}"/>
                      </a:ext>
                    </a:extLst>
                  </p:cNvPr>
                  <p:cNvSpPr/>
                  <p:nvPr/>
                </p:nvSpPr>
                <p:spPr>
                  <a:xfrm>
                    <a:off x="13703019" y="1766789"/>
                    <a:ext cx="409746" cy="496131"/>
                  </a:xfrm>
                  <a:custGeom>
                    <a:avLst/>
                    <a:gdLst>
                      <a:gd name="csX0" fmla="*/ 398055 w 409746"/>
                      <a:gd name="csY0" fmla="*/ 88817 h 496131"/>
                      <a:gd name="csX1" fmla="*/ 211756 w 409746"/>
                      <a:gd name="csY1" fmla="*/ 2174 h 496131"/>
                      <a:gd name="csX2" fmla="*/ 197952 w 409746"/>
                      <a:gd name="csY2" fmla="*/ 2174 h 496131"/>
                      <a:gd name="csX3" fmla="*/ 67574 w 409746"/>
                      <a:gd name="csY3" fmla="*/ 70138 h 496131"/>
                      <a:gd name="csX4" fmla="*/ 11689 w 409746"/>
                      <a:gd name="csY4" fmla="*/ 88817 h 496131"/>
                      <a:gd name="csX5" fmla="*/ 2164 w 409746"/>
                      <a:gd name="csY5" fmla="*/ 97515 h 496131"/>
                      <a:gd name="csX6" fmla="*/ 527 w 409746"/>
                      <a:gd name="csY6" fmla="*/ 112295 h 496131"/>
                      <a:gd name="csX7" fmla="*/ 122342 w 409746"/>
                      <a:gd name="csY7" fmla="*/ 403928 h 496131"/>
                      <a:gd name="csX8" fmla="*/ 195640 w 409746"/>
                      <a:gd name="csY8" fmla="*/ 492044 h 496131"/>
                      <a:gd name="csX9" fmla="*/ 204867 w 409746"/>
                      <a:gd name="csY9" fmla="*/ 496132 h 496131"/>
                      <a:gd name="csX10" fmla="*/ 214094 w 409746"/>
                      <a:gd name="csY10" fmla="*/ 492044 h 496131"/>
                      <a:gd name="csX11" fmla="*/ 287392 w 409746"/>
                      <a:gd name="csY11" fmla="*/ 403928 h 496131"/>
                      <a:gd name="csX12" fmla="*/ 409207 w 409746"/>
                      <a:gd name="csY12" fmla="*/ 112295 h 496131"/>
                      <a:gd name="csX13" fmla="*/ 398045 w 409746"/>
                      <a:gd name="csY13" fmla="*/ 88817 h 496131"/>
                      <a:gd name="csX14" fmla="*/ 265191 w 409746"/>
                      <a:gd name="csY14" fmla="*/ 378686 h 496131"/>
                      <a:gd name="csX15" fmla="*/ 204879 w 409746"/>
                      <a:gd name="csY15" fmla="*/ 452733 h 496131"/>
                      <a:gd name="csX16" fmla="*/ 33467 w 409746"/>
                      <a:gd name="csY16" fmla="*/ 121460 h 496131"/>
                      <a:gd name="csX17" fmla="*/ 204879 w 409746"/>
                      <a:gd name="csY17" fmla="*/ 40474 h 496131"/>
                      <a:gd name="csX18" fmla="*/ 376291 w 409746"/>
                      <a:gd name="csY18" fmla="*/ 121460 h 496131"/>
                      <a:gd name="csX19" fmla="*/ 265191 w 409746"/>
                      <a:gd name="csY19" fmla="*/ 378733 h 496131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</a:cxnLst>
                    <a:rect l="l" t="t" r="r" b="b"/>
                    <a:pathLst>
                      <a:path w="409746" h="496131">
                        <a:moveTo>
                          <a:pt x="398055" y="88817"/>
                        </a:moveTo>
                        <a:cubicBezTo>
                          <a:pt x="333426" y="70614"/>
                          <a:pt x="270096" y="41242"/>
                          <a:pt x="211756" y="2174"/>
                        </a:cubicBezTo>
                        <a:cubicBezTo>
                          <a:pt x="207440" y="-725"/>
                          <a:pt x="202268" y="-725"/>
                          <a:pt x="197952" y="2174"/>
                        </a:cubicBezTo>
                        <a:cubicBezTo>
                          <a:pt x="156540" y="29882"/>
                          <a:pt x="112674" y="52743"/>
                          <a:pt x="67574" y="70138"/>
                        </a:cubicBezTo>
                        <a:cubicBezTo>
                          <a:pt x="49268" y="77220"/>
                          <a:pt x="30479" y="83494"/>
                          <a:pt x="11689" y="88817"/>
                        </a:cubicBezTo>
                        <a:cubicBezTo>
                          <a:pt x="7708" y="89958"/>
                          <a:pt x="4285" y="93095"/>
                          <a:pt x="2164" y="97515"/>
                        </a:cubicBezTo>
                        <a:cubicBezTo>
                          <a:pt x="43" y="101935"/>
                          <a:pt x="-552" y="107306"/>
                          <a:pt x="527" y="112295"/>
                        </a:cubicBezTo>
                        <a:cubicBezTo>
                          <a:pt x="23855" y="223367"/>
                          <a:pt x="64857" y="321459"/>
                          <a:pt x="122342" y="403928"/>
                        </a:cubicBezTo>
                        <a:cubicBezTo>
                          <a:pt x="144331" y="435487"/>
                          <a:pt x="168999" y="465143"/>
                          <a:pt x="195640" y="492044"/>
                        </a:cubicBezTo>
                        <a:cubicBezTo>
                          <a:pt x="198356" y="494801"/>
                          <a:pt x="201593" y="496132"/>
                          <a:pt x="204867" y="496132"/>
                        </a:cubicBezTo>
                        <a:cubicBezTo>
                          <a:pt x="208141" y="496132"/>
                          <a:pt x="211378" y="494753"/>
                          <a:pt x="214094" y="492044"/>
                        </a:cubicBezTo>
                        <a:cubicBezTo>
                          <a:pt x="240772" y="465096"/>
                          <a:pt x="265403" y="435487"/>
                          <a:pt x="287392" y="403928"/>
                        </a:cubicBezTo>
                        <a:cubicBezTo>
                          <a:pt x="344877" y="321468"/>
                          <a:pt x="385881" y="223320"/>
                          <a:pt x="409207" y="112295"/>
                        </a:cubicBezTo>
                        <a:cubicBezTo>
                          <a:pt x="411514" y="102172"/>
                          <a:pt x="406156" y="90861"/>
                          <a:pt x="398045" y="88817"/>
                        </a:cubicBezTo>
                        <a:close/>
                        <a:moveTo>
                          <a:pt x="265191" y="378686"/>
                        </a:moveTo>
                        <a:cubicBezTo>
                          <a:pt x="246922" y="404920"/>
                          <a:pt x="226644" y="429730"/>
                          <a:pt x="204879" y="452733"/>
                        </a:cubicBezTo>
                        <a:cubicBezTo>
                          <a:pt x="122651" y="366280"/>
                          <a:pt x="64232" y="254264"/>
                          <a:pt x="33467" y="121460"/>
                        </a:cubicBezTo>
                        <a:cubicBezTo>
                          <a:pt x="92812" y="103115"/>
                          <a:pt x="150739" y="75786"/>
                          <a:pt x="204879" y="40474"/>
                        </a:cubicBezTo>
                        <a:cubicBezTo>
                          <a:pt x="258941" y="75786"/>
                          <a:pt x="316950" y="103162"/>
                          <a:pt x="376291" y="121460"/>
                        </a:cubicBezTo>
                        <a:cubicBezTo>
                          <a:pt x="353632" y="218939"/>
                          <a:pt x="316275" y="305439"/>
                          <a:pt x="265191" y="378733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37" name="Forma Livre: Forma 36">
                    <a:extLst>
                      <a:ext uri="{FF2B5EF4-FFF2-40B4-BE49-F238E27FC236}">
                        <a16:creationId xmlns:a16="http://schemas.microsoft.com/office/drawing/2014/main" id="{A7B581D0-93E1-6C3D-F0C2-E92FC0DDBF37}"/>
                      </a:ext>
                    </a:extLst>
                  </p:cNvPr>
                  <p:cNvSpPr/>
                  <p:nvPr/>
                </p:nvSpPr>
                <p:spPr>
                  <a:xfrm>
                    <a:off x="13818486" y="1904795"/>
                    <a:ext cx="208574" cy="190258"/>
                  </a:xfrm>
                  <a:custGeom>
                    <a:avLst/>
                    <a:gdLst>
                      <a:gd name="csX0" fmla="*/ 25528 w 208574"/>
                      <a:gd name="csY0" fmla="*/ 81753 h 190258"/>
                      <a:gd name="csX1" fmla="*/ 4469 w 208574"/>
                      <a:gd name="csY1" fmla="*/ 108653 h 190258"/>
                      <a:gd name="csX2" fmla="*/ 64001 w 208574"/>
                      <a:gd name="csY2" fmla="*/ 184698 h 190258"/>
                      <a:gd name="csX3" fmla="*/ 85059 w 208574"/>
                      <a:gd name="csY3" fmla="*/ 184698 h 190258"/>
                      <a:gd name="csX4" fmla="*/ 204122 w 208574"/>
                      <a:gd name="csY4" fmla="*/ 32609 h 190258"/>
                      <a:gd name="csX5" fmla="*/ 183063 w 208574"/>
                      <a:gd name="csY5" fmla="*/ 5709 h 190258"/>
                      <a:gd name="csX6" fmla="*/ 74526 w 208574"/>
                      <a:gd name="csY6" fmla="*/ 144353 h 190258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</a:cxnLst>
                    <a:rect l="l" t="t" r="r" b="b"/>
                    <a:pathLst>
                      <a:path w="208574" h="190258">
                        <a:moveTo>
                          <a:pt x="25528" y="81753"/>
                        </a:moveTo>
                        <a:cubicBezTo>
                          <a:pt x="11762" y="64263"/>
                          <a:pt x="-9260" y="90974"/>
                          <a:pt x="4469" y="108653"/>
                        </a:cubicBezTo>
                        <a:lnTo>
                          <a:pt x="64001" y="184698"/>
                        </a:lnTo>
                        <a:cubicBezTo>
                          <a:pt x="69805" y="192112"/>
                          <a:pt x="79219" y="192112"/>
                          <a:pt x="85059" y="184698"/>
                        </a:cubicBezTo>
                        <a:lnTo>
                          <a:pt x="204122" y="32609"/>
                        </a:lnTo>
                        <a:cubicBezTo>
                          <a:pt x="217777" y="15024"/>
                          <a:pt x="196941" y="-11829"/>
                          <a:pt x="183063" y="5709"/>
                        </a:cubicBezTo>
                        <a:lnTo>
                          <a:pt x="74526" y="144353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38" name="Forma Livre: Forma 37">
                    <a:extLst>
                      <a:ext uri="{FF2B5EF4-FFF2-40B4-BE49-F238E27FC236}">
                        <a16:creationId xmlns:a16="http://schemas.microsoft.com/office/drawing/2014/main" id="{5F031223-E3F1-CFD6-3F13-6B73B8B29A11}"/>
                      </a:ext>
                    </a:extLst>
                  </p:cNvPr>
                  <p:cNvSpPr/>
                  <p:nvPr/>
                </p:nvSpPr>
                <p:spPr>
                  <a:xfrm>
                    <a:off x="13588138" y="2471139"/>
                    <a:ext cx="460925" cy="38022"/>
                  </a:xfrm>
                  <a:custGeom>
                    <a:avLst/>
                    <a:gdLst>
                      <a:gd name="csX0" fmla="*/ 446261 w 460925"/>
                      <a:gd name="csY0" fmla="*/ 38022 h 38022"/>
                      <a:gd name="csX1" fmla="*/ 446261 w 460925"/>
                      <a:gd name="csY1" fmla="*/ 0 h 38022"/>
                      <a:gd name="csX2" fmla="*/ 14664 w 460925"/>
                      <a:gd name="csY2" fmla="*/ 0 h 38022"/>
                      <a:gd name="csX3" fmla="*/ 14664 w 460925"/>
                      <a:gd name="csY3" fmla="*/ 38022 h 38022"/>
                      <a:gd name="csX4" fmla="*/ 446261 w 460925"/>
                      <a:gd name="csY4" fmla="*/ 38022 h 38022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</a:cxnLst>
                    <a:rect l="l" t="t" r="r" b="b"/>
                    <a:pathLst>
                      <a:path w="460925" h="38022">
                        <a:moveTo>
                          <a:pt x="446261" y="38022"/>
                        </a:moveTo>
                        <a:cubicBezTo>
                          <a:pt x="465684" y="37642"/>
                          <a:pt x="465944" y="428"/>
                          <a:pt x="446261" y="0"/>
                        </a:cubicBezTo>
                        <a:lnTo>
                          <a:pt x="14664" y="0"/>
                        </a:lnTo>
                        <a:cubicBezTo>
                          <a:pt x="-4795" y="380"/>
                          <a:pt x="-4981" y="37594"/>
                          <a:pt x="14664" y="38022"/>
                        </a:cubicBezTo>
                        <a:lnTo>
                          <a:pt x="446261" y="38022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39" name="Forma Livre: Forma 38">
                    <a:extLst>
                      <a:ext uri="{FF2B5EF4-FFF2-40B4-BE49-F238E27FC236}">
                        <a16:creationId xmlns:a16="http://schemas.microsoft.com/office/drawing/2014/main" id="{30502523-A044-796F-DF86-CAC9D0D2BA98}"/>
                      </a:ext>
                    </a:extLst>
                  </p:cNvPr>
                  <p:cNvSpPr/>
                  <p:nvPr/>
                </p:nvSpPr>
                <p:spPr>
                  <a:xfrm>
                    <a:off x="14079262" y="2471139"/>
                    <a:ext cx="178184" cy="38022"/>
                  </a:xfrm>
                  <a:custGeom>
                    <a:avLst/>
                    <a:gdLst>
                      <a:gd name="csX0" fmla="*/ 163506 w 178184"/>
                      <a:gd name="csY0" fmla="*/ 38022 h 38022"/>
                      <a:gd name="csX1" fmla="*/ 163506 w 178184"/>
                      <a:gd name="csY1" fmla="*/ 0 h 38022"/>
                      <a:gd name="csX2" fmla="*/ 14678 w 178184"/>
                      <a:gd name="csY2" fmla="*/ 0 h 38022"/>
                      <a:gd name="csX3" fmla="*/ 14678 w 178184"/>
                      <a:gd name="csY3" fmla="*/ 38022 h 38022"/>
                      <a:gd name="csX4" fmla="*/ 163506 w 178184"/>
                      <a:gd name="csY4" fmla="*/ 38022 h 38022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</a:cxnLst>
                    <a:rect l="l" t="t" r="r" b="b"/>
                    <a:pathLst>
                      <a:path w="178184" h="38022">
                        <a:moveTo>
                          <a:pt x="163506" y="38022"/>
                        </a:moveTo>
                        <a:cubicBezTo>
                          <a:pt x="183040" y="37594"/>
                          <a:pt x="183115" y="428"/>
                          <a:pt x="163506" y="0"/>
                        </a:cubicBezTo>
                        <a:lnTo>
                          <a:pt x="14678" y="0"/>
                        </a:lnTo>
                        <a:cubicBezTo>
                          <a:pt x="-4856" y="428"/>
                          <a:pt x="-4930" y="37594"/>
                          <a:pt x="14678" y="38022"/>
                        </a:cubicBezTo>
                        <a:lnTo>
                          <a:pt x="163506" y="38022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40" name="Forma Livre: Forma 39">
                    <a:extLst>
                      <a:ext uri="{FF2B5EF4-FFF2-40B4-BE49-F238E27FC236}">
                        <a16:creationId xmlns:a16="http://schemas.microsoft.com/office/drawing/2014/main" id="{CE92E5F8-7AF7-293D-3AEB-E85FA926F2E3}"/>
                      </a:ext>
                    </a:extLst>
                  </p:cNvPr>
                  <p:cNvSpPr/>
                  <p:nvPr/>
                </p:nvSpPr>
                <p:spPr>
                  <a:xfrm>
                    <a:off x="14287626" y="2471139"/>
                    <a:ext cx="178156" cy="38022"/>
                  </a:xfrm>
                  <a:custGeom>
                    <a:avLst/>
                    <a:gdLst>
                      <a:gd name="csX0" fmla="*/ 163492 w 178156"/>
                      <a:gd name="csY0" fmla="*/ 38022 h 38022"/>
                      <a:gd name="csX1" fmla="*/ 163492 w 178156"/>
                      <a:gd name="csY1" fmla="*/ 0 h 38022"/>
                      <a:gd name="csX2" fmla="*/ 14664 w 178156"/>
                      <a:gd name="csY2" fmla="*/ 0 h 38022"/>
                      <a:gd name="csX3" fmla="*/ 14664 w 178156"/>
                      <a:gd name="csY3" fmla="*/ 38022 h 38022"/>
                      <a:gd name="csX4" fmla="*/ 163492 w 178156"/>
                      <a:gd name="csY4" fmla="*/ 38022 h 38022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</a:cxnLst>
                    <a:rect l="l" t="t" r="r" b="b"/>
                    <a:pathLst>
                      <a:path w="178156" h="38022">
                        <a:moveTo>
                          <a:pt x="163492" y="38022"/>
                        </a:moveTo>
                        <a:cubicBezTo>
                          <a:pt x="182989" y="37594"/>
                          <a:pt x="183101" y="428"/>
                          <a:pt x="163492" y="0"/>
                        </a:cubicBezTo>
                        <a:lnTo>
                          <a:pt x="14664" y="0"/>
                        </a:lnTo>
                        <a:cubicBezTo>
                          <a:pt x="-4870" y="428"/>
                          <a:pt x="-4907" y="37594"/>
                          <a:pt x="14664" y="38022"/>
                        </a:cubicBezTo>
                        <a:lnTo>
                          <a:pt x="163492" y="38022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 noProof="0" dirty="0"/>
                  </a:p>
                </p:txBody>
              </p:sp>
            </p:grpSp>
          </p:grpSp>
        </p:grpSp>
        <p:grpSp>
          <p:nvGrpSpPr>
            <p:cNvPr id="21" name="Agrupar 20">
              <a:extLst>
                <a:ext uri="{FF2B5EF4-FFF2-40B4-BE49-F238E27FC236}">
                  <a16:creationId xmlns:a16="http://schemas.microsoft.com/office/drawing/2014/main" id="{4B322020-7DB8-85CA-6685-CAC30917C773}"/>
                </a:ext>
              </a:extLst>
            </p:cNvPr>
            <p:cNvGrpSpPr/>
            <p:nvPr/>
          </p:nvGrpSpPr>
          <p:grpSpPr>
            <a:xfrm>
              <a:off x="7668971" y="2050911"/>
              <a:ext cx="3348000" cy="3173877"/>
              <a:chOff x="7668971" y="2014036"/>
              <a:chExt cx="3348000" cy="3173877"/>
            </a:xfrm>
          </p:grpSpPr>
          <p:sp>
            <p:nvSpPr>
              <p:cNvPr id="22" name="Retângulo: Cantos Arredondados 21">
                <a:extLst>
                  <a:ext uri="{FF2B5EF4-FFF2-40B4-BE49-F238E27FC236}">
                    <a16:creationId xmlns:a16="http://schemas.microsoft.com/office/drawing/2014/main" id="{73052857-DDE8-E70C-A7C4-6021ED5F6F62}"/>
                  </a:ext>
                </a:extLst>
              </p:cNvPr>
              <p:cNvSpPr/>
              <p:nvPr/>
            </p:nvSpPr>
            <p:spPr>
              <a:xfrm>
                <a:off x="7668971" y="2014036"/>
                <a:ext cx="3348000" cy="3173877"/>
              </a:xfrm>
              <a:prstGeom prst="roundRect">
                <a:avLst>
                  <a:gd name="adj" fmla="val 12713"/>
                </a:avLst>
              </a:prstGeom>
              <a:gradFill>
                <a:gsLst>
                  <a:gs pos="80000">
                    <a:srgbClr val="235B7B"/>
                  </a:gs>
                  <a:gs pos="25000">
                    <a:srgbClr val="81A395"/>
                  </a:gs>
                </a:gsLst>
                <a:lin ang="4200000" scaled="0"/>
              </a:gradFill>
              <a:ln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noProof="0" dirty="0"/>
              </a:p>
            </p:txBody>
          </p:sp>
          <p:grpSp>
            <p:nvGrpSpPr>
              <p:cNvPr id="23" name="Agrupar 22">
                <a:extLst>
                  <a:ext uri="{FF2B5EF4-FFF2-40B4-BE49-F238E27FC236}">
                    <a16:creationId xmlns:a16="http://schemas.microsoft.com/office/drawing/2014/main" id="{A7484240-E4D1-6153-4881-C5A35B380AE0}"/>
                  </a:ext>
                </a:extLst>
              </p:cNvPr>
              <p:cNvGrpSpPr/>
              <p:nvPr/>
            </p:nvGrpSpPr>
            <p:grpSpPr>
              <a:xfrm>
                <a:off x="7866971" y="2104203"/>
                <a:ext cx="2952000" cy="2872641"/>
                <a:chOff x="7668971" y="2104203"/>
                <a:chExt cx="2952000" cy="2872641"/>
              </a:xfrm>
            </p:grpSpPr>
            <p:sp>
              <p:nvSpPr>
                <p:cNvPr id="24" name="Título 1">
                  <a:extLst>
                    <a:ext uri="{FF2B5EF4-FFF2-40B4-BE49-F238E27FC236}">
                      <a16:creationId xmlns:a16="http://schemas.microsoft.com/office/drawing/2014/main" id="{69C23CBD-99FE-9F2E-0D8B-384146C0A77F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7668971" y="3142679"/>
                  <a:ext cx="2952000" cy="1834165"/>
                </a:xfrm>
                <a:prstGeom prst="rect">
                  <a:avLst/>
                </a:prstGeom>
              </p:spPr>
              <p:txBody>
                <a:bodyPr vert="horz" lIns="91440" tIns="108000" rIns="91440" bIns="45720" rtlCol="0" anchor="t" anchorCtr="0">
                  <a:noAutofit/>
                </a:bodyPr>
                <a:lstStyle>
                  <a:lvl1pPr algn="l" defTabSz="914400" rtl="0" eaLnBrk="1" latinLnBrk="0" hangingPunct="1">
                    <a:lnSpc>
                      <a:spcPct val="90000"/>
                    </a:lnSpc>
                    <a:spcBef>
                      <a:spcPct val="0"/>
                    </a:spcBef>
                    <a:buNone/>
                    <a:defRPr sz="4400" kern="1200">
                      <a:solidFill>
                        <a:schemeClr val="tx1"/>
                      </a:solidFill>
                      <a:latin typeface="+mj-lt"/>
                      <a:ea typeface="+mj-ea"/>
                      <a:cs typeface="+mj-cs"/>
                    </a:defRPr>
                  </a:lvl1pPr>
                </a:lstStyle>
                <a:p>
                  <a:pPr algn="ctr">
                    <a:lnSpc>
                      <a:spcPct val="105000"/>
                    </a:lnSpc>
                  </a:pPr>
                  <a:r>
                    <a:rPr lang="pt-BR" sz="2400" noProof="0" dirty="0">
                      <a:solidFill>
                        <a:schemeClr val="bg1"/>
                      </a:solidFill>
                    </a:rPr>
                    <a:t>RC-V </a:t>
                  </a:r>
                  <a:br>
                    <a:rPr lang="pt-BR" sz="2400" noProof="0" dirty="0">
                      <a:solidFill>
                        <a:schemeClr val="bg1"/>
                      </a:solidFill>
                    </a:rPr>
                  </a:br>
                  <a:r>
                    <a:rPr lang="pt-BR" sz="1800" noProof="0" dirty="0">
                      <a:solidFill>
                        <a:schemeClr val="bg1"/>
                      </a:solidFill>
                    </a:rPr>
                    <a:t> cobertura de danos corporais e materiais a terceiros causados pelo veículo transportador.</a:t>
                  </a:r>
                </a:p>
                <a:p>
                  <a:pPr algn="ctr">
                    <a:lnSpc>
                      <a:spcPct val="105000"/>
                    </a:lnSpc>
                  </a:pPr>
                  <a:endParaRPr lang="pt-BR" sz="2000" noProof="0" dirty="0">
                    <a:solidFill>
                      <a:schemeClr val="bg1"/>
                    </a:solidFill>
                  </a:endParaRPr>
                </a:p>
              </p:txBody>
            </p:sp>
            <p:grpSp>
              <p:nvGrpSpPr>
                <p:cNvPr id="25" name="Agrupar 24">
                  <a:extLst>
                    <a:ext uri="{FF2B5EF4-FFF2-40B4-BE49-F238E27FC236}">
                      <a16:creationId xmlns:a16="http://schemas.microsoft.com/office/drawing/2014/main" id="{C02B1BB3-0318-1A2E-8764-8A4B2013E9A7}"/>
                    </a:ext>
                  </a:extLst>
                </p:cNvPr>
                <p:cNvGrpSpPr/>
                <p:nvPr/>
              </p:nvGrpSpPr>
              <p:grpSpPr>
                <a:xfrm>
                  <a:off x="8636244" y="2104203"/>
                  <a:ext cx="1017454" cy="1028015"/>
                  <a:chOff x="15123316" y="1313656"/>
                  <a:chExt cx="895408" cy="1144099"/>
                </a:xfrm>
              </p:grpSpPr>
              <p:sp>
                <p:nvSpPr>
                  <p:cNvPr id="26" name="Forma Livre: Forma 25">
                    <a:extLst>
                      <a:ext uri="{FF2B5EF4-FFF2-40B4-BE49-F238E27FC236}">
                        <a16:creationId xmlns:a16="http://schemas.microsoft.com/office/drawing/2014/main" id="{CBE23020-7019-8B53-28F5-87886C23FFEB}"/>
                      </a:ext>
                    </a:extLst>
                  </p:cNvPr>
                  <p:cNvSpPr/>
                  <p:nvPr/>
                </p:nvSpPr>
                <p:spPr>
                  <a:xfrm>
                    <a:off x="15399863" y="2059831"/>
                    <a:ext cx="118952" cy="109619"/>
                  </a:xfrm>
                  <a:custGeom>
                    <a:avLst/>
                    <a:gdLst>
                      <a:gd name="csX0" fmla="*/ 112679 w 118952"/>
                      <a:gd name="csY0" fmla="*/ 77585 h 109619"/>
                      <a:gd name="csX1" fmla="*/ 20890 w 118952"/>
                      <a:gd name="csY1" fmla="*/ 2729 h 109619"/>
                      <a:gd name="csX2" fmla="*/ 2137 w 118952"/>
                      <a:gd name="csY2" fmla="*/ 8053 h 109619"/>
                      <a:gd name="csX3" fmla="*/ 6304 w 118952"/>
                      <a:gd name="csY3" fmla="*/ 32007 h 109619"/>
                      <a:gd name="csX4" fmla="*/ 98093 w 118952"/>
                      <a:gd name="csY4" fmla="*/ 106863 h 109619"/>
                      <a:gd name="csX5" fmla="*/ 105312 w 118952"/>
                      <a:gd name="csY5" fmla="*/ 109619 h 109619"/>
                      <a:gd name="csX6" fmla="*/ 116697 w 118952"/>
                      <a:gd name="csY6" fmla="*/ 101682 h 109619"/>
                      <a:gd name="csX7" fmla="*/ 112678 w 118952"/>
                      <a:gd name="csY7" fmla="*/ 77585 h 109619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</a:cxnLst>
                    <a:rect l="l" t="t" r="r" b="b"/>
                    <a:pathLst>
                      <a:path w="118952" h="109619">
                        <a:moveTo>
                          <a:pt x="112679" y="77585"/>
                        </a:moveTo>
                        <a:lnTo>
                          <a:pt x="20890" y="2729"/>
                        </a:lnTo>
                        <a:cubicBezTo>
                          <a:pt x="14527" y="-2451"/>
                          <a:pt x="6155" y="-27"/>
                          <a:pt x="2137" y="8053"/>
                        </a:cubicBezTo>
                        <a:cubicBezTo>
                          <a:pt x="-1919" y="16180"/>
                          <a:pt x="-21" y="26874"/>
                          <a:pt x="6304" y="32007"/>
                        </a:cubicBezTo>
                        <a:lnTo>
                          <a:pt x="98093" y="106863"/>
                        </a:lnTo>
                        <a:cubicBezTo>
                          <a:pt x="100400" y="108716"/>
                          <a:pt x="102856" y="109619"/>
                          <a:pt x="105312" y="109619"/>
                        </a:cubicBezTo>
                        <a:cubicBezTo>
                          <a:pt x="109777" y="109619"/>
                          <a:pt x="114130" y="106863"/>
                          <a:pt x="116697" y="101682"/>
                        </a:cubicBezTo>
                        <a:cubicBezTo>
                          <a:pt x="120901" y="93412"/>
                          <a:pt x="119041" y="82529"/>
                          <a:pt x="112678" y="77585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27" name="Forma Livre: Forma 26">
                    <a:extLst>
                      <a:ext uri="{FF2B5EF4-FFF2-40B4-BE49-F238E27FC236}">
                        <a16:creationId xmlns:a16="http://schemas.microsoft.com/office/drawing/2014/main" id="{E241C1E0-25B1-D949-D53E-B9E4EE4389FC}"/>
                      </a:ext>
                    </a:extLst>
                  </p:cNvPr>
                  <p:cNvSpPr/>
                  <p:nvPr/>
                </p:nvSpPr>
                <p:spPr>
                  <a:xfrm>
                    <a:off x="15399904" y="2137252"/>
                    <a:ext cx="58781" cy="60571"/>
                  </a:xfrm>
                  <a:custGeom>
                    <a:avLst/>
                    <a:gdLst>
                      <a:gd name="csX0" fmla="*/ 52478 w 58781"/>
                      <a:gd name="csY0" fmla="*/ 28537 h 60571"/>
                      <a:gd name="csX1" fmla="*/ 20890 w 58781"/>
                      <a:gd name="csY1" fmla="*/ 2729 h 60571"/>
                      <a:gd name="csX2" fmla="*/ 2137 w 58781"/>
                      <a:gd name="csY2" fmla="*/ 8053 h 60571"/>
                      <a:gd name="csX3" fmla="*/ 6304 w 58781"/>
                      <a:gd name="csY3" fmla="*/ 32007 h 60571"/>
                      <a:gd name="csX4" fmla="*/ 37893 w 58781"/>
                      <a:gd name="csY4" fmla="*/ 57815 h 60571"/>
                      <a:gd name="csX5" fmla="*/ 45260 w 58781"/>
                      <a:gd name="csY5" fmla="*/ 60571 h 60571"/>
                      <a:gd name="csX6" fmla="*/ 56645 w 58781"/>
                      <a:gd name="csY6" fmla="*/ 52634 h 60571"/>
                      <a:gd name="csX7" fmla="*/ 52478 w 58781"/>
                      <a:gd name="csY7" fmla="*/ 28537 h 60571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</a:cxnLst>
                    <a:rect l="l" t="t" r="r" b="b"/>
                    <a:pathLst>
                      <a:path w="58781" h="60571">
                        <a:moveTo>
                          <a:pt x="52478" y="28537"/>
                        </a:moveTo>
                        <a:lnTo>
                          <a:pt x="20890" y="2729"/>
                        </a:lnTo>
                        <a:cubicBezTo>
                          <a:pt x="14527" y="-2451"/>
                          <a:pt x="6155" y="-27"/>
                          <a:pt x="2137" y="8053"/>
                        </a:cubicBezTo>
                        <a:cubicBezTo>
                          <a:pt x="-1919" y="16180"/>
                          <a:pt x="-21" y="26874"/>
                          <a:pt x="6304" y="32007"/>
                        </a:cubicBezTo>
                        <a:lnTo>
                          <a:pt x="37893" y="57815"/>
                        </a:lnTo>
                        <a:cubicBezTo>
                          <a:pt x="40200" y="59668"/>
                          <a:pt x="42655" y="60571"/>
                          <a:pt x="45260" y="60571"/>
                        </a:cubicBezTo>
                        <a:cubicBezTo>
                          <a:pt x="49725" y="60571"/>
                          <a:pt x="54078" y="57815"/>
                          <a:pt x="56645" y="52634"/>
                        </a:cubicBezTo>
                        <a:cubicBezTo>
                          <a:pt x="60700" y="44364"/>
                          <a:pt x="58803" y="33671"/>
                          <a:pt x="52478" y="28537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28" name="Forma Livre: Forma 27">
                    <a:extLst>
                      <a:ext uri="{FF2B5EF4-FFF2-40B4-BE49-F238E27FC236}">
                        <a16:creationId xmlns:a16="http://schemas.microsoft.com/office/drawing/2014/main" id="{A0E3A988-B953-34AE-9A0E-FB551BCE50F1}"/>
                      </a:ext>
                    </a:extLst>
                  </p:cNvPr>
                  <p:cNvSpPr/>
                  <p:nvPr/>
                </p:nvSpPr>
                <p:spPr>
                  <a:xfrm>
                    <a:off x="15123316" y="1313656"/>
                    <a:ext cx="895408" cy="1144099"/>
                  </a:xfrm>
                  <a:custGeom>
                    <a:avLst/>
                    <a:gdLst>
                      <a:gd name="csX0" fmla="*/ 895062 w 895408"/>
                      <a:gd name="csY0" fmla="*/ 408036 h 1144099"/>
                      <a:gd name="csX1" fmla="*/ 888699 w 895408"/>
                      <a:gd name="csY1" fmla="*/ 397532 h 1144099"/>
                      <a:gd name="csX2" fmla="*/ 724317 w 895408"/>
                      <a:gd name="csY2" fmla="*/ 276241 h 1144099"/>
                      <a:gd name="csX3" fmla="*/ 683613 w 895408"/>
                      <a:gd name="csY3" fmla="*/ 246203 h 1144099"/>
                      <a:gd name="csX4" fmla="*/ 565855 w 895408"/>
                      <a:gd name="csY4" fmla="*/ 159180 h 1144099"/>
                      <a:gd name="csX5" fmla="*/ 552274 w 895408"/>
                      <a:gd name="csY5" fmla="*/ 159180 h 1144099"/>
                      <a:gd name="csX6" fmla="*/ 355707 w 895408"/>
                      <a:gd name="csY6" fmla="*/ 304285 h 1144099"/>
                      <a:gd name="csX7" fmla="*/ 357865 w 895408"/>
                      <a:gd name="csY7" fmla="*/ 259134 h 1144099"/>
                      <a:gd name="csX8" fmla="*/ 357902 w 895408"/>
                      <a:gd name="csY8" fmla="*/ 82663 h 1144099"/>
                      <a:gd name="csX9" fmla="*/ 348377 w 895408"/>
                      <a:gd name="csY9" fmla="*/ 66075 h 1144099"/>
                      <a:gd name="csX10" fmla="*/ 182728 w 895408"/>
                      <a:gd name="csY10" fmla="*/ 820 h 1144099"/>
                      <a:gd name="csX11" fmla="*/ 174803 w 895408"/>
                      <a:gd name="csY11" fmla="*/ 820 h 1144099"/>
                      <a:gd name="csX12" fmla="*/ 9525 w 895408"/>
                      <a:gd name="csY12" fmla="*/ 66075 h 1144099"/>
                      <a:gd name="csX13" fmla="*/ 0 w 895408"/>
                      <a:gd name="csY13" fmla="*/ 82663 h 1144099"/>
                      <a:gd name="csX14" fmla="*/ 0 w 895408"/>
                      <a:gd name="csY14" fmla="*/ 258891 h 1144099"/>
                      <a:gd name="csX15" fmla="*/ 172450 w 895408"/>
                      <a:gd name="csY15" fmla="*/ 570051 h 1144099"/>
                      <a:gd name="csX16" fmla="*/ 178961 w 895408"/>
                      <a:gd name="csY16" fmla="*/ 572095 h 1144099"/>
                      <a:gd name="csX17" fmla="*/ 185473 w 895408"/>
                      <a:gd name="csY17" fmla="*/ 570051 h 1144099"/>
                      <a:gd name="csX18" fmla="*/ 222717 w 895408"/>
                      <a:gd name="csY18" fmla="*/ 541867 h 1144099"/>
                      <a:gd name="csX19" fmla="*/ 222717 w 895408"/>
                      <a:gd name="csY19" fmla="*/ 888823 h 1144099"/>
                      <a:gd name="csX20" fmla="*/ 229489 w 895408"/>
                      <a:gd name="csY20" fmla="*/ 903748 h 1144099"/>
                      <a:gd name="csX21" fmla="*/ 552148 w 895408"/>
                      <a:gd name="csY21" fmla="*/ 1141723 h 1144099"/>
                      <a:gd name="csX22" fmla="*/ 558920 w 895408"/>
                      <a:gd name="csY22" fmla="*/ 1144100 h 1144099"/>
                      <a:gd name="csX23" fmla="*/ 565692 w 895408"/>
                      <a:gd name="csY23" fmla="*/ 1141723 h 1144099"/>
                      <a:gd name="csX24" fmla="*/ 888542 w 895408"/>
                      <a:gd name="csY24" fmla="*/ 903711 h 1144099"/>
                      <a:gd name="csX25" fmla="*/ 895313 w 895408"/>
                      <a:gd name="csY25" fmla="*/ 888787 h 1144099"/>
                      <a:gd name="csX26" fmla="*/ 895350 w 895408"/>
                      <a:gd name="csY26" fmla="*/ 412471 h 1144099"/>
                      <a:gd name="csX27" fmla="*/ 895053 w 895408"/>
                      <a:gd name="csY27" fmla="*/ 408051 h 1144099"/>
                      <a:gd name="csX28" fmla="*/ 611617 w 895408"/>
                      <a:gd name="csY28" fmla="*/ 591637 h 1144099"/>
                      <a:gd name="csX29" fmla="*/ 558932 w 895408"/>
                      <a:gd name="csY29" fmla="*/ 630514 h 1144099"/>
                      <a:gd name="csX30" fmla="*/ 444480 w 895408"/>
                      <a:gd name="csY30" fmla="*/ 546247 h 1144099"/>
                      <a:gd name="csX31" fmla="*/ 738897 w 895408"/>
                      <a:gd name="csY31" fmla="*/ 326912 h 1144099"/>
                      <a:gd name="csX32" fmla="*/ 854798 w 895408"/>
                      <a:gd name="csY32" fmla="*/ 412461 h 1144099"/>
                      <a:gd name="csX33" fmla="*/ 711782 w 895408"/>
                      <a:gd name="csY33" fmla="*/ 306988 h 1144099"/>
                      <a:gd name="csX34" fmla="*/ 417507 w 895408"/>
                      <a:gd name="csY34" fmla="*/ 526190 h 1144099"/>
                      <a:gd name="csX35" fmla="*/ 381156 w 895408"/>
                      <a:gd name="csY35" fmla="*/ 499480 h 1144099"/>
                      <a:gd name="csX36" fmla="*/ 676878 w 895408"/>
                      <a:gd name="csY36" fmla="*/ 281227 h 1144099"/>
                      <a:gd name="csX37" fmla="*/ 366872 w 895408"/>
                      <a:gd name="csY37" fmla="*/ 528940 h 1144099"/>
                      <a:gd name="csX38" fmla="*/ 403818 w 895408"/>
                      <a:gd name="csY38" fmla="*/ 556031 h 1144099"/>
                      <a:gd name="csX39" fmla="*/ 402070 w 895408"/>
                      <a:gd name="csY39" fmla="*/ 630886 h 1144099"/>
                      <a:gd name="csX40" fmla="*/ 391689 w 895408"/>
                      <a:gd name="csY40" fmla="*/ 613919 h 1144099"/>
                      <a:gd name="csX41" fmla="*/ 381011 w 895408"/>
                      <a:gd name="csY41" fmla="*/ 607265 h 1144099"/>
                      <a:gd name="csX42" fmla="*/ 378258 w 895408"/>
                      <a:gd name="csY42" fmla="*/ 607646 h 1144099"/>
                      <a:gd name="csX43" fmla="*/ 365124 w 895408"/>
                      <a:gd name="csY43" fmla="*/ 611163 h 1144099"/>
                      <a:gd name="csX44" fmla="*/ 558972 w 895408"/>
                      <a:gd name="csY44" fmla="*/ 194151 h 1144099"/>
                      <a:gd name="csX45" fmla="*/ 649720 w 895408"/>
                      <a:gd name="csY45" fmla="*/ 261070 h 1144099"/>
                      <a:gd name="csX46" fmla="*/ 354035 w 895408"/>
                      <a:gd name="csY46" fmla="*/ 479359 h 1144099"/>
                      <a:gd name="csX47" fmla="*/ 309164 w 895408"/>
                      <a:gd name="csY47" fmla="*/ 446184 h 1144099"/>
                      <a:gd name="csX48" fmla="*/ 348566 w 895408"/>
                      <a:gd name="csY48" fmla="*/ 349608 h 1144099"/>
                      <a:gd name="csX49" fmla="*/ 178829 w 895408"/>
                      <a:gd name="csY49" fmla="*/ 535023 h 1144099"/>
                      <a:gd name="csX50" fmla="*/ 26991 w 895408"/>
                      <a:gd name="csY50" fmla="*/ 258892 h 1144099"/>
                      <a:gd name="csX51" fmla="*/ 26991 w 895408"/>
                      <a:gd name="csY51" fmla="*/ 95354 h 1144099"/>
                      <a:gd name="csX52" fmla="*/ 178829 w 895408"/>
                      <a:gd name="csY52" fmla="*/ 35660 h 1144099"/>
                      <a:gd name="csX53" fmla="*/ 330782 w 895408"/>
                      <a:gd name="csY53" fmla="*/ 95354 h 1144099"/>
                      <a:gd name="csX54" fmla="*/ 330782 w 895408"/>
                      <a:gd name="csY54" fmla="*/ 258855 h 1144099"/>
                      <a:gd name="csX55" fmla="*/ 178829 w 895408"/>
                      <a:gd name="csY55" fmla="*/ 535035 h 1144099"/>
                      <a:gd name="csX56" fmla="*/ 249672 w 895408"/>
                      <a:gd name="csY56" fmla="*/ 518104 h 1144099"/>
                      <a:gd name="csX57" fmla="*/ 290785 w 895408"/>
                      <a:gd name="csY57" fmla="*/ 472762 h 1144099"/>
                      <a:gd name="csX58" fmla="*/ 340270 w 895408"/>
                      <a:gd name="csY58" fmla="*/ 509263 h 1144099"/>
                      <a:gd name="csX59" fmla="*/ 337368 w 895408"/>
                      <a:gd name="csY59" fmla="*/ 632029 h 1144099"/>
                      <a:gd name="csX60" fmla="*/ 342280 w 895408"/>
                      <a:gd name="csY60" fmla="*/ 645859 h 1144099"/>
                      <a:gd name="csX61" fmla="*/ 353813 w 895408"/>
                      <a:gd name="csY61" fmla="*/ 649566 h 1144099"/>
                      <a:gd name="csX62" fmla="*/ 375617 w 895408"/>
                      <a:gd name="csY62" fmla="*/ 643863 h 1144099"/>
                      <a:gd name="csX63" fmla="*/ 403895 w 895408"/>
                      <a:gd name="csY63" fmla="*/ 690155 h 1144099"/>
                      <a:gd name="csX64" fmla="*/ 414573 w 895408"/>
                      <a:gd name="csY64" fmla="*/ 696809 h 1144099"/>
                      <a:gd name="csX65" fmla="*/ 418741 w 895408"/>
                      <a:gd name="csY65" fmla="*/ 695906 h 1144099"/>
                      <a:gd name="csX66" fmla="*/ 428117 w 895408"/>
                      <a:gd name="csY66" fmla="*/ 679889 h 1144099"/>
                      <a:gd name="csX67" fmla="*/ 430572 w 895408"/>
                      <a:gd name="csY67" fmla="*/ 575709 h 1144099"/>
                      <a:gd name="csX68" fmla="*/ 545577 w 895408"/>
                      <a:gd name="csY68" fmla="*/ 660499 h 1144099"/>
                      <a:gd name="csX69" fmla="*/ 545577 w 895408"/>
                      <a:gd name="csY69" fmla="*/ 1096846 h 1144099"/>
                      <a:gd name="csX70" fmla="*/ 249674 w 895408"/>
                      <a:gd name="csY70" fmla="*/ 878837 h 1144099"/>
                      <a:gd name="csX71" fmla="*/ 868387 w 895408"/>
                      <a:gd name="csY71" fmla="*/ 878833 h 1144099"/>
                      <a:gd name="csX72" fmla="*/ 572521 w 895408"/>
                      <a:gd name="csY72" fmla="*/ 1096745 h 1144099"/>
                      <a:gd name="csX73" fmla="*/ 572521 w 895408"/>
                      <a:gd name="csY73" fmla="*/ 660398 h 1144099"/>
                      <a:gd name="csX74" fmla="*/ 781071 w 895408"/>
                      <a:gd name="csY74" fmla="*/ 506642 h 1144099"/>
                      <a:gd name="csX75" fmla="*/ 868247 w 895408"/>
                      <a:gd name="csY75" fmla="*/ 442289 h 1144099"/>
                      <a:gd name="csX76" fmla="*/ 868247 w 895408"/>
                      <a:gd name="csY76" fmla="*/ 878832 h 1144099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  <a:cxn ang="0">
                        <a:pos x="csX20" y="csY20"/>
                      </a:cxn>
                      <a:cxn ang="0">
                        <a:pos x="csX21" y="csY21"/>
                      </a:cxn>
                      <a:cxn ang="0">
                        <a:pos x="csX22" y="csY22"/>
                      </a:cxn>
                      <a:cxn ang="0">
                        <a:pos x="csX23" y="csY23"/>
                      </a:cxn>
                      <a:cxn ang="0">
                        <a:pos x="csX24" y="csY24"/>
                      </a:cxn>
                      <a:cxn ang="0">
                        <a:pos x="csX25" y="csY25"/>
                      </a:cxn>
                      <a:cxn ang="0">
                        <a:pos x="csX26" y="csY26"/>
                      </a:cxn>
                      <a:cxn ang="0">
                        <a:pos x="csX27" y="csY27"/>
                      </a:cxn>
                      <a:cxn ang="0">
                        <a:pos x="csX28" y="csY28"/>
                      </a:cxn>
                      <a:cxn ang="0">
                        <a:pos x="csX29" y="csY29"/>
                      </a:cxn>
                      <a:cxn ang="0">
                        <a:pos x="csX30" y="csY30"/>
                      </a:cxn>
                      <a:cxn ang="0">
                        <a:pos x="csX31" y="csY31"/>
                      </a:cxn>
                      <a:cxn ang="0">
                        <a:pos x="csX32" y="csY32"/>
                      </a:cxn>
                      <a:cxn ang="0">
                        <a:pos x="csX33" y="csY33"/>
                      </a:cxn>
                      <a:cxn ang="0">
                        <a:pos x="csX34" y="csY34"/>
                      </a:cxn>
                      <a:cxn ang="0">
                        <a:pos x="csX35" y="csY35"/>
                      </a:cxn>
                      <a:cxn ang="0">
                        <a:pos x="csX36" y="csY36"/>
                      </a:cxn>
                      <a:cxn ang="0">
                        <a:pos x="csX37" y="csY37"/>
                      </a:cxn>
                      <a:cxn ang="0">
                        <a:pos x="csX38" y="csY38"/>
                      </a:cxn>
                      <a:cxn ang="0">
                        <a:pos x="csX39" y="csY39"/>
                      </a:cxn>
                      <a:cxn ang="0">
                        <a:pos x="csX40" y="csY40"/>
                      </a:cxn>
                      <a:cxn ang="0">
                        <a:pos x="csX41" y="csY41"/>
                      </a:cxn>
                      <a:cxn ang="0">
                        <a:pos x="csX42" y="csY42"/>
                      </a:cxn>
                      <a:cxn ang="0">
                        <a:pos x="csX43" y="csY43"/>
                      </a:cxn>
                      <a:cxn ang="0">
                        <a:pos x="csX44" y="csY44"/>
                      </a:cxn>
                      <a:cxn ang="0">
                        <a:pos x="csX45" y="csY45"/>
                      </a:cxn>
                      <a:cxn ang="0">
                        <a:pos x="csX46" y="csY46"/>
                      </a:cxn>
                      <a:cxn ang="0">
                        <a:pos x="csX47" y="csY47"/>
                      </a:cxn>
                      <a:cxn ang="0">
                        <a:pos x="csX48" y="csY48"/>
                      </a:cxn>
                      <a:cxn ang="0">
                        <a:pos x="csX49" y="csY49"/>
                      </a:cxn>
                      <a:cxn ang="0">
                        <a:pos x="csX50" y="csY50"/>
                      </a:cxn>
                      <a:cxn ang="0">
                        <a:pos x="csX51" y="csY51"/>
                      </a:cxn>
                      <a:cxn ang="0">
                        <a:pos x="csX52" y="csY52"/>
                      </a:cxn>
                      <a:cxn ang="0">
                        <a:pos x="csX53" y="csY53"/>
                      </a:cxn>
                      <a:cxn ang="0">
                        <a:pos x="csX54" y="csY54"/>
                      </a:cxn>
                      <a:cxn ang="0">
                        <a:pos x="csX55" y="csY55"/>
                      </a:cxn>
                      <a:cxn ang="0">
                        <a:pos x="csX56" y="csY56"/>
                      </a:cxn>
                      <a:cxn ang="0">
                        <a:pos x="csX57" y="csY57"/>
                      </a:cxn>
                      <a:cxn ang="0">
                        <a:pos x="csX58" y="csY58"/>
                      </a:cxn>
                      <a:cxn ang="0">
                        <a:pos x="csX59" y="csY59"/>
                      </a:cxn>
                      <a:cxn ang="0">
                        <a:pos x="csX60" y="csY60"/>
                      </a:cxn>
                      <a:cxn ang="0">
                        <a:pos x="csX61" y="csY61"/>
                      </a:cxn>
                      <a:cxn ang="0">
                        <a:pos x="csX62" y="csY62"/>
                      </a:cxn>
                      <a:cxn ang="0">
                        <a:pos x="csX63" y="csY63"/>
                      </a:cxn>
                      <a:cxn ang="0">
                        <a:pos x="csX64" y="csY64"/>
                      </a:cxn>
                      <a:cxn ang="0">
                        <a:pos x="csX65" y="csY65"/>
                      </a:cxn>
                      <a:cxn ang="0">
                        <a:pos x="csX66" y="csY66"/>
                      </a:cxn>
                      <a:cxn ang="0">
                        <a:pos x="csX67" y="csY67"/>
                      </a:cxn>
                      <a:cxn ang="0">
                        <a:pos x="csX68" y="csY68"/>
                      </a:cxn>
                      <a:cxn ang="0">
                        <a:pos x="csX69" y="csY69"/>
                      </a:cxn>
                      <a:cxn ang="0">
                        <a:pos x="csX70" y="csY70"/>
                      </a:cxn>
                      <a:cxn ang="0">
                        <a:pos x="csX71" y="csY71"/>
                      </a:cxn>
                      <a:cxn ang="0">
                        <a:pos x="csX72" y="csY72"/>
                      </a:cxn>
                      <a:cxn ang="0">
                        <a:pos x="csX73" y="csY73"/>
                      </a:cxn>
                      <a:cxn ang="0">
                        <a:pos x="csX74" y="csY74"/>
                      </a:cxn>
                      <a:cxn ang="0">
                        <a:pos x="csX75" y="csY75"/>
                      </a:cxn>
                      <a:cxn ang="0">
                        <a:pos x="csX76" y="csY76"/>
                      </a:cxn>
                    </a:cxnLst>
                    <a:rect l="l" t="t" r="r" b="b"/>
                    <a:pathLst>
                      <a:path w="895408" h="1144099">
                        <a:moveTo>
                          <a:pt x="895062" y="408036"/>
                        </a:moveTo>
                        <a:cubicBezTo>
                          <a:pt x="894206" y="403615"/>
                          <a:pt x="891899" y="399908"/>
                          <a:pt x="888699" y="397532"/>
                        </a:cubicBezTo>
                        <a:lnTo>
                          <a:pt x="724317" y="276241"/>
                        </a:lnTo>
                        <a:lnTo>
                          <a:pt x="683613" y="246203"/>
                        </a:lnTo>
                        <a:lnTo>
                          <a:pt x="565855" y="159180"/>
                        </a:lnTo>
                        <a:cubicBezTo>
                          <a:pt x="561688" y="156044"/>
                          <a:pt x="556479" y="156044"/>
                          <a:pt x="552274" y="159180"/>
                        </a:cubicBezTo>
                        <a:lnTo>
                          <a:pt x="355707" y="304285"/>
                        </a:lnTo>
                        <a:cubicBezTo>
                          <a:pt x="357158" y="289741"/>
                          <a:pt x="357865" y="274628"/>
                          <a:pt x="357865" y="259134"/>
                        </a:cubicBezTo>
                        <a:lnTo>
                          <a:pt x="357902" y="82663"/>
                        </a:lnTo>
                        <a:cubicBezTo>
                          <a:pt x="357902" y="75106"/>
                          <a:pt x="353995" y="68262"/>
                          <a:pt x="348377" y="66075"/>
                        </a:cubicBezTo>
                        <a:lnTo>
                          <a:pt x="182728" y="820"/>
                        </a:lnTo>
                        <a:cubicBezTo>
                          <a:pt x="180123" y="-273"/>
                          <a:pt x="177370" y="-273"/>
                          <a:pt x="174803" y="820"/>
                        </a:cubicBezTo>
                        <a:lnTo>
                          <a:pt x="9525" y="66075"/>
                        </a:lnTo>
                        <a:cubicBezTo>
                          <a:pt x="3907" y="68309"/>
                          <a:pt x="0" y="75106"/>
                          <a:pt x="0" y="82663"/>
                        </a:cubicBezTo>
                        <a:lnTo>
                          <a:pt x="0" y="258891"/>
                        </a:lnTo>
                        <a:cubicBezTo>
                          <a:pt x="0" y="392728"/>
                          <a:pt x="51532" y="485831"/>
                          <a:pt x="172450" y="570051"/>
                        </a:cubicBezTo>
                        <a:cubicBezTo>
                          <a:pt x="174459" y="571525"/>
                          <a:pt x="176766" y="572095"/>
                          <a:pt x="178961" y="572095"/>
                        </a:cubicBezTo>
                        <a:cubicBezTo>
                          <a:pt x="181119" y="572095"/>
                          <a:pt x="183426" y="571334"/>
                          <a:pt x="185473" y="570051"/>
                        </a:cubicBezTo>
                        <a:cubicBezTo>
                          <a:pt x="198755" y="560831"/>
                          <a:pt x="211034" y="551421"/>
                          <a:pt x="222717" y="541867"/>
                        </a:cubicBezTo>
                        <a:lnTo>
                          <a:pt x="222717" y="888823"/>
                        </a:lnTo>
                        <a:cubicBezTo>
                          <a:pt x="222717" y="895097"/>
                          <a:pt x="225322" y="900801"/>
                          <a:pt x="229489" y="903748"/>
                        </a:cubicBezTo>
                        <a:lnTo>
                          <a:pt x="552148" y="1141723"/>
                        </a:lnTo>
                        <a:cubicBezTo>
                          <a:pt x="554306" y="1143197"/>
                          <a:pt x="556613" y="1144100"/>
                          <a:pt x="558920" y="1144100"/>
                        </a:cubicBezTo>
                        <a:cubicBezTo>
                          <a:pt x="561227" y="1144100"/>
                          <a:pt x="563534" y="1143339"/>
                          <a:pt x="565692" y="1141723"/>
                        </a:cubicBezTo>
                        <a:lnTo>
                          <a:pt x="888542" y="903711"/>
                        </a:lnTo>
                        <a:cubicBezTo>
                          <a:pt x="892709" y="900574"/>
                          <a:pt x="895313" y="894871"/>
                          <a:pt x="895313" y="888787"/>
                        </a:cubicBezTo>
                        <a:lnTo>
                          <a:pt x="895350" y="412471"/>
                        </a:lnTo>
                        <a:cubicBezTo>
                          <a:pt x="895499" y="410997"/>
                          <a:pt x="895350" y="409524"/>
                          <a:pt x="895053" y="408051"/>
                        </a:cubicBezTo>
                        <a:close/>
                        <a:moveTo>
                          <a:pt x="611617" y="591637"/>
                        </a:moveTo>
                        <a:lnTo>
                          <a:pt x="558932" y="630514"/>
                        </a:lnTo>
                        <a:lnTo>
                          <a:pt x="444480" y="546247"/>
                        </a:lnTo>
                        <a:lnTo>
                          <a:pt x="738897" y="326912"/>
                        </a:lnTo>
                        <a:lnTo>
                          <a:pt x="854798" y="412461"/>
                        </a:lnTo>
                        <a:close/>
                        <a:moveTo>
                          <a:pt x="711782" y="306988"/>
                        </a:moveTo>
                        <a:lnTo>
                          <a:pt x="417507" y="526190"/>
                        </a:lnTo>
                        <a:lnTo>
                          <a:pt x="381156" y="499480"/>
                        </a:lnTo>
                        <a:lnTo>
                          <a:pt x="676878" y="281227"/>
                        </a:lnTo>
                        <a:close/>
                        <a:moveTo>
                          <a:pt x="366872" y="528940"/>
                        </a:moveTo>
                        <a:lnTo>
                          <a:pt x="403818" y="556031"/>
                        </a:lnTo>
                        <a:lnTo>
                          <a:pt x="402070" y="630886"/>
                        </a:lnTo>
                        <a:lnTo>
                          <a:pt x="391689" y="613919"/>
                        </a:lnTo>
                        <a:cubicBezTo>
                          <a:pt x="389085" y="609689"/>
                          <a:pt x="385178" y="607265"/>
                          <a:pt x="381011" y="607265"/>
                        </a:cubicBezTo>
                        <a:cubicBezTo>
                          <a:pt x="380155" y="607265"/>
                          <a:pt x="379151" y="607456"/>
                          <a:pt x="378258" y="607646"/>
                        </a:cubicBezTo>
                        <a:lnTo>
                          <a:pt x="365124" y="611163"/>
                        </a:lnTo>
                        <a:close/>
                        <a:moveTo>
                          <a:pt x="558972" y="194151"/>
                        </a:moveTo>
                        <a:lnTo>
                          <a:pt x="649720" y="261070"/>
                        </a:lnTo>
                        <a:lnTo>
                          <a:pt x="354035" y="479359"/>
                        </a:lnTo>
                        <a:lnTo>
                          <a:pt x="309164" y="446184"/>
                        </a:lnTo>
                        <a:cubicBezTo>
                          <a:pt x="327618" y="416337"/>
                          <a:pt x="340641" y="384446"/>
                          <a:pt x="348566" y="349608"/>
                        </a:cubicBezTo>
                        <a:close/>
                        <a:moveTo>
                          <a:pt x="178829" y="535023"/>
                        </a:moveTo>
                        <a:cubicBezTo>
                          <a:pt x="72454" y="459074"/>
                          <a:pt x="26991" y="376133"/>
                          <a:pt x="26991" y="258892"/>
                        </a:cubicBezTo>
                        <a:lnTo>
                          <a:pt x="26991" y="95354"/>
                        </a:lnTo>
                        <a:lnTo>
                          <a:pt x="178829" y="35660"/>
                        </a:lnTo>
                        <a:lnTo>
                          <a:pt x="330782" y="95354"/>
                        </a:lnTo>
                        <a:lnTo>
                          <a:pt x="330782" y="258855"/>
                        </a:lnTo>
                        <a:cubicBezTo>
                          <a:pt x="330782" y="375963"/>
                          <a:pt x="285165" y="458894"/>
                          <a:pt x="178829" y="535035"/>
                        </a:cubicBezTo>
                        <a:close/>
                        <a:moveTo>
                          <a:pt x="249672" y="518104"/>
                        </a:moveTo>
                        <a:cubicBezTo>
                          <a:pt x="265113" y="503560"/>
                          <a:pt x="278842" y="488446"/>
                          <a:pt x="290785" y="472762"/>
                        </a:cubicBezTo>
                        <a:lnTo>
                          <a:pt x="340270" y="509263"/>
                        </a:lnTo>
                        <a:lnTo>
                          <a:pt x="337368" y="632029"/>
                        </a:lnTo>
                        <a:cubicBezTo>
                          <a:pt x="337219" y="637352"/>
                          <a:pt x="339117" y="642342"/>
                          <a:pt x="342280" y="645859"/>
                        </a:cubicBezTo>
                        <a:cubicBezTo>
                          <a:pt x="345442" y="649376"/>
                          <a:pt x="349647" y="650659"/>
                          <a:pt x="353813" y="649566"/>
                        </a:cubicBezTo>
                        <a:lnTo>
                          <a:pt x="375617" y="643863"/>
                        </a:lnTo>
                        <a:lnTo>
                          <a:pt x="403895" y="690155"/>
                        </a:lnTo>
                        <a:cubicBezTo>
                          <a:pt x="406499" y="694385"/>
                          <a:pt x="410518" y="696809"/>
                          <a:pt x="414573" y="696809"/>
                        </a:cubicBezTo>
                        <a:cubicBezTo>
                          <a:pt x="416024" y="696809"/>
                          <a:pt x="417476" y="696429"/>
                          <a:pt x="418741" y="695906"/>
                        </a:cubicBezTo>
                        <a:cubicBezTo>
                          <a:pt x="424210" y="693672"/>
                          <a:pt x="427819" y="687256"/>
                          <a:pt x="428117" y="679889"/>
                        </a:cubicBezTo>
                        <a:lnTo>
                          <a:pt x="430572" y="575709"/>
                        </a:lnTo>
                        <a:lnTo>
                          <a:pt x="545577" y="660499"/>
                        </a:lnTo>
                        <a:lnTo>
                          <a:pt x="545577" y="1096846"/>
                        </a:lnTo>
                        <a:lnTo>
                          <a:pt x="249674" y="878837"/>
                        </a:lnTo>
                        <a:close/>
                        <a:moveTo>
                          <a:pt x="868387" y="878833"/>
                        </a:moveTo>
                        <a:lnTo>
                          <a:pt x="572521" y="1096745"/>
                        </a:lnTo>
                        <a:lnTo>
                          <a:pt x="572521" y="660398"/>
                        </a:lnTo>
                        <a:lnTo>
                          <a:pt x="781071" y="506642"/>
                        </a:lnTo>
                        <a:lnTo>
                          <a:pt x="868247" y="442289"/>
                        </a:lnTo>
                        <a:lnTo>
                          <a:pt x="868247" y="878832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29" name="Forma Livre: Forma 28">
                    <a:extLst>
                      <a:ext uri="{FF2B5EF4-FFF2-40B4-BE49-F238E27FC236}">
                        <a16:creationId xmlns:a16="http://schemas.microsoft.com/office/drawing/2014/main" id="{E2F0755F-BDED-1ED1-CFE0-AA8FF2805119}"/>
                      </a:ext>
                    </a:extLst>
                  </p:cNvPr>
                  <p:cNvSpPr/>
                  <p:nvPr/>
                </p:nvSpPr>
                <p:spPr>
                  <a:xfrm>
                    <a:off x="15187544" y="1403765"/>
                    <a:ext cx="229346" cy="384415"/>
                  </a:xfrm>
                  <a:custGeom>
                    <a:avLst/>
                    <a:gdLst>
                      <a:gd name="csX0" fmla="*/ 229301 w 229346"/>
                      <a:gd name="csY0" fmla="*/ 57235 h 384415"/>
                      <a:gd name="csX1" fmla="*/ 219776 w 229346"/>
                      <a:gd name="csY1" fmla="*/ 40648 h 384415"/>
                      <a:gd name="csX2" fmla="*/ 118611 w 229346"/>
                      <a:gd name="csY2" fmla="*/ 820 h 384415"/>
                      <a:gd name="csX3" fmla="*/ 110686 w 229346"/>
                      <a:gd name="csY3" fmla="*/ 820 h 384415"/>
                      <a:gd name="csX4" fmla="*/ 9674 w 229346"/>
                      <a:gd name="csY4" fmla="*/ 40648 h 384415"/>
                      <a:gd name="csX5" fmla="*/ 0 w 229346"/>
                      <a:gd name="csY5" fmla="*/ 57235 h 384415"/>
                      <a:gd name="csX6" fmla="*/ 0 w 229346"/>
                      <a:gd name="csY6" fmla="*/ 170969 h 384415"/>
                      <a:gd name="csX7" fmla="*/ 107528 w 229346"/>
                      <a:gd name="csY7" fmla="*/ 381849 h 384415"/>
                      <a:gd name="csX8" fmla="*/ 114597 w 229346"/>
                      <a:gd name="csY8" fmla="*/ 384415 h 384415"/>
                      <a:gd name="csX9" fmla="*/ 121666 w 229346"/>
                      <a:gd name="csY9" fmla="*/ 381849 h 384415"/>
                      <a:gd name="csX10" fmla="*/ 229347 w 229346"/>
                      <a:gd name="csY10" fmla="*/ 170969 h 384415"/>
                      <a:gd name="csX11" fmla="*/ 202177 w 229346"/>
                      <a:gd name="csY11" fmla="*/ 170969 h 384415"/>
                      <a:gd name="csX12" fmla="*/ 114592 w 229346"/>
                      <a:gd name="csY12" fmla="*/ 346637 h 384415"/>
                      <a:gd name="csX13" fmla="*/ 27118 w 229346"/>
                      <a:gd name="csY13" fmla="*/ 170969 h 384415"/>
                      <a:gd name="csX14" fmla="*/ 27118 w 229346"/>
                      <a:gd name="csY14" fmla="*/ 69925 h 384415"/>
                      <a:gd name="csX15" fmla="*/ 114592 w 229346"/>
                      <a:gd name="csY15" fmla="*/ 35468 h 384415"/>
                      <a:gd name="csX16" fmla="*/ 202177 w 229346"/>
                      <a:gd name="csY16" fmla="*/ 69925 h 384415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</a:cxnLst>
                    <a:rect l="l" t="t" r="r" b="b"/>
                    <a:pathLst>
                      <a:path w="229346" h="384415">
                        <a:moveTo>
                          <a:pt x="229301" y="57235"/>
                        </a:moveTo>
                        <a:cubicBezTo>
                          <a:pt x="229301" y="49678"/>
                          <a:pt x="225395" y="42834"/>
                          <a:pt x="219776" y="40648"/>
                        </a:cubicBezTo>
                        <a:lnTo>
                          <a:pt x="118611" y="820"/>
                        </a:lnTo>
                        <a:cubicBezTo>
                          <a:pt x="116007" y="-273"/>
                          <a:pt x="113253" y="-273"/>
                          <a:pt x="110686" y="820"/>
                        </a:cubicBezTo>
                        <a:lnTo>
                          <a:pt x="9674" y="40648"/>
                        </a:lnTo>
                        <a:cubicBezTo>
                          <a:pt x="3906" y="43071"/>
                          <a:pt x="0" y="49678"/>
                          <a:pt x="0" y="57235"/>
                        </a:cubicBezTo>
                        <a:lnTo>
                          <a:pt x="0" y="170969"/>
                        </a:lnTo>
                        <a:cubicBezTo>
                          <a:pt x="0" y="259988"/>
                          <a:pt x="32184" y="323057"/>
                          <a:pt x="107528" y="381849"/>
                        </a:cubicBezTo>
                        <a:cubicBezTo>
                          <a:pt x="109686" y="383512"/>
                          <a:pt x="112141" y="384415"/>
                          <a:pt x="114597" y="384415"/>
                        </a:cubicBezTo>
                        <a:cubicBezTo>
                          <a:pt x="117053" y="384415"/>
                          <a:pt x="119508" y="383512"/>
                          <a:pt x="121666" y="381849"/>
                        </a:cubicBezTo>
                        <a:cubicBezTo>
                          <a:pt x="197160" y="323057"/>
                          <a:pt x="229347" y="259801"/>
                          <a:pt x="229347" y="170969"/>
                        </a:cubicBezTo>
                        <a:close/>
                        <a:moveTo>
                          <a:pt x="202177" y="170969"/>
                        </a:moveTo>
                        <a:cubicBezTo>
                          <a:pt x="202177" y="245635"/>
                          <a:pt x="177509" y="295584"/>
                          <a:pt x="114592" y="346637"/>
                        </a:cubicBezTo>
                        <a:cubicBezTo>
                          <a:pt x="51824" y="295593"/>
                          <a:pt x="27118" y="245593"/>
                          <a:pt x="27118" y="170969"/>
                        </a:cubicBezTo>
                        <a:lnTo>
                          <a:pt x="27118" y="69925"/>
                        </a:lnTo>
                        <a:lnTo>
                          <a:pt x="114592" y="35468"/>
                        </a:lnTo>
                        <a:lnTo>
                          <a:pt x="202177" y="69925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30" name="Forma Livre: Forma 29">
                    <a:extLst>
                      <a:ext uri="{FF2B5EF4-FFF2-40B4-BE49-F238E27FC236}">
                        <a16:creationId xmlns:a16="http://schemas.microsoft.com/office/drawing/2014/main" id="{150FA883-5E8F-6E24-2DE4-C8D2201EBA5A}"/>
                      </a:ext>
                    </a:extLst>
                  </p:cNvPr>
                  <p:cNvSpPr/>
                  <p:nvPr/>
                </p:nvSpPr>
                <p:spPr>
                  <a:xfrm>
                    <a:off x="15244733" y="1540319"/>
                    <a:ext cx="114710" cy="111357"/>
                  </a:xfrm>
                  <a:custGeom>
                    <a:avLst/>
                    <a:gdLst>
                      <a:gd name="csX0" fmla="*/ 23217 w 114710"/>
                      <a:gd name="csY0" fmla="*/ 46244 h 111357"/>
                      <a:gd name="csX1" fmla="*/ 4018 w 114710"/>
                      <a:gd name="csY1" fmla="*/ 46244 h 111357"/>
                      <a:gd name="csX2" fmla="*/ 4018 w 114710"/>
                      <a:gd name="csY2" fmla="*/ 70768 h 111357"/>
                      <a:gd name="csX3" fmla="*/ 31738 w 114710"/>
                      <a:gd name="csY3" fmla="*/ 106177 h 111357"/>
                      <a:gd name="csX4" fmla="*/ 41263 w 114710"/>
                      <a:gd name="csY4" fmla="*/ 111357 h 111357"/>
                      <a:gd name="csX5" fmla="*/ 50788 w 114710"/>
                      <a:gd name="csY5" fmla="*/ 106177 h 111357"/>
                      <a:gd name="csX6" fmla="*/ 110692 w 114710"/>
                      <a:gd name="csY6" fmla="*/ 29657 h 111357"/>
                      <a:gd name="csX7" fmla="*/ 110692 w 114710"/>
                      <a:gd name="csY7" fmla="*/ 5133 h 111357"/>
                      <a:gd name="csX8" fmla="*/ 91493 w 114710"/>
                      <a:gd name="csY8" fmla="*/ 5133 h 111357"/>
                      <a:gd name="csX9" fmla="*/ 41264 w 114710"/>
                      <a:gd name="csY9" fmla="*/ 69295 h 111357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</a:cxnLst>
                    <a:rect l="l" t="t" r="r" b="b"/>
                    <a:pathLst>
                      <a:path w="114710" h="111357">
                        <a:moveTo>
                          <a:pt x="23217" y="46244"/>
                        </a:moveTo>
                        <a:cubicBezTo>
                          <a:pt x="17859" y="39400"/>
                          <a:pt x="9376" y="39400"/>
                          <a:pt x="4018" y="46244"/>
                        </a:cubicBezTo>
                        <a:cubicBezTo>
                          <a:pt x="-1339" y="53088"/>
                          <a:pt x="-1339" y="63924"/>
                          <a:pt x="4018" y="70768"/>
                        </a:cubicBezTo>
                        <a:lnTo>
                          <a:pt x="31738" y="106177"/>
                        </a:lnTo>
                        <a:cubicBezTo>
                          <a:pt x="34343" y="109504"/>
                          <a:pt x="37803" y="111357"/>
                          <a:pt x="41263" y="111357"/>
                        </a:cubicBezTo>
                        <a:cubicBezTo>
                          <a:pt x="44723" y="111357"/>
                          <a:pt x="48332" y="109504"/>
                          <a:pt x="50788" y="106177"/>
                        </a:cubicBezTo>
                        <a:lnTo>
                          <a:pt x="110692" y="29657"/>
                        </a:lnTo>
                        <a:cubicBezTo>
                          <a:pt x="116050" y="22813"/>
                          <a:pt x="116050" y="11977"/>
                          <a:pt x="110692" y="5133"/>
                        </a:cubicBezTo>
                        <a:cubicBezTo>
                          <a:pt x="105334" y="-1711"/>
                          <a:pt x="96851" y="-1711"/>
                          <a:pt x="91493" y="5133"/>
                        </a:cubicBezTo>
                        <a:lnTo>
                          <a:pt x="41264" y="69295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 noProof="0" dirty="0"/>
                  </a:p>
                </p:txBody>
              </p:sp>
            </p:grpSp>
          </p:grpSp>
        </p:grpSp>
      </p:grpSp>
      <p:grpSp>
        <p:nvGrpSpPr>
          <p:cNvPr id="6" name="Agrupar 5">
            <a:extLst>
              <a:ext uri="{FF2B5EF4-FFF2-40B4-BE49-F238E27FC236}">
                <a16:creationId xmlns:a16="http://schemas.microsoft.com/office/drawing/2014/main" id="{D6DF4850-91C4-967D-2AC2-EC08FF700983}"/>
              </a:ext>
            </a:extLst>
          </p:cNvPr>
          <p:cNvGrpSpPr/>
          <p:nvPr/>
        </p:nvGrpSpPr>
        <p:grpSpPr>
          <a:xfrm>
            <a:off x="10274887" y="6171248"/>
            <a:ext cx="1452281" cy="447459"/>
            <a:chOff x="10273348" y="6114707"/>
            <a:chExt cx="1613851" cy="504000"/>
          </a:xfrm>
        </p:grpSpPr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97781A9E-3690-DAF1-8316-FB4DA15489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273348" y="6114707"/>
              <a:ext cx="560000" cy="504000"/>
            </a:xfrm>
            <a:prstGeom prst="rect">
              <a:avLst/>
            </a:prstGeom>
          </p:spPr>
        </p:pic>
        <p:pic>
          <p:nvPicPr>
            <p:cNvPr id="9" name="Imagem 8">
              <a:extLst>
                <a:ext uri="{FF2B5EF4-FFF2-40B4-BE49-F238E27FC236}">
                  <a16:creationId xmlns:a16="http://schemas.microsoft.com/office/drawing/2014/main" id="{05B7BBDF-8CB8-D222-61F1-2113773065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3016"/>
            <a:stretch/>
          </p:blipFill>
          <p:spPr>
            <a:xfrm>
              <a:off x="10737114" y="6126670"/>
              <a:ext cx="1150085" cy="4815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348663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23213-DF73-A395-5E90-45ACE4FC5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>
            <a:extLst>
              <a:ext uri="{FF2B5EF4-FFF2-40B4-BE49-F238E27FC236}">
                <a16:creationId xmlns:a16="http://schemas.microsoft.com/office/drawing/2014/main" id="{ADFAD4C7-A657-D6F4-CC0C-600B931C45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43" t="56835" r="9343" b="5837"/>
          <a:stretch>
            <a:fillRect/>
          </a:stretch>
        </p:blipFill>
        <p:spPr>
          <a:xfrm>
            <a:off x="0" y="-758988"/>
            <a:ext cx="12227950" cy="2526541"/>
          </a:xfrm>
          <a:prstGeom prst="roundRect">
            <a:avLst/>
          </a:prstGeom>
          <a:effectLst/>
        </p:spPr>
      </p:pic>
      <p:grpSp>
        <p:nvGrpSpPr>
          <p:cNvPr id="10" name="Agrupar 9">
            <a:extLst>
              <a:ext uri="{FF2B5EF4-FFF2-40B4-BE49-F238E27FC236}">
                <a16:creationId xmlns:a16="http://schemas.microsoft.com/office/drawing/2014/main" id="{2C8C4EA9-F925-572A-35C0-489EE6645265}"/>
              </a:ext>
            </a:extLst>
          </p:cNvPr>
          <p:cNvGrpSpPr/>
          <p:nvPr/>
        </p:nvGrpSpPr>
        <p:grpSpPr>
          <a:xfrm>
            <a:off x="260676" y="136339"/>
            <a:ext cx="7158852" cy="1550272"/>
            <a:chOff x="758515" y="1842728"/>
            <a:chExt cx="7158852" cy="1550272"/>
          </a:xfrm>
        </p:grpSpPr>
        <p:sp>
          <p:nvSpPr>
            <p:cNvPr id="5" name="Retângulo: Cantos Arredondados 4">
              <a:extLst>
                <a:ext uri="{FF2B5EF4-FFF2-40B4-BE49-F238E27FC236}">
                  <a16:creationId xmlns:a16="http://schemas.microsoft.com/office/drawing/2014/main" id="{EA8D7082-57A1-DCF5-58B1-D8AE41D53252}"/>
                </a:ext>
              </a:extLst>
            </p:cNvPr>
            <p:cNvSpPr/>
            <p:nvPr/>
          </p:nvSpPr>
          <p:spPr>
            <a:xfrm>
              <a:off x="758515" y="1842728"/>
              <a:ext cx="7158852" cy="1550272"/>
            </a:xfrm>
            <a:prstGeom prst="roundRect">
              <a:avLst>
                <a:gd name="adj" fmla="val 30669"/>
              </a:avLst>
            </a:prstGeom>
            <a:gradFill>
              <a:gsLst>
                <a:gs pos="83000">
                  <a:srgbClr val="235B7B">
                    <a:alpha val="68000"/>
                  </a:srgbClr>
                </a:gs>
                <a:gs pos="0">
                  <a:srgbClr val="81A395">
                    <a:alpha val="64000"/>
                  </a:srgbClr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B3DD420D-3DBE-85C7-D0BD-8BCCE9B33B75}"/>
                </a:ext>
              </a:extLst>
            </p:cNvPr>
            <p:cNvSpPr txBox="1"/>
            <p:nvPr/>
          </p:nvSpPr>
          <p:spPr>
            <a:xfrm>
              <a:off x="912761" y="2214983"/>
              <a:ext cx="6958360" cy="91101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80000"/>
                </a:lnSpc>
                <a:spcAft>
                  <a:spcPts val="1500"/>
                </a:spcAft>
              </a:pPr>
              <a:r>
                <a:rPr lang="pt-BR" sz="6600" b="1" i="0" noProof="0" dirty="0">
                  <a:solidFill>
                    <a:schemeClr val="bg1"/>
                  </a:solidFill>
                  <a:effectLst/>
                  <a:latin typeface="Bahnschrift SemiBold" panose="020B0502040204020203" pitchFamily="34" charset="0"/>
                </a:rPr>
                <a:t>Lei nº 14.599/2023</a:t>
              </a:r>
            </a:p>
          </p:txBody>
        </p:sp>
      </p:grpSp>
      <p:grpSp>
        <p:nvGrpSpPr>
          <p:cNvPr id="83" name="Agrupar 82">
            <a:extLst>
              <a:ext uri="{FF2B5EF4-FFF2-40B4-BE49-F238E27FC236}">
                <a16:creationId xmlns:a16="http://schemas.microsoft.com/office/drawing/2014/main" id="{3E21B127-40D8-99C5-BA0C-499280827B78}"/>
              </a:ext>
            </a:extLst>
          </p:cNvPr>
          <p:cNvGrpSpPr/>
          <p:nvPr/>
        </p:nvGrpSpPr>
        <p:grpSpPr>
          <a:xfrm>
            <a:off x="360922" y="1932164"/>
            <a:ext cx="11220759" cy="4808782"/>
            <a:chOff x="360922" y="1932164"/>
            <a:chExt cx="11220759" cy="4808782"/>
          </a:xfrm>
        </p:grpSpPr>
        <p:grpSp>
          <p:nvGrpSpPr>
            <p:cNvPr id="82" name="Agrupar 81">
              <a:extLst>
                <a:ext uri="{FF2B5EF4-FFF2-40B4-BE49-F238E27FC236}">
                  <a16:creationId xmlns:a16="http://schemas.microsoft.com/office/drawing/2014/main" id="{CE6DB17D-B204-A944-488B-D5D2AF5137D4}"/>
                </a:ext>
              </a:extLst>
            </p:cNvPr>
            <p:cNvGrpSpPr/>
            <p:nvPr/>
          </p:nvGrpSpPr>
          <p:grpSpPr>
            <a:xfrm>
              <a:off x="2194112" y="1950090"/>
              <a:ext cx="2160000" cy="4758102"/>
              <a:chOff x="2215444" y="1950090"/>
              <a:chExt cx="2160000" cy="4758102"/>
            </a:xfrm>
          </p:grpSpPr>
          <p:sp>
            <p:nvSpPr>
              <p:cNvPr id="67" name="Retângulo: Cantos Arredondados 66">
                <a:extLst>
                  <a:ext uri="{FF2B5EF4-FFF2-40B4-BE49-F238E27FC236}">
                    <a16:creationId xmlns:a16="http://schemas.microsoft.com/office/drawing/2014/main" id="{D112F45C-8920-B0AA-F9A9-86538F3741AD}"/>
                  </a:ext>
                </a:extLst>
              </p:cNvPr>
              <p:cNvSpPr/>
              <p:nvPr/>
            </p:nvSpPr>
            <p:spPr>
              <a:xfrm>
                <a:off x="2215444" y="3596522"/>
                <a:ext cx="2160000" cy="1476000"/>
              </a:xfrm>
              <a:prstGeom prst="roundRect">
                <a:avLst>
                  <a:gd name="adj" fmla="val 12713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95000"/>
                  </a:schemeClr>
                </a:solidFill>
              </a:ln>
              <a:effectLst>
                <a:outerShdw blurRad="50800" dist="25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noProof="0" dirty="0"/>
              </a:p>
            </p:txBody>
          </p:sp>
          <p:sp>
            <p:nvSpPr>
              <p:cNvPr id="68" name="Retângulo: Cantos Arredondados 67">
                <a:extLst>
                  <a:ext uri="{FF2B5EF4-FFF2-40B4-BE49-F238E27FC236}">
                    <a16:creationId xmlns:a16="http://schemas.microsoft.com/office/drawing/2014/main" id="{0D70C3E2-FCAF-8261-59E2-29A17FB083CD}"/>
                  </a:ext>
                </a:extLst>
              </p:cNvPr>
              <p:cNvSpPr/>
              <p:nvPr/>
            </p:nvSpPr>
            <p:spPr>
              <a:xfrm>
                <a:off x="2215444" y="5232192"/>
                <a:ext cx="2160000" cy="1476000"/>
              </a:xfrm>
              <a:prstGeom prst="roundRect">
                <a:avLst>
                  <a:gd name="adj" fmla="val 12713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95000"/>
                  </a:schemeClr>
                </a:solidFill>
              </a:ln>
              <a:effectLst>
                <a:outerShdw blurRad="50800" dist="25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noProof="0" dirty="0"/>
              </a:p>
            </p:txBody>
          </p:sp>
          <p:sp>
            <p:nvSpPr>
              <p:cNvPr id="66" name="Retângulo: Cantos Arredondados 65">
                <a:extLst>
                  <a:ext uri="{FF2B5EF4-FFF2-40B4-BE49-F238E27FC236}">
                    <a16:creationId xmlns:a16="http://schemas.microsoft.com/office/drawing/2014/main" id="{F71BC396-723B-CB36-9B08-9EC2740D1A02}"/>
                  </a:ext>
                </a:extLst>
              </p:cNvPr>
              <p:cNvSpPr/>
              <p:nvPr/>
            </p:nvSpPr>
            <p:spPr>
              <a:xfrm>
                <a:off x="2215444" y="1950090"/>
                <a:ext cx="2160000" cy="1476000"/>
              </a:xfrm>
              <a:prstGeom prst="roundRect">
                <a:avLst>
                  <a:gd name="adj" fmla="val 12713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95000"/>
                  </a:schemeClr>
                </a:solidFill>
              </a:ln>
              <a:effectLst>
                <a:outerShdw blurRad="50800" dist="25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noProof="0" dirty="0"/>
              </a:p>
            </p:txBody>
          </p:sp>
        </p:grpSp>
        <p:grpSp>
          <p:nvGrpSpPr>
            <p:cNvPr id="79" name="Agrupar 78">
              <a:extLst>
                <a:ext uri="{FF2B5EF4-FFF2-40B4-BE49-F238E27FC236}">
                  <a16:creationId xmlns:a16="http://schemas.microsoft.com/office/drawing/2014/main" id="{0E3067C1-58D2-B338-69C9-87C2B6593171}"/>
                </a:ext>
              </a:extLst>
            </p:cNvPr>
            <p:cNvGrpSpPr/>
            <p:nvPr/>
          </p:nvGrpSpPr>
          <p:grpSpPr>
            <a:xfrm>
              <a:off x="360922" y="1950090"/>
              <a:ext cx="1584000" cy="4744479"/>
              <a:chOff x="334183" y="1963713"/>
              <a:chExt cx="1584000" cy="4744479"/>
            </a:xfrm>
          </p:grpSpPr>
          <p:grpSp>
            <p:nvGrpSpPr>
              <p:cNvPr id="18" name="Agrupar 17">
                <a:extLst>
                  <a:ext uri="{FF2B5EF4-FFF2-40B4-BE49-F238E27FC236}">
                    <a16:creationId xmlns:a16="http://schemas.microsoft.com/office/drawing/2014/main" id="{0E6089CB-5E2C-0EA8-D233-8DE1FB5C7A85}"/>
                  </a:ext>
                </a:extLst>
              </p:cNvPr>
              <p:cNvGrpSpPr/>
              <p:nvPr/>
            </p:nvGrpSpPr>
            <p:grpSpPr>
              <a:xfrm>
                <a:off x="334183" y="1963713"/>
                <a:ext cx="1584000" cy="1476000"/>
                <a:chOff x="360922" y="2328561"/>
                <a:chExt cx="1584000" cy="1476000"/>
              </a:xfrm>
            </p:grpSpPr>
            <p:sp>
              <p:nvSpPr>
                <p:cNvPr id="41" name="Retângulo: Cantos Arredondados 40">
                  <a:extLst>
                    <a:ext uri="{FF2B5EF4-FFF2-40B4-BE49-F238E27FC236}">
                      <a16:creationId xmlns:a16="http://schemas.microsoft.com/office/drawing/2014/main" id="{4A470BC0-5CF1-ED45-C458-6FFA1646E8FD}"/>
                    </a:ext>
                  </a:extLst>
                </p:cNvPr>
                <p:cNvSpPr/>
                <p:nvPr/>
              </p:nvSpPr>
              <p:spPr>
                <a:xfrm>
                  <a:off x="360922" y="2328561"/>
                  <a:ext cx="1584000" cy="1476000"/>
                </a:xfrm>
                <a:prstGeom prst="roundRect">
                  <a:avLst>
                    <a:gd name="adj" fmla="val 12713"/>
                  </a:avLst>
                </a:prstGeom>
                <a:gradFill>
                  <a:gsLst>
                    <a:gs pos="80000">
                      <a:srgbClr val="235B7B"/>
                    </a:gs>
                    <a:gs pos="25000">
                      <a:srgbClr val="81A395"/>
                    </a:gs>
                  </a:gsLst>
                  <a:lin ang="4200000" scaled="0"/>
                </a:gra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 noProof="0" dirty="0"/>
                </a:p>
              </p:txBody>
            </p:sp>
            <p:sp>
              <p:nvSpPr>
                <p:cNvPr id="43" name="Título 1">
                  <a:extLst>
                    <a:ext uri="{FF2B5EF4-FFF2-40B4-BE49-F238E27FC236}">
                      <a16:creationId xmlns:a16="http://schemas.microsoft.com/office/drawing/2014/main" id="{65D393BE-BBC1-3B2B-252C-1D32670D993B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14922" y="3142746"/>
                  <a:ext cx="1476000" cy="468000"/>
                </a:xfrm>
                <a:prstGeom prst="rect">
                  <a:avLst/>
                </a:prstGeom>
              </p:spPr>
              <p:txBody>
                <a:bodyPr vert="horz" lIns="91440" tIns="108000" rIns="91440" bIns="45720" rtlCol="0" anchor="ctr" anchorCtr="0">
                  <a:noAutofit/>
                </a:bodyPr>
                <a:lstStyle>
                  <a:lvl1pPr algn="l" defTabSz="914400" rtl="0" eaLnBrk="1" latinLnBrk="0" hangingPunct="1">
                    <a:lnSpc>
                      <a:spcPct val="90000"/>
                    </a:lnSpc>
                    <a:spcBef>
                      <a:spcPct val="0"/>
                    </a:spcBef>
                    <a:buNone/>
                    <a:defRPr sz="4400" kern="1200">
                      <a:solidFill>
                        <a:schemeClr val="tx1"/>
                      </a:solidFill>
                      <a:latin typeface="+mj-lt"/>
                      <a:ea typeface="+mj-ea"/>
                      <a:cs typeface="+mj-cs"/>
                    </a:defRPr>
                  </a:lvl1pPr>
                </a:lstStyle>
                <a:p>
                  <a:pPr algn="ctr">
                    <a:lnSpc>
                      <a:spcPct val="105000"/>
                    </a:lnSpc>
                  </a:pPr>
                  <a:r>
                    <a:rPr lang="pt-BR" sz="2400" b="1" noProof="0" dirty="0">
                      <a:solidFill>
                        <a:schemeClr val="bg1"/>
                      </a:solidFill>
                    </a:rPr>
                    <a:t>RCTR-C</a:t>
                  </a:r>
                  <a:endParaRPr lang="pt-BR" sz="1800" noProof="0" dirty="0">
                    <a:solidFill>
                      <a:schemeClr val="bg1"/>
                    </a:solidFill>
                  </a:endParaRPr>
                </a:p>
              </p:txBody>
            </p:sp>
            <p:grpSp>
              <p:nvGrpSpPr>
                <p:cNvPr id="44" name="Gráfico 84">
                  <a:extLst>
                    <a:ext uri="{FF2B5EF4-FFF2-40B4-BE49-F238E27FC236}">
                      <a16:creationId xmlns:a16="http://schemas.microsoft.com/office/drawing/2014/main" id="{07BC8C94-D7CB-BEF3-8832-B999F22D352D}"/>
                    </a:ext>
                  </a:extLst>
                </p:cNvPr>
                <p:cNvGrpSpPr/>
                <p:nvPr/>
              </p:nvGrpSpPr>
              <p:grpSpPr>
                <a:xfrm>
                  <a:off x="882922" y="2531376"/>
                  <a:ext cx="540000" cy="504000"/>
                  <a:chOff x="12951165" y="1212477"/>
                  <a:chExt cx="590549" cy="476250"/>
                </a:xfrm>
                <a:solidFill>
                  <a:schemeClr val="bg1"/>
                </a:solidFill>
              </p:grpSpPr>
              <p:grpSp>
                <p:nvGrpSpPr>
                  <p:cNvPr id="45" name="Gráfico 84">
                    <a:extLst>
                      <a:ext uri="{FF2B5EF4-FFF2-40B4-BE49-F238E27FC236}">
                        <a16:creationId xmlns:a16="http://schemas.microsoft.com/office/drawing/2014/main" id="{0088040C-9CC6-8B74-FE19-04383B8C7A00}"/>
                      </a:ext>
                    </a:extLst>
                  </p:cNvPr>
                  <p:cNvGrpSpPr/>
                  <p:nvPr/>
                </p:nvGrpSpPr>
                <p:grpSpPr>
                  <a:xfrm>
                    <a:off x="12951165" y="1212477"/>
                    <a:ext cx="587948" cy="476250"/>
                    <a:chOff x="12951165" y="1212477"/>
                    <a:chExt cx="587948" cy="476250"/>
                  </a:xfrm>
                  <a:grpFill/>
                </p:grpSpPr>
                <p:sp>
                  <p:nvSpPr>
                    <p:cNvPr id="51" name="Forma Livre: Forma 50">
                      <a:extLst>
                        <a:ext uri="{FF2B5EF4-FFF2-40B4-BE49-F238E27FC236}">
                          <a16:creationId xmlns:a16="http://schemas.microsoft.com/office/drawing/2014/main" id="{F8B79492-E6C9-8583-07C7-0BFDC14525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297256" y="1511884"/>
                      <a:ext cx="241857" cy="128416"/>
                    </a:xfrm>
                    <a:custGeom>
                      <a:avLst/>
                      <a:gdLst>
                        <a:gd name="csX0" fmla="*/ 8429 w 241857"/>
                        <a:gd name="csY0" fmla="*/ 128416 h 128416"/>
                        <a:gd name="csX1" fmla="*/ 752 w 241857"/>
                        <a:gd name="csY1" fmla="*/ 123530 h 128416"/>
                        <a:gd name="csX2" fmla="*/ 4933 w 241857"/>
                        <a:gd name="csY2" fmla="*/ 112491 h 128416"/>
                        <a:gd name="csX3" fmla="*/ 229952 w 241857"/>
                        <a:gd name="csY3" fmla="*/ 762 h 128416"/>
                        <a:gd name="csX4" fmla="*/ 241106 w 241857"/>
                        <a:gd name="csY4" fmla="*/ 4896 h 128416"/>
                        <a:gd name="csX5" fmla="*/ 236924 w 241857"/>
                        <a:gd name="csY5" fmla="*/ 15936 h 128416"/>
                        <a:gd name="csX6" fmla="*/ 11906 w 241857"/>
                        <a:gd name="csY6" fmla="*/ 127664 h 128416"/>
                        <a:gd name="csX7" fmla="*/ 8429 w 241857"/>
                        <a:gd name="csY7" fmla="*/ 128416 h 128416"/>
                      </a:gdLst>
                      <a:ahLst/>
                      <a:cxnLst>
                        <a:cxn ang="0">
                          <a:pos x="csX0" y="csY0"/>
                        </a:cxn>
                        <a:cxn ang="0">
                          <a:pos x="csX1" y="csY1"/>
                        </a:cxn>
                        <a:cxn ang="0">
                          <a:pos x="csX2" y="csY2"/>
                        </a:cxn>
                        <a:cxn ang="0">
                          <a:pos x="csX3" y="csY3"/>
                        </a:cxn>
                        <a:cxn ang="0">
                          <a:pos x="csX4" y="csY4"/>
                        </a:cxn>
                        <a:cxn ang="0">
                          <a:pos x="csX5" y="csY5"/>
                        </a:cxn>
                        <a:cxn ang="0">
                          <a:pos x="csX6" y="csY6"/>
                        </a:cxn>
                        <a:cxn ang="0">
                          <a:pos x="csX7" y="csY7"/>
                        </a:cxn>
                      </a:cxnLst>
                      <a:rect l="l" t="t" r="r" b="b"/>
                      <a:pathLst>
                        <a:path w="241857" h="128416">
                          <a:moveTo>
                            <a:pt x="8429" y="128416"/>
                          </a:moveTo>
                          <a:cubicBezTo>
                            <a:pt x="5229" y="128416"/>
                            <a:pt x="2171" y="126607"/>
                            <a:pt x="752" y="123530"/>
                          </a:cubicBezTo>
                          <a:cubicBezTo>
                            <a:pt x="-1163" y="119339"/>
                            <a:pt x="704" y="114396"/>
                            <a:pt x="4933" y="112491"/>
                          </a:cubicBezTo>
                          <a:lnTo>
                            <a:pt x="229952" y="762"/>
                          </a:lnTo>
                          <a:cubicBezTo>
                            <a:pt x="234181" y="-1171"/>
                            <a:pt x="239172" y="705"/>
                            <a:pt x="241106" y="4896"/>
                          </a:cubicBezTo>
                          <a:cubicBezTo>
                            <a:pt x="243020" y="9087"/>
                            <a:pt x="241153" y="14031"/>
                            <a:pt x="236924" y="15936"/>
                          </a:cubicBezTo>
                          <a:lnTo>
                            <a:pt x="11906" y="127664"/>
                          </a:lnTo>
                          <a:cubicBezTo>
                            <a:pt x="10772" y="128178"/>
                            <a:pt x="9591" y="128416"/>
                            <a:pt x="8429" y="128416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/>
                    <a:lstStyle/>
                    <a:p>
                      <a:endParaRPr lang="pt-BR" noProof="0" dirty="0"/>
                    </a:p>
                  </p:txBody>
                </p:sp>
                <p:sp>
                  <p:nvSpPr>
                    <p:cNvPr id="52" name="Forma Livre: Forma 51">
                      <a:extLst>
                        <a:ext uri="{FF2B5EF4-FFF2-40B4-BE49-F238E27FC236}">
                          <a16:creationId xmlns:a16="http://schemas.microsoft.com/office/drawing/2014/main" id="{DD952F94-65ED-D368-91AD-9FB81D4D67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951165" y="1212477"/>
                      <a:ext cx="320258" cy="398790"/>
                    </a:xfrm>
                    <a:custGeom>
                      <a:avLst/>
                      <a:gdLst>
                        <a:gd name="csX0" fmla="*/ 311838 w 320258"/>
                        <a:gd name="csY0" fmla="*/ 398791 h 398790"/>
                        <a:gd name="csX1" fmla="*/ 304237 w 320258"/>
                        <a:gd name="csY1" fmla="*/ 394048 h 398790"/>
                        <a:gd name="csX2" fmla="*/ 113261 w 320258"/>
                        <a:gd name="csY2" fmla="*/ 19305 h 398790"/>
                        <a:gd name="csX3" fmla="*/ 11906 w 320258"/>
                        <a:gd name="csY3" fmla="*/ 64959 h 398790"/>
                        <a:gd name="csX4" fmla="*/ 752 w 320258"/>
                        <a:gd name="csY4" fmla="*/ 60825 h 398790"/>
                        <a:gd name="csX5" fmla="*/ 4933 w 320258"/>
                        <a:gd name="csY5" fmla="*/ 49785 h 398790"/>
                        <a:gd name="csX6" fmla="*/ 113814 w 320258"/>
                        <a:gd name="csY6" fmla="*/ 751 h 398790"/>
                        <a:gd name="csX7" fmla="*/ 124891 w 320258"/>
                        <a:gd name="csY7" fmla="*/ 4742 h 398790"/>
                        <a:gd name="csX8" fmla="*/ 319430 w 320258"/>
                        <a:gd name="csY8" fmla="*/ 386866 h 398790"/>
                        <a:gd name="csX9" fmla="*/ 315467 w 320258"/>
                        <a:gd name="csY9" fmla="*/ 397981 h 398790"/>
                        <a:gd name="csX10" fmla="*/ 311838 w 320258"/>
                        <a:gd name="csY10" fmla="*/ 398791 h 398790"/>
                      </a:gdLst>
                      <a:ahLst/>
                      <a:cxnLst>
                        <a:cxn ang="0">
                          <a:pos x="csX0" y="csY0"/>
                        </a:cxn>
                        <a:cxn ang="0">
                          <a:pos x="csX1" y="csY1"/>
                        </a:cxn>
                        <a:cxn ang="0">
                          <a:pos x="csX2" y="csY2"/>
                        </a:cxn>
                        <a:cxn ang="0">
                          <a:pos x="csX3" y="csY3"/>
                        </a:cxn>
                        <a:cxn ang="0">
                          <a:pos x="csX4" y="csY4"/>
                        </a:cxn>
                        <a:cxn ang="0">
                          <a:pos x="csX5" y="csY5"/>
                        </a:cxn>
                        <a:cxn ang="0">
                          <a:pos x="csX6" y="csY6"/>
                        </a:cxn>
                        <a:cxn ang="0">
                          <a:pos x="csX7" y="csY7"/>
                        </a:cxn>
                        <a:cxn ang="0">
                          <a:pos x="csX8" y="csY8"/>
                        </a:cxn>
                        <a:cxn ang="0">
                          <a:pos x="csX9" y="csY9"/>
                        </a:cxn>
                        <a:cxn ang="0">
                          <a:pos x="csX10" y="csY10"/>
                        </a:cxn>
                      </a:cxnLst>
                      <a:rect l="l" t="t" r="r" b="b"/>
                      <a:pathLst>
                        <a:path w="320258" h="398790">
                          <a:moveTo>
                            <a:pt x="311838" y="398791"/>
                          </a:moveTo>
                          <a:cubicBezTo>
                            <a:pt x="308695" y="398791"/>
                            <a:pt x="305676" y="397038"/>
                            <a:pt x="304237" y="394048"/>
                          </a:cubicBezTo>
                          <a:lnTo>
                            <a:pt x="113261" y="19305"/>
                          </a:lnTo>
                          <a:lnTo>
                            <a:pt x="11906" y="64959"/>
                          </a:lnTo>
                          <a:cubicBezTo>
                            <a:pt x="7667" y="66873"/>
                            <a:pt x="2676" y="65006"/>
                            <a:pt x="752" y="60825"/>
                          </a:cubicBezTo>
                          <a:cubicBezTo>
                            <a:pt x="-1163" y="56634"/>
                            <a:pt x="704" y="51690"/>
                            <a:pt x="4933" y="49785"/>
                          </a:cubicBezTo>
                          <a:lnTo>
                            <a:pt x="113814" y="751"/>
                          </a:lnTo>
                          <a:cubicBezTo>
                            <a:pt x="117986" y="-1135"/>
                            <a:pt x="122919" y="655"/>
                            <a:pt x="124891" y="4742"/>
                          </a:cubicBezTo>
                          <a:lnTo>
                            <a:pt x="319430" y="386866"/>
                          </a:lnTo>
                          <a:cubicBezTo>
                            <a:pt x="321440" y="391019"/>
                            <a:pt x="319668" y="396000"/>
                            <a:pt x="315467" y="397981"/>
                          </a:cubicBezTo>
                          <a:cubicBezTo>
                            <a:pt x="314296" y="398534"/>
                            <a:pt x="313058" y="398791"/>
                            <a:pt x="311838" y="398791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/>
                    <a:lstStyle/>
                    <a:p>
                      <a:endParaRPr lang="pt-BR" noProof="0" dirty="0"/>
                    </a:p>
                  </p:txBody>
                </p:sp>
                <p:sp>
                  <p:nvSpPr>
                    <p:cNvPr id="53" name="Forma Livre: Forma 52">
                      <a:extLst>
                        <a:ext uri="{FF2B5EF4-FFF2-40B4-BE49-F238E27FC236}">
                          <a16:creationId xmlns:a16="http://schemas.microsoft.com/office/drawing/2014/main" id="{B245B145-8518-B857-94B2-7FF49290A48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217197" y="1586779"/>
                      <a:ext cx="105153" cy="101947"/>
                    </a:xfrm>
                    <a:custGeom>
                      <a:avLst/>
                      <a:gdLst>
                        <a:gd name="csX0" fmla="*/ 51998 w 105153"/>
                        <a:gd name="csY0" fmla="*/ 0 h 101947"/>
                        <a:gd name="csX1" fmla="*/ 30062 w 105153"/>
                        <a:gd name="csY1" fmla="*/ 4705 h 101947"/>
                        <a:gd name="csX2" fmla="*/ 3049 w 105153"/>
                        <a:gd name="csY2" fmla="*/ 33452 h 101947"/>
                        <a:gd name="csX3" fmla="*/ 5021 w 105153"/>
                        <a:gd name="csY3" fmla="*/ 72219 h 101947"/>
                        <a:gd name="csX4" fmla="*/ 75096 w 105153"/>
                        <a:gd name="csY4" fmla="*/ 97241 h 101947"/>
                        <a:gd name="csX5" fmla="*/ 102099 w 105153"/>
                        <a:gd name="csY5" fmla="*/ 68504 h 101947"/>
                        <a:gd name="csX6" fmla="*/ 100137 w 105153"/>
                        <a:gd name="csY6" fmla="*/ 29728 h 101947"/>
                        <a:gd name="csX7" fmla="*/ 100137 w 105153"/>
                        <a:gd name="csY7" fmla="*/ 29728 h 101947"/>
                        <a:gd name="csX8" fmla="*/ 51998 w 105153"/>
                        <a:gd name="csY8" fmla="*/ 0 h 101947"/>
                      </a:gdLst>
                      <a:ahLst/>
                      <a:cxnLst>
                        <a:cxn ang="0">
                          <a:pos x="csX0" y="csY0"/>
                        </a:cxn>
                        <a:cxn ang="0">
                          <a:pos x="csX1" y="csY1"/>
                        </a:cxn>
                        <a:cxn ang="0">
                          <a:pos x="csX2" y="csY2"/>
                        </a:cxn>
                        <a:cxn ang="0">
                          <a:pos x="csX3" y="csY3"/>
                        </a:cxn>
                        <a:cxn ang="0">
                          <a:pos x="csX4" y="csY4"/>
                        </a:cxn>
                        <a:cxn ang="0">
                          <a:pos x="csX5" y="csY5"/>
                        </a:cxn>
                        <a:cxn ang="0">
                          <a:pos x="csX6" y="csY6"/>
                        </a:cxn>
                        <a:cxn ang="0">
                          <a:pos x="csX7" y="csY7"/>
                        </a:cxn>
                        <a:cxn ang="0">
                          <a:pos x="csX8" y="csY8"/>
                        </a:cxn>
                      </a:cxnLst>
                      <a:rect l="l" t="t" r="r" b="b"/>
                      <a:pathLst>
                        <a:path w="105153" h="101947">
                          <a:moveTo>
                            <a:pt x="51998" y="0"/>
                          </a:moveTo>
                          <a:cubicBezTo>
                            <a:pt x="44626" y="0"/>
                            <a:pt x="37149" y="1514"/>
                            <a:pt x="30062" y="4705"/>
                          </a:cubicBezTo>
                          <a:cubicBezTo>
                            <a:pt x="17346" y="10430"/>
                            <a:pt x="7754" y="20641"/>
                            <a:pt x="3049" y="33452"/>
                          </a:cubicBezTo>
                          <a:cubicBezTo>
                            <a:pt x="-1609" y="46158"/>
                            <a:pt x="-913" y="59922"/>
                            <a:pt x="5021" y="72219"/>
                          </a:cubicBezTo>
                          <a:cubicBezTo>
                            <a:pt x="17384" y="97850"/>
                            <a:pt x="48807" y="109061"/>
                            <a:pt x="75096" y="97241"/>
                          </a:cubicBezTo>
                          <a:cubicBezTo>
                            <a:pt x="87802" y="91516"/>
                            <a:pt x="97394" y="81315"/>
                            <a:pt x="102099" y="68504"/>
                          </a:cubicBezTo>
                          <a:cubicBezTo>
                            <a:pt x="106767" y="55797"/>
                            <a:pt x="106062" y="42034"/>
                            <a:pt x="100137" y="29728"/>
                          </a:cubicBezTo>
                          <a:lnTo>
                            <a:pt x="100137" y="29728"/>
                          </a:lnTo>
                          <a:cubicBezTo>
                            <a:pt x="91089" y="11030"/>
                            <a:pt x="71915" y="0"/>
                            <a:pt x="51998" y="0"/>
                          </a:cubicBez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/>
                    <a:lstStyle/>
                    <a:p>
                      <a:endParaRPr lang="pt-BR" noProof="0" dirty="0"/>
                    </a:p>
                  </p:txBody>
                </p:sp>
              </p:grpSp>
              <p:grpSp>
                <p:nvGrpSpPr>
                  <p:cNvPr id="46" name="Gráfico 84">
                    <a:extLst>
                      <a:ext uri="{FF2B5EF4-FFF2-40B4-BE49-F238E27FC236}">
                        <a16:creationId xmlns:a16="http://schemas.microsoft.com/office/drawing/2014/main" id="{BCA910DD-60DB-B37D-5E03-0135B18F6B0B}"/>
                      </a:ext>
                    </a:extLst>
                  </p:cNvPr>
                  <p:cNvGrpSpPr/>
                  <p:nvPr/>
                </p:nvGrpSpPr>
                <p:grpSpPr>
                  <a:xfrm>
                    <a:off x="13187365" y="1222429"/>
                    <a:ext cx="354349" cy="342899"/>
                    <a:chOff x="13187365" y="1222429"/>
                    <a:chExt cx="354349" cy="342899"/>
                  </a:xfrm>
                  <a:grpFill/>
                </p:grpSpPr>
                <p:sp>
                  <p:nvSpPr>
                    <p:cNvPr id="47" name="Forma Livre: Forma 46">
                      <a:extLst>
                        <a:ext uri="{FF2B5EF4-FFF2-40B4-BE49-F238E27FC236}">
                          <a16:creationId xmlns:a16="http://schemas.microsoft.com/office/drawing/2014/main" id="{1C3DB4C9-121A-9ED5-3CA0-BBA5B0F86C8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361606" y="1222429"/>
                      <a:ext cx="98221" cy="87258"/>
                    </a:xfrm>
                    <a:custGeom>
                      <a:avLst/>
                      <a:gdLst>
                        <a:gd name="csX0" fmla="*/ 25232 w 98221"/>
                        <a:gd name="csY0" fmla="*/ 87259 h 87258"/>
                        <a:gd name="csX1" fmla="*/ 98222 w 98221"/>
                        <a:gd name="csY1" fmla="*/ 54512 h 87258"/>
                        <a:gd name="csX2" fmla="*/ 72590 w 98221"/>
                        <a:gd name="csY2" fmla="*/ 0 h 87258"/>
                        <a:gd name="csX3" fmla="*/ 0 w 98221"/>
                        <a:gd name="csY3" fmla="*/ 33585 h 87258"/>
                      </a:gdLst>
                      <a:ahLst/>
                      <a:cxnLst>
                        <a:cxn ang="0">
                          <a:pos x="csX0" y="csY0"/>
                        </a:cxn>
                        <a:cxn ang="0">
                          <a:pos x="csX1" y="csY1"/>
                        </a:cxn>
                        <a:cxn ang="0">
                          <a:pos x="csX2" y="csY2"/>
                        </a:cxn>
                        <a:cxn ang="0">
                          <a:pos x="csX3" y="csY3"/>
                        </a:cxn>
                      </a:cxnLst>
                      <a:rect l="l" t="t" r="r" b="b"/>
                      <a:pathLst>
                        <a:path w="98221" h="87258">
                          <a:moveTo>
                            <a:pt x="25232" y="87259"/>
                          </a:moveTo>
                          <a:lnTo>
                            <a:pt x="98222" y="54512"/>
                          </a:lnTo>
                          <a:lnTo>
                            <a:pt x="72590" y="0"/>
                          </a:lnTo>
                          <a:lnTo>
                            <a:pt x="0" y="33585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/>
                    <a:lstStyle/>
                    <a:p>
                      <a:endParaRPr lang="pt-BR" noProof="0" dirty="0"/>
                    </a:p>
                  </p:txBody>
                </p:sp>
                <p:sp>
                  <p:nvSpPr>
                    <p:cNvPr id="48" name="Forma Livre: Forma 47">
                      <a:extLst>
                        <a:ext uri="{FF2B5EF4-FFF2-40B4-BE49-F238E27FC236}">
                          <a16:creationId xmlns:a16="http://schemas.microsoft.com/office/drawing/2014/main" id="{C551EB31-8128-667F-C04D-B0B29C51C1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276719" y="1263777"/>
                      <a:ext cx="106689" cy="113538"/>
                    </a:xfrm>
                    <a:custGeom>
                      <a:avLst/>
                      <a:gdLst>
                        <a:gd name="csX0" fmla="*/ 53588 w 106689"/>
                        <a:gd name="csY0" fmla="*/ 72666 h 113538"/>
                        <a:gd name="csX1" fmla="*/ 65446 w 106689"/>
                        <a:gd name="csY1" fmla="*/ 67189 h 113538"/>
                        <a:gd name="csX2" fmla="*/ 106690 w 106689"/>
                        <a:gd name="csY2" fmla="*/ 82048 h 113538"/>
                        <a:gd name="csX3" fmla="*/ 68113 w 106689"/>
                        <a:gd name="csY3" fmla="*/ 0 h 113538"/>
                        <a:gd name="csX4" fmla="*/ 0 w 106689"/>
                        <a:gd name="csY4" fmla="*/ 31509 h 113538"/>
                        <a:gd name="csX5" fmla="*/ 29556 w 106689"/>
                        <a:gd name="csY5" fmla="*/ 94393 h 113538"/>
                        <a:gd name="csX6" fmla="*/ 29575 w 106689"/>
                        <a:gd name="csY6" fmla="*/ 94421 h 113538"/>
                        <a:gd name="csX7" fmla="*/ 29585 w 106689"/>
                        <a:gd name="csY7" fmla="*/ 94450 h 113538"/>
                        <a:gd name="csX8" fmla="*/ 38557 w 106689"/>
                        <a:gd name="csY8" fmla="*/ 113538 h 113538"/>
                        <a:gd name="csX9" fmla="*/ 53588 w 106689"/>
                        <a:gd name="csY9" fmla="*/ 72666 h 113538"/>
                      </a:gdLst>
                      <a:ahLst/>
                      <a:cxnLst>
                        <a:cxn ang="0">
                          <a:pos x="csX0" y="csY0"/>
                        </a:cxn>
                        <a:cxn ang="0">
                          <a:pos x="csX1" y="csY1"/>
                        </a:cxn>
                        <a:cxn ang="0">
                          <a:pos x="csX2" y="csY2"/>
                        </a:cxn>
                        <a:cxn ang="0">
                          <a:pos x="csX3" y="csY3"/>
                        </a:cxn>
                        <a:cxn ang="0">
                          <a:pos x="csX4" y="csY4"/>
                        </a:cxn>
                        <a:cxn ang="0">
                          <a:pos x="csX5" y="csY5"/>
                        </a:cxn>
                        <a:cxn ang="0">
                          <a:pos x="csX6" y="csY6"/>
                        </a:cxn>
                        <a:cxn ang="0">
                          <a:pos x="csX7" y="csY7"/>
                        </a:cxn>
                        <a:cxn ang="0">
                          <a:pos x="csX8" y="csY8"/>
                        </a:cxn>
                        <a:cxn ang="0">
                          <a:pos x="csX9" y="csY9"/>
                        </a:cxn>
                      </a:cxnLst>
                      <a:rect l="l" t="t" r="r" b="b"/>
                      <a:pathLst>
                        <a:path w="106689" h="113538">
                          <a:moveTo>
                            <a:pt x="53588" y="72666"/>
                          </a:moveTo>
                          <a:cubicBezTo>
                            <a:pt x="55340" y="67913"/>
                            <a:pt x="60674" y="65465"/>
                            <a:pt x="65446" y="67189"/>
                          </a:cubicBezTo>
                          <a:lnTo>
                            <a:pt x="106690" y="82048"/>
                          </a:lnTo>
                          <a:lnTo>
                            <a:pt x="68113" y="0"/>
                          </a:lnTo>
                          <a:lnTo>
                            <a:pt x="0" y="31509"/>
                          </a:lnTo>
                          <a:lnTo>
                            <a:pt x="29556" y="94393"/>
                          </a:lnTo>
                          <a:cubicBezTo>
                            <a:pt x="29566" y="94402"/>
                            <a:pt x="29575" y="94412"/>
                            <a:pt x="29575" y="94421"/>
                          </a:cubicBezTo>
                          <a:cubicBezTo>
                            <a:pt x="29585" y="94431"/>
                            <a:pt x="29575" y="94440"/>
                            <a:pt x="29585" y="94450"/>
                          </a:cubicBezTo>
                          <a:lnTo>
                            <a:pt x="38557" y="113538"/>
                          </a:lnTo>
                          <a:lnTo>
                            <a:pt x="53588" y="72666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/>
                    <a:lstStyle/>
                    <a:p>
                      <a:endParaRPr lang="pt-BR" noProof="0" dirty="0"/>
                    </a:p>
                  </p:txBody>
                </p:sp>
                <p:sp>
                  <p:nvSpPr>
                    <p:cNvPr id="49" name="Forma Livre: Forma 48">
                      <a:extLst>
                        <a:ext uri="{FF2B5EF4-FFF2-40B4-BE49-F238E27FC236}">
                          <a16:creationId xmlns:a16="http://schemas.microsoft.com/office/drawing/2014/main" id="{C6B4B6B8-5D6D-1466-44B6-0078F362495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87365" y="1303039"/>
                      <a:ext cx="98250" cy="88182"/>
                    </a:xfrm>
                    <a:custGeom>
                      <a:avLst/>
                      <a:gdLst>
                        <a:gd name="csX0" fmla="*/ 98250 w 98250"/>
                        <a:gd name="csY0" fmla="*/ 54607 h 88182"/>
                        <a:gd name="csX1" fmla="*/ 72590 w 98250"/>
                        <a:gd name="csY1" fmla="*/ 0 h 88182"/>
                        <a:gd name="csX2" fmla="*/ 0 w 98250"/>
                        <a:gd name="csY2" fmla="*/ 33576 h 88182"/>
                        <a:gd name="csX3" fmla="*/ 25660 w 98250"/>
                        <a:gd name="csY3" fmla="*/ 88182 h 88182"/>
                      </a:gdLst>
                      <a:ahLst/>
                      <a:cxnLst>
                        <a:cxn ang="0">
                          <a:pos x="csX0" y="csY0"/>
                        </a:cxn>
                        <a:cxn ang="0">
                          <a:pos x="csX1" y="csY1"/>
                        </a:cxn>
                        <a:cxn ang="0">
                          <a:pos x="csX2" y="csY2"/>
                        </a:cxn>
                        <a:cxn ang="0">
                          <a:pos x="csX3" y="csY3"/>
                        </a:cxn>
                      </a:cxnLst>
                      <a:rect l="l" t="t" r="r" b="b"/>
                      <a:pathLst>
                        <a:path w="98250" h="88182">
                          <a:moveTo>
                            <a:pt x="98250" y="54607"/>
                          </a:moveTo>
                          <a:lnTo>
                            <a:pt x="72590" y="0"/>
                          </a:lnTo>
                          <a:lnTo>
                            <a:pt x="0" y="33576"/>
                          </a:lnTo>
                          <a:lnTo>
                            <a:pt x="25660" y="88182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/>
                    <a:lstStyle/>
                    <a:p>
                      <a:endParaRPr lang="pt-BR" noProof="0" dirty="0"/>
                    </a:p>
                  </p:txBody>
                </p:sp>
                <p:sp>
                  <p:nvSpPr>
                    <p:cNvPr id="50" name="Forma Livre: Forma 49">
                      <a:extLst>
                        <a:ext uri="{FF2B5EF4-FFF2-40B4-BE49-F238E27FC236}">
                          <a16:creationId xmlns:a16="http://schemas.microsoft.com/office/drawing/2014/main" id="{FF5544DD-DC9D-DED7-72A4-ED20E179F5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220836" y="1293562"/>
                      <a:ext cx="320878" cy="271767"/>
                    </a:xfrm>
                    <a:custGeom>
                      <a:avLst/>
                      <a:gdLst>
                        <a:gd name="csX0" fmla="*/ 246802 w 320878"/>
                        <a:gd name="csY0" fmla="*/ 0 h 271767"/>
                        <a:gd name="csX1" fmla="*/ 173822 w 320878"/>
                        <a:gd name="csY1" fmla="*/ 32737 h 271767"/>
                        <a:gd name="csX2" fmla="*/ 188776 w 320878"/>
                        <a:gd name="csY2" fmla="*/ 64551 h 271767"/>
                        <a:gd name="csX3" fmla="*/ 187204 w 320878"/>
                        <a:gd name="csY3" fmla="*/ 74609 h 271767"/>
                        <a:gd name="csX4" fmla="*/ 177222 w 320878"/>
                        <a:gd name="csY4" fmla="*/ 77029 h 271767"/>
                        <a:gd name="csX5" fmla="*/ 123701 w 320878"/>
                        <a:gd name="csY5" fmla="*/ 57750 h 271767"/>
                        <a:gd name="csX6" fmla="*/ 104184 w 320878"/>
                        <a:gd name="csY6" fmla="*/ 110814 h 271767"/>
                        <a:gd name="csX7" fmla="*/ 95888 w 320878"/>
                        <a:gd name="csY7" fmla="*/ 116834 h 271767"/>
                        <a:gd name="csX8" fmla="*/ 95488 w 320878"/>
                        <a:gd name="csY8" fmla="*/ 116843 h 271767"/>
                        <a:gd name="csX9" fmla="*/ 87097 w 320878"/>
                        <a:gd name="csY9" fmla="*/ 111547 h 271767"/>
                        <a:gd name="csX10" fmla="*/ 72590 w 320878"/>
                        <a:gd name="csY10" fmla="*/ 80696 h 271767"/>
                        <a:gd name="csX11" fmla="*/ 0 w 320878"/>
                        <a:gd name="csY11" fmla="*/ 114271 h 271767"/>
                        <a:gd name="csX12" fmla="*/ 74038 w 320878"/>
                        <a:gd name="csY12" fmla="*/ 271767 h 271767"/>
                        <a:gd name="csX13" fmla="*/ 320878 w 320878"/>
                        <a:gd name="csY13" fmla="*/ 157591 h 271767"/>
                        <a:gd name="csX14" fmla="*/ 246802 w 320878"/>
                        <a:gd name="csY14" fmla="*/ 0 h 271767"/>
                        <a:gd name="csX15" fmla="*/ 117253 w 320878"/>
                        <a:gd name="csY15" fmla="*/ 216503 h 271767"/>
                        <a:gd name="csX16" fmla="*/ 112766 w 320878"/>
                        <a:gd name="csY16" fmla="*/ 228676 h 271767"/>
                        <a:gd name="csX17" fmla="*/ 108871 w 320878"/>
                        <a:gd name="csY17" fmla="*/ 229533 h 271767"/>
                        <a:gd name="csX18" fmla="*/ 100470 w 320878"/>
                        <a:gd name="csY18" fmla="*/ 224238 h 271767"/>
                        <a:gd name="csX19" fmla="*/ 82077 w 320878"/>
                        <a:gd name="csY19" fmla="*/ 185109 h 271767"/>
                        <a:gd name="csX20" fmla="*/ 79591 w 320878"/>
                        <a:gd name="csY20" fmla="*/ 193662 h 271767"/>
                        <a:gd name="csX21" fmla="*/ 70695 w 320878"/>
                        <a:gd name="csY21" fmla="*/ 200292 h 271767"/>
                        <a:gd name="csX22" fmla="*/ 68132 w 320878"/>
                        <a:gd name="csY22" fmla="*/ 199930 h 271767"/>
                        <a:gd name="csX23" fmla="*/ 61798 w 320878"/>
                        <a:gd name="csY23" fmla="*/ 188585 h 271767"/>
                        <a:gd name="csX24" fmla="*/ 71133 w 320878"/>
                        <a:gd name="csY24" fmla="*/ 156496 h 271767"/>
                        <a:gd name="csX25" fmla="*/ 71276 w 320878"/>
                        <a:gd name="csY25" fmla="*/ 156239 h 271767"/>
                        <a:gd name="csX26" fmla="*/ 72771 w 320878"/>
                        <a:gd name="csY26" fmla="*/ 153524 h 271767"/>
                        <a:gd name="csX27" fmla="*/ 73114 w 320878"/>
                        <a:gd name="csY27" fmla="*/ 152962 h 271767"/>
                        <a:gd name="csX28" fmla="*/ 76124 w 320878"/>
                        <a:gd name="csY28" fmla="*/ 150724 h 271767"/>
                        <a:gd name="csX29" fmla="*/ 76229 w 320878"/>
                        <a:gd name="csY29" fmla="*/ 150695 h 271767"/>
                        <a:gd name="csX30" fmla="*/ 76305 w 320878"/>
                        <a:gd name="csY30" fmla="*/ 150638 h 271767"/>
                        <a:gd name="csX31" fmla="*/ 77181 w 320878"/>
                        <a:gd name="csY31" fmla="*/ 150466 h 271767"/>
                        <a:gd name="csX32" fmla="*/ 80000 w 320878"/>
                        <a:gd name="csY32" fmla="*/ 149914 h 271767"/>
                        <a:gd name="csX33" fmla="*/ 81182 w 320878"/>
                        <a:gd name="csY33" fmla="*/ 150104 h 271767"/>
                        <a:gd name="csX34" fmla="*/ 83715 w 320878"/>
                        <a:gd name="csY34" fmla="*/ 150733 h 271767"/>
                        <a:gd name="csX35" fmla="*/ 84153 w 320878"/>
                        <a:gd name="csY35" fmla="*/ 150838 h 271767"/>
                        <a:gd name="csX36" fmla="*/ 113176 w 320878"/>
                        <a:gd name="csY36" fmla="*/ 165173 h 271767"/>
                        <a:gd name="csX37" fmla="*/ 117329 w 320878"/>
                        <a:gd name="csY37" fmla="*/ 177460 h 271767"/>
                        <a:gd name="csX38" fmla="*/ 104908 w 320878"/>
                        <a:gd name="csY38" fmla="*/ 181566 h 271767"/>
                        <a:gd name="csX39" fmla="*/ 99603 w 320878"/>
                        <a:gd name="csY39" fmla="*/ 178946 h 271767"/>
                        <a:gd name="csX40" fmla="*/ 117253 w 320878"/>
                        <a:gd name="csY40" fmla="*/ 216503 h 271767"/>
                      </a:gdLst>
                      <a:ahLst/>
                      <a:cxnLst>
                        <a:cxn ang="0">
                          <a:pos x="csX0" y="csY0"/>
                        </a:cxn>
                        <a:cxn ang="0">
                          <a:pos x="csX1" y="csY1"/>
                        </a:cxn>
                        <a:cxn ang="0">
                          <a:pos x="csX2" y="csY2"/>
                        </a:cxn>
                        <a:cxn ang="0">
                          <a:pos x="csX3" y="csY3"/>
                        </a:cxn>
                        <a:cxn ang="0">
                          <a:pos x="csX4" y="csY4"/>
                        </a:cxn>
                        <a:cxn ang="0">
                          <a:pos x="csX5" y="csY5"/>
                        </a:cxn>
                        <a:cxn ang="0">
                          <a:pos x="csX6" y="csY6"/>
                        </a:cxn>
                        <a:cxn ang="0">
                          <a:pos x="csX7" y="csY7"/>
                        </a:cxn>
                        <a:cxn ang="0">
                          <a:pos x="csX8" y="csY8"/>
                        </a:cxn>
                        <a:cxn ang="0">
                          <a:pos x="csX9" y="csY9"/>
                        </a:cxn>
                        <a:cxn ang="0">
                          <a:pos x="csX10" y="csY10"/>
                        </a:cxn>
                        <a:cxn ang="0">
                          <a:pos x="csX11" y="csY11"/>
                        </a:cxn>
                        <a:cxn ang="0">
                          <a:pos x="csX12" y="csY12"/>
                        </a:cxn>
                        <a:cxn ang="0">
                          <a:pos x="csX13" y="csY13"/>
                        </a:cxn>
                        <a:cxn ang="0">
                          <a:pos x="csX14" y="csY14"/>
                        </a:cxn>
                        <a:cxn ang="0">
                          <a:pos x="csX15" y="csY15"/>
                        </a:cxn>
                        <a:cxn ang="0">
                          <a:pos x="csX16" y="csY16"/>
                        </a:cxn>
                        <a:cxn ang="0">
                          <a:pos x="csX17" y="csY17"/>
                        </a:cxn>
                        <a:cxn ang="0">
                          <a:pos x="csX18" y="csY18"/>
                        </a:cxn>
                        <a:cxn ang="0">
                          <a:pos x="csX19" y="csY19"/>
                        </a:cxn>
                        <a:cxn ang="0">
                          <a:pos x="csX20" y="csY20"/>
                        </a:cxn>
                        <a:cxn ang="0">
                          <a:pos x="csX21" y="csY21"/>
                        </a:cxn>
                        <a:cxn ang="0">
                          <a:pos x="csX22" y="csY22"/>
                        </a:cxn>
                        <a:cxn ang="0">
                          <a:pos x="csX23" y="csY23"/>
                        </a:cxn>
                        <a:cxn ang="0">
                          <a:pos x="csX24" y="csY24"/>
                        </a:cxn>
                        <a:cxn ang="0">
                          <a:pos x="csX25" y="csY25"/>
                        </a:cxn>
                        <a:cxn ang="0">
                          <a:pos x="csX26" y="csY26"/>
                        </a:cxn>
                        <a:cxn ang="0">
                          <a:pos x="csX27" y="csY27"/>
                        </a:cxn>
                        <a:cxn ang="0">
                          <a:pos x="csX28" y="csY28"/>
                        </a:cxn>
                        <a:cxn ang="0">
                          <a:pos x="csX29" y="csY29"/>
                        </a:cxn>
                        <a:cxn ang="0">
                          <a:pos x="csX30" y="csY30"/>
                        </a:cxn>
                        <a:cxn ang="0">
                          <a:pos x="csX31" y="csY31"/>
                        </a:cxn>
                        <a:cxn ang="0">
                          <a:pos x="csX32" y="csY32"/>
                        </a:cxn>
                        <a:cxn ang="0">
                          <a:pos x="csX33" y="csY33"/>
                        </a:cxn>
                        <a:cxn ang="0">
                          <a:pos x="csX34" y="csY34"/>
                        </a:cxn>
                        <a:cxn ang="0">
                          <a:pos x="csX35" y="csY35"/>
                        </a:cxn>
                        <a:cxn ang="0">
                          <a:pos x="csX36" y="csY36"/>
                        </a:cxn>
                        <a:cxn ang="0">
                          <a:pos x="csX37" y="csY37"/>
                        </a:cxn>
                        <a:cxn ang="0">
                          <a:pos x="csX38" y="csY38"/>
                        </a:cxn>
                        <a:cxn ang="0">
                          <a:pos x="csX39" y="csY39"/>
                        </a:cxn>
                        <a:cxn ang="0">
                          <a:pos x="csX40" y="csY40"/>
                        </a:cxn>
                      </a:cxnLst>
                      <a:rect l="l" t="t" r="r" b="b"/>
                      <a:pathLst>
                        <a:path w="320878" h="271767">
                          <a:moveTo>
                            <a:pt x="246802" y="0"/>
                          </a:moveTo>
                          <a:lnTo>
                            <a:pt x="173822" y="32737"/>
                          </a:lnTo>
                          <a:lnTo>
                            <a:pt x="188776" y="64551"/>
                          </a:lnTo>
                          <a:cubicBezTo>
                            <a:pt x="190357" y="67913"/>
                            <a:pt x="189738" y="71876"/>
                            <a:pt x="187204" y="74609"/>
                          </a:cubicBezTo>
                          <a:cubicBezTo>
                            <a:pt x="184680" y="77343"/>
                            <a:pt x="180737" y="78296"/>
                            <a:pt x="177222" y="77029"/>
                          </a:cubicBezTo>
                          <a:lnTo>
                            <a:pt x="123701" y="57750"/>
                          </a:lnTo>
                          <a:lnTo>
                            <a:pt x="104184" y="110814"/>
                          </a:lnTo>
                          <a:cubicBezTo>
                            <a:pt x="102908" y="114300"/>
                            <a:pt x="99631" y="116672"/>
                            <a:pt x="95888" y="116834"/>
                          </a:cubicBezTo>
                          <a:cubicBezTo>
                            <a:pt x="95755" y="116843"/>
                            <a:pt x="95621" y="116843"/>
                            <a:pt x="95488" y="116843"/>
                          </a:cubicBezTo>
                          <a:cubicBezTo>
                            <a:pt x="91907" y="116843"/>
                            <a:pt x="88621" y="114786"/>
                            <a:pt x="87097" y="111547"/>
                          </a:cubicBezTo>
                          <a:lnTo>
                            <a:pt x="72590" y="80696"/>
                          </a:lnTo>
                          <a:lnTo>
                            <a:pt x="0" y="114271"/>
                          </a:lnTo>
                          <a:lnTo>
                            <a:pt x="74038" y="271767"/>
                          </a:lnTo>
                          <a:lnTo>
                            <a:pt x="320878" y="157591"/>
                          </a:lnTo>
                          <a:lnTo>
                            <a:pt x="246802" y="0"/>
                          </a:lnTo>
                          <a:close/>
                          <a:moveTo>
                            <a:pt x="117253" y="216503"/>
                          </a:moveTo>
                          <a:cubicBezTo>
                            <a:pt x="119415" y="221094"/>
                            <a:pt x="117405" y="226543"/>
                            <a:pt x="112766" y="228676"/>
                          </a:cubicBezTo>
                          <a:cubicBezTo>
                            <a:pt x="111509" y="229257"/>
                            <a:pt x="110176" y="229533"/>
                            <a:pt x="108871" y="229533"/>
                          </a:cubicBezTo>
                          <a:cubicBezTo>
                            <a:pt x="105375" y="229533"/>
                            <a:pt x="102032" y="227571"/>
                            <a:pt x="100470" y="224238"/>
                          </a:cubicBezTo>
                          <a:lnTo>
                            <a:pt x="82077" y="185109"/>
                          </a:lnTo>
                          <a:lnTo>
                            <a:pt x="79591" y="193662"/>
                          </a:lnTo>
                          <a:cubicBezTo>
                            <a:pt x="78419" y="197672"/>
                            <a:pt x="74724" y="200292"/>
                            <a:pt x="70695" y="200292"/>
                          </a:cubicBezTo>
                          <a:cubicBezTo>
                            <a:pt x="69847" y="200292"/>
                            <a:pt x="68990" y="200177"/>
                            <a:pt x="68132" y="199930"/>
                          </a:cubicBezTo>
                          <a:cubicBezTo>
                            <a:pt x="63217" y="198530"/>
                            <a:pt x="60389" y="193453"/>
                            <a:pt x="61798" y="188585"/>
                          </a:cubicBezTo>
                          <a:lnTo>
                            <a:pt x="71133" y="156496"/>
                          </a:lnTo>
                          <a:cubicBezTo>
                            <a:pt x="71161" y="156401"/>
                            <a:pt x="71247" y="156334"/>
                            <a:pt x="71276" y="156239"/>
                          </a:cubicBezTo>
                          <a:cubicBezTo>
                            <a:pt x="71599" y="155248"/>
                            <a:pt x="72133" y="154353"/>
                            <a:pt x="72771" y="153524"/>
                          </a:cubicBezTo>
                          <a:cubicBezTo>
                            <a:pt x="72904" y="153353"/>
                            <a:pt x="72962" y="153124"/>
                            <a:pt x="73114" y="152962"/>
                          </a:cubicBezTo>
                          <a:cubicBezTo>
                            <a:pt x="73933" y="152048"/>
                            <a:pt x="74933" y="151276"/>
                            <a:pt x="76124" y="150724"/>
                          </a:cubicBezTo>
                          <a:cubicBezTo>
                            <a:pt x="76162" y="150705"/>
                            <a:pt x="76200" y="150714"/>
                            <a:pt x="76229" y="150695"/>
                          </a:cubicBezTo>
                          <a:cubicBezTo>
                            <a:pt x="76257" y="150686"/>
                            <a:pt x="76276" y="150657"/>
                            <a:pt x="76305" y="150638"/>
                          </a:cubicBezTo>
                          <a:cubicBezTo>
                            <a:pt x="76581" y="150514"/>
                            <a:pt x="76895" y="150562"/>
                            <a:pt x="77181" y="150466"/>
                          </a:cubicBezTo>
                          <a:cubicBezTo>
                            <a:pt x="78115" y="150162"/>
                            <a:pt x="79057" y="149914"/>
                            <a:pt x="80000" y="149914"/>
                          </a:cubicBezTo>
                          <a:cubicBezTo>
                            <a:pt x="80401" y="149914"/>
                            <a:pt x="80782" y="150047"/>
                            <a:pt x="81182" y="150104"/>
                          </a:cubicBezTo>
                          <a:cubicBezTo>
                            <a:pt x="82058" y="150219"/>
                            <a:pt x="82906" y="150381"/>
                            <a:pt x="83715" y="150733"/>
                          </a:cubicBezTo>
                          <a:cubicBezTo>
                            <a:pt x="83858" y="150790"/>
                            <a:pt x="84011" y="150771"/>
                            <a:pt x="84153" y="150838"/>
                          </a:cubicBezTo>
                          <a:lnTo>
                            <a:pt x="113176" y="165173"/>
                          </a:lnTo>
                          <a:cubicBezTo>
                            <a:pt x="117748" y="167430"/>
                            <a:pt x="119615" y="172936"/>
                            <a:pt x="117329" y="177460"/>
                          </a:cubicBezTo>
                          <a:cubicBezTo>
                            <a:pt x="115043" y="181985"/>
                            <a:pt x="109490" y="183852"/>
                            <a:pt x="104908" y="181566"/>
                          </a:cubicBezTo>
                          <a:lnTo>
                            <a:pt x="99603" y="178946"/>
                          </a:lnTo>
                          <a:lnTo>
                            <a:pt x="117253" y="216503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/>
                    <a:lstStyle/>
                    <a:p>
                      <a:endParaRPr lang="pt-BR" noProof="0" dirty="0"/>
                    </a:p>
                  </p:txBody>
                </p:sp>
              </p:grpSp>
            </p:grpSp>
          </p:grpSp>
          <p:grpSp>
            <p:nvGrpSpPr>
              <p:cNvPr id="19" name="Agrupar 18">
                <a:extLst>
                  <a:ext uri="{FF2B5EF4-FFF2-40B4-BE49-F238E27FC236}">
                    <a16:creationId xmlns:a16="http://schemas.microsoft.com/office/drawing/2014/main" id="{8E87DAF0-BC1F-2B78-10FB-7CD9B36C9098}"/>
                  </a:ext>
                </a:extLst>
              </p:cNvPr>
              <p:cNvGrpSpPr/>
              <p:nvPr/>
            </p:nvGrpSpPr>
            <p:grpSpPr>
              <a:xfrm>
                <a:off x="334183" y="3597953"/>
                <a:ext cx="1584000" cy="1476000"/>
                <a:chOff x="3995202" y="2323732"/>
                <a:chExt cx="1584000" cy="1476000"/>
              </a:xfrm>
            </p:grpSpPr>
            <p:sp>
              <p:nvSpPr>
                <p:cNvPr id="31" name="Retângulo: Cantos Arredondados 30">
                  <a:extLst>
                    <a:ext uri="{FF2B5EF4-FFF2-40B4-BE49-F238E27FC236}">
                      <a16:creationId xmlns:a16="http://schemas.microsoft.com/office/drawing/2014/main" id="{EA1519D4-4721-4033-7388-6E490BEC4D56}"/>
                    </a:ext>
                  </a:extLst>
                </p:cNvPr>
                <p:cNvSpPr/>
                <p:nvPr/>
              </p:nvSpPr>
              <p:spPr>
                <a:xfrm>
                  <a:off x="3995202" y="2323732"/>
                  <a:ext cx="1584000" cy="1476000"/>
                </a:xfrm>
                <a:prstGeom prst="roundRect">
                  <a:avLst>
                    <a:gd name="adj" fmla="val 12713"/>
                  </a:avLst>
                </a:prstGeom>
                <a:gradFill>
                  <a:gsLst>
                    <a:gs pos="80000">
                      <a:srgbClr val="235B7B"/>
                    </a:gs>
                    <a:gs pos="25000">
                      <a:srgbClr val="81A395"/>
                    </a:gs>
                  </a:gsLst>
                  <a:lin ang="4200000" scaled="0"/>
                </a:gra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 noProof="0" dirty="0"/>
                </a:p>
              </p:txBody>
            </p:sp>
            <p:sp>
              <p:nvSpPr>
                <p:cNvPr id="33" name="Título 1">
                  <a:extLst>
                    <a:ext uri="{FF2B5EF4-FFF2-40B4-BE49-F238E27FC236}">
                      <a16:creationId xmlns:a16="http://schemas.microsoft.com/office/drawing/2014/main" id="{9CBB39B7-F087-F916-7B7A-783C7DDF98D1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049202" y="3142746"/>
                  <a:ext cx="1476000" cy="468000"/>
                </a:xfrm>
                <a:prstGeom prst="rect">
                  <a:avLst/>
                </a:prstGeom>
              </p:spPr>
              <p:txBody>
                <a:bodyPr vert="horz" lIns="91440" tIns="108000" rIns="91440" bIns="45720" rtlCol="0" anchor="ctr" anchorCtr="0">
                  <a:noAutofit/>
                </a:bodyPr>
                <a:lstStyle>
                  <a:lvl1pPr algn="l" defTabSz="914400" rtl="0" eaLnBrk="1" latinLnBrk="0" hangingPunct="1">
                    <a:lnSpc>
                      <a:spcPct val="90000"/>
                    </a:lnSpc>
                    <a:spcBef>
                      <a:spcPct val="0"/>
                    </a:spcBef>
                    <a:buNone/>
                    <a:defRPr sz="4400" kern="1200">
                      <a:solidFill>
                        <a:schemeClr val="tx1"/>
                      </a:solidFill>
                      <a:latin typeface="+mj-lt"/>
                      <a:ea typeface="+mj-ea"/>
                      <a:cs typeface="+mj-cs"/>
                    </a:defRPr>
                  </a:lvl1pPr>
                </a:lstStyle>
                <a:p>
                  <a:pPr algn="ctr">
                    <a:lnSpc>
                      <a:spcPct val="105000"/>
                    </a:lnSpc>
                  </a:pPr>
                  <a:r>
                    <a:rPr lang="pt-BR" sz="2400" noProof="0" dirty="0">
                      <a:solidFill>
                        <a:schemeClr val="bg1"/>
                      </a:solidFill>
                    </a:rPr>
                    <a:t>RC-DC </a:t>
                  </a:r>
                  <a:endParaRPr lang="pt-BR" sz="1900" noProof="0" dirty="0">
                    <a:solidFill>
                      <a:schemeClr val="bg1"/>
                    </a:solidFill>
                  </a:endParaRPr>
                </a:p>
              </p:txBody>
            </p:sp>
            <p:grpSp>
              <p:nvGrpSpPr>
                <p:cNvPr id="34" name="Agrupar 33">
                  <a:extLst>
                    <a:ext uri="{FF2B5EF4-FFF2-40B4-BE49-F238E27FC236}">
                      <a16:creationId xmlns:a16="http://schemas.microsoft.com/office/drawing/2014/main" id="{B8146710-7828-5CC6-9908-8732F95E5805}"/>
                    </a:ext>
                  </a:extLst>
                </p:cNvPr>
                <p:cNvGrpSpPr/>
                <p:nvPr/>
              </p:nvGrpSpPr>
              <p:grpSpPr>
                <a:xfrm>
                  <a:off x="4517202" y="2567376"/>
                  <a:ext cx="540000" cy="468000"/>
                  <a:chOff x="13588138" y="1672671"/>
                  <a:chExt cx="937608" cy="836490"/>
                </a:xfrm>
              </p:grpSpPr>
              <p:sp>
                <p:nvSpPr>
                  <p:cNvPr id="35" name="Forma Livre: Forma 34">
                    <a:extLst>
                      <a:ext uri="{FF2B5EF4-FFF2-40B4-BE49-F238E27FC236}">
                        <a16:creationId xmlns:a16="http://schemas.microsoft.com/office/drawing/2014/main" id="{ECCDF63D-9FF9-1F83-D351-74B9A69DEB95}"/>
                      </a:ext>
                    </a:extLst>
                  </p:cNvPr>
                  <p:cNvSpPr/>
                  <p:nvPr/>
                </p:nvSpPr>
                <p:spPr>
                  <a:xfrm>
                    <a:off x="13632778" y="1672671"/>
                    <a:ext cx="892968" cy="797606"/>
                  </a:xfrm>
                  <a:custGeom>
                    <a:avLst/>
                    <a:gdLst>
                      <a:gd name="csX0" fmla="*/ 810111 w 892968"/>
                      <a:gd name="csY0" fmla="*/ 311639 h 797605"/>
                      <a:gd name="csX1" fmla="*/ 772420 w 892968"/>
                      <a:gd name="csY1" fmla="*/ 285166 h 797605"/>
                      <a:gd name="csX2" fmla="*/ 669731 w 892968"/>
                      <a:gd name="csY2" fmla="*/ 285166 h 797605"/>
                      <a:gd name="csX3" fmla="*/ 669731 w 892968"/>
                      <a:gd name="csY3" fmla="*/ 95055 h 797605"/>
                      <a:gd name="csX4" fmla="*/ 595317 w 892968"/>
                      <a:gd name="csY4" fmla="*/ 0 h 797605"/>
                      <a:gd name="csX5" fmla="*/ 74414 w 892968"/>
                      <a:gd name="csY5" fmla="*/ 0 h 797605"/>
                      <a:gd name="csX6" fmla="*/ 0 w 892968"/>
                      <a:gd name="csY6" fmla="*/ 95055 h 797605"/>
                      <a:gd name="csX7" fmla="*/ 0 w 892968"/>
                      <a:gd name="csY7" fmla="*/ 589342 h 797605"/>
                      <a:gd name="csX8" fmla="*/ 74414 w 892968"/>
                      <a:gd name="csY8" fmla="*/ 684398 h 797605"/>
                      <a:gd name="csX9" fmla="*/ 253008 w 892968"/>
                      <a:gd name="csY9" fmla="*/ 684398 h 797605"/>
                      <a:gd name="csX10" fmla="*/ 669727 w 892968"/>
                      <a:gd name="csY10" fmla="*/ 684398 h 797605"/>
                      <a:gd name="csX11" fmla="*/ 848320 w 892968"/>
                      <a:gd name="csY11" fmla="*/ 684398 h 797605"/>
                      <a:gd name="csX12" fmla="*/ 892969 w 892968"/>
                      <a:gd name="csY12" fmla="*/ 627364 h 797605"/>
                      <a:gd name="csX13" fmla="*/ 892969 w 892968"/>
                      <a:gd name="csY13" fmla="*/ 495814 h 797605"/>
                      <a:gd name="csX14" fmla="*/ 886048 w 892968"/>
                      <a:gd name="csY14" fmla="*/ 465302 h 797605"/>
                      <a:gd name="csX15" fmla="*/ 163716 w 892968"/>
                      <a:gd name="csY15" fmla="*/ 760445 h 797605"/>
                      <a:gd name="csX16" fmla="*/ 163716 w 892968"/>
                      <a:gd name="csY16" fmla="*/ 608357 h 797605"/>
                      <a:gd name="csX17" fmla="*/ 163716 w 892968"/>
                      <a:gd name="csY17" fmla="*/ 760445 h 797605"/>
                      <a:gd name="csX18" fmla="*/ 639966 w 892968"/>
                      <a:gd name="csY18" fmla="*/ 304180 h 797605"/>
                      <a:gd name="csX19" fmla="*/ 639966 w 892968"/>
                      <a:gd name="csY19" fmla="*/ 646379 h 797605"/>
                      <a:gd name="csX20" fmla="*/ 247802 w 892968"/>
                      <a:gd name="csY20" fmla="*/ 646379 h 797605"/>
                      <a:gd name="csX21" fmla="*/ 79629 w 892968"/>
                      <a:gd name="csY21" fmla="*/ 646379 h 797605"/>
                      <a:gd name="csX22" fmla="*/ 29771 w 892968"/>
                      <a:gd name="csY22" fmla="*/ 589346 h 797605"/>
                      <a:gd name="csX23" fmla="*/ 29771 w 892968"/>
                      <a:gd name="csY23" fmla="*/ 95059 h 797605"/>
                      <a:gd name="csX24" fmla="*/ 74420 w 892968"/>
                      <a:gd name="csY24" fmla="*/ 38026 h 797605"/>
                      <a:gd name="csX25" fmla="*/ 595323 w 892968"/>
                      <a:gd name="csY25" fmla="*/ 38026 h 797605"/>
                      <a:gd name="csX26" fmla="*/ 639971 w 892968"/>
                      <a:gd name="csY26" fmla="*/ 95059 h 797605"/>
                      <a:gd name="csX27" fmla="*/ 744150 w 892968"/>
                      <a:gd name="csY27" fmla="*/ 570335 h 797605"/>
                      <a:gd name="csX28" fmla="*/ 759480 w 892968"/>
                      <a:gd name="csY28" fmla="*/ 570335 h 797605"/>
                      <a:gd name="csX29" fmla="*/ 744150 w 892968"/>
                      <a:gd name="csY29" fmla="*/ 572046 h 797605"/>
                      <a:gd name="csX30" fmla="*/ 674945 w 892968"/>
                      <a:gd name="csY30" fmla="*/ 646379 h 797605"/>
                      <a:gd name="csX31" fmla="*/ 669736 w 892968"/>
                      <a:gd name="csY31" fmla="*/ 646379 h 797605"/>
                      <a:gd name="csX32" fmla="*/ 669736 w 892968"/>
                      <a:gd name="csY32" fmla="*/ 323197 h 797605"/>
                      <a:gd name="csX33" fmla="*/ 714385 w 892968"/>
                      <a:gd name="csY33" fmla="*/ 323197 h 797605"/>
                      <a:gd name="csX34" fmla="*/ 714385 w 892968"/>
                      <a:gd name="csY34" fmla="*/ 585787 h 797605"/>
                      <a:gd name="csX35" fmla="*/ 674946 w 892968"/>
                      <a:gd name="csY35" fmla="*/ 646385 h 797605"/>
                      <a:gd name="csX36" fmla="*/ 759033 w 892968"/>
                      <a:gd name="csY36" fmla="*/ 760445 h 797605"/>
                      <a:gd name="csX37" fmla="*/ 759033 w 892968"/>
                      <a:gd name="csY37" fmla="*/ 608357 h 797605"/>
                      <a:gd name="csX38" fmla="*/ 759033 w 892968"/>
                      <a:gd name="csY38" fmla="*/ 760445 h 797605"/>
                      <a:gd name="csX39" fmla="*/ 863217 w 892968"/>
                      <a:gd name="csY39" fmla="*/ 627362 h 797605"/>
                      <a:gd name="csX40" fmla="*/ 843125 w 892968"/>
                      <a:gd name="csY40" fmla="*/ 646373 h 797605"/>
                      <a:gd name="csX41" fmla="*/ 760675 w 892968"/>
                      <a:gd name="csY41" fmla="*/ 570329 h 797605"/>
                      <a:gd name="csX42" fmla="*/ 863221 w 892968"/>
                      <a:gd name="csY42" fmla="*/ 570329 h 797605"/>
                      <a:gd name="csX43" fmla="*/ 863217 w 892968"/>
                      <a:gd name="csY43" fmla="*/ 532307 h 797605"/>
                      <a:gd name="csX44" fmla="*/ 744155 w 892968"/>
                      <a:gd name="csY44" fmla="*/ 532307 h 797605"/>
                      <a:gd name="csX45" fmla="*/ 744155 w 892968"/>
                      <a:gd name="csY45" fmla="*/ 323179 h 797605"/>
                      <a:gd name="csX46" fmla="*/ 772433 w 892968"/>
                      <a:gd name="csY46" fmla="*/ 323179 h 797605"/>
                      <a:gd name="csX47" fmla="*/ 785009 w 892968"/>
                      <a:gd name="csY47" fmla="*/ 332019 h 797605"/>
                      <a:gd name="csX48" fmla="*/ 860873 w 892968"/>
                      <a:gd name="csY48" fmla="*/ 485531 h 797605"/>
                      <a:gd name="csX49" fmla="*/ 863217 w 892968"/>
                      <a:gd name="csY49" fmla="*/ 532299 h 797605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  <a:cxn ang="0">
                        <a:pos x="csX20" y="csY20"/>
                      </a:cxn>
                      <a:cxn ang="0">
                        <a:pos x="csX21" y="csY21"/>
                      </a:cxn>
                      <a:cxn ang="0">
                        <a:pos x="csX22" y="csY22"/>
                      </a:cxn>
                      <a:cxn ang="0">
                        <a:pos x="csX23" y="csY23"/>
                      </a:cxn>
                      <a:cxn ang="0">
                        <a:pos x="csX24" y="csY24"/>
                      </a:cxn>
                      <a:cxn ang="0">
                        <a:pos x="csX25" y="csY25"/>
                      </a:cxn>
                      <a:cxn ang="0">
                        <a:pos x="csX26" y="csY26"/>
                      </a:cxn>
                      <a:cxn ang="0">
                        <a:pos x="csX27" y="csY27"/>
                      </a:cxn>
                      <a:cxn ang="0">
                        <a:pos x="csX28" y="csY28"/>
                      </a:cxn>
                      <a:cxn ang="0">
                        <a:pos x="csX29" y="csY29"/>
                      </a:cxn>
                      <a:cxn ang="0">
                        <a:pos x="csX30" y="csY30"/>
                      </a:cxn>
                      <a:cxn ang="0">
                        <a:pos x="csX31" y="csY31"/>
                      </a:cxn>
                      <a:cxn ang="0">
                        <a:pos x="csX32" y="csY32"/>
                      </a:cxn>
                      <a:cxn ang="0">
                        <a:pos x="csX33" y="csY33"/>
                      </a:cxn>
                      <a:cxn ang="0">
                        <a:pos x="csX34" y="csY34"/>
                      </a:cxn>
                      <a:cxn ang="0">
                        <a:pos x="csX35" y="csY35"/>
                      </a:cxn>
                      <a:cxn ang="0">
                        <a:pos x="csX36" y="csY36"/>
                      </a:cxn>
                      <a:cxn ang="0">
                        <a:pos x="csX37" y="csY37"/>
                      </a:cxn>
                      <a:cxn ang="0">
                        <a:pos x="csX38" y="csY38"/>
                      </a:cxn>
                      <a:cxn ang="0">
                        <a:pos x="csX39" y="csY39"/>
                      </a:cxn>
                      <a:cxn ang="0">
                        <a:pos x="csX40" y="csY40"/>
                      </a:cxn>
                      <a:cxn ang="0">
                        <a:pos x="csX41" y="csY41"/>
                      </a:cxn>
                      <a:cxn ang="0">
                        <a:pos x="csX42" y="csY42"/>
                      </a:cxn>
                      <a:cxn ang="0">
                        <a:pos x="csX43" y="csY43"/>
                      </a:cxn>
                      <a:cxn ang="0">
                        <a:pos x="csX44" y="csY44"/>
                      </a:cxn>
                      <a:cxn ang="0">
                        <a:pos x="csX45" y="csY45"/>
                      </a:cxn>
                      <a:cxn ang="0">
                        <a:pos x="csX46" y="csY46"/>
                      </a:cxn>
                      <a:cxn ang="0">
                        <a:pos x="csX47" y="csY47"/>
                      </a:cxn>
                      <a:cxn ang="0">
                        <a:pos x="csX48" y="csY48"/>
                      </a:cxn>
                      <a:cxn ang="0">
                        <a:pos x="csX49" y="csY49"/>
                      </a:cxn>
                    </a:cxnLst>
                    <a:rect l="l" t="t" r="r" b="b"/>
                    <a:pathLst>
                      <a:path w="892968" h="797605">
                        <a:moveTo>
                          <a:pt x="810111" y="311639"/>
                        </a:moveTo>
                        <a:cubicBezTo>
                          <a:pt x="801851" y="295051"/>
                          <a:pt x="787749" y="285166"/>
                          <a:pt x="772420" y="285166"/>
                        </a:cubicBezTo>
                        <a:lnTo>
                          <a:pt x="669731" y="285166"/>
                        </a:lnTo>
                        <a:lnTo>
                          <a:pt x="669731" y="95055"/>
                        </a:lnTo>
                        <a:cubicBezTo>
                          <a:pt x="669731" y="42632"/>
                          <a:pt x="636357" y="0"/>
                          <a:pt x="595317" y="0"/>
                        </a:cubicBezTo>
                        <a:lnTo>
                          <a:pt x="74414" y="0"/>
                        </a:lnTo>
                        <a:cubicBezTo>
                          <a:pt x="33375" y="0"/>
                          <a:pt x="0" y="42632"/>
                          <a:pt x="0" y="95055"/>
                        </a:cubicBezTo>
                        <a:lnTo>
                          <a:pt x="0" y="589342"/>
                        </a:lnTo>
                        <a:cubicBezTo>
                          <a:pt x="0" y="641765"/>
                          <a:pt x="33375" y="684398"/>
                          <a:pt x="74414" y="684398"/>
                        </a:cubicBezTo>
                        <a:cubicBezTo>
                          <a:pt x="78618" y="835391"/>
                          <a:pt x="248836" y="835294"/>
                          <a:pt x="253008" y="684398"/>
                        </a:cubicBezTo>
                        <a:lnTo>
                          <a:pt x="669727" y="684398"/>
                        </a:lnTo>
                        <a:cubicBezTo>
                          <a:pt x="673931" y="835391"/>
                          <a:pt x="844148" y="835294"/>
                          <a:pt x="848320" y="684398"/>
                        </a:cubicBezTo>
                        <a:cubicBezTo>
                          <a:pt x="872951" y="684398"/>
                          <a:pt x="892969" y="658827"/>
                          <a:pt x="892969" y="627364"/>
                        </a:cubicBezTo>
                        <a:lnTo>
                          <a:pt x="892969" y="495814"/>
                        </a:lnTo>
                        <a:cubicBezTo>
                          <a:pt x="892969" y="485120"/>
                          <a:pt x="890588" y="474569"/>
                          <a:pt x="886048" y="465302"/>
                        </a:cubicBezTo>
                        <a:close/>
                        <a:moveTo>
                          <a:pt x="163716" y="760445"/>
                        </a:moveTo>
                        <a:cubicBezTo>
                          <a:pt x="85060" y="757261"/>
                          <a:pt x="85060" y="611545"/>
                          <a:pt x="163716" y="608357"/>
                        </a:cubicBezTo>
                        <a:cubicBezTo>
                          <a:pt x="242371" y="611541"/>
                          <a:pt x="242371" y="757258"/>
                          <a:pt x="163716" y="760445"/>
                        </a:cubicBezTo>
                        <a:close/>
                        <a:moveTo>
                          <a:pt x="639966" y="304180"/>
                        </a:moveTo>
                        <a:lnTo>
                          <a:pt x="639966" y="646379"/>
                        </a:lnTo>
                        <a:lnTo>
                          <a:pt x="247802" y="646379"/>
                        </a:lnTo>
                        <a:cubicBezTo>
                          <a:pt x="220715" y="545953"/>
                          <a:pt x="106680" y="546048"/>
                          <a:pt x="79629" y="646379"/>
                        </a:cubicBezTo>
                        <a:cubicBezTo>
                          <a:pt x="53324" y="649326"/>
                          <a:pt x="29623" y="623613"/>
                          <a:pt x="29771" y="589346"/>
                        </a:cubicBezTo>
                        <a:lnTo>
                          <a:pt x="29771" y="95059"/>
                        </a:lnTo>
                        <a:cubicBezTo>
                          <a:pt x="29771" y="63596"/>
                          <a:pt x="49789" y="38026"/>
                          <a:pt x="74420" y="38026"/>
                        </a:cubicBezTo>
                        <a:lnTo>
                          <a:pt x="595323" y="38026"/>
                        </a:lnTo>
                        <a:cubicBezTo>
                          <a:pt x="619954" y="38026"/>
                          <a:pt x="639971" y="63596"/>
                          <a:pt x="639971" y="95059"/>
                        </a:cubicBezTo>
                        <a:close/>
                        <a:moveTo>
                          <a:pt x="744150" y="570335"/>
                        </a:moveTo>
                        <a:lnTo>
                          <a:pt x="759480" y="570335"/>
                        </a:lnTo>
                        <a:cubicBezTo>
                          <a:pt x="754382" y="570335"/>
                          <a:pt x="749248" y="570810"/>
                          <a:pt x="744150" y="572046"/>
                        </a:cubicBezTo>
                        <a:close/>
                        <a:moveTo>
                          <a:pt x="674945" y="646379"/>
                        </a:moveTo>
                        <a:lnTo>
                          <a:pt x="669736" y="646379"/>
                        </a:lnTo>
                        <a:lnTo>
                          <a:pt x="669736" y="323197"/>
                        </a:lnTo>
                        <a:lnTo>
                          <a:pt x="714385" y="323197"/>
                        </a:lnTo>
                        <a:lnTo>
                          <a:pt x="714385" y="585787"/>
                        </a:lnTo>
                        <a:cubicBezTo>
                          <a:pt x="696190" y="599285"/>
                          <a:pt x="682089" y="620720"/>
                          <a:pt x="674946" y="646385"/>
                        </a:cubicBezTo>
                        <a:close/>
                        <a:moveTo>
                          <a:pt x="759033" y="760445"/>
                        </a:moveTo>
                        <a:cubicBezTo>
                          <a:pt x="680377" y="757261"/>
                          <a:pt x="680377" y="611545"/>
                          <a:pt x="759033" y="608357"/>
                        </a:cubicBezTo>
                        <a:cubicBezTo>
                          <a:pt x="837689" y="611541"/>
                          <a:pt x="837689" y="757258"/>
                          <a:pt x="759033" y="760445"/>
                        </a:cubicBezTo>
                        <a:close/>
                        <a:moveTo>
                          <a:pt x="863217" y="627362"/>
                        </a:moveTo>
                        <a:cubicBezTo>
                          <a:pt x="863106" y="641478"/>
                          <a:pt x="853134" y="647989"/>
                          <a:pt x="843125" y="646373"/>
                        </a:cubicBezTo>
                        <a:cubicBezTo>
                          <a:pt x="831479" y="602647"/>
                          <a:pt x="797472" y="571042"/>
                          <a:pt x="760675" y="570329"/>
                        </a:cubicBezTo>
                        <a:lnTo>
                          <a:pt x="863221" y="570329"/>
                        </a:lnTo>
                        <a:close/>
                        <a:moveTo>
                          <a:pt x="863217" y="532307"/>
                        </a:moveTo>
                        <a:lnTo>
                          <a:pt x="744155" y="532307"/>
                        </a:lnTo>
                        <a:lnTo>
                          <a:pt x="744155" y="323179"/>
                        </a:lnTo>
                        <a:lnTo>
                          <a:pt x="772433" y="323179"/>
                        </a:lnTo>
                        <a:cubicBezTo>
                          <a:pt x="777456" y="323179"/>
                          <a:pt x="782293" y="326601"/>
                          <a:pt x="785009" y="332019"/>
                        </a:cubicBezTo>
                        <a:lnTo>
                          <a:pt x="860873" y="485531"/>
                        </a:lnTo>
                        <a:cubicBezTo>
                          <a:pt x="865264" y="492328"/>
                          <a:pt x="862510" y="524124"/>
                          <a:pt x="863217" y="532299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36" name="Forma Livre: Forma 35">
                    <a:extLst>
                      <a:ext uri="{FF2B5EF4-FFF2-40B4-BE49-F238E27FC236}">
                        <a16:creationId xmlns:a16="http://schemas.microsoft.com/office/drawing/2014/main" id="{318182D2-1B00-DE76-BC81-41CAA0B8200A}"/>
                      </a:ext>
                    </a:extLst>
                  </p:cNvPr>
                  <p:cNvSpPr/>
                  <p:nvPr/>
                </p:nvSpPr>
                <p:spPr>
                  <a:xfrm>
                    <a:off x="13703019" y="1766789"/>
                    <a:ext cx="409746" cy="496131"/>
                  </a:xfrm>
                  <a:custGeom>
                    <a:avLst/>
                    <a:gdLst>
                      <a:gd name="csX0" fmla="*/ 398055 w 409746"/>
                      <a:gd name="csY0" fmla="*/ 88817 h 496131"/>
                      <a:gd name="csX1" fmla="*/ 211756 w 409746"/>
                      <a:gd name="csY1" fmla="*/ 2174 h 496131"/>
                      <a:gd name="csX2" fmla="*/ 197952 w 409746"/>
                      <a:gd name="csY2" fmla="*/ 2174 h 496131"/>
                      <a:gd name="csX3" fmla="*/ 67574 w 409746"/>
                      <a:gd name="csY3" fmla="*/ 70138 h 496131"/>
                      <a:gd name="csX4" fmla="*/ 11689 w 409746"/>
                      <a:gd name="csY4" fmla="*/ 88817 h 496131"/>
                      <a:gd name="csX5" fmla="*/ 2164 w 409746"/>
                      <a:gd name="csY5" fmla="*/ 97515 h 496131"/>
                      <a:gd name="csX6" fmla="*/ 527 w 409746"/>
                      <a:gd name="csY6" fmla="*/ 112295 h 496131"/>
                      <a:gd name="csX7" fmla="*/ 122342 w 409746"/>
                      <a:gd name="csY7" fmla="*/ 403928 h 496131"/>
                      <a:gd name="csX8" fmla="*/ 195640 w 409746"/>
                      <a:gd name="csY8" fmla="*/ 492044 h 496131"/>
                      <a:gd name="csX9" fmla="*/ 204867 w 409746"/>
                      <a:gd name="csY9" fmla="*/ 496132 h 496131"/>
                      <a:gd name="csX10" fmla="*/ 214094 w 409746"/>
                      <a:gd name="csY10" fmla="*/ 492044 h 496131"/>
                      <a:gd name="csX11" fmla="*/ 287392 w 409746"/>
                      <a:gd name="csY11" fmla="*/ 403928 h 496131"/>
                      <a:gd name="csX12" fmla="*/ 409207 w 409746"/>
                      <a:gd name="csY12" fmla="*/ 112295 h 496131"/>
                      <a:gd name="csX13" fmla="*/ 398045 w 409746"/>
                      <a:gd name="csY13" fmla="*/ 88817 h 496131"/>
                      <a:gd name="csX14" fmla="*/ 265191 w 409746"/>
                      <a:gd name="csY14" fmla="*/ 378686 h 496131"/>
                      <a:gd name="csX15" fmla="*/ 204879 w 409746"/>
                      <a:gd name="csY15" fmla="*/ 452733 h 496131"/>
                      <a:gd name="csX16" fmla="*/ 33467 w 409746"/>
                      <a:gd name="csY16" fmla="*/ 121460 h 496131"/>
                      <a:gd name="csX17" fmla="*/ 204879 w 409746"/>
                      <a:gd name="csY17" fmla="*/ 40474 h 496131"/>
                      <a:gd name="csX18" fmla="*/ 376291 w 409746"/>
                      <a:gd name="csY18" fmla="*/ 121460 h 496131"/>
                      <a:gd name="csX19" fmla="*/ 265191 w 409746"/>
                      <a:gd name="csY19" fmla="*/ 378733 h 496131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</a:cxnLst>
                    <a:rect l="l" t="t" r="r" b="b"/>
                    <a:pathLst>
                      <a:path w="409746" h="496131">
                        <a:moveTo>
                          <a:pt x="398055" y="88817"/>
                        </a:moveTo>
                        <a:cubicBezTo>
                          <a:pt x="333426" y="70614"/>
                          <a:pt x="270096" y="41242"/>
                          <a:pt x="211756" y="2174"/>
                        </a:cubicBezTo>
                        <a:cubicBezTo>
                          <a:pt x="207440" y="-725"/>
                          <a:pt x="202268" y="-725"/>
                          <a:pt x="197952" y="2174"/>
                        </a:cubicBezTo>
                        <a:cubicBezTo>
                          <a:pt x="156540" y="29882"/>
                          <a:pt x="112674" y="52743"/>
                          <a:pt x="67574" y="70138"/>
                        </a:cubicBezTo>
                        <a:cubicBezTo>
                          <a:pt x="49268" y="77220"/>
                          <a:pt x="30479" y="83494"/>
                          <a:pt x="11689" y="88817"/>
                        </a:cubicBezTo>
                        <a:cubicBezTo>
                          <a:pt x="7708" y="89958"/>
                          <a:pt x="4285" y="93095"/>
                          <a:pt x="2164" y="97515"/>
                        </a:cubicBezTo>
                        <a:cubicBezTo>
                          <a:pt x="43" y="101935"/>
                          <a:pt x="-552" y="107306"/>
                          <a:pt x="527" y="112295"/>
                        </a:cubicBezTo>
                        <a:cubicBezTo>
                          <a:pt x="23855" y="223367"/>
                          <a:pt x="64857" y="321459"/>
                          <a:pt x="122342" y="403928"/>
                        </a:cubicBezTo>
                        <a:cubicBezTo>
                          <a:pt x="144331" y="435487"/>
                          <a:pt x="168999" y="465143"/>
                          <a:pt x="195640" y="492044"/>
                        </a:cubicBezTo>
                        <a:cubicBezTo>
                          <a:pt x="198356" y="494801"/>
                          <a:pt x="201593" y="496132"/>
                          <a:pt x="204867" y="496132"/>
                        </a:cubicBezTo>
                        <a:cubicBezTo>
                          <a:pt x="208141" y="496132"/>
                          <a:pt x="211378" y="494753"/>
                          <a:pt x="214094" y="492044"/>
                        </a:cubicBezTo>
                        <a:cubicBezTo>
                          <a:pt x="240772" y="465096"/>
                          <a:pt x="265403" y="435487"/>
                          <a:pt x="287392" y="403928"/>
                        </a:cubicBezTo>
                        <a:cubicBezTo>
                          <a:pt x="344877" y="321468"/>
                          <a:pt x="385881" y="223320"/>
                          <a:pt x="409207" y="112295"/>
                        </a:cubicBezTo>
                        <a:cubicBezTo>
                          <a:pt x="411514" y="102172"/>
                          <a:pt x="406156" y="90861"/>
                          <a:pt x="398045" y="88817"/>
                        </a:cubicBezTo>
                        <a:close/>
                        <a:moveTo>
                          <a:pt x="265191" y="378686"/>
                        </a:moveTo>
                        <a:cubicBezTo>
                          <a:pt x="246922" y="404920"/>
                          <a:pt x="226644" y="429730"/>
                          <a:pt x="204879" y="452733"/>
                        </a:cubicBezTo>
                        <a:cubicBezTo>
                          <a:pt x="122651" y="366280"/>
                          <a:pt x="64232" y="254264"/>
                          <a:pt x="33467" y="121460"/>
                        </a:cubicBezTo>
                        <a:cubicBezTo>
                          <a:pt x="92812" y="103115"/>
                          <a:pt x="150739" y="75786"/>
                          <a:pt x="204879" y="40474"/>
                        </a:cubicBezTo>
                        <a:cubicBezTo>
                          <a:pt x="258941" y="75786"/>
                          <a:pt x="316950" y="103162"/>
                          <a:pt x="376291" y="121460"/>
                        </a:cubicBezTo>
                        <a:cubicBezTo>
                          <a:pt x="353632" y="218939"/>
                          <a:pt x="316275" y="305439"/>
                          <a:pt x="265191" y="378733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37" name="Forma Livre: Forma 36">
                    <a:extLst>
                      <a:ext uri="{FF2B5EF4-FFF2-40B4-BE49-F238E27FC236}">
                        <a16:creationId xmlns:a16="http://schemas.microsoft.com/office/drawing/2014/main" id="{5926941F-C08A-FA0E-D846-A1E706E5BDFF}"/>
                      </a:ext>
                    </a:extLst>
                  </p:cNvPr>
                  <p:cNvSpPr/>
                  <p:nvPr/>
                </p:nvSpPr>
                <p:spPr>
                  <a:xfrm>
                    <a:off x="13818486" y="1904795"/>
                    <a:ext cx="208574" cy="190258"/>
                  </a:xfrm>
                  <a:custGeom>
                    <a:avLst/>
                    <a:gdLst>
                      <a:gd name="csX0" fmla="*/ 25528 w 208574"/>
                      <a:gd name="csY0" fmla="*/ 81753 h 190258"/>
                      <a:gd name="csX1" fmla="*/ 4469 w 208574"/>
                      <a:gd name="csY1" fmla="*/ 108653 h 190258"/>
                      <a:gd name="csX2" fmla="*/ 64001 w 208574"/>
                      <a:gd name="csY2" fmla="*/ 184698 h 190258"/>
                      <a:gd name="csX3" fmla="*/ 85059 w 208574"/>
                      <a:gd name="csY3" fmla="*/ 184698 h 190258"/>
                      <a:gd name="csX4" fmla="*/ 204122 w 208574"/>
                      <a:gd name="csY4" fmla="*/ 32609 h 190258"/>
                      <a:gd name="csX5" fmla="*/ 183063 w 208574"/>
                      <a:gd name="csY5" fmla="*/ 5709 h 190258"/>
                      <a:gd name="csX6" fmla="*/ 74526 w 208574"/>
                      <a:gd name="csY6" fmla="*/ 144353 h 190258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</a:cxnLst>
                    <a:rect l="l" t="t" r="r" b="b"/>
                    <a:pathLst>
                      <a:path w="208574" h="190258">
                        <a:moveTo>
                          <a:pt x="25528" y="81753"/>
                        </a:moveTo>
                        <a:cubicBezTo>
                          <a:pt x="11762" y="64263"/>
                          <a:pt x="-9260" y="90974"/>
                          <a:pt x="4469" y="108653"/>
                        </a:cubicBezTo>
                        <a:lnTo>
                          <a:pt x="64001" y="184698"/>
                        </a:lnTo>
                        <a:cubicBezTo>
                          <a:pt x="69805" y="192112"/>
                          <a:pt x="79219" y="192112"/>
                          <a:pt x="85059" y="184698"/>
                        </a:cubicBezTo>
                        <a:lnTo>
                          <a:pt x="204122" y="32609"/>
                        </a:lnTo>
                        <a:cubicBezTo>
                          <a:pt x="217777" y="15024"/>
                          <a:pt x="196941" y="-11829"/>
                          <a:pt x="183063" y="5709"/>
                        </a:cubicBezTo>
                        <a:lnTo>
                          <a:pt x="74526" y="144353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38" name="Forma Livre: Forma 37">
                    <a:extLst>
                      <a:ext uri="{FF2B5EF4-FFF2-40B4-BE49-F238E27FC236}">
                        <a16:creationId xmlns:a16="http://schemas.microsoft.com/office/drawing/2014/main" id="{BFC63E0D-DBD7-A931-4D5A-A94DE2320EAD}"/>
                      </a:ext>
                    </a:extLst>
                  </p:cNvPr>
                  <p:cNvSpPr/>
                  <p:nvPr/>
                </p:nvSpPr>
                <p:spPr>
                  <a:xfrm>
                    <a:off x="13588138" y="2471139"/>
                    <a:ext cx="460925" cy="38022"/>
                  </a:xfrm>
                  <a:custGeom>
                    <a:avLst/>
                    <a:gdLst>
                      <a:gd name="csX0" fmla="*/ 446261 w 460925"/>
                      <a:gd name="csY0" fmla="*/ 38022 h 38022"/>
                      <a:gd name="csX1" fmla="*/ 446261 w 460925"/>
                      <a:gd name="csY1" fmla="*/ 0 h 38022"/>
                      <a:gd name="csX2" fmla="*/ 14664 w 460925"/>
                      <a:gd name="csY2" fmla="*/ 0 h 38022"/>
                      <a:gd name="csX3" fmla="*/ 14664 w 460925"/>
                      <a:gd name="csY3" fmla="*/ 38022 h 38022"/>
                      <a:gd name="csX4" fmla="*/ 446261 w 460925"/>
                      <a:gd name="csY4" fmla="*/ 38022 h 38022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</a:cxnLst>
                    <a:rect l="l" t="t" r="r" b="b"/>
                    <a:pathLst>
                      <a:path w="460925" h="38022">
                        <a:moveTo>
                          <a:pt x="446261" y="38022"/>
                        </a:moveTo>
                        <a:cubicBezTo>
                          <a:pt x="465684" y="37642"/>
                          <a:pt x="465944" y="428"/>
                          <a:pt x="446261" y="0"/>
                        </a:cubicBezTo>
                        <a:lnTo>
                          <a:pt x="14664" y="0"/>
                        </a:lnTo>
                        <a:cubicBezTo>
                          <a:pt x="-4795" y="380"/>
                          <a:pt x="-4981" y="37594"/>
                          <a:pt x="14664" y="38022"/>
                        </a:cubicBezTo>
                        <a:lnTo>
                          <a:pt x="446261" y="38022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39" name="Forma Livre: Forma 38">
                    <a:extLst>
                      <a:ext uri="{FF2B5EF4-FFF2-40B4-BE49-F238E27FC236}">
                        <a16:creationId xmlns:a16="http://schemas.microsoft.com/office/drawing/2014/main" id="{1D88FD02-15FD-1CEB-A2B2-5F6ADF6DED02}"/>
                      </a:ext>
                    </a:extLst>
                  </p:cNvPr>
                  <p:cNvSpPr/>
                  <p:nvPr/>
                </p:nvSpPr>
                <p:spPr>
                  <a:xfrm>
                    <a:off x="14079262" y="2471139"/>
                    <a:ext cx="178184" cy="38022"/>
                  </a:xfrm>
                  <a:custGeom>
                    <a:avLst/>
                    <a:gdLst>
                      <a:gd name="csX0" fmla="*/ 163506 w 178184"/>
                      <a:gd name="csY0" fmla="*/ 38022 h 38022"/>
                      <a:gd name="csX1" fmla="*/ 163506 w 178184"/>
                      <a:gd name="csY1" fmla="*/ 0 h 38022"/>
                      <a:gd name="csX2" fmla="*/ 14678 w 178184"/>
                      <a:gd name="csY2" fmla="*/ 0 h 38022"/>
                      <a:gd name="csX3" fmla="*/ 14678 w 178184"/>
                      <a:gd name="csY3" fmla="*/ 38022 h 38022"/>
                      <a:gd name="csX4" fmla="*/ 163506 w 178184"/>
                      <a:gd name="csY4" fmla="*/ 38022 h 38022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</a:cxnLst>
                    <a:rect l="l" t="t" r="r" b="b"/>
                    <a:pathLst>
                      <a:path w="178184" h="38022">
                        <a:moveTo>
                          <a:pt x="163506" y="38022"/>
                        </a:moveTo>
                        <a:cubicBezTo>
                          <a:pt x="183040" y="37594"/>
                          <a:pt x="183115" y="428"/>
                          <a:pt x="163506" y="0"/>
                        </a:cubicBezTo>
                        <a:lnTo>
                          <a:pt x="14678" y="0"/>
                        </a:lnTo>
                        <a:cubicBezTo>
                          <a:pt x="-4856" y="428"/>
                          <a:pt x="-4930" y="37594"/>
                          <a:pt x="14678" y="38022"/>
                        </a:cubicBezTo>
                        <a:lnTo>
                          <a:pt x="163506" y="38022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40" name="Forma Livre: Forma 39">
                    <a:extLst>
                      <a:ext uri="{FF2B5EF4-FFF2-40B4-BE49-F238E27FC236}">
                        <a16:creationId xmlns:a16="http://schemas.microsoft.com/office/drawing/2014/main" id="{01498544-0D3D-984C-1B00-80F3B0ED0806}"/>
                      </a:ext>
                    </a:extLst>
                  </p:cNvPr>
                  <p:cNvSpPr/>
                  <p:nvPr/>
                </p:nvSpPr>
                <p:spPr>
                  <a:xfrm>
                    <a:off x="14287626" y="2471139"/>
                    <a:ext cx="178156" cy="38022"/>
                  </a:xfrm>
                  <a:custGeom>
                    <a:avLst/>
                    <a:gdLst>
                      <a:gd name="csX0" fmla="*/ 163492 w 178156"/>
                      <a:gd name="csY0" fmla="*/ 38022 h 38022"/>
                      <a:gd name="csX1" fmla="*/ 163492 w 178156"/>
                      <a:gd name="csY1" fmla="*/ 0 h 38022"/>
                      <a:gd name="csX2" fmla="*/ 14664 w 178156"/>
                      <a:gd name="csY2" fmla="*/ 0 h 38022"/>
                      <a:gd name="csX3" fmla="*/ 14664 w 178156"/>
                      <a:gd name="csY3" fmla="*/ 38022 h 38022"/>
                      <a:gd name="csX4" fmla="*/ 163492 w 178156"/>
                      <a:gd name="csY4" fmla="*/ 38022 h 38022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</a:cxnLst>
                    <a:rect l="l" t="t" r="r" b="b"/>
                    <a:pathLst>
                      <a:path w="178156" h="38022">
                        <a:moveTo>
                          <a:pt x="163492" y="38022"/>
                        </a:moveTo>
                        <a:cubicBezTo>
                          <a:pt x="182989" y="37594"/>
                          <a:pt x="183101" y="428"/>
                          <a:pt x="163492" y="0"/>
                        </a:cubicBezTo>
                        <a:lnTo>
                          <a:pt x="14664" y="0"/>
                        </a:lnTo>
                        <a:cubicBezTo>
                          <a:pt x="-4870" y="428"/>
                          <a:pt x="-4907" y="37594"/>
                          <a:pt x="14664" y="38022"/>
                        </a:cubicBezTo>
                        <a:lnTo>
                          <a:pt x="163492" y="38022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 noProof="0" dirty="0"/>
                  </a:p>
                </p:txBody>
              </p:sp>
            </p:grpSp>
          </p:grpSp>
          <p:grpSp>
            <p:nvGrpSpPr>
              <p:cNvPr id="54" name="Agrupar 53">
                <a:extLst>
                  <a:ext uri="{FF2B5EF4-FFF2-40B4-BE49-F238E27FC236}">
                    <a16:creationId xmlns:a16="http://schemas.microsoft.com/office/drawing/2014/main" id="{27A5410A-C02E-7829-DEF3-4CB7BA799226}"/>
                  </a:ext>
                </a:extLst>
              </p:cNvPr>
              <p:cNvGrpSpPr/>
              <p:nvPr/>
            </p:nvGrpSpPr>
            <p:grpSpPr>
              <a:xfrm>
                <a:off x="334183" y="5232192"/>
                <a:ext cx="1584000" cy="1476000"/>
                <a:chOff x="7501520" y="2328561"/>
                <a:chExt cx="1584000" cy="1476000"/>
              </a:xfrm>
            </p:grpSpPr>
            <p:sp>
              <p:nvSpPr>
                <p:cNvPr id="22" name="Retângulo: Cantos Arredondados 21">
                  <a:extLst>
                    <a:ext uri="{FF2B5EF4-FFF2-40B4-BE49-F238E27FC236}">
                      <a16:creationId xmlns:a16="http://schemas.microsoft.com/office/drawing/2014/main" id="{67250286-625A-0B80-DE3B-E4E08F5B39BE}"/>
                    </a:ext>
                  </a:extLst>
                </p:cNvPr>
                <p:cNvSpPr/>
                <p:nvPr/>
              </p:nvSpPr>
              <p:spPr>
                <a:xfrm>
                  <a:off x="7501520" y="2328561"/>
                  <a:ext cx="1584000" cy="1476000"/>
                </a:xfrm>
                <a:prstGeom prst="roundRect">
                  <a:avLst>
                    <a:gd name="adj" fmla="val 12713"/>
                  </a:avLst>
                </a:prstGeom>
                <a:gradFill>
                  <a:gsLst>
                    <a:gs pos="80000">
                      <a:srgbClr val="235B7B"/>
                    </a:gs>
                    <a:gs pos="25000">
                      <a:srgbClr val="81A395"/>
                    </a:gs>
                  </a:gsLst>
                  <a:lin ang="4200000" scaled="0"/>
                </a:gra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 noProof="0" dirty="0"/>
                </a:p>
              </p:txBody>
            </p:sp>
            <p:sp>
              <p:nvSpPr>
                <p:cNvPr id="24" name="Título 1">
                  <a:extLst>
                    <a:ext uri="{FF2B5EF4-FFF2-40B4-BE49-F238E27FC236}">
                      <a16:creationId xmlns:a16="http://schemas.microsoft.com/office/drawing/2014/main" id="{624C3C46-8A63-03D6-6C7E-AC3101FC1FB0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7555520" y="3142746"/>
                  <a:ext cx="1476000" cy="468000"/>
                </a:xfrm>
                <a:prstGeom prst="rect">
                  <a:avLst/>
                </a:prstGeom>
              </p:spPr>
              <p:txBody>
                <a:bodyPr vert="horz" lIns="91440" tIns="108000" rIns="91440" bIns="45720" rtlCol="0" anchor="ctr" anchorCtr="0">
                  <a:noAutofit/>
                </a:bodyPr>
                <a:lstStyle>
                  <a:lvl1pPr algn="l" defTabSz="914400" rtl="0" eaLnBrk="1" latinLnBrk="0" hangingPunct="1">
                    <a:lnSpc>
                      <a:spcPct val="90000"/>
                    </a:lnSpc>
                    <a:spcBef>
                      <a:spcPct val="0"/>
                    </a:spcBef>
                    <a:buNone/>
                    <a:defRPr sz="4400" kern="1200">
                      <a:solidFill>
                        <a:schemeClr val="tx1"/>
                      </a:solidFill>
                      <a:latin typeface="+mj-lt"/>
                      <a:ea typeface="+mj-ea"/>
                      <a:cs typeface="+mj-cs"/>
                    </a:defRPr>
                  </a:lvl1pPr>
                </a:lstStyle>
                <a:p>
                  <a:pPr algn="ctr">
                    <a:lnSpc>
                      <a:spcPct val="105000"/>
                    </a:lnSpc>
                  </a:pPr>
                  <a:r>
                    <a:rPr lang="pt-BR" sz="2400" noProof="0" dirty="0">
                      <a:solidFill>
                        <a:schemeClr val="bg1"/>
                      </a:solidFill>
                    </a:rPr>
                    <a:t>RC-V </a:t>
                  </a:r>
                  <a:endParaRPr lang="pt-BR" sz="2000" noProof="0" dirty="0">
                    <a:solidFill>
                      <a:schemeClr val="bg1"/>
                    </a:solidFill>
                  </a:endParaRPr>
                </a:p>
              </p:txBody>
            </p:sp>
            <p:grpSp>
              <p:nvGrpSpPr>
                <p:cNvPr id="25" name="Agrupar 24">
                  <a:extLst>
                    <a:ext uri="{FF2B5EF4-FFF2-40B4-BE49-F238E27FC236}">
                      <a16:creationId xmlns:a16="http://schemas.microsoft.com/office/drawing/2014/main" id="{69397DC9-6F5E-1DD8-87A2-CE51EF804FF1}"/>
                    </a:ext>
                  </a:extLst>
                </p:cNvPr>
                <p:cNvGrpSpPr/>
                <p:nvPr/>
              </p:nvGrpSpPr>
              <p:grpSpPr>
                <a:xfrm>
                  <a:off x="8041520" y="2531376"/>
                  <a:ext cx="504000" cy="504000"/>
                  <a:chOff x="15123316" y="1313656"/>
                  <a:chExt cx="895408" cy="1144099"/>
                </a:xfrm>
              </p:grpSpPr>
              <p:sp>
                <p:nvSpPr>
                  <p:cNvPr id="26" name="Forma Livre: Forma 25">
                    <a:extLst>
                      <a:ext uri="{FF2B5EF4-FFF2-40B4-BE49-F238E27FC236}">
                        <a16:creationId xmlns:a16="http://schemas.microsoft.com/office/drawing/2014/main" id="{8E5D6CD3-074E-D494-CC1A-89C32F7AE07A}"/>
                      </a:ext>
                    </a:extLst>
                  </p:cNvPr>
                  <p:cNvSpPr/>
                  <p:nvPr/>
                </p:nvSpPr>
                <p:spPr>
                  <a:xfrm>
                    <a:off x="15399863" y="2059831"/>
                    <a:ext cx="118952" cy="109619"/>
                  </a:xfrm>
                  <a:custGeom>
                    <a:avLst/>
                    <a:gdLst>
                      <a:gd name="csX0" fmla="*/ 112679 w 118952"/>
                      <a:gd name="csY0" fmla="*/ 77585 h 109619"/>
                      <a:gd name="csX1" fmla="*/ 20890 w 118952"/>
                      <a:gd name="csY1" fmla="*/ 2729 h 109619"/>
                      <a:gd name="csX2" fmla="*/ 2137 w 118952"/>
                      <a:gd name="csY2" fmla="*/ 8053 h 109619"/>
                      <a:gd name="csX3" fmla="*/ 6304 w 118952"/>
                      <a:gd name="csY3" fmla="*/ 32007 h 109619"/>
                      <a:gd name="csX4" fmla="*/ 98093 w 118952"/>
                      <a:gd name="csY4" fmla="*/ 106863 h 109619"/>
                      <a:gd name="csX5" fmla="*/ 105312 w 118952"/>
                      <a:gd name="csY5" fmla="*/ 109619 h 109619"/>
                      <a:gd name="csX6" fmla="*/ 116697 w 118952"/>
                      <a:gd name="csY6" fmla="*/ 101682 h 109619"/>
                      <a:gd name="csX7" fmla="*/ 112678 w 118952"/>
                      <a:gd name="csY7" fmla="*/ 77585 h 109619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</a:cxnLst>
                    <a:rect l="l" t="t" r="r" b="b"/>
                    <a:pathLst>
                      <a:path w="118952" h="109619">
                        <a:moveTo>
                          <a:pt x="112679" y="77585"/>
                        </a:moveTo>
                        <a:lnTo>
                          <a:pt x="20890" y="2729"/>
                        </a:lnTo>
                        <a:cubicBezTo>
                          <a:pt x="14527" y="-2451"/>
                          <a:pt x="6155" y="-27"/>
                          <a:pt x="2137" y="8053"/>
                        </a:cubicBezTo>
                        <a:cubicBezTo>
                          <a:pt x="-1919" y="16180"/>
                          <a:pt x="-21" y="26874"/>
                          <a:pt x="6304" y="32007"/>
                        </a:cubicBezTo>
                        <a:lnTo>
                          <a:pt x="98093" y="106863"/>
                        </a:lnTo>
                        <a:cubicBezTo>
                          <a:pt x="100400" y="108716"/>
                          <a:pt x="102856" y="109619"/>
                          <a:pt x="105312" y="109619"/>
                        </a:cubicBezTo>
                        <a:cubicBezTo>
                          <a:pt x="109777" y="109619"/>
                          <a:pt x="114130" y="106863"/>
                          <a:pt x="116697" y="101682"/>
                        </a:cubicBezTo>
                        <a:cubicBezTo>
                          <a:pt x="120901" y="93412"/>
                          <a:pt x="119041" y="82529"/>
                          <a:pt x="112678" y="77585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27" name="Forma Livre: Forma 26">
                    <a:extLst>
                      <a:ext uri="{FF2B5EF4-FFF2-40B4-BE49-F238E27FC236}">
                        <a16:creationId xmlns:a16="http://schemas.microsoft.com/office/drawing/2014/main" id="{14B2BBE8-35CC-99C3-4BCA-0D413BA64F73}"/>
                      </a:ext>
                    </a:extLst>
                  </p:cNvPr>
                  <p:cNvSpPr/>
                  <p:nvPr/>
                </p:nvSpPr>
                <p:spPr>
                  <a:xfrm>
                    <a:off x="15399904" y="2137252"/>
                    <a:ext cx="58781" cy="60571"/>
                  </a:xfrm>
                  <a:custGeom>
                    <a:avLst/>
                    <a:gdLst>
                      <a:gd name="csX0" fmla="*/ 52478 w 58781"/>
                      <a:gd name="csY0" fmla="*/ 28537 h 60571"/>
                      <a:gd name="csX1" fmla="*/ 20890 w 58781"/>
                      <a:gd name="csY1" fmla="*/ 2729 h 60571"/>
                      <a:gd name="csX2" fmla="*/ 2137 w 58781"/>
                      <a:gd name="csY2" fmla="*/ 8053 h 60571"/>
                      <a:gd name="csX3" fmla="*/ 6304 w 58781"/>
                      <a:gd name="csY3" fmla="*/ 32007 h 60571"/>
                      <a:gd name="csX4" fmla="*/ 37893 w 58781"/>
                      <a:gd name="csY4" fmla="*/ 57815 h 60571"/>
                      <a:gd name="csX5" fmla="*/ 45260 w 58781"/>
                      <a:gd name="csY5" fmla="*/ 60571 h 60571"/>
                      <a:gd name="csX6" fmla="*/ 56645 w 58781"/>
                      <a:gd name="csY6" fmla="*/ 52634 h 60571"/>
                      <a:gd name="csX7" fmla="*/ 52478 w 58781"/>
                      <a:gd name="csY7" fmla="*/ 28537 h 60571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</a:cxnLst>
                    <a:rect l="l" t="t" r="r" b="b"/>
                    <a:pathLst>
                      <a:path w="58781" h="60571">
                        <a:moveTo>
                          <a:pt x="52478" y="28537"/>
                        </a:moveTo>
                        <a:lnTo>
                          <a:pt x="20890" y="2729"/>
                        </a:lnTo>
                        <a:cubicBezTo>
                          <a:pt x="14527" y="-2451"/>
                          <a:pt x="6155" y="-27"/>
                          <a:pt x="2137" y="8053"/>
                        </a:cubicBezTo>
                        <a:cubicBezTo>
                          <a:pt x="-1919" y="16180"/>
                          <a:pt x="-21" y="26874"/>
                          <a:pt x="6304" y="32007"/>
                        </a:cubicBezTo>
                        <a:lnTo>
                          <a:pt x="37893" y="57815"/>
                        </a:lnTo>
                        <a:cubicBezTo>
                          <a:pt x="40200" y="59668"/>
                          <a:pt x="42655" y="60571"/>
                          <a:pt x="45260" y="60571"/>
                        </a:cubicBezTo>
                        <a:cubicBezTo>
                          <a:pt x="49725" y="60571"/>
                          <a:pt x="54078" y="57815"/>
                          <a:pt x="56645" y="52634"/>
                        </a:cubicBezTo>
                        <a:cubicBezTo>
                          <a:pt x="60700" y="44364"/>
                          <a:pt x="58803" y="33671"/>
                          <a:pt x="52478" y="28537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28" name="Forma Livre: Forma 27">
                    <a:extLst>
                      <a:ext uri="{FF2B5EF4-FFF2-40B4-BE49-F238E27FC236}">
                        <a16:creationId xmlns:a16="http://schemas.microsoft.com/office/drawing/2014/main" id="{E73209FB-9C3D-3A20-F128-A6A6E64BEF9E}"/>
                      </a:ext>
                    </a:extLst>
                  </p:cNvPr>
                  <p:cNvSpPr/>
                  <p:nvPr/>
                </p:nvSpPr>
                <p:spPr>
                  <a:xfrm>
                    <a:off x="15123316" y="1313656"/>
                    <a:ext cx="895408" cy="1144099"/>
                  </a:xfrm>
                  <a:custGeom>
                    <a:avLst/>
                    <a:gdLst>
                      <a:gd name="csX0" fmla="*/ 895062 w 895408"/>
                      <a:gd name="csY0" fmla="*/ 408036 h 1144099"/>
                      <a:gd name="csX1" fmla="*/ 888699 w 895408"/>
                      <a:gd name="csY1" fmla="*/ 397532 h 1144099"/>
                      <a:gd name="csX2" fmla="*/ 724317 w 895408"/>
                      <a:gd name="csY2" fmla="*/ 276241 h 1144099"/>
                      <a:gd name="csX3" fmla="*/ 683613 w 895408"/>
                      <a:gd name="csY3" fmla="*/ 246203 h 1144099"/>
                      <a:gd name="csX4" fmla="*/ 565855 w 895408"/>
                      <a:gd name="csY4" fmla="*/ 159180 h 1144099"/>
                      <a:gd name="csX5" fmla="*/ 552274 w 895408"/>
                      <a:gd name="csY5" fmla="*/ 159180 h 1144099"/>
                      <a:gd name="csX6" fmla="*/ 355707 w 895408"/>
                      <a:gd name="csY6" fmla="*/ 304285 h 1144099"/>
                      <a:gd name="csX7" fmla="*/ 357865 w 895408"/>
                      <a:gd name="csY7" fmla="*/ 259134 h 1144099"/>
                      <a:gd name="csX8" fmla="*/ 357902 w 895408"/>
                      <a:gd name="csY8" fmla="*/ 82663 h 1144099"/>
                      <a:gd name="csX9" fmla="*/ 348377 w 895408"/>
                      <a:gd name="csY9" fmla="*/ 66075 h 1144099"/>
                      <a:gd name="csX10" fmla="*/ 182728 w 895408"/>
                      <a:gd name="csY10" fmla="*/ 820 h 1144099"/>
                      <a:gd name="csX11" fmla="*/ 174803 w 895408"/>
                      <a:gd name="csY11" fmla="*/ 820 h 1144099"/>
                      <a:gd name="csX12" fmla="*/ 9525 w 895408"/>
                      <a:gd name="csY12" fmla="*/ 66075 h 1144099"/>
                      <a:gd name="csX13" fmla="*/ 0 w 895408"/>
                      <a:gd name="csY13" fmla="*/ 82663 h 1144099"/>
                      <a:gd name="csX14" fmla="*/ 0 w 895408"/>
                      <a:gd name="csY14" fmla="*/ 258891 h 1144099"/>
                      <a:gd name="csX15" fmla="*/ 172450 w 895408"/>
                      <a:gd name="csY15" fmla="*/ 570051 h 1144099"/>
                      <a:gd name="csX16" fmla="*/ 178961 w 895408"/>
                      <a:gd name="csY16" fmla="*/ 572095 h 1144099"/>
                      <a:gd name="csX17" fmla="*/ 185473 w 895408"/>
                      <a:gd name="csY17" fmla="*/ 570051 h 1144099"/>
                      <a:gd name="csX18" fmla="*/ 222717 w 895408"/>
                      <a:gd name="csY18" fmla="*/ 541867 h 1144099"/>
                      <a:gd name="csX19" fmla="*/ 222717 w 895408"/>
                      <a:gd name="csY19" fmla="*/ 888823 h 1144099"/>
                      <a:gd name="csX20" fmla="*/ 229489 w 895408"/>
                      <a:gd name="csY20" fmla="*/ 903748 h 1144099"/>
                      <a:gd name="csX21" fmla="*/ 552148 w 895408"/>
                      <a:gd name="csY21" fmla="*/ 1141723 h 1144099"/>
                      <a:gd name="csX22" fmla="*/ 558920 w 895408"/>
                      <a:gd name="csY22" fmla="*/ 1144100 h 1144099"/>
                      <a:gd name="csX23" fmla="*/ 565692 w 895408"/>
                      <a:gd name="csY23" fmla="*/ 1141723 h 1144099"/>
                      <a:gd name="csX24" fmla="*/ 888542 w 895408"/>
                      <a:gd name="csY24" fmla="*/ 903711 h 1144099"/>
                      <a:gd name="csX25" fmla="*/ 895313 w 895408"/>
                      <a:gd name="csY25" fmla="*/ 888787 h 1144099"/>
                      <a:gd name="csX26" fmla="*/ 895350 w 895408"/>
                      <a:gd name="csY26" fmla="*/ 412471 h 1144099"/>
                      <a:gd name="csX27" fmla="*/ 895053 w 895408"/>
                      <a:gd name="csY27" fmla="*/ 408051 h 1144099"/>
                      <a:gd name="csX28" fmla="*/ 611617 w 895408"/>
                      <a:gd name="csY28" fmla="*/ 591637 h 1144099"/>
                      <a:gd name="csX29" fmla="*/ 558932 w 895408"/>
                      <a:gd name="csY29" fmla="*/ 630514 h 1144099"/>
                      <a:gd name="csX30" fmla="*/ 444480 w 895408"/>
                      <a:gd name="csY30" fmla="*/ 546247 h 1144099"/>
                      <a:gd name="csX31" fmla="*/ 738897 w 895408"/>
                      <a:gd name="csY31" fmla="*/ 326912 h 1144099"/>
                      <a:gd name="csX32" fmla="*/ 854798 w 895408"/>
                      <a:gd name="csY32" fmla="*/ 412461 h 1144099"/>
                      <a:gd name="csX33" fmla="*/ 711782 w 895408"/>
                      <a:gd name="csY33" fmla="*/ 306988 h 1144099"/>
                      <a:gd name="csX34" fmla="*/ 417507 w 895408"/>
                      <a:gd name="csY34" fmla="*/ 526190 h 1144099"/>
                      <a:gd name="csX35" fmla="*/ 381156 w 895408"/>
                      <a:gd name="csY35" fmla="*/ 499480 h 1144099"/>
                      <a:gd name="csX36" fmla="*/ 676878 w 895408"/>
                      <a:gd name="csY36" fmla="*/ 281227 h 1144099"/>
                      <a:gd name="csX37" fmla="*/ 366872 w 895408"/>
                      <a:gd name="csY37" fmla="*/ 528940 h 1144099"/>
                      <a:gd name="csX38" fmla="*/ 403818 w 895408"/>
                      <a:gd name="csY38" fmla="*/ 556031 h 1144099"/>
                      <a:gd name="csX39" fmla="*/ 402070 w 895408"/>
                      <a:gd name="csY39" fmla="*/ 630886 h 1144099"/>
                      <a:gd name="csX40" fmla="*/ 391689 w 895408"/>
                      <a:gd name="csY40" fmla="*/ 613919 h 1144099"/>
                      <a:gd name="csX41" fmla="*/ 381011 w 895408"/>
                      <a:gd name="csY41" fmla="*/ 607265 h 1144099"/>
                      <a:gd name="csX42" fmla="*/ 378258 w 895408"/>
                      <a:gd name="csY42" fmla="*/ 607646 h 1144099"/>
                      <a:gd name="csX43" fmla="*/ 365124 w 895408"/>
                      <a:gd name="csY43" fmla="*/ 611163 h 1144099"/>
                      <a:gd name="csX44" fmla="*/ 558972 w 895408"/>
                      <a:gd name="csY44" fmla="*/ 194151 h 1144099"/>
                      <a:gd name="csX45" fmla="*/ 649720 w 895408"/>
                      <a:gd name="csY45" fmla="*/ 261070 h 1144099"/>
                      <a:gd name="csX46" fmla="*/ 354035 w 895408"/>
                      <a:gd name="csY46" fmla="*/ 479359 h 1144099"/>
                      <a:gd name="csX47" fmla="*/ 309164 w 895408"/>
                      <a:gd name="csY47" fmla="*/ 446184 h 1144099"/>
                      <a:gd name="csX48" fmla="*/ 348566 w 895408"/>
                      <a:gd name="csY48" fmla="*/ 349608 h 1144099"/>
                      <a:gd name="csX49" fmla="*/ 178829 w 895408"/>
                      <a:gd name="csY49" fmla="*/ 535023 h 1144099"/>
                      <a:gd name="csX50" fmla="*/ 26991 w 895408"/>
                      <a:gd name="csY50" fmla="*/ 258892 h 1144099"/>
                      <a:gd name="csX51" fmla="*/ 26991 w 895408"/>
                      <a:gd name="csY51" fmla="*/ 95354 h 1144099"/>
                      <a:gd name="csX52" fmla="*/ 178829 w 895408"/>
                      <a:gd name="csY52" fmla="*/ 35660 h 1144099"/>
                      <a:gd name="csX53" fmla="*/ 330782 w 895408"/>
                      <a:gd name="csY53" fmla="*/ 95354 h 1144099"/>
                      <a:gd name="csX54" fmla="*/ 330782 w 895408"/>
                      <a:gd name="csY54" fmla="*/ 258855 h 1144099"/>
                      <a:gd name="csX55" fmla="*/ 178829 w 895408"/>
                      <a:gd name="csY55" fmla="*/ 535035 h 1144099"/>
                      <a:gd name="csX56" fmla="*/ 249672 w 895408"/>
                      <a:gd name="csY56" fmla="*/ 518104 h 1144099"/>
                      <a:gd name="csX57" fmla="*/ 290785 w 895408"/>
                      <a:gd name="csY57" fmla="*/ 472762 h 1144099"/>
                      <a:gd name="csX58" fmla="*/ 340270 w 895408"/>
                      <a:gd name="csY58" fmla="*/ 509263 h 1144099"/>
                      <a:gd name="csX59" fmla="*/ 337368 w 895408"/>
                      <a:gd name="csY59" fmla="*/ 632029 h 1144099"/>
                      <a:gd name="csX60" fmla="*/ 342280 w 895408"/>
                      <a:gd name="csY60" fmla="*/ 645859 h 1144099"/>
                      <a:gd name="csX61" fmla="*/ 353813 w 895408"/>
                      <a:gd name="csY61" fmla="*/ 649566 h 1144099"/>
                      <a:gd name="csX62" fmla="*/ 375617 w 895408"/>
                      <a:gd name="csY62" fmla="*/ 643863 h 1144099"/>
                      <a:gd name="csX63" fmla="*/ 403895 w 895408"/>
                      <a:gd name="csY63" fmla="*/ 690155 h 1144099"/>
                      <a:gd name="csX64" fmla="*/ 414573 w 895408"/>
                      <a:gd name="csY64" fmla="*/ 696809 h 1144099"/>
                      <a:gd name="csX65" fmla="*/ 418741 w 895408"/>
                      <a:gd name="csY65" fmla="*/ 695906 h 1144099"/>
                      <a:gd name="csX66" fmla="*/ 428117 w 895408"/>
                      <a:gd name="csY66" fmla="*/ 679889 h 1144099"/>
                      <a:gd name="csX67" fmla="*/ 430572 w 895408"/>
                      <a:gd name="csY67" fmla="*/ 575709 h 1144099"/>
                      <a:gd name="csX68" fmla="*/ 545577 w 895408"/>
                      <a:gd name="csY68" fmla="*/ 660499 h 1144099"/>
                      <a:gd name="csX69" fmla="*/ 545577 w 895408"/>
                      <a:gd name="csY69" fmla="*/ 1096846 h 1144099"/>
                      <a:gd name="csX70" fmla="*/ 249674 w 895408"/>
                      <a:gd name="csY70" fmla="*/ 878837 h 1144099"/>
                      <a:gd name="csX71" fmla="*/ 868387 w 895408"/>
                      <a:gd name="csY71" fmla="*/ 878833 h 1144099"/>
                      <a:gd name="csX72" fmla="*/ 572521 w 895408"/>
                      <a:gd name="csY72" fmla="*/ 1096745 h 1144099"/>
                      <a:gd name="csX73" fmla="*/ 572521 w 895408"/>
                      <a:gd name="csY73" fmla="*/ 660398 h 1144099"/>
                      <a:gd name="csX74" fmla="*/ 781071 w 895408"/>
                      <a:gd name="csY74" fmla="*/ 506642 h 1144099"/>
                      <a:gd name="csX75" fmla="*/ 868247 w 895408"/>
                      <a:gd name="csY75" fmla="*/ 442289 h 1144099"/>
                      <a:gd name="csX76" fmla="*/ 868247 w 895408"/>
                      <a:gd name="csY76" fmla="*/ 878832 h 1144099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  <a:cxn ang="0">
                        <a:pos x="csX20" y="csY20"/>
                      </a:cxn>
                      <a:cxn ang="0">
                        <a:pos x="csX21" y="csY21"/>
                      </a:cxn>
                      <a:cxn ang="0">
                        <a:pos x="csX22" y="csY22"/>
                      </a:cxn>
                      <a:cxn ang="0">
                        <a:pos x="csX23" y="csY23"/>
                      </a:cxn>
                      <a:cxn ang="0">
                        <a:pos x="csX24" y="csY24"/>
                      </a:cxn>
                      <a:cxn ang="0">
                        <a:pos x="csX25" y="csY25"/>
                      </a:cxn>
                      <a:cxn ang="0">
                        <a:pos x="csX26" y="csY26"/>
                      </a:cxn>
                      <a:cxn ang="0">
                        <a:pos x="csX27" y="csY27"/>
                      </a:cxn>
                      <a:cxn ang="0">
                        <a:pos x="csX28" y="csY28"/>
                      </a:cxn>
                      <a:cxn ang="0">
                        <a:pos x="csX29" y="csY29"/>
                      </a:cxn>
                      <a:cxn ang="0">
                        <a:pos x="csX30" y="csY30"/>
                      </a:cxn>
                      <a:cxn ang="0">
                        <a:pos x="csX31" y="csY31"/>
                      </a:cxn>
                      <a:cxn ang="0">
                        <a:pos x="csX32" y="csY32"/>
                      </a:cxn>
                      <a:cxn ang="0">
                        <a:pos x="csX33" y="csY33"/>
                      </a:cxn>
                      <a:cxn ang="0">
                        <a:pos x="csX34" y="csY34"/>
                      </a:cxn>
                      <a:cxn ang="0">
                        <a:pos x="csX35" y="csY35"/>
                      </a:cxn>
                      <a:cxn ang="0">
                        <a:pos x="csX36" y="csY36"/>
                      </a:cxn>
                      <a:cxn ang="0">
                        <a:pos x="csX37" y="csY37"/>
                      </a:cxn>
                      <a:cxn ang="0">
                        <a:pos x="csX38" y="csY38"/>
                      </a:cxn>
                      <a:cxn ang="0">
                        <a:pos x="csX39" y="csY39"/>
                      </a:cxn>
                      <a:cxn ang="0">
                        <a:pos x="csX40" y="csY40"/>
                      </a:cxn>
                      <a:cxn ang="0">
                        <a:pos x="csX41" y="csY41"/>
                      </a:cxn>
                      <a:cxn ang="0">
                        <a:pos x="csX42" y="csY42"/>
                      </a:cxn>
                      <a:cxn ang="0">
                        <a:pos x="csX43" y="csY43"/>
                      </a:cxn>
                      <a:cxn ang="0">
                        <a:pos x="csX44" y="csY44"/>
                      </a:cxn>
                      <a:cxn ang="0">
                        <a:pos x="csX45" y="csY45"/>
                      </a:cxn>
                      <a:cxn ang="0">
                        <a:pos x="csX46" y="csY46"/>
                      </a:cxn>
                      <a:cxn ang="0">
                        <a:pos x="csX47" y="csY47"/>
                      </a:cxn>
                      <a:cxn ang="0">
                        <a:pos x="csX48" y="csY48"/>
                      </a:cxn>
                      <a:cxn ang="0">
                        <a:pos x="csX49" y="csY49"/>
                      </a:cxn>
                      <a:cxn ang="0">
                        <a:pos x="csX50" y="csY50"/>
                      </a:cxn>
                      <a:cxn ang="0">
                        <a:pos x="csX51" y="csY51"/>
                      </a:cxn>
                      <a:cxn ang="0">
                        <a:pos x="csX52" y="csY52"/>
                      </a:cxn>
                      <a:cxn ang="0">
                        <a:pos x="csX53" y="csY53"/>
                      </a:cxn>
                      <a:cxn ang="0">
                        <a:pos x="csX54" y="csY54"/>
                      </a:cxn>
                      <a:cxn ang="0">
                        <a:pos x="csX55" y="csY55"/>
                      </a:cxn>
                      <a:cxn ang="0">
                        <a:pos x="csX56" y="csY56"/>
                      </a:cxn>
                      <a:cxn ang="0">
                        <a:pos x="csX57" y="csY57"/>
                      </a:cxn>
                      <a:cxn ang="0">
                        <a:pos x="csX58" y="csY58"/>
                      </a:cxn>
                      <a:cxn ang="0">
                        <a:pos x="csX59" y="csY59"/>
                      </a:cxn>
                      <a:cxn ang="0">
                        <a:pos x="csX60" y="csY60"/>
                      </a:cxn>
                      <a:cxn ang="0">
                        <a:pos x="csX61" y="csY61"/>
                      </a:cxn>
                      <a:cxn ang="0">
                        <a:pos x="csX62" y="csY62"/>
                      </a:cxn>
                      <a:cxn ang="0">
                        <a:pos x="csX63" y="csY63"/>
                      </a:cxn>
                      <a:cxn ang="0">
                        <a:pos x="csX64" y="csY64"/>
                      </a:cxn>
                      <a:cxn ang="0">
                        <a:pos x="csX65" y="csY65"/>
                      </a:cxn>
                      <a:cxn ang="0">
                        <a:pos x="csX66" y="csY66"/>
                      </a:cxn>
                      <a:cxn ang="0">
                        <a:pos x="csX67" y="csY67"/>
                      </a:cxn>
                      <a:cxn ang="0">
                        <a:pos x="csX68" y="csY68"/>
                      </a:cxn>
                      <a:cxn ang="0">
                        <a:pos x="csX69" y="csY69"/>
                      </a:cxn>
                      <a:cxn ang="0">
                        <a:pos x="csX70" y="csY70"/>
                      </a:cxn>
                      <a:cxn ang="0">
                        <a:pos x="csX71" y="csY71"/>
                      </a:cxn>
                      <a:cxn ang="0">
                        <a:pos x="csX72" y="csY72"/>
                      </a:cxn>
                      <a:cxn ang="0">
                        <a:pos x="csX73" y="csY73"/>
                      </a:cxn>
                      <a:cxn ang="0">
                        <a:pos x="csX74" y="csY74"/>
                      </a:cxn>
                      <a:cxn ang="0">
                        <a:pos x="csX75" y="csY75"/>
                      </a:cxn>
                      <a:cxn ang="0">
                        <a:pos x="csX76" y="csY76"/>
                      </a:cxn>
                    </a:cxnLst>
                    <a:rect l="l" t="t" r="r" b="b"/>
                    <a:pathLst>
                      <a:path w="895408" h="1144099">
                        <a:moveTo>
                          <a:pt x="895062" y="408036"/>
                        </a:moveTo>
                        <a:cubicBezTo>
                          <a:pt x="894206" y="403615"/>
                          <a:pt x="891899" y="399908"/>
                          <a:pt x="888699" y="397532"/>
                        </a:cubicBezTo>
                        <a:lnTo>
                          <a:pt x="724317" y="276241"/>
                        </a:lnTo>
                        <a:lnTo>
                          <a:pt x="683613" y="246203"/>
                        </a:lnTo>
                        <a:lnTo>
                          <a:pt x="565855" y="159180"/>
                        </a:lnTo>
                        <a:cubicBezTo>
                          <a:pt x="561688" y="156044"/>
                          <a:pt x="556479" y="156044"/>
                          <a:pt x="552274" y="159180"/>
                        </a:cubicBezTo>
                        <a:lnTo>
                          <a:pt x="355707" y="304285"/>
                        </a:lnTo>
                        <a:cubicBezTo>
                          <a:pt x="357158" y="289741"/>
                          <a:pt x="357865" y="274628"/>
                          <a:pt x="357865" y="259134"/>
                        </a:cubicBezTo>
                        <a:lnTo>
                          <a:pt x="357902" y="82663"/>
                        </a:lnTo>
                        <a:cubicBezTo>
                          <a:pt x="357902" y="75106"/>
                          <a:pt x="353995" y="68262"/>
                          <a:pt x="348377" y="66075"/>
                        </a:cubicBezTo>
                        <a:lnTo>
                          <a:pt x="182728" y="820"/>
                        </a:lnTo>
                        <a:cubicBezTo>
                          <a:pt x="180123" y="-273"/>
                          <a:pt x="177370" y="-273"/>
                          <a:pt x="174803" y="820"/>
                        </a:cubicBezTo>
                        <a:lnTo>
                          <a:pt x="9525" y="66075"/>
                        </a:lnTo>
                        <a:cubicBezTo>
                          <a:pt x="3907" y="68309"/>
                          <a:pt x="0" y="75106"/>
                          <a:pt x="0" y="82663"/>
                        </a:cubicBezTo>
                        <a:lnTo>
                          <a:pt x="0" y="258891"/>
                        </a:lnTo>
                        <a:cubicBezTo>
                          <a:pt x="0" y="392728"/>
                          <a:pt x="51532" y="485831"/>
                          <a:pt x="172450" y="570051"/>
                        </a:cubicBezTo>
                        <a:cubicBezTo>
                          <a:pt x="174459" y="571525"/>
                          <a:pt x="176766" y="572095"/>
                          <a:pt x="178961" y="572095"/>
                        </a:cubicBezTo>
                        <a:cubicBezTo>
                          <a:pt x="181119" y="572095"/>
                          <a:pt x="183426" y="571334"/>
                          <a:pt x="185473" y="570051"/>
                        </a:cubicBezTo>
                        <a:cubicBezTo>
                          <a:pt x="198755" y="560831"/>
                          <a:pt x="211034" y="551421"/>
                          <a:pt x="222717" y="541867"/>
                        </a:cubicBezTo>
                        <a:lnTo>
                          <a:pt x="222717" y="888823"/>
                        </a:lnTo>
                        <a:cubicBezTo>
                          <a:pt x="222717" y="895097"/>
                          <a:pt x="225322" y="900801"/>
                          <a:pt x="229489" y="903748"/>
                        </a:cubicBezTo>
                        <a:lnTo>
                          <a:pt x="552148" y="1141723"/>
                        </a:lnTo>
                        <a:cubicBezTo>
                          <a:pt x="554306" y="1143197"/>
                          <a:pt x="556613" y="1144100"/>
                          <a:pt x="558920" y="1144100"/>
                        </a:cubicBezTo>
                        <a:cubicBezTo>
                          <a:pt x="561227" y="1144100"/>
                          <a:pt x="563534" y="1143339"/>
                          <a:pt x="565692" y="1141723"/>
                        </a:cubicBezTo>
                        <a:lnTo>
                          <a:pt x="888542" y="903711"/>
                        </a:lnTo>
                        <a:cubicBezTo>
                          <a:pt x="892709" y="900574"/>
                          <a:pt x="895313" y="894871"/>
                          <a:pt x="895313" y="888787"/>
                        </a:cubicBezTo>
                        <a:lnTo>
                          <a:pt x="895350" y="412471"/>
                        </a:lnTo>
                        <a:cubicBezTo>
                          <a:pt x="895499" y="410997"/>
                          <a:pt x="895350" y="409524"/>
                          <a:pt x="895053" y="408051"/>
                        </a:cubicBezTo>
                        <a:close/>
                        <a:moveTo>
                          <a:pt x="611617" y="591637"/>
                        </a:moveTo>
                        <a:lnTo>
                          <a:pt x="558932" y="630514"/>
                        </a:lnTo>
                        <a:lnTo>
                          <a:pt x="444480" y="546247"/>
                        </a:lnTo>
                        <a:lnTo>
                          <a:pt x="738897" y="326912"/>
                        </a:lnTo>
                        <a:lnTo>
                          <a:pt x="854798" y="412461"/>
                        </a:lnTo>
                        <a:close/>
                        <a:moveTo>
                          <a:pt x="711782" y="306988"/>
                        </a:moveTo>
                        <a:lnTo>
                          <a:pt x="417507" y="526190"/>
                        </a:lnTo>
                        <a:lnTo>
                          <a:pt x="381156" y="499480"/>
                        </a:lnTo>
                        <a:lnTo>
                          <a:pt x="676878" y="281227"/>
                        </a:lnTo>
                        <a:close/>
                        <a:moveTo>
                          <a:pt x="366872" y="528940"/>
                        </a:moveTo>
                        <a:lnTo>
                          <a:pt x="403818" y="556031"/>
                        </a:lnTo>
                        <a:lnTo>
                          <a:pt x="402070" y="630886"/>
                        </a:lnTo>
                        <a:lnTo>
                          <a:pt x="391689" y="613919"/>
                        </a:lnTo>
                        <a:cubicBezTo>
                          <a:pt x="389085" y="609689"/>
                          <a:pt x="385178" y="607265"/>
                          <a:pt x="381011" y="607265"/>
                        </a:cubicBezTo>
                        <a:cubicBezTo>
                          <a:pt x="380155" y="607265"/>
                          <a:pt x="379151" y="607456"/>
                          <a:pt x="378258" y="607646"/>
                        </a:cubicBezTo>
                        <a:lnTo>
                          <a:pt x="365124" y="611163"/>
                        </a:lnTo>
                        <a:close/>
                        <a:moveTo>
                          <a:pt x="558972" y="194151"/>
                        </a:moveTo>
                        <a:lnTo>
                          <a:pt x="649720" y="261070"/>
                        </a:lnTo>
                        <a:lnTo>
                          <a:pt x="354035" y="479359"/>
                        </a:lnTo>
                        <a:lnTo>
                          <a:pt x="309164" y="446184"/>
                        </a:lnTo>
                        <a:cubicBezTo>
                          <a:pt x="327618" y="416337"/>
                          <a:pt x="340641" y="384446"/>
                          <a:pt x="348566" y="349608"/>
                        </a:cubicBezTo>
                        <a:close/>
                        <a:moveTo>
                          <a:pt x="178829" y="535023"/>
                        </a:moveTo>
                        <a:cubicBezTo>
                          <a:pt x="72454" y="459074"/>
                          <a:pt x="26991" y="376133"/>
                          <a:pt x="26991" y="258892"/>
                        </a:cubicBezTo>
                        <a:lnTo>
                          <a:pt x="26991" y="95354"/>
                        </a:lnTo>
                        <a:lnTo>
                          <a:pt x="178829" y="35660"/>
                        </a:lnTo>
                        <a:lnTo>
                          <a:pt x="330782" y="95354"/>
                        </a:lnTo>
                        <a:lnTo>
                          <a:pt x="330782" y="258855"/>
                        </a:lnTo>
                        <a:cubicBezTo>
                          <a:pt x="330782" y="375963"/>
                          <a:pt x="285165" y="458894"/>
                          <a:pt x="178829" y="535035"/>
                        </a:cubicBezTo>
                        <a:close/>
                        <a:moveTo>
                          <a:pt x="249672" y="518104"/>
                        </a:moveTo>
                        <a:cubicBezTo>
                          <a:pt x="265113" y="503560"/>
                          <a:pt x="278842" y="488446"/>
                          <a:pt x="290785" y="472762"/>
                        </a:cubicBezTo>
                        <a:lnTo>
                          <a:pt x="340270" y="509263"/>
                        </a:lnTo>
                        <a:lnTo>
                          <a:pt x="337368" y="632029"/>
                        </a:lnTo>
                        <a:cubicBezTo>
                          <a:pt x="337219" y="637352"/>
                          <a:pt x="339117" y="642342"/>
                          <a:pt x="342280" y="645859"/>
                        </a:cubicBezTo>
                        <a:cubicBezTo>
                          <a:pt x="345442" y="649376"/>
                          <a:pt x="349647" y="650659"/>
                          <a:pt x="353813" y="649566"/>
                        </a:cubicBezTo>
                        <a:lnTo>
                          <a:pt x="375617" y="643863"/>
                        </a:lnTo>
                        <a:lnTo>
                          <a:pt x="403895" y="690155"/>
                        </a:lnTo>
                        <a:cubicBezTo>
                          <a:pt x="406499" y="694385"/>
                          <a:pt x="410518" y="696809"/>
                          <a:pt x="414573" y="696809"/>
                        </a:cubicBezTo>
                        <a:cubicBezTo>
                          <a:pt x="416024" y="696809"/>
                          <a:pt x="417476" y="696429"/>
                          <a:pt x="418741" y="695906"/>
                        </a:cubicBezTo>
                        <a:cubicBezTo>
                          <a:pt x="424210" y="693672"/>
                          <a:pt x="427819" y="687256"/>
                          <a:pt x="428117" y="679889"/>
                        </a:cubicBezTo>
                        <a:lnTo>
                          <a:pt x="430572" y="575709"/>
                        </a:lnTo>
                        <a:lnTo>
                          <a:pt x="545577" y="660499"/>
                        </a:lnTo>
                        <a:lnTo>
                          <a:pt x="545577" y="1096846"/>
                        </a:lnTo>
                        <a:lnTo>
                          <a:pt x="249674" y="878837"/>
                        </a:lnTo>
                        <a:close/>
                        <a:moveTo>
                          <a:pt x="868387" y="878833"/>
                        </a:moveTo>
                        <a:lnTo>
                          <a:pt x="572521" y="1096745"/>
                        </a:lnTo>
                        <a:lnTo>
                          <a:pt x="572521" y="660398"/>
                        </a:lnTo>
                        <a:lnTo>
                          <a:pt x="781071" y="506642"/>
                        </a:lnTo>
                        <a:lnTo>
                          <a:pt x="868247" y="442289"/>
                        </a:lnTo>
                        <a:lnTo>
                          <a:pt x="868247" y="878832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29" name="Forma Livre: Forma 28">
                    <a:extLst>
                      <a:ext uri="{FF2B5EF4-FFF2-40B4-BE49-F238E27FC236}">
                        <a16:creationId xmlns:a16="http://schemas.microsoft.com/office/drawing/2014/main" id="{D222E0E9-98D1-5101-837C-F320FEDA4F81}"/>
                      </a:ext>
                    </a:extLst>
                  </p:cNvPr>
                  <p:cNvSpPr/>
                  <p:nvPr/>
                </p:nvSpPr>
                <p:spPr>
                  <a:xfrm>
                    <a:off x="15187544" y="1403765"/>
                    <a:ext cx="229346" cy="384415"/>
                  </a:xfrm>
                  <a:custGeom>
                    <a:avLst/>
                    <a:gdLst>
                      <a:gd name="csX0" fmla="*/ 229301 w 229346"/>
                      <a:gd name="csY0" fmla="*/ 57235 h 384415"/>
                      <a:gd name="csX1" fmla="*/ 219776 w 229346"/>
                      <a:gd name="csY1" fmla="*/ 40648 h 384415"/>
                      <a:gd name="csX2" fmla="*/ 118611 w 229346"/>
                      <a:gd name="csY2" fmla="*/ 820 h 384415"/>
                      <a:gd name="csX3" fmla="*/ 110686 w 229346"/>
                      <a:gd name="csY3" fmla="*/ 820 h 384415"/>
                      <a:gd name="csX4" fmla="*/ 9674 w 229346"/>
                      <a:gd name="csY4" fmla="*/ 40648 h 384415"/>
                      <a:gd name="csX5" fmla="*/ 0 w 229346"/>
                      <a:gd name="csY5" fmla="*/ 57235 h 384415"/>
                      <a:gd name="csX6" fmla="*/ 0 w 229346"/>
                      <a:gd name="csY6" fmla="*/ 170969 h 384415"/>
                      <a:gd name="csX7" fmla="*/ 107528 w 229346"/>
                      <a:gd name="csY7" fmla="*/ 381849 h 384415"/>
                      <a:gd name="csX8" fmla="*/ 114597 w 229346"/>
                      <a:gd name="csY8" fmla="*/ 384415 h 384415"/>
                      <a:gd name="csX9" fmla="*/ 121666 w 229346"/>
                      <a:gd name="csY9" fmla="*/ 381849 h 384415"/>
                      <a:gd name="csX10" fmla="*/ 229347 w 229346"/>
                      <a:gd name="csY10" fmla="*/ 170969 h 384415"/>
                      <a:gd name="csX11" fmla="*/ 202177 w 229346"/>
                      <a:gd name="csY11" fmla="*/ 170969 h 384415"/>
                      <a:gd name="csX12" fmla="*/ 114592 w 229346"/>
                      <a:gd name="csY12" fmla="*/ 346637 h 384415"/>
                      <a:gd name="csX13" fmla="*/ 27118 w 229346"/>
                      <a:gd name="csY13" fmla="*/ 170969 h 384415"/>
                      <a:gd name="csX14" fmla="*/ 27118 w 229346"/>
                      <a:gd name="csY14" fmla="*/ 69925 h 384415"/>
                      <a:gd name="csX15" fmla="*/ 114592 w 229346"/>
                      <a:gd name="csY15" fmla="*/ 35468 h 384415"/>
                      <a:gd name="csX16" fmla="*/ 202177 w 229346"/>
                      <a:gd name="csY16" fmla="*/ 69925 h 384415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</a:cxnLst>
                    <a:rect l="l" t="t" r="r" b="b"/>
                    <a:pathLst>
                      <a:path w="229346" h="384415">
                        <a:moveTo>
                          <a:pt x="229301" y="57235"/>
                        </a:moveTo>
                        <a:cubicBezTo>
                          <a:pt x="229301" y="49678"/>
                          <a:pt x="225395" y="42834"/>
                          <a:pt x="219776" y="40648"/>
                        </a:cubicBezTo>
                        <a:lnTo>
                          <a:pt x="118611" y="820"/>
                        </a:lnTo>
                        <a:cubicBezTo>
                          <a:pt x="116007" y="-273"/>
                          <a:pt x="113253" y="-273"/>
                          <a:pt x="110686" y="820"/>
                        </a:cubicBezTo>
                        <a:lnTo>
                          <a:pt x="9674" y="40648"/>
                        </a:lnTo>
                        <a:cubicBezTo>
                          <a:pt x="3906" y="43071"/>
                          <a:pt x="0" y="49678"/>
                          <a:pt x="0" y="57235"/>
                        </a:cubicBezTo>
                        <a:lnTo>
                          <a:pt x="0" y="170969"/>
                        </a:lnTo>
                        <a:cubicBezTo>
                          <a:pt x="0" y="259988"/>
                          <a:pt x="32184" y="323057"/>
                          <a:pt x="107528" y="381849"/>
                        </a:cubicBezTo>
                        <a:cubicBezTo>
                          <a:pt x="109686" y="383512"/>
                          <a:pt x="112141" y="384415"/>
                          <a:pt x="114597" y="384415"/>
                        </a:cubicBezTo>
                        <a:cubicBezTo>
                          <a:pt x="117053" y="384415"/>
                          <a:pt x="119508" y="383512"/>
                          <a:pt x="121666" y="381849"/>
                        </a:cubicBezTo>
                        <a:cubicBezTo>
                          <a:pt x="197160" y="323057"/>
                          <a:pt x="229347" y="259801"/>
                          <a:pt x="229347" y="170969"/>
                        </a:cubicBezTo>
                        <a:close/>
                        <a:moveTo>
                          <a:pt x="202177" y="170969"/>
                        </a:moveTo>
                        <a:cubicBezTo>
                          <a:pt x="202177" y="245635"/>
                          <a:pt x="177509" y="295584"/>
                          <a:pt x="114592" y="346637"/>
                        </a:cubicBezTo>
                        <a:cubicBezTo>
                          <a:pt x="51824" y="295593"/>
                          <a:pt x="27118" y="245593"/>
                          <a:pt x="27118" y="170969"/>
                        </a:cubicBezTo>
                        <a:lnTo>
                          <a:pt x="27118" y="69925"/>
                        </a:lnTo>
                        <a:lnTo>
                          <a:pt x="114592" y="35468"/>
                        </a:lnTo>
                        <a:lnTo>
                          <a:pt x="202177" y="69925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30" name="Forma Livre: Forma 29">
                    <a:extLst>
                      <a:ext uri="{FF2B5EF4-FFF2-40B4-BE49-F238E27FC236}">
                        <a16:creationId xmlns:a16="http://schemas.microsoft.com/office/drawing/2014/main" id="{9CA8935C-F8A5-3047-2CA1-FFD8BC15FBE5}"/>
                      </a:ext>
                    </a:extLst>
                  </p:cNvPr>
                  <p:cNvSpPr/>
                  <p:nvPr/>
                </p:nvSpPr>
                <p:spPr>
                  <a:xfrm>
                    <a:off x="15244733" y="1540319"/>
                    <a:ext cx="114710" cy="111357"/>
                  </a:xfrm>
                  <a:custGeom>
                    <a:avLst/>
                    <a:gdLst>
                      <a:gd name="csX0" fmla="*/ 23217 w 114710"/>
                      <a:gd name="csY0" fmla="*/ 46244 h 111357"/>
                      <a:gd name="csX1" fmla="*/ 4018 w 114710"/>
                      <a:gd name="csY1" fmla="*/ 46244 h 111357"/>
                      <a:gd name="csX2" fmla="*/ 4018 w 114710"/>
                      <a:gd name="csY2" fmla="*/ 70768 h 111357"/>
                      <a:gd name="csX3" fmla="*/ 31738 w 114710"/>
                      <a:gd name="csY3" fmla="*/ 106177 h 111357"/>
                      <a:gd name="csX4" fmla="*/ 41263 w 114710"/>
                      <a:gd name="csY4" fmla="*/ 111357 h 111357"/>
                      <a:gd name="csX5" fmla="*/ 50788 w 114710"/>
                      <a:gd name="csY5" fmla="*/ 106177 h 111357"/>
                      <a:gd name="csX6" fmla="*/ 110692 w 114710"/>
                      <a:gd name="csY6" fmla="*/ 29657 h 111357"/>
                      <a:gd name="csX7" fmla="*/ 110692 w 114710"/>
                      <a:gd name="csY7" fmla="*/ 5133 h 111357"/>
                      <a:gd name="csX8" fmla="*/ 91493 w 114710"/>
                      <a:gd name="csY8" fmla="*/ 5133 h 111357"/>
                      <a:gd name="csX9" fmla="*/ 41264 w 114710"/>
                      <a:gd name="csY9" fmla="*/ 69295 h 111357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</a:cxnLst>
                    <a:rect l="l" t="t" r="r" b="b"/>
                    <a:pathLst>
                      <a:path w="114710" h="111357">
                        <a:moveTo>
                          <a:pt x="23217" y="46244"/>
                        </a:moveTo>
                        <a:cubicBezTo>
                          <a:pt x="17859" y="39400"/>
                          <a:pt x="9376" y="39400"/>
                          <a:pt x="4018" y="46244"/>
                        </a:cubicBezTo>
                        <a:cubicBezTo>
                          <a:pt x="-1339" y="53088"/>
                          <a:pt x="-1339" y="63924"/>
                          <a:pt x="4018" y="70768"/>
                        </a:cubicBezTo>
                        <a:lnTo>
                          <a:pt x="31738" y="106177"/>
                        </a:lnTo>
                        <a:cubicBezTo>
                          <a:pt x="34343" y="109504"/>
                          <a:pt x="37803" y="111357"/>
                          <a:pt x="41263" y="111357"/>
                        </a:cubicBezTo>
                        <a:cubicBezTo>
                          <a:pt x="44723" y="111357"/>
                          <a:pt x="48332" y="109504"/>
                          <a:pt x="50788" y="106177"/>
                        </a:cubicBezTo>
                        <a:lnTo>
                          <a:pt x="110692" y="29657"/>
                        </a:lnTo>
                        <a:cubicBezTo>
                          <a:pt x="116050" y="22813"/>
                          <a:pt x="116050" y="11977"/>
                          <a:pt x="110692" y="5133"/>
                        </a:cubicBezTo>
                        <a:cubicBezTo>
                          <a:pt x="105334" y="-1711"/>
                          <a:pt x="96851" y="-1711"/>
                          <a:pt x="91493" y="5133"/>
                        </a:cubicBezTo>
                        <a:lnTo>
                          <a:pt x="41264" y="69295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 noProof="0" dirty="0"/>
                  </a:p>
                </p:txBody>
              </p:sp>
            </p:grpSp>
          </p:grpSp>
        </p:grpSp>
        <p:sp>
          <p:nvSpPr>
            <p:cNvPr id="70" name="Retângulo: Cantos Arredondados 69">
              <a:extLst>
                <a:ext uri="{FF2B5EF4-FFF2-40B4-BE49-F238E27FC236}">
                  <a16:creationId xmlns:a16="http://schemas.microsoft.com/office/drawing/2014/main" id="{60E6BAE0-8F29-69FD-41A4-A841289EB6D8}"/>
                </a:ext>
              </a:extLst>
            </p:cNvPr>
            <p:cNvSpPr/>
            <p:nvPr/>
          </p:nvSpPr>
          <p:spPr>
            <a:xfrm>
              <a:off x="4603302" y="1950090"/>
              <a:ext cx="2160000" cy="4744800"/>
            </a:xfrm>
            <a:prstGeom prst="roundRect">
              <a:avLst>
                <a:gd name="adj" fmla="val 12713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grpSp>
          <p:nvGrpSpPr>
            <p:cNvPr id="81" name="Agrupar 80">
              <a:extLst>
                <a:ext uri="{FF2B5EF4-FFF2-40B4-BE49-F238E27FC236}">
                  <a16:creationId xmlns:a16="http://schemas.microsoft.com/office/drawing/2014/main" id="{75FB06B7-5535-F469-5128-F24A013D35E2}"/>
                </a:ext>
              </a:extLst>
            </p:cNvPr>
            <p:cNvGrpSpPr/>
            <p:nvPr/>
          </p:nvGrpSpPr>
          <p:grpSpPr>
            <a:xfrm>
              <a:off x="7012492" y="1950090"/>
              <a:ext cx="2160000" cy="4758102"/>
              <a:chOff x="7026126" y="1950090"/>
              <a:chExt cx="2160000" cy="4758102"/>
            </a:xfrm>
          </p:grpSpPr>
          <p:sp>
            <p:nvSpPr>
              <p:cNvPr id="72" name="Retângulo: Cantos Arredondados 71">
                <a:extLst>
                  <a:ext uri="{FF2B5EF4-FFF2-40B4-BE49-F238E27FC236}">
                    <a16:creationId xmlns:a16="http://schemas.microsoft.com/office/drawing/2014/main" id="{AAD065C1-42E9-4370-4A48-49349D1E4032}"/>
                  </a:ext>
                </a:extLst>
              </p:cNvPr>
              <p:cNvSpPr/>
              <p:nvPr/>
            </p:nvSpPr>
            <p:spPr>
              <a:xfrm>
                <a:off x="7026126" y="1950090"/>
                <a:ext cx="2160000" cy="3140358"/>
              </a:xfrm>
              <a:prstGeom prst="roundRect">
                <a:avLst>
                  <a:gd name="adj" fmla="val 12713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95000"/>
                  </a:schemeClr>
                </a:solidFill>
              </a:ln>
              <a:effectLst>
                <a:outerShdw blurRad="50800" dist="25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noProof="0" dirty="0"/>
              </a:p>
            </p:txBody>
          </p:sp>
          <p:sp>
            <p:nvSpPr>
              <p:cNvPr id="78" name="Retângulo: Cantos Arredondados 77">
                <a:extLst>
                  <a:ext uri="{FF2B5EF4-FFF2-40B4-BE49-F238E27FC236}">
                    <a16:creationId xmlns:a16="http://schemas.microsoft.com/office/drawing/2014/main" id="{483AC8A5-986B-D45C-DE64-6A3BA98D2ADA}"/>
                  </a:ext>
                </a:extLst>
              </p:cNvPr>
              <p:cNvSpPr/>
              <p:nvPr/>
            </p:nvSpPr>
            <p:spPr>
              <a:xfrm>
                <a:off x="7026126" y="5260291"/>
                <a:ext cx="2160000" cy="1447901"/>
              </a:xfrm>
              <a:prstGeom prst="roundRect">
                <a:avLst>
                  <a:gd name="adj" fmla="val 12713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95000"/>
                  </a:schemeClr>
                </a:solidFill>
              </a:ln>
              <a:effectLst>
                <a:outerShdw blurRad="50800" dist="25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noProof="0" dirty="0"/>
              </a:p>
            </p:txBody>
          </p:sp>
        </p:grpSp>
        <p:grpSp>
          <p:nvGrpSpPr>
            <p:cNvPr id="80" name="Agrupar 79">
              <a:extLst>
                <a:ext uri="{FF2B5EF4-FFF2-40B4-BE49-F238E27FC236}">
                  <a16:creationId xmlns:a16="http://schemas.microsoft.com/office/drawing/2014/main" id="{E6D6FE4A-C18B-4290-A4D8-62F89B739D2D}"/>
                </a:ext>
              </a:extLst>
            </p:cNvPr>
            <p:cNvGrpSpPr/>
            <p:nvPr/>
          </p:nvGrpSpPr>
          <p:grpSpPr>
            <a:xfrm>
              <a:off x="9418528" y="1932164"/>
              <a:ext cx="2163153" cy="4808782"/>
              <a:chOff x="9418528" y="1932164"/>
              <a:chExt cx="2163153" cy="4808782"/>
            </a:xfrm>
          </p:grpSpPr>
          <p:sp>
            <p:nvSpPr>
              <p:cNvPr id="74" name="Retângulo: Cantos Arredondados 73">
                <a:extLst>
                  <a:ext uri="{FF2B5EF4-FFF2-40B4-BE49-F238E27FC236}">
                    <a16:creationId xmlns:a16="http://schemas.microsoft.com/office/drawing/2014/main" id="{D53BEE23-43B5-855C-D0B4-B0B27F6C2EFC}"/>
                  </a:ext>
                </a:extLst>
              </p:cNvPr>
              <p:cNvSpPr/>
              <p:nvPr/>
            </p:nvSpPr>
            <p:spPr>
              <a:xfrm>
                <a:off x="9418528" y="1932164"/>
                <a:ext cx="2160000" cy="3140358"/>
              </a:xfrm>
              <a:prstGeom prst="roundRect">
                <a:avLst>
                  <a:gd name="adj" fmla="val 12713"/>
                </a:avLst>
              </a:prstGeom>
              <a:solidFill>
                <a:schemeClr val="bg1">
                  <a:alpha val="77000"/>
                </a:schemeClr>
              </a:solidFill>
              <a:ln>
                <a:solidFill>
                  <a:schemeClr val="bg1">
                    <a:lumMod val="95000"/>
                  </a:schemeClr>
                </a:solidFill>
              </a:ln>
              <a:effectLst>
                <a:outerShdw blurRad="50800" dist="25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noProof="0" dirty="0"/>
              </a:p>
            </p:txBody>
          </p:sp>
          <p:sp>
            <p:nvSpPr>
              <p:cNvPr id="76" name="Retângulo: Cantos Arredondados 75">
                <a:extLst>
                  <a:ext uri="{FF2B5EF4-FFF2-40B4-BE49-F238E27FC236}">
                    <a16:creationId xmlns:a16="http://schemas.microsoft.com/office/drawing/2014/main" id="{BE456AB0-5BE7-496A-7C0F-23A3EEEF6844}"/>
                  </a:ext>
                </a:extLst>
              </p:cNvPr>
              <p:cNvSpPr/>
              <p:nvPr/>
            </p:nvSpPr>
            <p:spPr>
              <a:xfrm>
                <a:off x="9421681" y="5293045"/>
                <a:ext cx="2160000" cy="1447901"/>
              </a:xfrm>
              <a:prstGeom prst="roundRect">
                <a:avLst>
                  <a:gd name="adj" fmla="val 12713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95000"/>
                  </a:schemeClr>
                </a:solidFill>
              </a:ln>
              <a:effectLst>
                <a:outerShdw blurRad="50800" dist="25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noProof="0" dirty="0"/>
              </a:p>
            </p:txBody>
          </p:sp>
        </p:grpSp>
      </p:grpSp>
      <p:sp>
        <p:nvSpPr>
          <p:cNvPr id="3" name="Título 1">
            <a:extLst>
              <a:ext uri="{FF2B5EF4-FFF2-40B4-BE49-F238E27FC236}">
                <a16:creationId xmlns:a16="http://schemas.microsoft.com/office/drawing/2014/main" id="{790683BC-C134-2613-B7BD-6B6FFD607907}"/>
              </a:ext>
            </a:extLst>
          </p:cNvPr>
          <p:cNvSpPr txBox="1">
            <a:spLocks/>
          </p:cNvSpPr>
          <p:nvPr/>
        </p:nvSpPr>
        <p:spPr>
          <a:xfrm>
            <a:off x="2211902" y="2131558"/>
            <a:ext cx="2160000" cy="1080000"/>
          </a:xfrm>
          <a:prstGeom prst="rect">
            <a:avLst/>
          </a:prstGeom>
        </p:spPr>
        <p:txBody>
          <a:bodyPr vert="horz" lIns="91440" tIns="10800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5000"/>
              </a:lnSpc>
            </a:pPr>
            <a:r>
              <a:rPr lang="pt-BR" sz="2000" b="1" noProof="0" dirty="0"/>
              <a:t>Ratificou a obrigatoriedade </a:t>
            </a:r>
            <a:r>
              <a:rPr lang="pt-BR" sz="1700" noProof="0" dirty="0"/>
              <a:t>do RCTR-C.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C4D287A3-2AB7-EF43-BFF9-F55C51ADF5AE}"/>
              </a:ext>
            </a:extLst>
          </p:cNvPr>
          <p:cNvSpPr txBox="1">
            <a:spLocks/>
          </p:cNvSpPr>
          <p:nvPr/>
        </p:nvSpPr>
        <p:spPr>
          <a:xfrm>
            <a:off x="2265902" y="3788187"/>
            <a:ext cx="2160000" cy="1080000"/>
          </a:xfrm>
          <a:prstGeom prst="rect">
            <a:avLst/>
          </a:prstGeom>
        </p:spPr>
        <p:txBody>
          <a:bodyPr vert="horz" lIns="91440" tIns="10800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5000"/>
              </a:lnSpc>
            </a:pPr>
            <a:r>
              <a:rPr lang="pt-BR" sz="2000" b="1" noProof="0" dirty="0"/>
              <a:t>Tornou obrigatório </a:t>
            </a:r>
            <a:r>
              <a:rPr lang="pt-BR" sz="1700" noProof="0" dirty="0"/>
              <a:t>o RCF-DC com a nomenclatura RC-DC. </a:t>
            </a:r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EDDD24F8-C90F-2D50-EAB6-990CE3BDADCD}"/>
              </a:ext>
            </a:extLst>
          </p:cNvPr>
          <p:cNvSpPr txBox="1">
            <a:spLocks/>
          </p:cNvSpPr>
          <p:nvPr/>
        </p:nvSpPr>
        <p:spPr>
          <a:xfrm>
            <a:off x="2265902" y="5395658"/>
            <a:ext cx="2160000" cy="1080000"/>
          </a:xfrm>
          <a:prstGeom prst="rect">
            <a:avLst/>
          </a:prstGeom>
        </p:spPr>
        <p:txBody>
          <a:bodyPr vert="horz" lIns="91440" tIns="10800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5000"/>
              </a:lnSpc>
            </a:pPr>
            <a:r>
              <a:rPr lang="pt-BR" sz="1700" noProof="0" dirty="0"/>
              <a:t>Criou o</a:t>
            </a:r>
            <a:r>
              <a:rPr lang="pt-BR" sz="2000" b="1" noProof="0" dirty="0"/>
              <a:t> seguro obrigatório </a:t>
            </a:r>
            <a:r>
              <a:rPr lang="pt-BR" sz="1700" noProof="0" dirty="0"/>
              <a:t>de RC-V.</a:t>
            </a:r>
          </a:p>
        </p:txBody>
      </p:sp>
      <p:sp>
        <p:nvSpPr>
          <p:cNvPr id="58" name="Título 1">
            <a:extLst>
              <a:ext uri="{FF2B5EF4-FFF2-40B4-BE49-F238E27FC236}">
                <a16:creationId xmlns:a16="http://schemas.microsoft.com/office/drawing/2014/main" id="{2094B48A-9391-6AEE-925B-4B900B29943C}"/>
              </a:ext>
            </a:extLst>
          </p:cNvPr>
          <p:cNvSpPr txBox="1">
            <a:spLocks/>
          </p:cNvSpPr>
          <p:nvPr/>
        </p:nvSpPr>
        <p:spPr>
          <a:xfrm>
            <a:off x="4627030" y="2355687"/>
            <a:ext cx="2058455" cy="3243580"/>
          </a:xfrm>
          <a:prstGeom prst="rect">
            <a:avLst/>
          </a:prstGeom>
        </p:spPr>
        <p:txBody>
          <a:bodyPr vert="horz" lIns="91440" tIns="10800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5000"/>
              </a:lnSpc>
            </a:pPr>
            <a:r>
              <a:rPr lang="pt-BR" sz="1800" noProof="0" dirty="0"/>
              <a:t>Criou a </a:t>
            </a:r>
            <a:r>
              <a:rPr lang="pt-BR" sz="2400" b="1" noProof="0" dirty="0"/>
              <a:t>obrigatoriedade do PGR</a:t>
            </a:r>
            <a:r>
              <a:rPr lang="pt-BR" sz="2400" noProof="0" dirty="0"/>
              <a:t> </a:t>
            </a:r>
            <a:r>
              <a:rPr lang="pt-BR" sz="1800" noProof="0" dirty="0"/>
              <a:t>nos seguros de RCTR-C e RC-DC</a:t>
            </a:r>
          </a:p>
        </p:txBody>
      </p:sp>
      <p:sp>
        <p:nvSpPr>
          <p:cNvPr id="60" name="Título 1">
            <a:extLst>
              <a:ext uri="{FF2B5EF4-FFF2-40B4-BE49-F238E27FC236}">
                <a16:creationId xmlns:a16="http://schemas.microsoft.com/office/drawing/2014/main" id="{2250326F-816B-7C0B-922E-2E2AFA8E59CA}"/>
              </a:ext>
            </a:extLst>
          </p:cNvPr>
          <p:cNvSpPr txBox="1">
            <a:spLocks/>
          </p:cNvSpPr>
          <p:nvPr/>
        </p:nvSpPr>
        <p:spPr>
          <a:xfrm>
            <a:off x="7128610" y="2294160"/>
            <a:ext cx="1927764" cy="2343184"/>
          </a:xfrm>
          <a:prstGeom prst="rect">
            <a:avLst/>
          </a:prstGeom>
        </p:spPr>
        <p:txBody>
          <a:bodyPr vert="horz" lIns="91440" tIns="10800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5000"/>
              </a:lnSpc>
            </a:pPr>
            <a:r>
              <a:rPr lang="pt-BR" sz="1800" noProof="0" dirty="0"/>
              <a:t>Estabeleceu que os seguros de RCTRC e RC-DC só podem ser contratados por uma única apólice, vinculada ao RNTRC. </a:t>
            </a:r>
          </a:p>
        </p:txBody>
      </p:sp>
      <p:sp>
        <p:nvSpPr>
          <p:cNvPr id="64" name="Título 1">
            <a:extLst>
              <a:ext uri="{FF2B5EF4-FFF2-40B4-BE49-F238E27FC236}">
                <a16:creationId xmlns:a16="http://schemas.microsoft.com/office/drawing/2014/main" id="{F49DE6B1-5F32-BB0B-0641-DD53134A264C}"/>
              </a:ext>
            </a:extLst>
          </p:cNvPr>
          <p:cNvSpPr txBox="1">
            <a:spLocks/>
          </p:cNvSpPr>
          <p:nvPr/>
        </p:nvSpPr>
        <p:spPr>
          <a:xfrm>
            <a:off x="9446855" y="5340891"/>
            <a:ext cx="2160000" cy="1332000"/>
          </a:xfrm>
          <a:prstGeom prst="rect">
            <a:avLst/>
          </a:prstGeom>
        </p:spPr>
        <p:txBody>
          <a:bodyPr vert="horz" lIns="91440" tIns="10800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1700" noProof="0" dirty="0"/>
              <a:t>No TAC </a:t>
            </a:r>
            <a:r>
              <a:rPr lang="pt-BR" sz="1600" noProof="0" dirty="0"/>
              <a:t>subcontratado</a:t>
            </a:r>
            <a:r>
              <a:rPr lang="pt-BR" sz="1700" noProof="0" dirty="0"/>
              <a:t>, a obrigação da contratação do seguro é da ETC ou da CTC em nome do TAC.</a:t>
            </a:r>
          </a:p>
        </p:txBody>
      </p:sp>
      <p:sp>
        <p:nvSpPr>
          <p:cNvPr id="85" name="Retângulo: Cantos Arredondados 84">
            <a:extLst>
              <a:ext uri="{FF2B5EF4-FFF2-40B4-BE49-F238E27FC236}">
                <a16:creationId xmlns:a16="http://schemas.microsoft.com/office/drawing/2014/main" id="{179F5384-E08F-0911-A51D-7AEA19EE760B}"/>
              </a:ext>
            </a:extLst>
          </p:cNvPr>
          <p:cNvSpPr/>
          <p:nvPr/>
        </p:nvSpPr>
        <p:spPr>
          <a:xfrm>
            <a:off x="11021078" y="1333641"/>
            <a:ext cx="756000" cy="756000"/>
          </a:xfrm>
          <a:prstGeom prst="roundRect">
            <a:avLst>
              <a:gd name="adj" fmla="val 50000"/>
            </a:avLst>
          </a:prstGeom>
          <a:gradFill>
            <a:gsLst>
              <a:gs pos="80000">
                <a:srgbClr val="235B7B"/>
              </a:gs>
              <a:gs pos="25000">
                <a:srgbClr val="81A395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3118562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088390-0CE4-0D25-291D-6DE1DA9D5C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79F70AAD-1452-6DBF-9C0C-F9321BDAC7B4}"/>
              </a:ext>
            </a:extLst>
          </p:cNvPr>
          <p:cNvGrpSpPr/>
          <p:nvPr/>
        </p:nvGrpSpPr>
        <p:grpSpPr>
          <a:xfrm>
            <a:off x="9097605" y="-828706"/>
            <a:ext cx="4662143" cy="3600000"/>
            <a:chOff x="8557278" y="-469578"/>
            <a:chExt cx="4662143" cy="3600000"/>
          </a:xfrm>
        </p:grpSpPr>
        <p:sp>
          <p:nvSpPr>
            <p:cNvPr id="9" name="Retângulo: Cantos Arredondados 8">
              <a:extLst>
                <a:ext uri="{FF2B5EF4-FFF2-40B4-BE49-F238E27FC236}">
                  <a16:creationId xmlns:a16="http://schemas.microsoft.com/office/drawing/2014/main" id="{76370250-7C01-8170-70B0-B44D7CC631FB}"/>
                </a:ext>
              </a:extLst>
            </p:cNvPr>
            <p:cNvSpPr/>
            <p:nvPr/>
          </p:nvSpPr>
          <p:spPr>
            <a:xfrm>
              <a:off x="8557278" y="-469578"/>
              <a:ext cx="4171004" cy="3600000"/>
            </a:xfrm>
            <a:prstGeom prst="roundRect">
              <a:avLst>
                <a:gd name="adj" fmla="val 13295"/>
              </a:avLst>
            </a:prstGeom>
            <a:gradFill>
              <a:gsLst>
                <a:gs pos="80000">
                  <a:srgbClr val="235B7B"/>
                </a:gs>
                <a:gs pos="25000">
                  <a:srgbClr val="81A395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pic>
          <p:nvPicPr>
            <p:cNvPr id="13" name="Imagem 12">
              <a:extLst>
                <a:ext uri="{FF2B5EF4-FFF2-40B4-BE49-F238E27FC236}">
                  <a16:creationId xmlns:a16="http://schemas.microsoft.com/office/drawing/2014/main" id="{2A639148-260E-ECC9-6D2E-3808CBD63F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96" t="40455" r="62990" b="11002"/>
            <a:stretch>
              <a:fillRect/>
            </a:stretch>
          </p:blipFill>
          <p:spPr>
            <a:xfrm>
              <a:off x="8778009" y="-355099"/>
              <a:ext cx="4441412" cy="3287914"/>
            </a:xfrm>
            <a:prstGeom prst="roundRect">
              <a:avLst>
                <a:gd name="adj" fmla="val 9049"/>
              </a:avLst>
            </a:prstGeom>
            <a:effectLst/>
          </p:spPr>
        </p:pic>
      </p:grp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20E8BEFA-8EF5-F92C-7CA7-70445BF06138}"/>
              </a:ext>
            </a:extLst>
          </p:cNvPr>
          <p:cNvSpPr/>
          <p:nvPr/>
        </p:nvSpPr>
        <p:spPr>
          <a:xfrm>
            <a:off x="421564" y="1742873"/>
            <a:ext cx="7158852" cy="173299"/>
          </a:xfrm>
          <a:prstGeom prst="roundRect">
            <a:avLst>
              <a:gd name="adj" fmla="val 30669"/>
            </a:avLst>
          </a:prstGeom>
          <a:gradFill>
            <a:gsLst>
              <a:gs pos="83000">
                <a:srgbClr val="235B7B">
                  <a:alpha val="68000"/>
                </a:srgbClr>
              </a:gs>
              <a:gs pos="0">
                <a:srgbClr val="81A395">
                  <a:alpha val="64000"/>
                </a:srgb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B8020688-671C-C512-0C52-3A2255E3F170}"/>
              </a:ext>
            </a:extLst>
          </p:cNvPr>
          <p:cNvSpPr txBox="1"/>
          <p:nvPr/>
        </p:nvSpPr>
        <p:spPr>
          <a:xfrm>
            <a:off x="421564" y="295019"/>
            <a:ext cx="11168704" cy="1352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Aft>
                <a:spcPts val="1500"/>
              </a:spcAft>
            </a:pPr>
            <a:r>
              <a:rPr lang="pt-BR" sz="5400" b="1" i="0" noProof="0" dirty="0">
                <a:solidFill>
                  <a:srgbClr val="235B7B"/>
                </a:solidFill>
                <a:effectLst/>
                <a:latin typeface="Bahnschrift SemiBold" panose="020B0502040204020203" pitchFamily="34" charset="0"/>
              </a:rPr>
              <a:t>Evolução </a:t>
            </a:r>
            <a:r>
              <a:rPr lang="pt-BR" sz="4800" b="1" i="0" noProof="0" dirty="0">
                <a:solidFill>
                  <a:srgbClr val="235B7B"/>
                </a:solidFill>
                <a:effectLst/>
                <a:latin typeface="Bahnschrift SemiBold" panose="020B0502040204020203" pitchFamily="34" charset="0"/>
              </a:rPr>
              <a:t>da nova legislação </a:t>
            </a:r>
            <a:br>
              <a:rPr lang="pt-BR" sz="4800" b="1" i="0" noProof="0" dirty="0">
                <a:solidFill>
                  <a:srgbClr val="235B7B"/>
                </a:solidFill>
                <a:effectLst/>
                <a:latin typeface="Bahnschrift SemiBold" panose="020B0502040204020203" pitchFamily="34" charset="0"/>
              </a:rPr>
            </a:br>
            <a:r>
              <a:rPr lang="pt-BR" sz="4800" b="1" i="0" noProof="0" dirty="0">
                <a:solidFill>
                  <a:srgbClr val="235B7B"/>
                </a:solidFill>
                <a:effectLst/>
                <a:latin typeface="Bahnschrift SemiBold" panose="020B0502040204020203" pitchFamily="34" charset="0"/>
              </a:rPr>
              <a:t>de transporte e seguro</a:t>
            </a:r>
            <a:endParaRPr lang="pt-BR" sz="5400" b="1" i="0" noProof="0" dirty="0">
              <a:solidFill>
                <a:srgbClr val="235B7B"/>
              </a:solidFill>
              <a:effectLst/>
              <a:latin typeface="Bahnschrift SemiBold" panose="020B0502040204020203" pitchFamily="34" charset="0"/>
            </a:endParaRPr>
          </a:p>
        </p:txBody>
      </p:sp>
      <p:sp>
        <p:nvSpPr>
          <p:cNvPr id="33" name="Título 1">
            <a:extLst>
              <a:ext uri="{FF2B5EF4-FFF2-40B4-BE49-F238E27FC236}">
                <a16:creationId xmlns:a16="http://schemas.microsoft.com/office/drawing/2014/main" id="{83C9D3EE-DC90-4EC8-1F17-7F2CCE1EBCBF}"/>
              </a:ext>
            </a:extLst>
          </p:cNvPr>
          <p:cNvSpPr txBox="1">
            <a:spLocks/>
          </p:cNvSpPr>
          <p:nvPr/>
        </p:nvSpPr>
        <p:spPr>
          <a:xfrm>
            <a:off x="4746446" y="4053744"/>
            <a:ext cx="1476000" cy="468000"/>
          </a:xfrm>
          <a:prstGeom prst="rect">
            <a:avLst/>
          </a:prstGeom>
        </p:spPr>
        <p:txBody>
          <a:bodyPr vert="horz" lIns="91440" tIns="10800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5000"/>
              </a:lnSpc>
            </a:pPr>
            <a:r>
              <a:rPr lang="pt-BR" sz="2400" noProof="0" dirty="0">
                <a:solidFill>
                  <a:schemeClr val="bg1"/>
                </a:solidFill>
              </a:rPr>
              <a:t>RC-DC </a:t>
            </a:r>
            <a:endParaRPr lang="pt-BR" sz="1900" noProof="0" dirty="0">
              <a:solidFill>
                <a:schemeClr val="bg1"/>
              </a:solidFill>
            </a:endParaRP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7D994533-BD2C-EB0D-017B-00089BC42F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5221543"/>
              </p:ext>
            </p:extLst>
          </p:nvPr>
        </p:nvGraphicFramePr>
        <p:xfrm>
          <a:off x="421564" y="2146608"/>
          <a:ext cx="11452936" cy="441637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80371">
                  <a:extLst>
                    <a:ext uri="{9D8B030D-6E8A-4147-A177-3AD203B41FA5}">
                      <a16:colId xmlns:a16="http://schemas.microsoft.com/office/drawing/2014/main" val="3429159954"/>
                    </a:ext>
                  </a:extLst>
                </a:gridCol>
                <a:gridCol w="215077">
                  <a:extLst>
                    <a:ext uri="{9D8B030D-6E8A-4147-A177-3AD203B41FA5}">
                      <a16:colId xmlns:a16="http://schemas.microsoft.com/office/drawing/2014/main" val="2001927921"/>
                    </a:ext>
                  </a:extLst>
                </a:gridCol>
                <a:gridCol w="2091588">
                  <a:extLst>
                    <a:ext uri="{9D8B030D-6E8A-4147-A177-3AD203B41FA5}">
                      <a16:colId xmlns:a16="http://schemas.microsoft.com/office/drawing/2014/main" val="217903554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429153688"/>
                    </a:ext>
                  </a:extLst>
                </a:gridCol>
                <a:gridCol w="6357620">
                  <a:extLst>
                    <a:ext uri="{9D8B030D-6E8A-4147-A177-3AD203B41FA5}">
                      <a16:colId xmlns:a16="http://schemas.microsoft.com/office/drawing/2014/main" val="4065828696"/>
                    </a:ext>
                  </a:extLst>
                </a:gridCol>
              </a:tblGrid>
              <a:tr h="9144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b="1" noProof="0" dirty="0"/>
                        <a:t>RCTR-C </a:t>
                      </a:r>
                      <a:br>
                        <a:rPr lang="pt-BR" sz="2400" b="1" noProof="0" dirty="0"/>
                      </a:br>
                      <a:r>
                        <a:rPr lang="pt-BR" sz="2400" b="1" noProof="0" dirty="0"/>
                        <a:t>e RC-DC</a:t>
                      </a:r>
                    </a:p>
                  </a:txBody>
                  <a:tcPr marL="72000" marR="72000" marT="72000" marB="720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endParaRPr lang="pt-BR" sz="200" noProof="0" dirty="0"/>
                    </a:p>
                  </a:txBody>
                  <a:tcPr marL="72000" marR="72000" marT="72000" marB="72000"/>
                </a:tc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pt-BR" sz="1800" b="0" noProof="0" dirty="0"/>
                        <a:t>Resolução CNSP 472/2024</a:t>
                      </a:r>
                    </a:p>
                  </a:txBody>
                  <a:tcPr marL="72000" marR="72000" marT="72000" marB="7200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endParaRPr lang="pt-BR" sz="2400" noProof="0" dirty="0"/>
                    </a:p>
                  </a:txBody>
                  <a:tcPr marL="72000" marR="72000" marT="72000" marB="7200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pt-BR" sz="1800" b="0" kern="1200" noProof="0" dirty="0">
                          <a:solidFill>
                            <a:schemeClr val="tx1"/>
                          </a:solidFill>
                        </a:rPr>
                        <a:t>RC-DC houve uma ampliação da</a:t>
                      </a:r>
                      <a:br>
                        <a:rPr lang="pt-BR" sz="1800" b="0" kern="1200" noProof="0" dirty="0">
                          <a:solidFill>
                            <a:schemeClr val="tx1"/>
                          </a:solidFill>
                        </a:rPr>
                      </a:br>
                      <a:r>
                        <a:rPr lang="pt-BR" sz="1800" b="0" kern="1200" noProof="0" dirty="0">
                          <a:solidFill>
                            <a:schemeClr val="tx1"/>
                          </a:solidFill>
                        </a:rPr>
                        <a:t> cobertura e a possibilidade de POS e franquia. </a:t>
                      </a:r>
                      <a:endParaRPr lang="pt-BR" sz="1800" b="0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72000" marT="72000" marB="72000" anchor="ctr">
                    <a:solidFill>
                      <a:schemeClr val="bg1">
                        <a:lumMod val="95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9631074"/>
                  </a:ext>
                </a:extLst>
              </a:tr>
              <a:tr h="127342">
                <a:tc>
                  <a:txBody>
                    <a:bodyPr/>
                    <a:lstStyle/>
                    <a:p>
                      <a:endParaRPr lang="pt-BR" sz="2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pt-BR" sz="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2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7296811"/>
                  </a:ext>
                </a:extLst>
              </a:tr>
              <a:tr h="955068">
                <a:tc rowSpan="2">
                  <a:txBody>
                    <a:bodyPr/>
                    <a:lstStyle/>
                    <a:p>
                      <a:pPr algn="ctr"/>
                      <a:r>
                        <a:rPr lang="pt-BR" sz="2400" b="1" noProof="0" dirty="0"/>
                        <a:t>RC-V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800" noProof="0" dirty="0"/>
                        <a:t>Resolução CNSP 478/2024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noProof="0" dirty="0"/>
                        <a:t>Estabeleceu diretrizes gerais para o seguro de RC-V e definiu a adequação das Cias Seguradoras ao ramo 0553 (RCF-Auto), até que fosse definido o ramo próprio.</a:t>
                      </a:r>
                    </a:p>
                  </a:txBody>
                  <a:tcPr>
                    <a:solidFill>
                      <a:schemeClr val="bg1">
                        <a:lumMod val="95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1690847"/>
                  </a:ext>
                </a:extLst>
              </a:tr>
              <a:tr h="668547">
                <a:tc vMerge="1">
                  <a:txBody>
                    <a:bodyPr/>
                    <a:lstStyle/>
                    <a:p>
                      <a:pPr algn="ctr"/>
                      <a:endParaRPr lang="pt-BR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800" noProof="0" dirty="0"/>
                        <a:t>Resolução SUSEP nº 51/2025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t-BR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b="1" noProof="0" dirty="0"/>
                        <a:t>Criado o ramo próprio 0659 (RC-V) </a:t>
                      </a:r>
                      <a:r>
                        <a:rPr lang="pt-BR" noProof="0" dirty="0"/>
                        <a:t>na carteira de Transportes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6435880"/>
                  </a:ext>
                </a:extLst>
              </a:tr>
              <a:tr h="31836">
                <a:tc>
                  <a:txBody>
                    <a:bodyPr/>
                    <a:lstStyle/>
                    <a:p>
                      <a:endParaRPr lang="pt-BR" sz="200" noProof="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pt-BR" sz="200" noProof="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pt-BR" sz="200" noProof="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pt-BR" sz="200" noProof="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pt-BR" sz="200" noProof="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753708560"/>
                  </a:ext>
                </a:extLst>
              </a:tr>
              <a:tr h="859561">
                <a:tc row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2400" b="1" kern="1200" noProof="0" dirty="0">
                          <a:solidFill>
                            <a:schemeClr val="tx1"/>
                          </a:solidFill>
                        </a:rPr>
                        <a:t>RNTRC</a:t>
                      </a:r>
                      <a:endParaRPr lang="pt-BR" sz="2400" b="1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200" noProof="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pt-BR" sz="1800" noProof="0" dirty="0"/>
                        <a:t>Resolução ANTT nº 6.068,17/07/2025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noProof="0" dirty="0"/>
                        <a:t>Alteração do Art. 4º: torna obrigatória, para fins de inscrição e manutenção no RNTRC, a apresentação do frontispício da apólice ou certificado do seguro de RCTR-C, RC-DC e RC-V.</a:t>
                      </a:r>
                    </a:p>
                  </a:txBody>
                  <a:tcPr>
                    <a:solidFill>
                      <a:schemeClr val="bg1">
                        <a:lumMod val="95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3119244"/>
                  </a:ext>
                </a:extLst>
              </a:tr>
              <a:tr h="859561">
                <a:tc v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pt-BR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200" noProof="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noProof="0" dirty="0"/>
                        <a:t>Determina que a ANTT (que e a competente para tal fim), por meio da SUROC nº 27, defina os procedimentos para comprovação e verificação de contratação dos seguros de RCTR-C, RC-DC e RC-V.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08549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29621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15551A-ED61-BF33-E846-7D91C5A9C9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Retângulo: Cantos Arredondados 120">
            <a:extLst>
              <a:ext uri="{FF2B5EF4-FFF2-40B4-BE49-F238E27FC236}">
                <a16:creationId xmlns:a16="http://schemas.microsoft.com/office/drawing/2014/main" id="{2378B87B-472A-E37C-0B9F-A906793337B5}"/>
              </a:ext>
            </a:extLst>
          </p:cNvPr>
          <p:cNvSpPr/>
          <p:nvPr/>
        </p:nvSpPr>
        <p:spPr>
          <a:xfrm>
            <a:off x="2936365" y="5577189"/>
            <a:ext cx="8285628" cy="720000"/>
          </a:xfrm>
          <a:prstGeom prst="roundRect">
            <a:avLst>
              <a:gd name="adj" fmla="val 30669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120" name="Retângulo: Cantos Arredondados 119">
            <a:extLst>
              <a:ext uri="{FF2B5EF4-FFF2-40B4-BE49-F238E27FC236}">
                <a16:creationId xmlns:a16="http://schemas.microsoft.com/office/drawing/2014/main" id="{4E28D969-FF3D-1A6F-3101-9A233C24239E}"/>
              </a:ext>
            </a:extLst>
          </p:cNvPr>
          <p:cNvSpPr/>
          <p:nvPr/>
        </p:nvSpPr>
        <p:spPr>
          <a:xfrm>
            <a:off x="3429125" y="4718356"/>
            <a:ext cx="8285628" cy="720000"/>
          </a:xfrm>
          <a:prstGeom prst="roundRect">
            <a:avLst>
              <a:gd name="adj" fmla="val 30669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119" name="Retângulo: Cantos Arredondados 118">
            <a:extLst>
              <a:ext uri="{FF2B5EF4-FFF2-40B4-BE49-F238E27FC236}">
                <a16:creationId xmlns:a16="http://schemas.microsoft.com/office/drawing/2014/main" id="{98F059AD-F198-8564-F7C4-42712B0DE3B7}"/>
              </a:ext>
            </a:extLst>
          </p:cNvPr>
          <p:cNvSpPr/>
          <p:nvPr/>
        </p:nvSpPr>
        <p:spPr>
          <a:xfrm>
            <a:off x="3921224" y="3832662"/>
            <a:ext cx="7793529" cy="720000"/>
          </a:xfrm>
          <a:prstGeom prst="roundRect">
            <a:avLst>
              <a:gd name="adj" fmla="val 30669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118" name="Retângulo: Cantos Arredondados 117">
            <a:extLst>
              <a:ext uri="{FF2B5EF4-FFF2-40B4-BE49-F238E27FC236}">
                <a16:creationId xmlns:a16="http://schemas.microsoft.com/office/drawing/2014/main" id="{73C46300-98E5-A80B-5ED0-BFF359F144BA}"/>
              </a:ext>
            </a:extLst>
          </p:cNvPr>
          <p:cNvSpPr/>
          <p:nvPr/>
        </p:nvSpPr>
        <p:spPr>
          <a:xfrm>
            <a:off x="3771576" y="2997850"/>
            <a:ext cx="7793529" cy="720000"/>
          </a:xfrm>
          <a:prstGeom prst="roundRect">
            <a:avLst>
              <a:gd name="adj" fmla="val 30669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117" name="Retângulo: Cantos Arredondados 116">
            <a:extLst>
              <a:ext uri="{FF2B5EF4-FFF2-40B4-BE49-F238E27FC236}">
                <a16:creationId xmlns:a16="http://schemas.microsoft.com/office/drawing/2014/main" id="{372052B2-0C47-73CB-BAD4-889CACF1CD24}"/>
              </a:ext>
            </a:extLst>
          </p:cNvPr>
          <p:cNvSpPr/>
          <p:nvPr/>
        </p:nvSpPr>
        <p:spPr>
          <a:xfrm>
            <a:off x="3469159" y="2147136"/>
            <a:ext cx="7793529" cy="720000"/>
          </a:xfrm>
          <a:prstGeom prst="roundRect">
            <a:avLst>
              <a:gd name="adj" fmla="val 30669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61A3F26-F818-224C-5A4B-3BDDEBDFFA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4" t="3878" r="17335" b="22747"/>
          <a:stretch>
            <a:fillRect/>
          </a:stretch>
        </p:blipFill>
        <p:spPr>
          <a:xfrm>
            <a:off x="-5167924" y="-81297"/>
            <a:ext cx="9380179" cy="7563029"/>
          </a:xfrm>
          <a:prstGeom prst="roundRect">
            <a:avLst>
              <a:gd name="adj" fmla="val 50000"/>
            </a:avLst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A073D672-0B20-50A7-1A45-D5A6DDAE7D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43" t="56835" r="9343" b="5837"/>
          <a:stretch>
            <a:fillRect/>
          </a:stretch>
        </p:blipFill>
        <p:spPr>
          <a:xfrm>
            <a:off x="-326123" y="-2810691"/>
            <a:ext cx="12227950" cy="2526541"/>
          </a:xfrm>
          <a:custGeom>
            <a:avLst/>
            <a:gdLst>
              <a:gd name="csX0" fmla="*/ 0 w 12227950"/>
              <a:gd name="csY0" fmla="*/ 0 h 2921623"/>
              <a:gd name="csX1" fmla="*/ 12227950 w 12227950"/>
              <a:gd name="csY1" fmla="*/ 0 h 2921623"/>
              <a:gd name="csX2" fmla="*/ 12227950 w 12227950"/>
              <a:gd name="csY2" fmla="*/ 2196858 h 2921623"/>
              <a:gd name="csX3" fmla="*/ 11503185 w 12227950"/>
              <a:gd name="csY3" fmla="*/ 2921623 h 2921623"/>
              <a:gd name="csX4" fmla="*/ 724765 w 12227950"/>
              <a:gd name="csY4" fmla="*/ 2921623 h 2921623"/>
              <a:gd name="csX5" fmla="*/ 0 w 12227950"/>
              <a:gd name="csY5" fmla="*/ 2196858 h 292162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12227950" h="2921623">
                <a:moveTo>
                  <a:pt x="0" y="0"/>
                </a:moveTo>
                <a:lnTo>
                  <a:pt x="12227950" y="0"/>
                </a:lnTo>
                <a:lnTo>
                  <a:pt x="12227950" y="2196858"/>
                </a:lnTo>
                <a:cubicBezTo>
                  <a:pt x="12227950" y="2597135"/>
                  <a:pt x="11903462" y="2921623"/>
                  <a:pt x="11503185" y="2921623"/>
                </a:cubicBezTo>
                <a:lnTo>
                  <a:pt x="724765" y="2921623"/>
                </a:lnTo>
                <a:cubicBezTo>
                  <a:pt x="324488" y="2921623"/>
                  <a:pt x="0" y="2597135"/>
                  <a:pt x="0" y="2196858"/>
                </a:cubicBezTo>
                <a:close/>
              </a:path>
            </a:pathLst>
          </a:custGeom>
          <a:effectLst/>
        </p:spPr>
      </p:pic>
      <p:grpSp>
        <p:nvGrpSpPr>
          <p:cNvPr id="6" name="Agrupar 5">
            <a:extLst>
              <a:ext uri="{FF2B5EF4-FFF2-40B4-BE49-F238E27FC236}">
                <a16:creationId xmlns:a16="http://schemas.microsoft.com/office/drawing/2014/main" id="{3570F403-C1E7-F3C1-B8AE-CFF673599498}"/>
              </a:ext>
            </a:extLst>
          </p:cNvPr>
          <p:cNvGrpSpPr/>
          <p:nvPr/>
        </p:nvGrpSpPr>
        <p:grpSpPr>
          <a:xfrm>
            <a:off x="10274887" y="6171248"/>
            <a:ext cx="1452281" cy="447459"/>
            <a:chOff x="10273348" y="6114707"/>
            <a:chExt cx="1613851" cy="504000"/>
          </a:xfrm>
        </p:grpSpPr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F48B284A-70DC-7187-8C8E-70C969DB263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273348" y="6114707"/>
              <a:ext cx="560000" cy="504000"/>
            </a:xfrm>
            <a:prstGeom prst="rect">
              <a:avLst/>
            </a:prstGeom>
          </p:spPr>
        </p:pic>
        <p:pic>
          <p:nvPicPr>
            <p:cNvPr id="9" name="Imagem 8">
              <a:extLst>
                <a:ext uri="{FF2B5EF4-FFF2-40B4-BE49-F238E27FC236}">
                  <a16:creationId xmlns:a16="http://schemas.microsoft.com/office/drawing/2014/main" id="{1D96DCF7-DF6C-EEC6-CD35-A9E30D37994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3016"/>
            <a:stretch/>
          </p:blipFill>
          <p:spPr>
            <a:xfrm>
              <a:off x="10737114" y="6126670"/>
              <a:ext cx="1150085" cy="481527"/>
            </a:xfrm>
            <a:prstGeom prst="rect">
              <a:avLst/>
            </a:prstGeom>
          </p:spPr>
        </p:pic>
      </p:grpSp>
      <p:pic>
        <p:nvPicPr>
          <p:cNvPr id="15" name="Imagem 14" descr="Ficheiro:Logo ANTT.svg – Wikipédia, a enciclopédia livre">
            <a:extLst>
              <a:ext uri="{FF2B5EF4-FFF2-40B4-BE49-F238E27FC236}">
                <a16:creationId xmlns:a16="http://schemas.microsoft.com/office/drawing/2014/main" id="{0F3F2211-D663-2724-ADB3-7F31A109C5B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34480"/>
          <a:stretch>
            <a:fillRect/>
          </a:stretch>
        </p:blipFill>
        <p:spPr>
          <a:xfrm>
            <a:off x="426983" y="293855"/>
            <a:ext cx="3785272" cy="1255545"/>
          </a:xfrm>
          <a:prstGeom prst="rect">
            <a:avLst/>
          </a:prstGeom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D86E8D21-4C72-FBD8-DC93-061C657B4733}"/>
              </a:ext>
            </a:extLst>
          </p:cNvPr>
          <p:cNvSpPr txBox="1"/>
          <p:nvPr/>
        </p:nvSpPr>
        <p:spPr>
          <a:xfrm>
            <a:off x="4621076" y="607761"/>
            <a:ext cx="6890029" cy="716914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rtlCol="0" anchor="t" anchorCtr="0">
            <a:noAutofit/>
          </a:bodyPr>
          <a:lstStyle>
            <a:defPPr>
              <a:defRPr lang="pt-BR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800" b="1"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4000" kern="100" noProof="0" dirty="0">
                <a:gradFill>
                  <a:gsLst>
                    <a:gs pos="80000">
                      <a:srgbClr val="235B7B"/>
                    </a:gs>
                    <a:gs pos="0">
                      <a:srgbClr val="81A395"/>
                    </a:gs>
                  </a:gsLst>
                  <a:lin ang="4200000" scaled="0"/>
                </a:gradFill>
                <a:latin typeface="Aptos" panose="020B0004020202020204" pitchFamily="34" charset="0"/>
                <a:cs typeface="Times New Roman" panose="02020603050405020304" pitchFamily="18" charset="0"/>
              </a:rPr>
              <a:t>Portaria SUROC nº 27/2025 </a:t>
            </a:r>
            <a:endParaRPr lang="pt-BR" sz="2400" b="0" kern="100" noProof="0" dirty="0">
              <a:gradFill>
                <a:gsLst>
                  <a:gs pos="80000">
                    <a:srgbClr val="235B7B"/>
                  </a:gs>
                  <a:gs pos="0">
                    <a:srgbClr val="81A395"/>
                  </a:gs>
                </a:gsLst>
                <a:lin ang="4200000" scaled="0"/>
              </a:gradFill>
              <a:latin typeface="Aptos" panose="020B0004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15" name="Agrupar 114">
            <a:extLst>
              <a:ext uri="{FF2B5EF4-FFF2-40B4-BE49-F238E27FC236}">
                <a16:creationId xmlns:a16="http://schemas.microsoft.com/office/drawing/2014/main" id="{F89D1671-8455-7268-C91C-E63A59D79EDF}"/>
              </a:ext>
            </a:extLst>
          </p:cNvPr>
          <p:cNvGrpSpPr/>
          <p:nvPr/>
        </p:nvGrpSpPr>
        <p:grpSpPr>
          <a:xfrm>
            <a:off x="4381987" y="2282416"/>
            <a:ext cx="7073696" cy="526450"/>
            <a:chOff x="4412179" y="2371335"/>
            <a:chExt cx="7073696" cy="526450"/>
          </a:xfrm>
        </p:grpSpPr>
        <p:sp>
          <p:nvSpPr>
            <p:cNvPr id="87" name="Forma Livre: Forma 86">
              <a:extLst>
                <a:ext uri="{FF2B5EF4-FFF2-40B4-BE49-F238E27FC236}">
                  <a16:creationId xmlns:a16="http://schemas.microsoft.com/office/drawing/2014/main" id="{D3CFE993-BF35-0430-C9CB-0B7B41B4BC0D}"/>
                </a:ext>
              </a:extLst>
            </p:cNvPr>
            <p:cNvSpPr/>
            <p:nvPr/>
          </p:nvSpPr>
          <p:spPr>
            <a:xfrm>
              <a:off x="4412179" y="2371335"/>
              <a:ext cx="554257" cy="526450"/>
            </a:xfrm>
            <a:custGeom>
              <a:avLst/>
              <a:gdLst>
                <a:gd name="csX0" fmla="*/ 433555 w 858856"/>
                <a:gd name="csY0" fmla="*/ 284626 h 815768"/>
                <a:gd name="csX1" fmla="*/ 323208 w 858856"/>
                <a:gd name="csY1" fmla="*/ 284626 h 815768"/>
                <a:gd name="csX2" fmla="*/ 304435 w 858856"/>
                <a:gd name="csY2" fmla="*/ 303400 h 815768"/>
                <a:gd name="csX3" fmla="*/ 304435 w 858856"/>
                <a:gd name="csY3" fmla="*/ 361236 h 815768"/>
                <a:gd name="csX4" fmla="*/ 323208 w 858856"/>
                <a:gd name="csY4" fmla="*/ 380009 h 815768"/>
                <a:gd name="csX5" fmla="*/ 433565 w 858856"/>
                <a:gd name="csY5" fmla="*/ 380009 h 815768"/>
                <a:gd name="csX6" fmla="*/ 452339 w 858856"/>
                <a:gd name="csY6" fmla="*/ 361236 h 815768"/>
                <a:gd name="csX7" fmla="*/ 452339 w 858856"/>
                <a:gd name="csY7" fmla="*/ 303400 h 815768"/>
                <a:gd name="csX8" fmla="*/ 433555 w 858856"/>
                <a:gd name="csY8" fmla="*/ 284626 h 815768"/>
                <a:gd name="csX9" fmla="*/ 425383 w 858856"/>
                <a:gd name="csY9" fmla="*/ 353063 h 815768"/>
                <a:gd name="csX10" fmla="*/ 331381 w 858856"/>
                <a:gd name="csY10" fmla="*/ 353063 h 815768"/>
                <a:gd name="csX11" fmla="*/ 331381 w 858856"/>
                <a:gd name="csY11" fmla="*/ 311572 h 815768"/>
                <a:gd name="csX12" fmla="*/ 425383 w 858856"/>
                <a:gd name="csY12" fmla="*/ 311572 h 815768"/>
                <a:gd name="csX13" fmla="*/ 425383 w 858856"/>
                <a:gd name="csY13" fmla="*/ 353063 h 815768"/>
                <a:gd name="csX14" fmla="*/ 845388 w 858856"/>
                <a:gd name="csY14" fmla="*/ 311125 h 815768"/>
                <a:gd name="csX15" fmla="*/ 827414 w 858856"/>
                <a:gd name="csY15" fmla="*/ 311125 h 815768"/>
                <a:gd name="csX16" fmla="*/ 812298 w 858856"/>
                <a:gd name="csY16" fmla="*/ 274663 h 815768"/>
                <a:gd name="csX17" fmla="*/ 825014 w 858856"/>
                <a:gd name="csY17" fmla="*/ 261947 h 815768"/>
                <a:gd name="csX18" fmla="*/ 825014 w 858856"/>
                <a:gd name="csY18" fmla="*/ 242897 h 815768"/>
                <a:gd name="csX19" fmla="*/ 784666 w 858856"/>
                <a:gd name="csY19" fmla="*/ 202549 h 815768"/>
                <a:gd name="csX20" fmla="*/ 775141 w 858856"/>
                <a:gd name="csY20" fmla="*/ 198606 h 815768"/>
                <a:gd name="csX21" fmla="*/ 765616 w 858856"/>
                <a:gd name="csY21" fmla="*/ 202549 h 815768"/>
                <a:gd name="csX22" fmla="*/ 752900 w 858856"/>
                <a:gd name="csY22" fmla="*/ 215265 h 815768"/>
                <a:gd name="csX23" fmla="*/ 752576 w 858856"/>
                <a:gd name="csY23" fmla="*/ 215084 h 815768"/>
                <a:gd name="csX24" fmla="*/ 752576 w 858856"/>
                <a:gd name="csY24" fmla="*/ 40957 h 815768"/>
                <a:gd name="csX25" fmla="*/ 711619 w 858856"/>
                <a:gd name="csY25" fmla="*/ 0 h 815768"/>
                <a:gd name="csX26" fmla="*/ 262934 w 858856"/>
                <a:gd name="csY26" fmla="*/ 0 h 815768"/>
                <a:gd name="csX27" fmla="*/ 221977 w 858856"/>
                <a:gd name="csY27" fmla="*/ 40957 h 815768"/>
                <a:gd name="csX28" fmla="*/ 221977 w 858856"/>
                <a:gd name="csY28" fmla="*/ 421510 h 815768"/>
                <a:gd name="csX29" fmla="*/ 262934 w 858856"/>
                <a:gd name="csY29" fmla="*/ 462467 h 815768"/>
                <a:gd name="csX30" fmla="*/ 523052 w 858856"/>
                <a:gd name="csY30" fmla="*/ 462467 h 815768"/>
                <a:gd name="csX31" fmla="*/ 523862 w 858856"/>
                <a:gd name="csY31" fmla="*/ 463363 h 815768"/>
                <a:gd name="csX32" fmla="*/ 564210 w 858856"/>
                <a:gd name="csY32" fmla="*/ 503711 h 815768"/>
                <a:gd name="csX33" fmla="*/ 583260 w 858856"/>
                <a:gd name="csY33" fmla="*/ 503711 h 815768"/>
                <a:gd name="csX34" fmla="*/ 595976 w 858856"/>
                <a:gd name="csY34" fmla="*/ 490995 h 815768"/>
                <a:gd name="csX35" fmla="*/ 617359 w 858856"/>
                <a:gd name="csY35" fmla="*/ 501129 h 815768"/>
                <a:gd name="csX36" fmla="*/ 473960 w 858856"/>
                <a:gd name="csY36" fmla="*/ 583902 h 815768"/>
                <a:gd name="csX37" fmla="*/ 465007 w 858856"/>
                <a:gd name="csY37" fmla="*/ 556746 h 815768"/>
                <a:gd name="csX38" fmla="*/ 422230 w 858856"/>
                <a:gd name="csY38" fmla="*/ 523542 h 815768"/>
                <a:gd name="csX39" fmla="*/ 229130 w 858856"/>
                <a:gd name="csY39" fmla="*/ 470983 h 815768"/>
                <a:gd name="csX40" fmla="*/ 147977 w 858856"/>
                <a:gd name="csY40" fmla="*/ 491823 h 815768"/>
                <a:gd name="csX41" fmla="*/ 96866 w 858856"/>
                <a:gd name="csY41" fmla="*/ 530962 h 815768"/>
                <a:gd name="csX42" fmla="*/ 94875 w 858856"/>
                <a:gd name="csY42" fmla="*/ 523523 h 815768"/>
                <a:gd name="csX43" fmla="*/ 83274 w 858856"/>
                <a:gd name="csY43" fmla="*/ 508425 h 815768"/>
                <a:gd name="csX44" fmla="*/ 64395 w 858856"/>
                <a:gd name="csY44" fmla="*/ 505930 h 815768"/>
                <a:gd name="csX45" fmla="*/ 18446 w 858856"/>
                <a:gd name="csY45" fmla="*/ 518246 h 815768"/>
                <a:gd name="csX46" fmla="*/ 3349 w 858856"/>
                <a:gd name="csY46" fmla="*/ 529847 h 815768"/>
                <a:gd name="csX47" fmla="*/ 854 w 858856"/>
                <a:gd name="csY47" fmla="*/ 548726 h 815768"/>
                <a:gd name="csX48" fmla="*/ 67462 w 858856"/>
                <a:gd name="csY48" fmla="*/ 797319 h 815768"/>
                <a:gd name="csX49" fmla="*/ 91503 w 858856"/>
                <a:gd name="csY49" fmla="*/ 815769 h 815768"/>
                <a:gd name="csX50" fmla="*/ 97933 w 858856"/>
                <a:gd name="csY50" fmla="*/ 814921 h 815768"/>
                <a:gd name="csX51" fmla="*/ 143881 w 858856"/>
                <a:gd name="csY51" fmla="*/ 802605 h 815768"/>
                <a:gd name="csX52" fmla="*/ 161474 w 858856"/>
                <a:gd name="csY52" fmla="*/ 772125 h 815768"/>
                <a:gd name="csX53" fmla="*/ 158988 w 858856"/>
                <a:gd name="csY53" fmla="*/ 762838 h 815768"/>
                <a:gd name="csX54" fmla="*/ 241512 w 858856"/>
                <a:gd name="csY54" fmla="*/ 743760 h 815768"/>
                <a:gd name="csX55" fmla="*/ 352117 w 858856"/>
                <a:gd name="csY55" fmla="*/ 769115 h 815768"/>
                <a:gd name="csX56" fmla="*/ 380206 w 858856"/>
                <a:gd name="csY56" fmla="*/ 772420 h 815768"/>
                <a:gd name="csX57" fmla="*/ 433098 w 858856"/>
                <a:gd name="csY57" fmla="*/ 758276 h 815768"/>
                <a:gd name="csX58" fmla="*/ 709695 w 858856"/>
                <a:gd name="csY58" fmla="*/ 598589 h 815768"/>
                <a:gd name="csX59" fmla="*/ 733593 w 858856"/>
                <a:gd name="csY59" fmla="*/ 509407 h 815768"/>
                <a:gd name="csX60" fmla="*/ 728735 w 858856"/>
                <a:gd name="csY60" fmla="*/ 502177 h 815768"/>
                <a:gd name="csX61" fmla="*/ 752900 w 858856"/>
                <a:gd name="csY61" fmla="*/ 490995 h 815768"/>
                <a:gd name="csX62" fmla="*/ 765616 w 858856"/>
                <a:gd name="csY62" fmla="*/ 503711 h 815768"/>
                <a:gd name="csX63" fmla="*/ 775141 w 858856"/>
                <a:gd name="csY63" fmla="*/ 507654 h 815768"/>
                <a:gd name="csX64" fmla="*/ 784666 w 858856"/>
                <a:gd name="csY64" fmla="*/ 503711 h 815768"/>
                <a:gd name="csX65" fmla="*/ 825014 w 858856"/>
                <a:gd name="csY65" fmla="*/ 463363 h 815768"/>
                <a:gd name="csX66" fmla="*/ 828957 w 858856"/>
                <a:gd name="csY66" fmla="*/ 453838 h 815768"/>
                <a:gd name="csX67" fmla="*/ 825014 w 858856"/>
                <a:gd name="csY67" fmla="*/ 444313 h 815768"/>
                <a:gd name="csX68" fmla="*/ 812298 w 858856"/>
                <a:gd name="csY68" fmla="*/ 431597 h 815768"/>
                <a:gd name="csX69" fmla="*/ 827414 w 858856"/>
                <a:gd name="csY69" fmla="*/ 395135 h 815768"/>
                <a:gd name="csX70" fmla="*/ 845388 w 858856"/>
                <a:gd name="csY70" fmla="*/ 395135 h 815768"/>
                <a:gd name="csX71" fmla="*/ 858856 w 858856"/>
                <a:gd name="csY71" fmla="*/ 381667 h 815768"/>
                <a:gd name="csX72" fmla="*/ 858856 w 858856"/>
                <a:gd name="csY72" fmla="*/ 324612 h 815768"/>
                <a:gd name="csX73" fmla="*/ 845388 w 858856"/>
                <a:gd name="csY73" fmla="*/ 311125 h 815768"/>
                <a:gd name="csX74" fmla="*/ 419316 w 858856"/>
                <a:gd name="csY74" fmla="*/ 26946 h 815768"/>
                <a:gd name="csX75" fmla="*/ 555237 w 858856"/>
                <a:gd name="csY75" fmla="*/ 26946 h 815768"/>
                <a:gd name="csX76" fmla="*/ 555237 w 858856"/>
                <a:gd name="csY76" fmla="*/ 118529 h 815768"/>
                <a:gd name="csX77" fmla="*/ 503517 w 858856"/>
                <a:gd name="csY77" fmla="*/ 76133 h 815768"/>
                <a:gd name="csX78" fmla="*/ 471036 w 858856"/>
                <a:gd name="csY78" fmla="*/ 76133 h 815768"/>
                <a:gd name="csX79" fmla="*/ 419316 w 858856"/>
                <a:gd name="csY79" fmla="*/ 118529 h 815768"/>
                <a:gd name="csX80" fmla="*/ 419316 w 858856"/>
                <a:gd name="csY80" fmla="*/ 26946 h 815768"/>
                <a:gd name="csX81" fmla="*/ 248923 w 858856"/>
                <a:gd name="csY81" fmla="*/ 421510 h 815768"/>
                <a:gd name="csX82" fmla="*/ 248923 w 858856"/>
                <a:gd name="csY82" fmla="*/ 40957 h 815768"/>
                <a:gd name="csX83" fmla="*/ 262934 w 858856"/>
                <a:gd name="csY83" fmla="*/ 26946 h 815768"/>
                <a:gd name="csX84" fmla="*/ 392379 w 858856"/>
                <a:gd name="csY84" fmla="*/ 26946 h 815768"/>
                <a:gd name="csX85" fmla="*/ 392379 w 858856"/>
                <a:gd name="csY85" fmla="*/ 121329 h 815768"/>
                <a:gd name="csX86" fmla="*/ 407028 w 858856"/>
                <a:gd name="csY86" fmla="*/ 144494 h 815768"/>
                <a:gd name="csX87" fmla="*/ 434232 w 858856"/>
                <a:gd name="csY87" fmla="*/ 141141 h 815768"/>
                <a:gd name="csX88" fmla="*/ 487276 w 858856"/>
                <a:gd name="csY88" fmla="*/ 97650 h 815768"/>
                <a:gd name="csX89" fmla="*/ 540321 w 858856"/>
                <a:gd name="csY89" fmla="*/ 141141 h 815768"/>
                <a:gd name="csX90" fmla="*/ 556523 w 858856"/>
                <a:gd name="csY90" fmla="*/ 146990 h 815768"/>
                <a:gd name="csX91" fmla="*/ 567534 w 858856"/>
                <a:gd name="csY91" fmla="*/ 144494 h 815768"/>
                <a:gd name="csX92" fmla="*/ 582184 w 858856"/>
                <a:gd name="csY92" fmla="*/ 121329 h 815768"/>
                <a:gd name="csX93" fmla="*/ 582184 w 858856"/>
                <a:gd name="csY93" fmla="*/ 26946 h 815768"/>
                <a:gd name="csX94" fmla="*/ 711628 w 858856"/>
                <a:gd name="csY94" fmla="*/ 26946 h 815768"/>
                <a:gd name="csX95" fmla="*/ 725640 w 858856"/>
                <a:gd name="csY95" fmla="*/ 40957 h 815768"/>
                <a:gd name="csX96" fmla="*/ 725640 w 858856"/>
                <a:gd name="csY96" fmla="*/ 202968 h 815768"/>
                <a:gd name="csX97" fmla="*/ 716448 w 858856"/>
                <a:gd name="csY97" fmla="*/ 200149 h 815768"/>
                <a:gd name="csX98" fmla="*/ 716448 w 858856"/>
                <a:gd name="csY98" fmla="*/ 182175 h 815768"/>
                <a:gd name="csX99" fmla="*/ 702980 w 858856"/>
                <a:gd name="csY99" fmla="*/ 168707 h 815768"/>
                <a:gd name="csX100" fmla="*/ 645925 w 858856"/>
                <a:gd name="csY100" fmla="*/ 168707 h 815768"/>
                <a:gd name="csX101" fmla="*/ 632457 w 858856"/>
                <a:gd name="csY101" fmla="*/ 182175 h 815768"/>
                <a:gd name="csX102" fmla="*/ 632457 w 858856"/>
                <a:gd name="csY102" fmla="*/ 200149 h 815768"/>
                <a:gd name="csX103" fmla="*/ 595985 w 858856"/>
                <a:gd name="csY103" fmla="*/ 215265 h 815768"/>
                <a:gd name="csX104" fmla="*/ 583269 w 858856"/>
                <a:gd name="csY104" fmla="*/ 202549 h 815768"/>
                <a:gd name="csX105" fmla="*/ 573744 w 858856"/>
                <a:gd name="csY105" fmla="*/ 198606 h 815768"/>
                <a:gd name="csX106" fmla="*/ 564219 w 858856"/>
                <a:gd name="csY106" fmla="*/ 202549 h 815768"/>
                <a:gd name="csX107" fmla="*/ 523871 w 858856"/>
                <a:gd name="csY107" fmla="*/ 242897 h 815768"/>
                <a:gd name="csX108" fmla="*/ 523871 w 858856"/>
                <a:gd name="csY108" fmla="*/ 261947 h 815768"/>
                <a:gd name="csX109" fmla="*/ 536587 w 858856"/>
                <a:gd name="csY109" fmla="*/ 274663 h 815768"/>
                <a:gd name="csX110" fmla="*/ 521471 w 858856"/>
                <a:gd name="csY110" fmla="*/ 311125 h 815768"/>
                <a:gd name="csX111" fmla="*/ 503498 w 858856"/>
                <a:gd name="csY111" fmla="*/ 311125 h 815768"/>
                <a:gd name="csX112" fmla="*/ 490029 w 858856"/>
                <a:gd name="csY112" fmla="*/ 324593 h 815768"/>
                <a:gd name="csX113" fmla="*/ 490029 w 858856"/>
                <a:gd name="csY113" fmla="*/ 381648 h 815768"/>
                <a:gd name="csX114" fmla="*/ 503498 w 858856"/>
                <a:gd name="csY114" fmla="*/ 395116 h 815768"/>
                <a:gd name="csX115" fmla="*/ 521471 w 858856"/>
                <a:gd name="csY115" fmla="*/ 395116 h 815768"/>
                <a:gd name="csX116" fmla="*/ 536587 w 858856"/>
                <a:gd name="csY116" fmla="*/ 431587 h 815768"/>
                <a:gd name="csX117" fmla="*/ 532654 w 858856"/>
                <a:gd name="csY117" fmla="*/ 435521 h 815768"/>
                <a:gd name="csX118" fmla="*/ 262934 w 858856"/>
                <a:gd name="csY118" fmla="*/ 435521 h 815768"/>
                <a:gd name="csX119" fmla="*/ 248923 w 858856"/>
                <a:gd name="csY119" fmla="*/ 421510 h 815768"/>
                <a:gd name="csX120" fmla="*/ 92960 w 858856"/>
                <a:gd name="csY120" fmla="*/ 788346 h 815768"/>
                <a:gd name="csX121" fmla="*/ 27409 w 858856"/>
                <a:gd name="csY121" fmla="*/ 543735 h 815768"/>
                <a:gd name="csX122" fmla="*/ 69377 w 858856"/>
                <a:gd name="csY122" fmla="*/ 532486 h 815768"/>
                <a:gd name="csX123" fmla="*/ 134918 w 858856"/>
                <a:gd name="csY123" fmla="*/ 777107 h 815768"/>
                <a:gd name="csX124" fmla="*/ 92960 w 858856"/>
                <a:gd name="csY124" fmla="*/ 788346 h 815768"/>
                <a:gd name="csX125" fmla="*/ 696236 w 858856"/>
                <a:gd name="csY125" fmla="*/ 575253 h 815768"/>
                <a:gd name="csX126" fmla="*/ 419639 w 858856"/>
                <a:gd name="csY126" fmla="*/ 734939 h 815768"/>
                <a:gd name="csX127" fmla="*/ 358146 w 858856"/>
                <a:gd name="csY127" fmla="*/ 742855 h 815768"/>
                <a:gd name="csX128" fmla="*/ 247542 w 858856"/>
                <a:gd name="csY128" fmla="*/ 717499 h 815768"/>
                <a:gd name="csX129" fmla="*/ 151577 w 858856"/>
                <a:gd name="csY129" fmla="*/ 735140 h 815768"/>
                <a:gd name="csX130" fmla="*/ 104419 w 858856"/>
                <a:gd name="csY130" fmla="*/ 559127 h 815768"/>
                <a:gd name="csX131" fmla="*/ 164369 w 858856"/>
                <a:gd name="csY131" fmla="*/ 513217 h 815768"/>
                <a:gd name="csX132" fmla="*/ 222062 w 858856"/>
                <a:gd name="csY132" fmla="*/ 496986 h 815768"/>
                <a:gd name="csX133" fmla="*/ 415163 w 858856"/>
                <a:gd name="csY133" fmla="*/ 549545 h 815768"/>
                <a:gd name="csX134" fmla="*/ 441623 w 858856"/>
                <a:gd name="csY134" fmla="*/ 570128 h 815768"/>
                <a:gd name="csX135" fmla="*/ 445947 w 858856"/>
                <a:gd name="csY135" fmla="*/ 603371 h 815768"/>
                <a:gd name="csX136" fmla="*/ 425373 w 858856"/>
                <a:gd name="csY136" fmla="*/ 629860 h 815768"/>
                <a:gd name="csX137" fmla="*/ 392122 w 858856"/>
                <a:gd name="csY137" fmla="*/ 634165 h 815768"/>
                <a:gd name="csX138" fmla="*/ 288975 w 858856"/>
                <a:gd name="csY138" fmla="*/ 606095 h 815768"/>
                <a:gd name="csX139" fmla="*/ 272440 w 858856"/>
                <a:gd name="csY139" fmla="*/ 615553 h 815768"/>
                <a:gd name="csX140" fmla="*/ 281898 w 858856"/>
                <a:gd name="csY140" fmla="*/ 632089 h 815768"/>
                <a:gd name="csX141" fmla="*/ 385045 w 858856"/>
                <a:gd name="csY141" fmla="*/ 660159 h 815768"/>
                <a:gd name="csX142" fmla="*/ 403628 w 858856"/>
                <a:gd name="csY142" fmla="*/ 662654 h 815768"/>
                <a:gd name="csX143" fmla="*/ 438756 w 858856"/>
                <a:gd name="csY143" fmla="*/ 653234 h 815768"/>
                <a:gd name="csX144" fmla="*/ 469608 w 858856"/>
                <a:gd name="csY144" fmla="*/ 617525 h 815768"/>
                <a:gd name="csX145" fmla="*/ 657888 w 858856"/>
                <a:gd name="csY145" fmla="*/ 508826 h 815768"/>
                <a:gd name="csX146" fmla="*/ 686968 w 858856"/>
                <a:gd name="csY146" fmla="*/ 505054 h 815768"/>
                <a:gd name="csX147" fmla="*/ 710266 w 858856"/>
                <a:gd name="csY147" fmla="*/ 522856 h 815768"/>
                <a:gd name="csX148" fmla="*/ 696236 w 858856"/>
                <a:gd name="csY148" fmla="*/ 575253 h 815768"/>
                <a:gd name="csX149" fmla="*/ 831919 w 858856"/>
                <a:gd name="csY149" fmla="*/ 368179 h 815768"/>
                <a:gd name="csX150" fmla="*/ 816765 w 858856"/>
                <a:gd name="csY150" fmla="*/ 368179 h 815768"/>
                <a:gd name="csX151" fmla="*/ 803554 w 858856"/>
                <a:gd name="csY151" fmla="*/ 379019 h 815768"/>
                <a:gd name="csX152" fmla="*/ 784037 w 858856"/>
                <a:gd name="csY152" fmla="*/ 426101 h 815768"/>
                <a:gd name="csX153" fmla="*/ 785714 w 858856"/>
                <a:gd name="csY153" fmla="*/ 443103 h 815768"/>
                <a:gd name="csX154" fmla="*/ 796439 w 858856"/>
                <a:gd name="csY154" fmla="*/ 453828 h 815768"/>
                <a:gd name="csX155" fmla="*/ 775151 w 858856"/>
                <a:gd name="csY155" fmla="*/ 475117 h 815768"/>
                <a:gd name="csX156" fmla="*/ 764425 w 858856"/>
                <a:gd name="csY156" fmla="*/ 464391 h 815768"/>
                <a:gd name="csX157" fmla="*/ 747423 w 858856"/>
                <a:gd name="csY157" fmla="*/ 462715 h 815768"/>
                <a:gd name="csX158" fmla="*/ 702141 w 858856"/>
                <a:gd name="csY158" fmla="*/ 481832 h 815768"/>
                <a:gd name="csX159" fmla="*/ 693950 w 858856"/>
                <a:gd name="csY159" fmla="*/ 479041 h 815768"/>
                <a:gd name="csX160" fmla="*/ 650011 w 858856"/>
                <a:gd name="csY160" fmla="*/ 482622 h 815768"/>
                <a:gd name="csX161" fmla="*/ 648554 w 858856"/>
                <a:gd name="csY161" fmla="*/ 482241 h 815768"/>
                <a:gd name="csX162" fmla="*/ 601462 w 858856"/>
                <a:gd name="csY162" fmla="*/ 462725 h 815768"/>
                <a:gd name="csX163" fmla="*/ 584460 w 858856"/>
                <a:gd name="csY163" fmla="*/ 464401 h 815768"/>
                <a:gd name="csX164" fmla="*/ 573735 w 858856"/>
                <a:gd name="csY164" fmla="*/ 475126 h 815768"/>
                <a:gd name="csX165" fmla="*/ 552447 w 858856"/>
                <a:gd name="csY165" fmla="*/ 453838 h 815768"/>
                <a:gd name="csX166" fmla="*/ 563172 w 858856"/>
                <a:gd name="csY166" fmla="*/ 443113 h 815768"/>
                <a:gd name="csX167" fmla="*/ 564848 w 858856"/>
                <a:gd name="csY167" fmla="*/ 426110 h 815768"/>
                <a:gd name="csX168" fmla="*/ 545331 w 858856"/>
                <a:gd name="csY168" fmla="*/ 379028 h 815768"/>
                <a:gd name="csX169" fmla="*/ 532120 w 858856"/>
                <a:gd name="csY169" fmla="*/ 368189 h 815768"/>
                <a:gd name="csX170" fmla="*/ 516966 w 858856"/>
                <a:gd name="csY170" fmla="*/ 368189 h 815768"/>
                <a:gd name="csX171" fmla="*/ 516966 w 858856"/>
                <a:gd name="csY171" fmla="*/ 338061 h 815768"/>
                <a:gd name="csX172" fmla="*/ 532120 w 858856"/>
                <a:gd name="csY172" fmla="*/ 338061 h 815768"/>
                <a:gd name="csX173" fmla="*/ 545331 w 858856"/>
                <a:gd name="csY173" fmla="*/ 327222 h 815768"/>
                <a:gd name="csX174" fmla="*/ 564848 w 858856"/>
                <a:gd name="csY174" fmla="*/ 280140 h 815768"/>
                <a:gd name="csX175" fmla="*/ 563172 w 858856"/>
                <a:gd name="csY175" fmla="*/ 263138 h 815768"/>
                <a:gd name="csX176" fmla="*/ 552447 w 858856"/>
                <a:gd name="csY176" fmla="*/ 252413 h 815768"/>
                <a:gd name="csX177" fmla="*/ 573735 w 858856"/>
                <a:gd name="csY177" fmla="*/ 231124 h 815768"/>
                <a:gd name="csX178" fmla="*/ 584460 w 858856"/>
                <a:gd name="csY178" fmla="*/ 241849 h 815768"/>
                <a:gd name="csX179" fmla="*/ 601472 w 858856"/>
                <a:gd name="csY179" fmla="*/ 243526 h 815768"/>
                <a:gd name="csX180" fmla="*/ 648554 w 858856"/>
                <a:gd name="csY180" fmla="*/ 224009 h 815768"/>
                <a:gd name="csX181" fmla="*/ 659393 w 858856"/>
                <a:gd name="csY181" fmla="*/ 210798 h 815768"/>
                <a:gd name="csX182" fmla="*/ 659393 w 858856"/>
                <a:gd name="csY182" fmla="*/ 195644 h 815768"/>
                <a:gd name="csX183" fmla="*/ 689502 w 858856"/>
                <a:gd name="csY183" fmla="*/ 195644 h 815768"/>
                <a:gd name="csX184" fmla="*/ 689502 w 858856"/>
                <a:gd name="csY184" fmla="*/ 210798 h 815768"/>
                <a:gd name="csX185" fmla="*/ 700341 w 858856"/>
                <a:gd name="csY185" fmla="*/ 224009 h 815768"/>
                <a:gd name="csX186" fmla="*/ 747423 w 858856"/>
                <a:gd name="csY186" fmla="*/ 243526 h 815768"/>
                <a:gd name="csX187" fmla="*/ 764425 w 858856"/>
                <a:gd name="csY187" fmla="*/ 241849 h 815768"/>
                <a:gd name="csX188" fmla="*/ 775151 w 858856"/>
                <a:gd name="csY188" fmla="*/ 231124 h 815768"/>
                <a:gd name="csX189" fmla="*/ 796439 w 858856"/>
                <a:gd name="csY189" fmla="*/ 252413 h 815768"/>
                <a:gd name="csX190" fmla="*/ 785714 w 858856"/>
                <a:gd name="csY190" fmla="*/ 263138 h 815768"/>
                <a:gd name="csX191" fmla="*/ 784037 w 858856"/>
                <a:gd name="csY191" fmla="*/ 280140 h 815768"/>
                <a:gd name="csX192" fmla="*/ 803554 w 858856"/>
                <a:gd name="csY192" fmla="*/ 327222 h 815768"/>
                <a:gd name="csX193" fmla="*/ 816765 w 858856"/>
                <a:gd name="csY193" fmla="*/ 338061 h 815768"/>
                <a:gd name="csX194" fmla="*/ 831919 w 858856"/>
                <a:gd name="csY194" fmla="*/ 338061 h 815768"/>
                <a:gd name="csX195" fmla="*/ 831919 w 858856"/>
                <a:gd name="csY195" fmla="*/ 368179 h 815768"/>
                <a:gd name="csX196" fmla="*/ 674443 w 858856"/>
                <a:gd name="csY196" fmla="*/ 252679 h 815768"/>
                <a:gd name="csX197" fmla="*/ 574002 w 858856"/>
                <a:gd name="csY197" fmla="*/ 353120 h 815768"/>
                <a:gd name="csX198" fmla="*/ 674443 w 858856"/>
                <a:gd name="csY198" fmla="*/ 453561 h 815768"/>
                <a:gd name="csX199" fmla="*/ 774884 w 858856"/>
                <a:gd name="csY199" fmla="*/ 353120 h 815768"/>
                <a:gd name="csX200" fmla="*/ 674443 w 858856"/>
                <a:gd name="csY200" fmla="*/ 252679 h 815768"/>
                <a:gd name="csX201" fmla="*/ 674443 w 858856"/>
                <a:gd name="csY201" fmla="*/ 426615 h 815768"/>
                <a:gd name="csX202" fmla="*/ 600948 w 858856"/>
                <a:gd name="csY202" fmla="*/ 353120 h 815768"/>
                <a:gd name="csX203" fmla="*/ 674443 w 858856"/>
                <a:gd name="csY203" fmla="*/ 279625 h 815768"/>
                <a:gd name="csX204" fmla="*/ 747938 w 858856"/>
                <a:gd name="csY204" fmla="*/ 353120 h 815768"/>
                <a:gd name="csX205" fmla="*/ 674443 w 858856"/>
                <a:gd name="csY205" fmla="*/ 426615 h 81576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</a:cxnLst>
              <a:rect l="l" t="t" r="r" b="b"/>
              <a:pathLst>
                <a:path w="858856" h="815768">
                  <a:moveTo>
                    <a:pt x="433555" y="284626"/>
                  </a:moveTo>
                  <a:lnTo>
                    <a:pt x="323208" y="284626"/>
                  </a:lnTo>
                  <a:cubicBezTo>
                    <a:pt x="312855" y="284626"/>
                    <a:pt x="304435" y="293046"/>
                    <a:pt x="304435" y="303400"/>
                  </a:cubicBezTo>
                  <a:lnTo>
                    <a:pt x="304435" y="361236"/>
                  </a:lnTo>
                  <a:cubicBezTo>
                    <a:pt x="304435" y="371589"/>
                    <a:pt x="312855" y="380009"/>
                    <a:pt x="323208" y="380009"/>
                  </a:cubicBezTo>
                  <a:lnTo>
                    <a:pt x="433565" y="380009"/>
                  </a:lnTo>
                  <a:cubicBezTo>
                    <a:pt x="443919" y="380009"/>
                    <a:pt x="452339" y="371589"/>
                    <a:pt x="452339" y="361236"/>
                  </a:cubicBezTo>
                  <a:lnTo>
                    <a:pt x="452339" y="303400"/>
                  </a:lnTo>
                  <a:cubicBezTo>
                    <a:pt x="452329" y="293046"/>
                    <a:pt x="443909" y="284626"/>
                    <a:pt x="433555" y="284626"/>
                  </a:cubicBezTo>
                  <a:close/>
                  <a:moveTo>
                    <a:pt x="425383" y="353063"/>
                  </a:moveTo>
                  <a:lnTo>
                    <a:pt x="331381" y="353063"/>
                  </a:lnTo>
                  <a:lnTo>
                    <a:pt x="331381" y="311572"/>
                  </a:lnTo>
                  <a:lnTo>
                    <a:pt x="425383" y="311572"/>
                  </a:lnTo>
                  <a:lnTo>
                    <a:pt x="425383" y="353063"/>
                  </a:lnTo>
                  <a:close/>
                  <a:moveTo>
                    <a:pt x="845388" y="311125"/>
                  </a:moveTo>
                  <a:lnTo>
                    <a:pt x="827414" y="311125"/>
                  </a:lnTo>
                  <a:cubicBezTo>
                    <a:pt x="823928" y="298361"/>
                    <a:pt x="818870" y="286160"/>
                    <a:pt x="812298" y="274663"/>
                  </a:cubicBezTo>
                  <a:lnTo>
                    <a:pt x="825014" y="261947"/>
                  </a:lnTo>
                  <a:cubicBezTo>
                    <a:pt x="830272" y="256689"/>
                    <a:pt x="830272" y="248155"/>
                    <a:pt x="825014" y="242897"/>
                  </a:cubicBezTo>
                  <a:lnTo>
                    <a:pt x="784666" y="202549"/>
                  </a:lnTo>
                  <a:cubicBezTo>
                    <a:pt x="782142" y="200025"/>
                    <a:pt x="778713" y="198606"/>
                    <a:pt x="775141" y="198606"/>
                  </a:cubicBezTo>
                  <a:cubicBezTo>
                    <a:pt x="771569" y="198606"/>
                    <a:pt x="768140" y="200025"/>
                    <a:pt x="765616" y="202549"/>
                  </a:cubicBezTo>
                  <a:lnTo>
                    <a:pt x="752900" y="215265"/>
                  </a:lnTo>
                  <a:cubicBezTo>
                    <a:pt x="752795" y="215208"/>
                    <a:pt x="752681" y="215151"/>
                    <a:pt x="752576" y="215084"/>
                  </a:cubicBezTo>
                  <a:lnTo>
                    <a:pt x="752576" y="40957"/>
                  </a:lnTo>
                  <a:cubicBezTo>
                    <a:pt x="752576" y="18374"/>
                    <a:pt x="734203" y="0"/>
                    <a:pt x="711619" y="0"/>
                  </a:cubicBezTo>
                  <a:lnTo>
                    <a:pt x="262934" y="0"/>
                  </a:lnTo>
                  <a:cubicBezTo>
                    <a:pt x="240350" y="0"/>
                    <a:pt x="221977" y="18374"/>
                    <a:pt x="221977" y="40957"/>
                  </a:cubicBezTo>
                  <a:lnTo>
                    <a:pt x="221977" y="421510"/>
                  </a:lnTo>
                  <a:cubicBezTo>
                    <a:pt x="221977" y="444094"/>
                    <a:pt x="240350" y="462467"/>
                    <a:pt x="262934" y="462467"/>
                  </a:cubicBezTo>
                  <a:lnTo>
                    <a:pt x="523052" y="462467"/>
                  </a:lnTo>
                  <a:cubicBezTo>
                    <a:pt x="523310" y="462772"/>
                    <a:pt x="523576" y="463077"/>
                    <a:pt x="523862" y="463363"/>
                  </a:cubicBezTo>
                  <a:lnTo>
                    <a:pt x="564210" y="503711"/>
                  </a:lnTo>
                  <a:cubicBezTo>
                    <a:pt x="569468" y="508968"/>
                    <a:pt x="578002" y="508968"/>
                    <a:pt x="583260" y="503711"/>
                  </a:cubicBezTo>
                  <a:lnTo>
                    <a:pt x="595976" y="490995"/>
                  </a:lnTo>
                  <a:cubicBezTo>
                    <a:pt x="602862" y="494929"/>
                    <a:pt x="610006" y="498291"/>
                    <a:pt x="617359" y="501129"/>
                  </a:cubicBezTo>
                  <a:lnTo>
                    <a:pt x="473960" y="583902"/>
                  </a:lnTo>
                  <a:cubicBezTo>
                    <a:pt x="472875" y="574481"/>
                    <a:pt x="469874" y="565261"/>
                    <a:pt x="465007" y="556746"/>
                  </a:cubicBezTo>
                  <a:cubicBezTo>
                    <a:pt x="455587" y="540277"/>
                    <a:pt x="440394" y="528485"/>
                    <a:pt x="422230" y="523542"/>
                  </a:cubicBezTo>
                  <a:lnTo>
                    <a:pt x="229130" y="470983"/>
                  </a:lnTo>
                  <a:cubicBezTo>
                    <a:pt x="203098" y="463896"/>
                    <a:pt x="175028" y="471107"/>
                    <a:pt x="147977" y="491823"/>
                  </a:cubicBezTo>
                  <a:lnTo>
                    <a:pt x="96866" y="530962"/>
                  </a:lnTo>
                  <a:lnTo>
                    <a:pt x="94875" y="523523"/>
                  </a:lnTo>
                  <a:cubicBezTo>
                    <a:pt x="93161" y="517112"/>
                    <a:pt x="89036" y="511750"/>
                    <a:pt x="83274" y="508425"/>
                  </a:cubicBezTo>
                  <a:cubicBezTo>
                    <a:pt x="77511" y="505101"/>
                    <a:pt x="70805" y="504206"/>
                    <a:pt x="64395" y="505930"/>
                  </a:cubicBezTo>
                  <a:lnTo>
                    <a:pt x="18446" y="518246"/>
                  </a:lnTo>
                  <a:cubicBezTo>
                    <a:pt x="12036" y="519960"/>
                    <a:pt x="6673" y="524085"/>
                    <a:pt x="3349" y="529847"/>
                  </a:cubicBezTo>
                  <a:cubicBezTo>
                    <a:pt x="25" y="535610"/>
                    <a:pt x="-861" y="542315"/>
                    <a:pt x="854" y="548726"/>
                  </a:cubicBezTo>
                  <a:lnTo>
                    <a:pt x="67462" y="797319"/>
                  </a:lnTo>
                  <a:cubicBezTo>
                    <a:pt x="70434" y="808425"/>
                    <a:pt x="80521" y="815769"/>
                    <a:pt x="91503" y="815769"/>
                  </a:cubicBezTo>
                  <a:cubicBezTo>
                    <a:pt x="93627" y="815769"/>
                    <a:pt x="95789" y="815492"/>
                    <a:pt x="97933" y="814921"/>
                  </a:cubicBezTo>
                  <a:lnTo>
                    <a:pt x="143881" y="802605"/>
                  </a:lnTo>
                  <a:cubicBezTo>
                    <a:pt x="157130" y="799052"/>
                    <a:pt x="165027" y="785384"/>
                    <a:pt x="161474" y="772125"/>
                  </a:cubicBezTo>
                  <a:lnTo>
                    <a:pt x="158988" y="762838"/>
                  </a:lnTo>
                  <a:cubicBezTo>
                    <a:pt x="186191" y="742512"/>
                    <a:pt x="211213" y="736816"/>
                    <a:pt x="241512" y="743760"/>
                  </a:cubicBezTo>
                  <a:lnTo>
                    <a:pt x="352117" y="769115"/>
                  </a:lnTo>
                  <a:cubicBezTo>
                    <a:pt x="361737" y="771315"/>
                    <a:pt x="371100" y="772420"/>
                    <a:pt x="380206" y="772420"/>
                  </a:cubicBezTo>
                  <a:cubicBezTo>
                    <a:pt x="399065" y="772420"/>
                    <a:pt x="416782" y="767696"/>
                    <a:pt x="433098" y="758276"/>
                  </a:cubicBezTo>
                  <a:lnTo>
                    <a:pt x="709695" y="598589"/>
                  </a:lnTo>
                  <a:cubicBezTo>
                    <a:pt x="740870" y="580587"/>
                    <a:pt x="751586" y="540582"/>
                    <a:pt x="733593" y="509407"/>
                  </a:cubicBezTo>
                  <a:cubicBezTo>
                    <a:pt x="732126" y="506863"/>
                    <a:pt x="730497" y="504463"/>
                    <a:pt x="728735" y="502177"/>
                  </a:cubicBezTo>
                  <a:cubicBezTo>
                    <a:pt x="737079" y="499139"/>
                    <a:pt x="745147" y="495424"/>
                    <a:pt x="752900" y="490995"/>
                  </a:cubicBezTo>
                  <a:lnTo>
                    <a:pt x="765616" y="503711"/>
                  </a:lnTo>
                  <a:cubicBezTo>
                    <a:pt x="768140" y="506235"/>
                    <a:pt x="771569" y="507654"/>
                    <a:pt x="775141" y="507654"/>
                  </a:cubicBezTo>
                  <a:cubicBezTo>
                    <a:pt x="778713" y="507654"/>
                    <a:pt x="782142" y="506235"/>
                    <a:pt x="784666" y="503711"/>
                  </a:cubicBezTo>
                  <a:lnTo>
                    <a:pt x="825014" y="463363"/>
                  </a:lnTo>
                  <a:cubicBezTo>
                    <a:pt x="827538" y="460839"/>
                    <a:pt x="828957" y="457410"/>
                    <a:pt x="828957" y="453838"/>
                  </a:cubicBezTo>
                  <a:cubicBezTo>
                    <a:pt x="828957" y="450266"/>
                    <a:pt x="827538" y="446837"/>
                    <a:pt x="825014" y="444313"/>
                  </a:cubicBezTo>
                  <a:lnTo>
                    <a:pt x="812298" y="431597"/>
                  </a:lnTo>
                  <a:cubicBezTo>
                    <a:pt x="818870" y="420091"/>
                    <a:pt x="823928" y="407889"/>
                    <a:pt x="827414" y="395135"/>
                  </a:cubicBezTo>
                  <a:lnTo>
                    <a:pt x="845388" y="395135"/>
                  </a:lnTo>
                  <a:cubicBezTo>
                    <a:pt x="852827" y="395135"/>
                    <a:pt x="858856" y="389106"/>
                    <a:pt x="858856" y="381667"/>
                  </a:cubicBezTo>
                  <a:lnTo>
                    <a:pt x="858856" y="324612"/>
                  </a:lnTo>
                  <a:cubicBezTo>
                    <a:pt x="858866" y="317154"/>
                    <a:pt x="852827" y="311125"/>
                    <a:pt x="845388" y="311125"/>
                  </a:cubicBezTo>
                  <a:close/>
                  <a:moveTo>
                    <a:pt x="419316" y="26946"/>
                  </a:moveTo>
                  <a:lnTo>
                    <a:pt x="555237" y="26946"/>
                  </a:lnTo>
                  <a:lnTo>
                    <a:pt x="555237" y="118529"/>
                  </a:lnTo>
                  <a:lnTo>
                    <a:pt x="503517" y="76133"/>
                  </a:lnTo>
                  <a:cubicBezTo>
                    <a:pt x="493953" y="68294"/>
                    <a:pt x="480590" y="68285"/>
                    <a:pt x="471036" y="76133"/>
                  </a:cubicBezTo>
                  <a:lnTo>
                    <a:pt x="419316" y="118529"/>
                  </a:lnTo>
                  <a:lnTo>
                    <a:pt x="419316" y="26946"/>
                  </a:lnTo>
                  <a:close/>
                  <a:moveTo>
                    <a:pt x="248923" y="421510"/>
                  </a:moveTo>
                  <a:lnTo>
                    <a:pt x="248923" y="40957"/>
                  </a:lnTo>
                  <a:cubicBezTo>
                    <a:pt x="248923" y="33233"/>
                    <a:pt x="255209" y="26946"/>
                    <a:pt x="262934" y="26946"/>
                  </a:cubicBezTo>
                  <a:lnTo>
                    <a:pt x="392379" y="26946"/>
                  </a:lnTo>
                  <a:lnTo>
                    <a:pt x="392379" y="121329"/>
                  </a:lnTo>
                  <a:cubicBezTo>
                    <a:pt x="392379" y="131340"/>
                    <a:pt x="397999" y="140218"/>
                    <a:pt x="407028" y="144494"/>
                  </a:cubicBezTo>
                  <a:cubicBezTo>
                    <a:pt x="416068" y="148771"/>
                    <a:pt x="426488" y="147485"/>
                    <a:pt x="434232" y="141141"/>
                  </a:cubicBezTo>
                  <a:lnTo>
                    <a:pt x="487276" y="97650"/>
                  </a:lnTo>
                  <a:lnTo>
                    <a:pt x="540321" y="141141"/>
                  </a:lnTo>
                  <a:cubicBezTo>
                    <a:pt x="545036" y="145009"/>
                    <a:pt x="550742" y="146990"/>
                    <a:pt x="556523" y="146990"/>
                  </a:cubicBezTo>
                  <a:cubicBezTo>
                    <a:pt x="560238" y="146990"/>
                    <a:pt x="563991" y="146171"/>
                    <a:pt x="567534" y="144494"/>
                  </a:cubicBezTo>
                  <a:cubicBezTo>
                    <a:pt x="576573" y="140218"/>
                    <a:pt x="582184" y="131340"/>
                    <a:pt x="582184" y="121329"/>
                  </a:cubicBezTo>
                  <a:lnTo>
                    <a:pt x="582184" y="26946"/>
                  </a:lnTo>
                  <a:lnTo>
                    <a:pt x="711628" y="26946"/>
                  </a:lnTo>
                  <a:cubicBezTo>
                    <a:pt x="719353" y="26946"/>
                    <a:pt x="725640" y="33233"/>
                    <a:pt x="725640" y="40957"/>
                  </a:cubicBezTo>
                  <a:lnTo>
                    <a:pt x="725640" y="202968"/>
                  </a:lnTo>
                  <a:cubicBezTo>
                    <a:pt x="722611" y="201940"/>
                    <a:pt x="719544" y="200997"/>
                    <a:pt x="716448" y="200149"/>
                  </a:cubicBezTo>
                  <a:lnTo>
                    <a:pt x="716448" y="182175"/>
                  </a:lnTo>
                  <a:cubicBezTo>
                    <a:pt x="716448" y="174736"/>
                    <a:pt x="710419" y="168707"/>
                    <a:pt x="702980" y="168707"/>
                  </a:cubicBezTo>
                  <a:lnTo>
                    <a:pt x="645925" y="168707"/>
                  </a:lnTo>
                  <a:cubicBezTo>
                    <a:pt x="638486" y="168707"/>
                    <a:pt x="632457" y="174736"/>
                    <a:pt x="632457" y="182175"/>
                  </a:cubicBezTo>
                  <a:lnTo>
                    <a:pt x="632457" y="200149"/>
                  </a:lnTo>
                  <a:cubicBezTo>
                    <a:pt x="619693" y="203635"/>
                    <a:pt x="607491" y="208693"/>
                    <a:pt x="595985" y="215265"/>
                  </a:cubicBezTo>
                  <a:lnTo>
                    <a:pt x="583269" y="202549"/>
                  </a:lnTo>
                  <a:cubicBezTo>
                    <a:pt x="580745" y="200025"/>
                    <a:pt x="577316" y="198606"/>
                    <a:pt x="573744" y="198606"/>
                  </a:cubicBezTo>
                  <a:cubicBezTo>
                    <a:pt x="570173" y="198606"/>
                    <a:pt x="566744" y="200025"/>
                    <a:pt x="564219" y="202549"/>
                  </a:cubicBezTo>
                  <a:lnTo>
                    <a:pt x="523871" y="242897"/>
                  </a:lnTo>
                  <a:cubicBezTo>
                    <a:pt x="518614" y="248164"/>
                    <a:pt x="518614" y="256689"/>
                    <a:pt x="523871" y="261947"/>
                  </a:cubicBezTo>
                  <a:lnTo>
                    <a:pt x="536587" y="274663"/>
                  </a:lnTo>
                  <a:cubicBezTo>
                    <a:pt x="530015" y="286169"/>
                    <a:pt x="524957" y="298371"/>
                    <a:pt x="521471" y="311125"/>
                  </a:cubicBezTo>
                  <a:lnTo>
                    <a:pt x="503498" y="311125"/>
                  </a:lnTo>
                  <a:cubicBezTo>
                    <a:pt x="496058" y="311125"/>
                    <a:pt x="490029" y="317154"/>
                    <a:pt x="490029" y="324593"/>
                  </a:cubicBezTo>
                  <a:lnTo>
                    <a:pt x="490029" y="381648"/>
                  </a:lnTo>
                  <a:cubicBezTo>
                    <a:pt x="490029" y="389087"/>
                    <a:pt x="496058" y="395116"/>
                    <a:pt x="503498" y="395116"/>
                  </a:cubicBezTo>
                  <a:lnTo>
                    <a:pt x="521471" y="395116"/>
                  </a:lnTo>
                  <a:cubicBezTo>
                    <a:pt x="524957" y="407880"/>
                    <a:pt x="530015" y="420081"/>
                    <a:pt x="536587" y="431587"/>
                  </a:cubicBezTo>
                  <a:lnTo>
                    <a:pt x="532654" y="435521"/>
                  </a:lnTo>
                  <a:lnTo>
                    <a:pt x="262934" y="435521"/>
                  </a:lnTo>
                  <a:cubicBezTo>
                    <a:pt x="255209" y="435521"/>
                    <a:pt x="248923" y="429235"/>
                    <a:pt x="248923" y="421510"/>
                  </a:cubicBezTo>
                  <a:close/>
                  <a:moveTo>
                    <a:pt x="92960" y="788346"/>
                  </a:moveTo>
                  <a:lnTo>
                    <a:pt x="27409" y="543735"/>
                  </a:lnTo>
                  <a:lnTo>
                    <a:pt x="69377" y="532486"/>
                  </a:lnTo>
                  <a:lnTo>
                    <a:pt x="134918" y="777107"/>
                  </a:lnTo>
                  <a:lnTo>
                    <a:pt x="92960" y="788346"/>
                  </a:lnTo>
                  <a:close/>
                  <a:moveTo>
                    <a:pt x="696236" y="575253"/>
                  </a:moveTo>
                  <a:lnTo>
                    <a:pt x="419639" y="734939"/>
                  </a:lnTo>
                  <a:cubicBezTo>
                    <a:pt x="401275" y="745541"/>
                    <a:pt x="381158" y="748132"/>
                    <a:pt x="358146" y="742855"/>
                  </a:cubicBezTo>
                  <a:lnTo>
                    <a:pt x="247542" y="717499"/>
                  </a:lnTo>
                  <a:cubicBezTo>
                    <a:pt x="212499" y="709470"/>
                    <a:pt x="182267" y="714899"/>
                    <a:pt x="151577" y="735140"/>
                  </a:cubicBezTo>
                  <a:lnTo>
                    <a:pt x="104419" y="559127"/>
                  </a:lnTo>
                  <a:lnTo>
                    <a:pt x="164369" y="513217"/>
                  </a:lnTo>
                  <a:cubicBezTo>
                    <a:pt x="184781" y="497586"/>
                    <a:pt x="204193" y="492119"/>
                    <a:pt x="222062" y="496986"/>
                  </a:cubicBezTo>
                  <a:lnTo>
                    <a:pt x="415163" y="549545"/>
                  </a:lnTo>
                  <a:cubicBezTo>
                    <a:pt x="426383" y="552602"/>
                    <a:pt x="435784" y="559908"/>
                    <a:pt x="441623" y="570128"/>
                  </a:cubicBezTo>
                  <a:cubicBezTo>
                    <a:pt x="447471" y="580349"/>
                    <a:pt x="449005" y="592150"/>
                    <a:pt x="445947" y="603371"/>
                  </a:cubicBezTo>
                  <a:cubicBezTo>
                    <a:pt x="442890" y="614610"/>
                    <a:pt x="435584" y="624021"/>
                    <a:pt x="425373" y="629860"/>
                  </a:cubicBezTo>
                  <a:cubicBezTo>
                    <a:pt x="415172" y="635699"/>
                    <a:pt x="403361" y="637223"/>
                    <a:pt x="392122" y="634165"/>
                  </a:cubicBezTo>
                  <a:lnTo>
                    <a:pt x="288975" y="606095"/>
                  </a:lnTo>
                  <a:cubicBezTo>
                    <a:pt x="281794" y="604142"/>
                    <a:pt x="274393" y="608371"/>
                    <a:pt x="272440" y="615553"/>
                  </a:cubicBezTo>
                  <a:cubicBezTo>
                    <a:pt x="270487" y="622735"/>
                    <a:pt x="274726" y="630136"/>
                    <a:pt x="281898" y="632089"/>
                  </a:cubicBezTo>
                  <a:lnTo>
                    <a:pt x="385045" y="660159"/>
                  </a:lnTo>
                  <a:cubicBezTo>
                    <a:pt x="391188" y="661835"/>
                    <a:pt x="397427" y="662654"/>
                    <a:pt x="403628" y="662654"/>
                  </a:cubicBezTo>
                  <a:cubicBezTo>
                    <a:pt x="415810" y="662654"/>
                    <a:pt x="427859" y="659473"/>
                    <a:pt x="438756" y="653234"/>
                  </a:cubicBezTo>
                  <a:cubicBezTo>
                    <a:pt x="453025" y="645071"/>
                    <a:pt x="463769" y="632555"/>
                    <a:pt x="469608" y="617525"/>
                  </a:cubicBezTo>
                  <a:lnTo>
                    <a:pt x="657888" y="508826"/>
                  </a:lnTo>
                  <a:cubicBezTo>
                    <a:pt x="666708" y="503739"/>
                    <a:pt x="677043" y="502396"/>
                    <a:pt x="686968" y="505054"/>
                  </a:cubicBezTo>
                  <a:cubicBezTo>
                    <a:pt x="696903" y="507721"/>
                    <a:pt x="705170" y="514036"/>
                    <a:pt x="710266" y="522856"/>
                  </a:cubicBezTo>
                  <a:cubicBezTo>
                    <a:pt x="720839" y="541182"/>
                    <a:pt x="714543" y="564680"/>
                    <a:pt x="696236" y="575253"/>
                  </a:cubicBezTo>
                  <a:close/>
                  <a:moveTo>
                    <a:pt x="831919" y="368179"/>
                  </a:moveTo>
                  <a:lnTo>
                    <a:pt x="816765" y="368179"/>
                  </a:lnTo>
                  <a:cubicBezTo>
                    <a:pt x="810336" y="368179"/>
                    <a:pt x="804811" y="372713"/>
                    <a:pt x="803554" y="379019"/>
                  </a:cubicBezTo>
                  <a:cubicBezTo>
                    <a:pt x="800192" y="395897"/>
                    <a:pt x="793620" y="411737"/>
                    <a:pt x="784037" y="426101"/>
                  </a:cubicBezTo>
                  <a:cubicBezTo>
                    <a:pt x="780475" y="431444"/>
                    <a:pt x="781170" y="438560"/>
                    <a:pt x="785714" y="443103"/>
                  </a:cubicBezTo>
                  <a:lnTo>
                    <a:pt x="796439" y="453828"/>
                  </a:lnTo>
                  <a:lnTo>
                    <a:pt x="775151" y="475117"/>
                  </a:lnTo>
                  <a:lnTo>
                    <a:pt x="764425" y="464391"/>
                  </a:lnTo>
                  <a:cubicBezTo>
                    <a:pt x="759882" y="459848"/>
                    <a:pt x="752767" y="459143"/>
                    <a:pt x="747423" y="462715"/>
                  </a:cubicBezTo>
                  <a:cubicBezTo>
                    <a:pt x="733583" y="471954"/>
                    <a:pt x="718343" y="478355"/>
                    <a:pt x="702141" y="481832"/>
                  </a:cubicBezTo>
                  <a:cubicBezTo>
                    <a:pt x="699493" y="480736"/>
                    <a:pt x="696760" y="479793"/>
                    <a:pt x="693950" y="479041"/>
                  </a:cubicBezTo>
                  <a:cubicBezTo>
                    <a:pt x="679110" y="475059"/>
                    <a:pt x="663737" y="476355"/>
                    <a:pt x="650011" y="482622"/>
                  </a:cubicBezTo>
                  <a:cubicBezTo>
                    <a:pt x="649535" y="482470"/>
                    <a:pt x="649049" y="482337"/>
                    <a:pt x="648554" y="482241"/>
                  </a:cubicBezTo>
                  <a:cubicBezTo>
                    <a:pt x="631675" y="478879"/>
                    <a:pt x="615835" y="472307"/>
                    <a:pt x="601462" y="462725"/>
                  </a:cubicBezTo>
                  <a:cubicBezTo>
                    <a:pt x="596119" y="459162"/>
                    <a:pt x="589003" y="459867"/>
                    <a:pt x="584460" y="464401"/>
                  </a:cubicBezTo>
                  <a:lnTo>
                    <a:pt x="573735" y="475126"/>
                  </a:lnTo>
                  <a:lnTo>
                    <a:pt x="552447" y="453838"/>
                  </a:lnTo>
                  <a:lnTo>
                    <a:pt x="563172" y="443113"/>
                  </a:lnTo>
                  <a:cubicBezTo>
                    <a:pt x="567715" y="438569"/>
                    <a:pt x="568420" y="431454"/>
                    <a:pt x="564848" y="426110"/>
                  </a:cubicBezTo>
                  <a:cubicBezTo>
                    <a:pt x="555266" y="411756"/>
                    <a:pt x="548703" y="395907"/>
                    <a:pt x="545331" y="379028"/>
                  </a:cubicBezTo>
                  <a:cubicBezTo>
                    <a:pt x="544074" y="372732"/>
                    <a:pt x="538540" y="368189"/>
                    <a:pt x="532120" y="368189"/>
                  </a:cubicBezTo>
                  <a:lnTo>
                    <a:pt x="516966" y="368189"/>
                  </a:lnTo>
                  <a:lnTo>
                    <a:pt x="516966" y="338061"/>
                  </a:lnTo>
                  <a:lnTo>
                    <a:pt x="532120" y="338061"/>
                  </a:lnTo>
                  <a:cubicBezTo>
                    <a:pt x="538550" y="338061"/>
                    <a:pt x="544074" y="333527"/>
                    <a:pt x="545331" y="327222"/>
                  </a:cubicBezTo>
                  <a:cubicBezTo>
                    <a:pt x="548694" y="310344"/>
                    <a:pt x="555266" y="294503"/>
                    <a:pt x="564848" y="280140"/>
                  </a:cubicBezTo>
                  <a:cubicBezTo>
                    <a:pt x="568410" y="274796"/>
                    <a:pt x="567715" y="267681"/>
                    <a:pt x="563172" y="263138"/>
                  </a:cubicBezTo>
                  <a:lnTo>
                    <a:pt x="552447" y="252413"/>
                  </a:lnTo>
                  <a:lnTo>
                    <a:pt x="573735" y="231124"/>
                  </a:lnTo>
                  <a:lnTo>
                    <a:pt x="584460" y="241849"/>
                  </a:lnTo>
                  <a:cubicBezTo>
                    <a:pt x="589003" y="246393"/>
                    <a:pt x="596119" y="247098"/>
                    <a:pt x="601472" y="243526"/>
                  </a:cubicBezTo>
                  <a:cubicBezTo>
                    <a:pt x="615826" y="233944"/>
                    <a:pt x="631666" y="227381"/>
                    <a:pt x="648554" y="224009"/>
                  </a:cubicBezTo>
                  <a:cubicBezTo>
                    <a:pt x="654859" y="222752"/>
                    <a:pt x="659393" y="217218"/>
                    <a:pt x="659393" y="210798"/>
                  </a:cubicBezTo>
                  <a:lnTo>
                    <a:pt x="659393" y="195644"/>
                  </a:lnTo>
                  <a:lnTo>
                    <a:pt x="689502" y="195644"/>
                  </a:lnTo>
                  <a:lnTo>
                    <a:pt x="689502" y="210798"/>
                  </a:lnTo>
                  <a:cubicBezTo>
                    <a:pt x="689502" y="217227"/>
                    <a:pt x="694036" y="222752"/>
                    <a:pt x="700341" y="224009"/>
                  </a:cubicBezTo>
                  <a:cubicBezTo>
                    <a:pt x="717219" y="227371"/>
                    <a:pt x="733060" y="233944"/>
                    <a:pt x="747423" y="243526"/>
                  </a:cubicBezTo>
                  <a:cubicBezTo>
                    <a:pt x="752767" y="247088"/>
                    <a:pt x="759882" y="246393"/>
                    <a:pt x="764425" y="241849"/>
                  </a:cubicBezTo>
                  <a:lnTo>
                    <a:pt x="775151" y="231124"/>
                  </a:lnTo>
                  <a:lnTo>
                    <a:pt x="796439" y="252413"/>
                  </a:lnTo>
                  <a:lnTo>
                    <a:pt x="785714" y="263138"/>
                  </a:lnTo>
                  <a:cubicBezTo>
                    <a:pt x="781170" y="267681"/>
                    <a:pt x="780465" y="274796"/>
                    <a:pt x="784037" y="280140"/>
                  </a:cubicBezTo>
                  <a:cubicBezTo>
                    <a:pt x="793620" y="294494"/>
                    <a:pt x="800182" y="310334"/>
                    <a:pt x="803554" y="327222"/>
                  </a:cubicBezTo>
                  <a:cubicBezTo>
                    <a:pt x="804811" y="333518"/>
                    <a:pt x="810345" y="338061"/>
                    <a:pt x="816765" y="338061"/>
                  </a:cubicBezTo>
                  <a:lnTo>
                    <a:pt x="831919" y="338061"/>
                  </a:lnTo>
                  <a:lnTo>
                    <a:pt x="831919" y="368179"/>
                  </a:lnTo>
                  <a:close/>
                  <a:moveTo>
                    <a:pt x="674443" y="252679"/>
                  </a:moveTo>
                  <a:cubicBezTo>
                    <a:pt x="619055" y="252679"/>
                    <a:pt x="574002" y="297732"/>
                    <a:pt x="574002" y="353120"/>
                  </a:cubicBezTo>
                  <a:cubicBezTo>
                    <a:pt x="574002" y="408508"/>
                    <a:pt x="619055" y="453561"/>
                    <a:pt x="674443" y="453561"/>
                  </a:cubicBezTo>
                  <a:cubicBezTo>
                    <a:pt x="729831" y="453561"/>
                    <a:pt x="774884" y="408508"/>
                    <a:pt x="774884" y="353120"/>
                  </a:cubicBezTo>
                  <a:cubicBezTo>
                    <a:pt x="774884" y="297732"/>
                    <a:pt x="729821" y="252679"/>
                    <a:pt x="674443" y="252679"/>
                  </a:cubicBezTo>
                  <a:close/>
                  <a:moveTo>
                    <a:pt x="674443" y="426615"/>
                  </a:moveTo>
                  <a:cubicBezTo>
                    <a:pt x="633914" y="426615"/>
                    <a:pt x="600948" y="393649"/>
                    <a:pt x="600948" y="353120"/>
                  </a:cubicBezTo>
                  <a:cubicBezTo>
                    <a:pt x="600948" y="312591"/>
                    <a:pt x="633923" y="279625"/>
                    <a:pt x="674443" y="279625"/>
                  </a:cubicBezTo>
                  <a:cubicBezTo>
                    <a:pt x="714972" y="279625"/>
                    <a:pt x="747938" y="312591"/>
                    <a:pt x="747938" y="353120"/>
                  </a:cubicBezTo>
                  <a:cubicBezTo>
                    <a:pt x="747938" y="393649"/>
                    <a:pt x="714962" y="426615"/>
                    <a:pt x="674443" y="426615"/>
                  </a:cubicBezTo>
                  <a:close/>
                </a:path>
              </a:pathLst>
            </a:custGeom>
            <a:solidFill>
              <a:srgbClr val="235B7B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pt-BR" noProof="0" dirty="0">
                <a:solidFill>
                  <a:srgbClr val="235B7B"/>
                </a:solidFill>
              </a:endParaRPr>
            </a:p>
          </p:txBody>
        </p:sp>
        <p:sp>
          <p:nvSpPr>
            <p:cNvPr id="93" name="CaixaDeTexto 92">
              <a:extLst>
                <a:ext uri="{FF2B5EF4-FFF2-40B4-BE49-F238E27FC236}">
                  <a16:creationId xmlns:a16="http://schemas.microsoft.com/office/drawing/2014/main" id="{3D5AF2A0-C628-4E3D-293A-B1B6E0E8A0B9}"/>
                </a:ext>
              </a:extLst>
            </p:cNvPr>
            <p:cNvSpPr txBox="1"/>
            <p:nvPr/>
          </p:nvSpPr>
          <p:spPr>
            <a:xfrm>
              <a:off x="5391497" y="2371335"/>
              <a:ext cx="609437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noProof="0" dirty="0">
                  <a:solidFill>
                    <a:srgbClr val="235B7B"/>
                  </a:solidFill>
                </a:rPr>
                <a:t>Frontispício da apólice ou certificado de seguros.</a:t>
              </a:r>
            </a:p>
          </p:txBody>
        </p:sp>
      </p:grpSp>
      <p:grpSp>
        <p:nvGrpSpPr>
          <p:cNvPr id="113" name="Agrupar 112">
            <a:extLst>
              <a:ext uri="{FF2B5EF4-FFF2-40B4-BE49-F238E27FC236}">
                <a16:creationId xmlns:a16="http://schemas.microsoft.com/office/drawing/2014/main" id="{0FE460AE-4141-31B7-276D-018095EB4EE5}"/>
              </a:ext>
            </a:extLst>
          </p:cNvPr>
          <p:cNvGrpSpPr/>
          <p:nvPr/>
        </p:nvGrpSpPr>
        <p:grpSpPr>
          <a:xfrm>
            <a:off x="4468381" y="4799867"/>
            <a:ext cx="6862790" cy="584775"/>
            <a:chOff x="4665108" y="4792897"/>
            <a:chExt cx="6862790" cy="584775"/>
          </a:xfrm>
        </p:grpSpPr>
        <p:sp>
          <p:nvSpPr>
            <p:cNvPr id="91" name="Forma Livre: Forma 90">
              <a:extLst>
                <a:ext uri="{FF2B5EF4-FFF2-40B4-BE49-F238E27FC236}">
                  <a16:creationId xmlns:a16="http://schemas.microsoft.com/office/drawing/2014/main" id="{5564F63A-81A8-3066-75F1-30B188ADECA6}"/>
                </a:ext>
              </a:extLst>
            </p:cNvPr>
            <p:cNvSpPr/>
            <p:nvPr/>
          </p:nvSpPr>
          <p:spPr>
            <a:xfrm>
              <a:off x="4665108" y="4792987"/>
              <a:ext cx="661877" cy="584595"/>
            </a:xfrm>
            <a:custGeom>
              <a:avLst/>
              <a:gdLst>
                <a:gd name="csX0" fmla="*/ 641728 w 858840"/>
                <a:gd name="csY0" fmla="*/ 274244 h 758561"/>
                <a:gd name="csX1" fmla="*/ 592074 w 858840"/>
                <a:gd name="csY1" fmla="*/ 274244 h 758561"/>
                <a:gd name="csX2" fmla="*/ 592074 w 858840"/>
                <a:gd name="csY2" fmla="*/ 257842 h 758561"/>
                <a:gd name="csX3" fmla="*/ 641728 w 858840"/>
                <a:gd name="csY3" fmla="*/ 257842 h 758561"/>
                <a:gd name="csX4" fmla="*/ 641728 w 858840"/>
                <a:gd name="csY4" fmla="*/ 274244 h 758561"/>
                <a:gd name="csX5" fmla="*/ 641728 w 858840"/>
                <a:gd name="csY5" fmla="*/ 274244 h 758561"/>
                <a:gd name="csX6" fmla="*/ 209426 w 858840"/>
                <a:gd name="csY6" fmla="*/ 509245 h 758561"/>
                <a:gd name="csX7" fmla="*/ 163506 w 858840"/>
                <a:gd name="csY7" fmla="*/ 463325 h 758561"/>
                <a:gd name="csX8" fmla="*/ 144447 w 858840"/>
                <a:gd name="csY8" fmla="*/ 463325 h 758561"/>
                <a:gd name="csX9" fmla="*/ 144447 w 858840"/>
                <a:gd name="csY9" fmla="*/ 482375 h 758561"/>
                <a:gd name="csX10" fmla="*/ 201720 w 858840"/>
                <a:gd name="csY10" fmla="*/ 539648 h 758561"/>
                <a:gd name="csX11" fmla="*/ 198939 w 858840"/>
                <a:gd name="csY11" fmla="*/ 550631 h 758561"/>
                <a:gd name="csX12" fmla="*/ 38633 w 858840"/>
                <a:gd name="csY12" fmla="*/ 550631 h 758561"/>
                <a:gd name="csX13" fmla="*/ 302552 w 858840"/>
                <a:gd name="csY13" fmla="*/ 354530 h 758561"/>
                <a:gd name="csX14" fmla="*/ 447751 w 858840"/>
                <a:gd name="csY14" fmla="*/ 396202 h 758561"/>
                <a:gd name="csX15" fmla="*/ 255489 w 858840"/>
                <a:gd name="csY15" fmla="*/ 396202 h 758561"/>
                <a:gd name="csX16" fmla="*/ 233782 w 858840"/>
                <a:gd name="csY16" fmla="*/ 413099 h 758561"/>
                <a:gd name="csX17" fmla="*/ 209426 w 858840"/>
                <a:gd name="csY17" fmla="*/ 509245 h 758561"/>
                <a:gd name="csX18" fmla="*/ 209426 w 858840"/>
                <a:gd name="csY18" fmla="*/ 509245 h 758561"/>
                <a:gd name="csX19" fmla="*/ 192110 w 858840"/>
                <a:gd name="csY19" fmla="*/ 577577 h 758561"/>
                <a:gd name="csX20" fmla="*/ 170250 w 858840"/>
                <a:gd name="csY20" fmla="*/ 663873 h 758561"/>
                <a:gd name="csX21" fmla="*/ 35890 w 858840"/>
                <a:gd name="csY21" fmla="*/ 663873 h 758561"/>
                <a:gd name="csX22" fmla="*/ 26927 w 858840"/>
                <a:gd name="csY22" fmla="*/ 654920 h 758561"/>
                <a:gd name="csX23" fmla="*/ 26927 w 858840"/>
                <a:gd name="csY23" fmla="*/ 630155 h 758561"/>
                <a:gd name="csX24" fmla="*/ 31966 w 858840"/>
                <a:gd name="csY24" fmla="*/ 577577 h 758561"/>
                <a:gd name="csX25" fmla="*/ 192110 w 858840"/>
                <a:gd name="csY25" fmla="*/ 577577 h 758561"/>
                <a:gd name="csX26" fmla="*/ 192110 w 858840"/>
                <a:gd name="csY26" fmla="*/ 577577 h 758561"/>
                <a:gd name="csX27" fmla="*/ 153333 w 858840"/>
                <a:gd name="csY27" fmla="*/ 730653 h 758561"/>
                <a:gd name="csX28" fmla="*/ 157372 w 858840"/>
                <a:gd name="csY28" fmla="*/ 749922 h 758561"/>
                <a:gd name="csX29" fmla="*/ 175060 w 858840"/>
                <a:gd name="csY29" fmla="*/ 758562 h 758561"/>
                <a:gd name="csX30" fmla="*/ 453771 w 858840"/>
                <a:gd name="csY30" fmla="*/ 758562 h 758561"/>
                <a:gd name="csX31" fmla="*/ 475478 w 858840"/>
                <a:gd name="csY31" fmla="*/ 741664 h 758561"/>
                <a:gd name="csX32" fmla="*/ 488423 w 858840"/>
                <a:gd name="csY32" fmla="*/ 690582 h 758561"/>
                <a:gd name="csX33" fmla="*/ 493862 w 858840"/>
                <a:gd name="csY33" fmla="*/ 690820 h 758561"/>
                <a:gd name="csX34" fmla="*/ 569233 w 858840"/>
                <a:gd name="csY34" fmla="*/ 690820 h 758561"/>
                <a:gd name="csX35" fmla="*/ 605142 w 858840"/>
                <a:gd name="csY35" fmla="*/ 654920 h 758561"/>
                <a:gd name="csX36" fmla="*/ 605142 w 858840"/>
                <a:gd name="csY36" fmla="*/ 630155 h 758561"/>
                <a:gd name="csX37" fmla="*/ 548307 w 858840"/>
                <a:gd name="csY37" fmla="*/ 454162 h 758561"/>
                <a:gd name="csX38" fmla="*/ 555917 w 858840"/>
                <a:gd name="csY38" fmla="*/ 424110 h 758561"/>
                <a:gd name="csX39" fmla="*/ 551879 w 858840"/>
                <a:gd name="csY39" fmla="*/ 404860 h 758561"/>
                <a:gd name="csX40" fmla="*/ 534200 w 858840"/>
                <a:gd name="csY40" fmla="*/ 396211 h 758561"/>
                <a:gd name="csX41" fmla="*/ 493900 w 858840"/>
                <a:gd name="csY41" fmla="*/ 396211 h 758561"/>
                <a:gd name="csX42" fmla="*/ 352816 w 858840"/>
                <a:gd name="csY42" fmla="*/ 331851 h 758561"/>
                <a:gd name="csX43" fmla="*/ 472297 w 858840"/>
                <a:gd name="csY43" fmla="*/ 169726 h 758561"/>
                <a:gd name="csX44" fmla="*/ 302562 w 858840"/>
                <a:gd name="csY44" fmla="*/ 0 h 758561"/>
                <a:gd name="csX45" fmla="*/ 132845 w 858840"/>
                <a:gd name="csY45" fmla="*/ 169726 h 758561"/>
                <a:gd name="csX46" fmla="*/ 252146 w 858840"/>
                <a:gd name="csY46" fmla="*/ 331794 h 758561"/>
                <a:gd name="csX47" fmla="*/ 88811 w 858840"/>
                <a:gd name="csY47" fmla="*/ 416519 h 758561"/>
                <a:gd name="csX48" fmla="*/ 0 w 858840"/>
                <a:gd name="csY48" fmla="*/ 630155 h 758561"/>
                <a:gd name="csX49" fmla="*/ 0 w 858840"/>
                <a:gd name="csY49" fmla="*/ 654920 h 758561"/>
                <a:gd name="csX50" fmla="*/ 35900 w 858840"/>
                <a:gd name="csY50" fmla="*/ 690820 h 758561"/>
                <a:gd name="csX51" fmla="*/ 163439 w 858840"/>
                <a:gd name="csY51" fmla="*/ 690820 h 758561"/>
                <a:gd name="csX52" fmla="*/ 153333 w 858840"/>
                <a:gd name="csY52" fmla="*/ 730653 h 758561"/>
                <a:gd name="csX53" fmla="*/ 153333 w 858840"/>
                <a:gd name="csY53" fmla="*/ 730653 h 758561"/>
                <a:gd name="csX54" fmla="*/ 259023 w 858840"/>
                <a:gd name="csY54" fmla="*/ 423158 h 758561"/>
                <a:gd name="csX55" fmla="*/ 180880 w 858840"/>
                <a:gd name="csY55" fmla="*/ 731625 h 758561"/>
                <a:gd name="csX56" fmla="*/ 450228 w 858840"/>
                <a:gd name="csY56" fmla="*/ 731625 h 758561"/>
                <a:gd name="csX57" fmla="*/ 462458 w 858840"/>
                <a:gd name="csY57" fmla="*/ 683362 h 758561"/>
                <a:gd name="csX58" fmla="*/ 423767 w 858840"/>
                <a:gd name="csY58" fmla="*/ 620725 h 758561"/>
                <a:gd name="csX59" fmla="*/ 493862 w 858840"/>
                <a:gd name="csY59" fmla="*/ 550631 h 758561"/>
                <a:gd name="csX60" fmla="*/ 496091 w 858840"/>
                <a:gd name="csY60" fmla="*/ 550631 h 758561"/>
                <a:gd name="csX61" fmla="*/ 528380 w 858840"/>
                <a:gd name="csY61" fmla="*/ 423148 h 758561"/>
                <a:gd name="csX62" fmla="*/ 259023 w 858840"/>
                <a:gd name="csY62" fmla="*/ 423148 h 758561"/>
                <a:gd name="csX63" fmla="*/ 259023 w 858840"/>
                <a:gd name="csY63" fmla="*/ 423158 h 758561"/>
                <a:gd name="csX64" fmla="*/ 651843 w 858840"/>
                <a:gd name="csY64" fmla="*/ 230905 h 758561"/>
                <a:gd name="csX65" fmla="*/ 581958 w 858840"/>
                <a:gd name="csY65" fmla="*/ 230905 h 758561"/>
                <a:gd name="csX66" fmla="*/ 565137 w 858840"/>
                <a:gd name="csY66" fmla="*/ 247726 h 758561"/>
                <a:gd name="csX67" fmla="*/ 565137 w 858840"/>
                <a:gd name="csY67" fmla="*/ 284369 h 758561"/>
                <a:gd name="csX68" fmla="*/ 581958 w 858840"/>
                <a:gd name="csY68" fmla="*/ 301190 h 758561"/>
                <a:gd name="csX69" fmla="*/ 651843 w 858840"/>
                <a:gd name="csY69" fmla="*/ 301190 h 758561"/>
                <a:gd name="csX70" fmla="*/ 668665 w 858840"/>
                <a:gd name="csY70" fmla="*/ 284369 h 758561"/>
                <a:gd name="csX71" fmla="*/ 668665 w 858840"/>
                <a:gd name="csY71" fmla="*/ 247726 h 758561"/>
                <a:gd name="csX72" fmla="*/ 651843 w 858840"/>
                <a:gd name="csY72" fmla="*/ 230905 h 758561"/>
                <a:gd name="csX73" fmla="*/ 651843 w 858840"/>
                <a:gd name="csY73" fmla="*/ 230905 h 758561"/>
                <a:gd name="csX74" fmla="*/ 831904 w 858840"/>
                <a:gd name="csY74" fmla="*/ 322536 h 758561"/>
                <a:gd name="csX75" fmla="*/ 831904 w 858840"/>
                <a:gd name="csY75" fmla="*/ 81515 h 758561"/>
                <a:gd name="csX76" fmla="*/ 827961 w 858840"/>
                <a:gd name="csY76" fmla="*/ 77572 h 758561"/>
                <a:gd name="csX77" fmla="*/ 750913 w 858840"/>
                <a:gd name="csY77" fmla="*/ 77572 h 758561"/>
                <a:gd name="csX78" fmla="*/ 750913 w 858840"/>
                <a:gd name="csY78" fmla="*/ 132417 h 758561"/>
                <a:gd name="csX79" fmla="*/ 738807 w 858840"/>
                <a:gd name="csY79" fmla="*/ 151552 h 758561"/>
                <a:gd name="csX80" fmla="*/ 716347 w 858840"/>
                <a:gd name="csY80" fmla="*/ 148780 h 758561"/>
                <a:gd name="csX81" fmla="*/ 685876 w 858840"/>
                <a:gd name="csY81" fmla="*/ 123806 h 758561"/>
                <a:gd name="csX82" fmla="*/ 655415 w 858840"/>
                <a:gd name="csY82" fmla="*/ 148780 h 758561"/>
                <a:gd name="csX83" fmla="*/ 642023 w 858840"/>
                <a:gd name="csY83" fmla="*/ 153610 h 758561"/>
                <a:gd name="csX84" fmla="*/ 632927 w 858840"/>
                <a:gd name="csY84" fmla="*/ 151543 h 758561"/>
                <a:gd name="csX85" fmla="*/ 620811 w 858840"/>
                <a:gd name="csY85" fmla="*/ 132407 h 758561"/>
                <a:gd name="csX86" fmla="*/ 620811 w 858840"/>
                <a:gd name="csY86" fmla="*/ 77562 h 758561"/>
                <a:gd name="csX87" fmla="*/ 543763 w 858840"/>
                <a:gd name="csY87" fmla="*/ 77562 h 758561"/>
                <a:gd name="csX88" fmla="*/ 539820 w 858840"/>
                <a:gd name="csY88" fmla="*/ 81505 h 758561"/>
                <a:gd name="csX89" fmla="*/ 539820 w 858840"/>
                <a:gd name="csY89" fmla="*/ 322536 h 758561"/>
                <a:gd name="csX90" fmla="*/ 543763 w 858840"/>
                <a:gd name="csY90" fmla="*/ 326469 h 758561"/>
                <a:gd name="csX91" fmla="*/ 827951 w 858840"/>
                <a:gd name="csY91" fmla="*/ 326469 h 758561"/>
                <a:gd name="csX92" fmla="*/ 831904 w 858840"/>
                <a:gd name="csY92" fmla="*/ 322536 h 758561"/>
                <a:gd name="csX93" fmla="*/ 831904 w 858840"/>
                <a:gd name="csY93" fmla="*/ 322536 h 758561"/>
                <a:gd name="csX94" fmla="*/ 647767 w 858840"/>
                <a:gd name="csY94" fmla="*/ 77572 h 758561"/>
                <a:gd name="csX95" fmla="*/ 723967 w 858840"/>
                <a:gd name="csY95" fmla="*/ 77572 h 758561"/>
                <a:gd name="csX96" fmla="*/ 723967 w 858840"/>
                <a:gd name="csY96" fmla="*/ 120196 h 758561"/>
                <a:gd name="csX97" fmla="*/ 699278 w 858840"/>
                <a:gd name="csY97" fmla="*/ 99955 h 758561"/>
                <a:gd name="csX98" fmla="*/ 672446 w 858840"/>
                <a:gd name="csY98" fmla="*/ 99965 h 758561"/>
                <a:gd name="csX99" fmla="*/ 647757 w 858840"/>
                <a:gd name="csY99" fmla="*/ 120196 h 758561"/>
                <a:gd name="csX100" fmla="*/ 647757 w 858840"/>
                <a:gd name="csY100" fmla="*/ 77572 h 758561"/>
                <a:gd name="csX101" fmla="*/ 647767 w 858840"/>
                <a:gd name="csY101" fmla="*/ 77572 h 758561"/>
                <a:gd name="csX102" fmla="*/ 827961 w 858840"/>
                <a:gd name="csY102" fmla="*/ 50625 h 758561"/>
                <a:gd name="csX103" fmla="*/ 543773 w 858840"/>
                <a:gd name="csY103" fmla="*/ 50625 h 758561"/>
                <a:gd name="csX104" fmla="*/ 512893 w 858840"/>
                <a:gd name="csY104" fmla="*/ 81515 h 758561"/>
                <a:gd name="csX105" fmla="*/ 512893 w 858840"/>
                <a:gd name="csY105" fmla="*/ 322545 h 758561"/>
                <a:gd name="csX106" fmla="*/ 543773 w 858840"/>
                <a:gd name="csY106" fmla="*/ 353425 h 758561"/>
                <a:gd name="csX107" fmla="*/ 827961 w 858840"/>
                <a:gd name="csY107" fmla="*/ 353425 h 758561"/>
                <a:gd name="csX108" fmla="*/ 858841 w 858840"/>
                <a:gd name="csY108" fmla="*/ 322545 h 758561"/>
                <a:gd name="csX109" fmla="*/ 858841 w 858840"/>
                <a:gd name="csY109" fmla="*/ 81515 h 758561"/>
                <a:gd name="csX110" fmla="*/ 827961 w 858840"/>
                <a:gd name="csY110" fmla="*/ 50625 h 758561"/>
                <a:gd name="csX111" fmla="*/ 827961 w 858840"/>
                <a:gd name="csY111" fmla="*/ 50625 h 758561"/>
                <a:gd name="csX112" fmla="*/ 566480 w 858840"/>
                <a:gd name="csY112" fmla="*/ 550640 h 758561"/>
                <a:gd name="csX113" fmla="*/ 523865 w 858840"/>
                <a:gd name="csY113" fmla="*/ 550640 h 758561"/>
                <a:gd name="csX114" fmla="*/ 539344 w 858840"/>
                <a:gd name="csY114" fmla="*/ 489528 h 758561"/>
                <a:gd name="csX115" fmla="*/ 566480 w 858840"/>
                <a:gd name="csY115" fmla="*/ 550640 h 758561"/>
                <a:gd name="csX116" fmla="*/ 566480 w 858840"/>
                <a:gd name="csY116" fmla="*/ 550640 h 758561"/>
                <a:gd name="csX117" fmla="*/ 578196 w 858840"/>
                <a:gd name="csY117" fmla="*/ 630155 h 758561"/>
                <a:gd name="csX118" fmla="*/ 578196 w 858840"/>
                <a:gd name="csY118" fmla="*/ 654920 h 758561"/>
                <a:gd name="csX119" fmla="*/ 569233 w 858840"/>
                <a:gd name="csY119" fmla="*/ 663873 h 758561"/>
                <a:gd name="csX120" fmla="*/ 493862 w 858840"/>
                <a:gd name="csY120" fmla="*/ 663873 h 758561"/>
                <a:gd name="csX121" fmla="*/ 450713 w 858840"/>
                <a:gd name="csY121" fmla="*/ 620725 h 758561"/>
                <a:gd name="csX122" fmla="*/ 493862 w 858840"/>
                <a:gd name="csY122" fmla="*/ 577577 h 758561"/>
                <a:gd name="csX123" fmla="*/ 573157 w 858840"/>
                <a:gd name="csY123" fmla="*/ 577577 h 758561"/>
                <a:gd name="csX124" fmla="*/ 578196 w 858840"/>
                <a:gd name="csY124" fmla="*/ 630155 h 758561"/>
                <a:gd name="csX125" fmla="*/ 578196 w 858840"/>
                <a:gd name="csY125" fmla="*/ 630155 h 758561"/>
                <a:gd name="csX126" fmla="*/ 159782 w 858840"/>
                <a:gd name="csY126" fmla="*/ 169726 h 758561"/>
                <a:gd name="csX127" fmla="*/ 302562 w 858840"/>
                <a:gd name="csY127" fmla="*/ 26946 h 758561"/>
                <a:gd name="csX128" fmla="*/ 445351 w 858840"/>
                <a:gd name="csY128" fmla="*/ 169726 h 758561"/>
                <a:gd name="csX129" fmla="*/ 302562 w 858840"/>
                <a:gd name="csY129" fmla="*/ 312506 h 758561"/>
                <a:gd name="csX130" fmla="*/ 159782 w 858840"/>
                <a:gd name="csY130" fmla="*/ 169726 h 75856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</a:cxnLst>
              <a:rect l="l" t="t" r="r" b="b"/>
              <a:pathLst>
                <a:path w="858840" h="758561">
                  <a:moveTo>
                    <a:pt x="641728" y="274244"/>
                  </a:moveTo>
                  <a:lnTo>
                    <a:pt x="592074" y="274244"/>
                  </a:lnTo>
                  <a:lnTo>
                    <a:pt x="592074" y="257842"/>
                  </a:lnTo>
                  <a:lnTo>
                    <a:pt x="641728" y="257842"/>
                  </a:lnTo>
                  <a:lnTo>
                    <a:pt x="641728" y="274244"/>
                  </a:lnTo>
                  <a:lnTo>
                    <a:pt x="641728" y="274244"/>
                  </a:lnTo>
                  <a:close/>
                  <a:moveTo>
                    <a:pt x="209426" y="509245"/>
                  </a:moveTo>
                  <a:lnTo>
                    <a:pt x="163506" y="463325"/>
                  </a:lnTo>
                  <a:cubicBezTo>
                    <a:pt x="158229" y="458067"/>
                    <a:pt x="149714" y="458067"/>
                    <a:pt x="144447" y="463325"/>
                  </a:cubicBezTo>
                  <a:cubicBezTo>
                    <a:pt x="139189" y="468592"/>
                    <a:pt x="139189" y="477117"/>
                    <a:pt x="144447" y="482375"/>
                  </a:cubicBezTo>
                  <a:lnTo>
                    <a:pt x="201720" y="539648"/>
                  </a:lnTo>
                  <a:lnTo>
                    <a:pt x="198939" y="550631"/>
                  </a:lnTo>
                  <a:lnTo>
                    <a:pt x="38633" y="550631"/>
                  </a:lnTo>
                  <a:cubicBezTo>
                    <a:pt x="72838" y="437293"/>
                    <a:pt x="178203" y="354530"/>
                    <a:pt x="302552" y="354530"/>
                  </a:cubicBezTo>
                  <a:cubicBezTo>
                    <a:pt x="353978" y="354530"/>
                    <a:pt x="404308" y="369132"/>
                    <a:pt x="447751" y="396202"/>
                  </a:cubicBezTo>
                  <a:lnTo>
                    <a:pt x="255489" y="396202"/>
                  </a:lnTo>
                  <a:cubicBezTo>
                    <a:pt x="245231" y="396202"/>
                    <a:pt x="236287" y="403155"/>
                    <a:pt x="233782" y="413099"/>
                  </a:cubicBezTo>
                  <a:cubicBezTo>
                    <a:pt x="225657" y="445170"/>
                    <a:pt x="217541" y="477193"/>
                    <a:pt x="209426" y="509245"/>
                  </a:cubicBezTo>
                  <a:lnTo>
                    <a:pt x="209426" y="509245"/>
                  </a:lnTo>
                  <a:close/>
                  <a:moveTo>
                    <a:pt x="192110" y="577577"/>
                  </a:moveTo>
                  <a:lnTo>
                    <a:pt x="170250" y="663873"/>
                  </a:lnTo>
                  <a:lnTo>
                    <a:pt x="35890" y="663873"/>
                  </a:lnTo>
                  <a:cubicBezTo>
                    <a:pt x="30956" y="663873"/>
                    <a:pt x="26927" y="659863"/>
                    <a:pt x="26927" y="654920"/>
                  </a:cubicBezTo>
                  <a:lnTo>
                    <a:pt x="26927" y="630155"/>
                  </a:lnTo>
                  <a:cubicBezTo>
                    <a:pt x="26927" y="612181"/>
                    <a:pt x="28661" y="594608"/>
                    <a:pt x="31966" y="577577"/>
                  </a:cubicBezTo>
                  <a:lnTo>
                    <a:pt x="192110" y="577577"/>
                  </a:lnTo>
                  <a:lnTo>
                    <a:pt x="192110" y="577577"/>
                  </a:lnTo>
                  <a:close/>
                  <a:moveTo>
                    <a:pt x="153333" y="730653"/>
                  </a:moveTo>
                  <a:cubicBezTo>
                    <a:pt x="151628" y="737406"/>
                    <a:pt x="153095" y="744426"/>
                    <a:pt x="157372" y="749922"/>
                  </a:cubicBezTo>
                  <a:cubicBezTo>
                    <a:pt x="161649" y="755418"/>
                    <a:pt x="168088" y="758562"/>
                    <a:pt x="175060" y="758562"/>
                  </a:cubicBezTo>
                  <a:lnTo>
                    <a:pt x="453771" y="758562"/>
                  </a:lnTo>
                  <a:cubicBezTo>
                    <a:pt x="464029" y="758562"/>
                    <a:pt x="472964" y="751608"/>
                    <a:pt x="475478" y="741664"/>
                  </a:cubicBezTo>
                  <a:lnTo>
                    <a:pt x="488423" y="690582"/>
                  </a:lnTo>
                  <a:cubicBezTo>
                    <a:pt x="490223" y="690724"/>
                    <a:pt x="492033" y="690820"/>
                    <a:pt x="493862" y="690820"/>
                  </a:cubicBezTo>
                  <a:lnTo>
                    <a:pt x="569233" y="690820"/>
                  </a:lnTo>
                  <a:cubicBezTo>
                    <a:pt x="589026" y="690820"/>
                    <a:pt x="605142" y="674713"/>
                    <a:pt x="605142" y="654920"/>
                  </a:cubicBezTo>
                  <a:lnTo>
                    <a:pt x="605142" y="630155"/>
                  </a:lnTo>
                  <a:cubicBezTo>
                    <a:pt x="605142" y="566537"/>
                    <a:pt x="585502" y="505825"/>
                    <a:pt x="548307" y="454162"/>
                  </a:cubicBezTo>
                  <a:lnTo>
                    <a:pt x="555917" y="424110"/>
                  </a:lnTo>
                  <a:cubicBezTo>
                    <a:pt x="557632" y="417366"/>
                    <a:pt x="556155" y="410347"/>
                    <a:pt x="551879" y="404860"/>
                  </a:cubicBezTo>
                  <a:cubicBezTo>
                    <a:pt x="547621" y="399364"/>
                    <a:pt x="541172" y="396211"/>
                    <a:pt x="534200" y="396211"/>
                  </a:cubicBezTo>
                  <a:lnTo>
                    <a:pt x="493900" y="396211"/>
                  </a:lnTo>
                  <a:cubicBezTo>
                    <a:pt x="453009" y="362693"/>
                    <a:pt x="404260" y="340614"/>
                    <a:pt x="352816" y="331851"/>
                  </a:cubicBezTo>
                  <a:cubicBezTo>
                    <a:pt x="421948" y="310382"/>
                    <a:pt x="472297" y="245821"/>
                    <a:pt x="472297" y="169726"/>
                  </a:cubicBezTo>
                  <a:cubicBezTo>
                    <a:pt x="472297" y="76133"/>
                    <a:pt x="396145" y="0"/>
                    <a:pt x="302562" y="0"/>
                  </a:cubicBezTo>
                  <a:cubicBezTo>
                    <a:pt x="208979" y="0"/>
                    <a:pt x="132845" y="76143"/>
                    <a:pt x="132845" y="169726"/>
                  </a:cubicBezTo>
                  <a:cubicBezTo>
                    <a:pt x="132845" y="245755"/>
                    <a:pt x="183118" y="310267"/>
                    <a:pt x="252146" y="331794"/>
                  </a:cubicBezTo>
                  <a:cubicBezTo>
                    <a:pt x="190710" y="342138"/>
                    <a:pt x="133979" y="371313"/>
                    <a:pt x="88811" y="416519"/>
                  </a:cubicBezTo>
                  <a:cubicBezTo>
                    <a:pt x="31537" y="473821"/>
                    <a:pt x="0" y="549697"/>
                    <a:pt x="0" y="630155"/>
                  </a:cubicBezTo>
                  <a:lnTo>
                    <a:pt x="0" y="654920"/>
                  </a:lnTo>
                  <a:cubicBezTo>
                    <a:pt x="0" y="674713"/>
                    <a:pt x="16097" y="690820"/>
                    <a:pt x="35900" y="690820"/>
                  </a:cubicBezTo>
                  <a:lnTo>
                    <a:pt x="163439" y="690820"/>
                  </a:lnTo>
                  <a:cubicBezTo>
                    <a:pt x="160058" y="704107"/>
                    <a:pt x="156696" y="717375"/>
                    <a:pt x="153333" y="730653"/>
                  </a:cubicBezTo>
                  <a:lnTo>
                    <a:pt x="153333" y="730653"/>
                  </a:lnTo>
                  <a:close/>
                  <a:moveTo>
                    <a:pt x="259023" y="423158"/>
                  </a:moveTo>
                  <a:cubicBezTo>
                    <a:pt x="232972" y="525980"/>
                    <a:pt x="206940" y="628812"/>
                    <a:pt x="180880" y="731625"/>
                  </a:cubicBezTo>
                  <a:lnTo>
                    <a:pt x="450228" y="731625"/>
                  </a:lnTo>
                  <a:lnTo>
                    <a:pt x="462458" y="683362"/>
                  </a:lnTo>
                  <a:cubicBezTo>
                    <a:pt x="439531" y="671817"/>
                    <a:pt x="423767" y="648081"/>
                    <a:pt x="423767" y="620725"/>
                  </a:cubicBezTo>
                  <a:cubicBezTo>
                    <a:pt x="423767" y="582073"/>
                    <a:pt x="455209" y="550631"/>
                    <a:pt x="493862" y="550631"/>
                  </a:cubicBezTo>
                  <a:lnTo>
                    <a:pt x="496091" y="550631"/>
                  </a:lnTo>
                  <a:lnTo>
                    <a:pt x="528380" y="423148"/>
                  </a:lnTo>
                  <a:lnTo>
                    <a:pt x="259023" y="423148"/>
                  </a:lnTo>
                  <a:lnTo>
                    <a:pt x="259023" y="423158"/>
                  </a:lnTo>
                  <a:close/>
                  <a:moveTo>
                    <a:pt x="651843" y="230905"/>
                  </a:moveTo>
                  <a:lnTo>
                    <a:pt x="581958" y="230905"/>
                  </a:lnTo>
                  <a:cubicBezTo>
                    <a:pt x="572681" y="230905"/>
                    <a:pt x="565137" y="238449"/>
                    <a:pt x="565137" y="247726"/>
                  </a:cubicBezTo>
                  <a:lnTo>
                    <a:pt x="565137" y="284369"/>
                  </a:lnTo>
                  <a:cubicBezTo>
                    <a:pt x="565137" y="293646"/>
                    <a:pt x="572681" y="301190"/>
                    <a:pt x="581958" y="301190"/>
                  </a:cubicBezTo>
                  <a:lnTo>
                    <a:pt x="651843" y="301190"/>
                  </a:lnTo>
                  <a:cubicBezTo>
                    <a:pt x="661121" y="301190"/>
                    <a:pt x="668665" y="293646"/>
                    <a:pt x="668665" y="284369"/>
                  </a:cubicBezTo>
                  <a:lnTo>
                    <a:pt x="668665" y="247726"/>
                  </a:lnTo>
                  <a:cubicBezTo>
                    <a:pt x="668665" y="238449"/>
                    <a:pt x="661121" y="230905"/>
                    <a:pt x="651843" y="230905"/>
                  </a:cubicBezTo>
                  <a:lnTo>
                    <a:pt x="651843" y="230905"/>
                  </a:lnTo>
                  <a:close/>
                  <a:moveTo>
                    <a:pt x="831904" y="322536"/>
                  </a:moveTo>
                  <a:lnTo>
                    <a:pt x="831904" y="81515"/>
                  </a:lnTo>
                  <a:cubicBezTo>
                    <a:pt x="831904" y="79381"/>
                    <a:pt x="830104" y="77572"/>
                    <a:pt x="827961" y="77572"/>
                  </a:cubicBezTo>
                  <a:lnTo>
                    <a:pt x="750913" y="77572"/>
                  </a:lnTo>
                  <a:lnTo>
                    <a:pt x="750913" y="132417"/>
                  </a:lnTo>
                  <a:cubicBezTo>
                    <a:pt x="750913" y="140684"/>
                    <a:pt x="746293" y="148018"/>
                    <a:pt x="738807" y="151552"/>
                  </a:cubicBezTo>
                  <a:cubicBezTo>
                    <a:pt x="731349" y="155086"/>
                    <a:pt x="722719" y="154029"/>
                    <a:pt x="716347" y="148780"/>
                  </a:cubicBezTo>
                  <a:lnTo>
                    <a:pt x="685876" y="123806"/>
                  </a:lnTo>
                  <a:lnTo>
                    <a:pt x="655415" y="148780"/>
                  </a:lnTo>
                  <a:cubicBezTo>
                    <a:pt x="651520" y="151962"/>
                    <a:pt x="646805" y="153610"/>
                    <a:pt x="642023" y="153610"/>
                  </a:cubicBezTo>
                  <a:cubicBezTo>
                    <a:pt x="638956" y="153610"/>
                    <a:pt x="635860" y="152933"/>
                    <a:pt x="632927" y="151543"/>
                  </a:cubicBezTo>
                  <a:cubicBezTo>
                    <a:pt x="625450" y="148009"/>
                    <a:pt x="620811" y="140675"/>
                    <a:pt x="620811" y="132407"/>
                  </a:cubicBezTo>
                  <a:lnTo>
                    <a:pt x="620811" y="77562"/>
                  </a:lnTo>
                  <a:lnTo>
                    <a:pt x="543763" y="77562"/>
                  </a:lnTo>
                  <a:cubicBezTo>
                    <a:pt x="541630" y="77562"/>
                    <a:pt x="539820" y="79362"/>
                    <a:pt x="539820" y="81505"/>
                  </a:cubicBezTo>
                  <a:lnTo>
                    <a:pt x="539820" y="322536"/>
                  </a:lnTo>
                  <a:cubicBezTo>
                    <a:pt x="539820" y="324669"/>
                    <a:pt x="541620" y="326469"/>
                    <a:pt x="543763" y="326469"/>
                  </a:cubicBezTo>
                  <a:lnTo>
                    <a:pt x="827951" y="326469"/>
                  </a:lnTo>
                  <a:cubicBezTo>
                    <a:pt x="830104" y="326469"/>
                    <a:pt x="831904" y="324679"/>
                    <a:pt x="831904" y="322536"/>
                  </a:cubicBezTo>
                  <a:lnTo>
                    <a:pt x="831904" y="322536"/>
                  </a:lnTo>
                  <a:close/>
                  <a:moveTo>
                    <a:pt x="647767" y="77572"/>
                  </a:moveTo>
                  <a:lnTo>
                    <a:pt x="723967" y="77572"/>
                  </a:lnTo>
                  <a:lnTo>
                    <a:pt x="723967" y="120196"/>
                  </a:lnTo>
                  <a:lnTo>
                    <a:pt x="699278" y="99955"/>
                  </a:lnTo>
                  <a:cubicBezTo>
                    <a:pt x="691505" y="93593"/>
                    <a:pt x="680228" y="93583"/>
                    <a:pt x="672446" y="99965"/>
                  </a:cubicBezTo>
                  <a:lnTo>
                    <a:pt x="647757" y="120196"/>
                  </a:lnTo>
                  <a:lnTo>
                    <a:pt x="647757" y="77572"/>
                  </a:lnTo>
                  <a:lnTo>
                    <a:pt x="647767" y="77572"/>
                  </a:lnTo>
                  <a:close/>
                  <a:moveTo>
                    <a:pt x="827961" y="50625"/>
                  </a:moveTo>
                  <a:lnTo>
                    <a:pt x="543773" y="50625"/>
                  </a:lnTo>
                  <a:cubicBezTo>
                    <a:pt x="526752" y="50625"/>
                    <a:pt x="512893" y="64484"/>
                    <a:pt x="512893" y="81515"/>
                  </a:cubicBezTo>
                  <a:lnTo>
                    <a:pt x="512893" y="322545"/>
                  </a:lnTo>
                  <a:cubicBezTo>
                    <a:pt x="512893" y="339576"/>
                    <a:pt x="526752" y="353425"/>
                    <a:pt x="543773" y="353425"/>
                  </a:cubicBezTo>
                  <a:lnTo>
                    <a:pt x="827961" y="353425"/>
                  </a:lnTo>
                  <a:cubicBezTo>
                    <a:pt x="845001" y="353425"/>
                    <a:pt x="858841" y="339576"/>
                    <a:pt x="858841" y="322545"/>
                  </a:cubicBezTo>
                  <a:lnTo>
                    <a:pt x="858841" y="81515"/>
                  </a:lnTo>
                  <a:cubicBezTo>
                    <a:pt x="858841" y="64484"/>
                    <a:pt x="845001" y="50625"/>
                    <a:pt x="827961" y="50625"/>
                  </a:cubicBezTo>
                  <a:lnTo>
                    <a:pt x="827961" y="50625"/>
                  </a:lnTo>
                  <a:close/>
                  <a:moveTo>
                    <a:pt x="566480" y="550640"/>
                  </a:moveTo>
                  <a:lnTo>
                    <a:pt x="523865" y="550640"/>
                  </a:lnTo>
                  <a:lnTo>
                    <a:pt x="539344" y="489528"/>
                  </a:lnTo>
                  <a:cubicBezTo>
                    <a:pt x="550955" y="508854"/>
                    <a:pt x="560032" y="529333"/>
                    <a:pt x="566480" y="550640"/>
                  </a:cubicBezTo>
                  <a:lnTo>
                    <a:pt x="566480" y="550640"/>
                  </a:lnTo>
                  <a:close/>
                  <a:moveTo>
                    <a:pt x="578196" y="630155"/>
                  </a:moveTo>
                  <a:lnTo>
                    <a:pt x="578196" y="654920"/>
                  </a:lnTo>
                  <a:cubicBezTo>
                    <a:pt x="578196" y="659863"/>
                    <a:pt x="574167" y="663873"/>
                    <a:pt x="569233" y="663873"/>
                  </a:cubicBezTo>
                  <a:lnTo>
                    <a:pt x="493862" y="663873"/>
                  </a:lnTo>
                  <a:cubicBezTo>
                    <a:pt x="470068" y="663873"/>
                    <a:pt x="450713" y="644519"/>
                    <a:pt x="450713" y="620725"/>
                  </a:cubicBezTo>
                  <a:cubicBezTo>
                    <a:pt x="450713" y="596932"/>
                    <a:pt x="470059" y="577577"/>
                    <a:pt x="493862" y="577577"/>
                  </a:cubicBezTo>
                  <a:lnTo>
                    <a:pt x="573157" y="577577"/>
                  </a:lnTo>
                  <a:cubicBezTo>
                    <a:pt x="576501" y="594751"/>
                    <a:pt x="578196" y="612324"/>
                    <a:pt x="578196" y="630155"/>
                  </a:cubicBezTo>
                  <a:lnTo>
                    <a:pt x="578196" y="630155"/>
                  </a:lnTo>
                  <a:close/>
                  <a:moveTo>
                    <a:pt x="159782" y="169726"/>
                  </a:moveTo>
                  <a:cubicBezTo>
                    <a:pt x="159782" y="91002"/>
                    <a:pt x="223828" y="26946"/>
                    <a:pt x="302562" y="26946"/>
                  </a:cubicBezTo>
                  <a:cubicBezTo>
                    <a:pt x="381286" y="26946"/>
                    <a:pt x="445351" y="90992"/>
                    <a:pt x="445351" y="169726"/>
                  </a:cubicBezTo>
                  <a:cubicBezTo>
                    <a:pt x="445351" y="248450"/>
                    <a:pt x="381295" y="312506"/>
                    <a:pt x="302562" y="312506"/>
                  </a:cubicBezTo>
                  <a:cubicBezTo>
                    <a:pt x="223828" y="312506"/>
                    <a:pt x="159782" y="248460"/>
                    <a:pt x="159782" y="169726"/>
                  </a:cubicBezTo>
                  <a:close/>
                </a:path>
              </a:pathLst>
            </a:custGeom>
            <a:solidFill>
              <a:srgbClr val="235B7B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pt-BR" noProof="0" dirty="0">
                <a:solidFill>
                  <a:srgbClr val="235B7B"/>
                </a:solidFill>
              </a:endParaRPr>
            </a:p>
          </p:txBody>
        </p:sp>
        <p:sp>
          <p:nvSpPr>
            <p:cNvPr id="95" name="CaixaDeTexto 94">
              <a:extLst>
                <a:ext uri="{FF2B5EF4-FFF2-40B4-BE49-F238E27FC236}">
                  <a16:creationId xmlns:a16="http://schemas.microsoft.com/office/drawing/2014/main" id="{3E9E6529-77DF-E7B5-B8E6-1548AF9205C2}"/>
                </a:ext>
              </a:extLst>
            </p:cNvPr>
            <p:cNvSpPr txBox="1"/>
            <p:nvPr/>
          </p:nvSpPr>
          <p:spPr>
            <a:xfrm>
              <a:off x="5548691" y="4792897"/>
              <a:ext cx="5979207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1"/>
              <a:r>
                <a:rPr lang="pt-BR" sz="1600" noProof="0" dirty="0">
                  <a:solidFill>
                    <a:srgbClr val="235B7B"/>
                  </a:solidFill>
                </a:rPr>
                <a:t>Transmitir os dados das apólices dos seguros de RCTR-C, RC-DC, e RC-V para a ANTT.</a:t>
              </a:r>
            </a:p>
          </p:txBody>
        </p:sp>
      </p:grpSp>
      <p:grpSp>
        <p:nvGrpSpPr>
          <p:cNvPr id="114" name="Agrupar 113">
            <a:extLst>
              <a:ext uri="{FF2B5EF4-FFF2-40B4-BE49-F238E27FC236}">
                <a16:creationId xmlns:a16="http://schemas.microsoft.com/office/drawing/2014/main" id="{B54FB73A-CD63-5A43-5BCB-626A0E3AECAB}"/>
              </a:ext>
            </a:extLst>
          </p:cNvPr>
          <p:cNvGrpSpPr/>
          <p:nvPr/>
        </p:nvGrpSpPr>
        <p:grpSpPr>
          <a:xfrm>
            <a:off x="4267293" y="5662534"/>
            <a:ext cx="6290838" cy="584775"/>
            <a:chOff x="4267292" y="5662534"/>
            <a:chExt cx="6942403" cy="584775"/>
          </a:xfrm>
        </p:grpSpPr>
        <p:sp>
          <p:nvSpPr>
            <p:cNvPr id="97" name="Forma Livre: Forma 96">
              <a:extLst>
                <a:ext uri="{FF2B5EF4-FFF2-40B4-BE49-F238E27FC236}">
                  <a16:creationId xmlns:a16="http://schemas.microsoft.com/office/drawing/2014/main" id="{9EBD1F00-0A85-8C9D-EAE4-CC303F5DCE9A}"/>
                </a:ext>
              </a:extLst>
            </p:cNvPr>
            <p:cNvSpPr/>
            <p:nvPr/>
          </p:nvSpPr>
          <p:spPr>
            <a:xfrm>
              <a:off x="4267292" y="5664914"/>
              <a:ext cx="522012" cy="580014"/>
            </a:xfrm>
            <a:custGeom>
              <a:avLst/>
              <a:gdLst>
                <a:gd name="csX0" fmla="*/ 666750 w 685800"/>
                <a:gd name="csY0" fmla="*/ 0 h 762000"/>
                <a:gd name="csX1" fmla="*/ 685800 w 685800"/>
                <a:gd name="csY1" fmla="*/ 19050 h 762000"/>
                <a:gd name="csX2" fmla="*/ 685800 w 685800"/>
                <a:gd name="csY2" fmla="*/ 742950 h 762000"/>
                <a:gd name="csX3" fmla="*/ 666750 w 685800"/>
                <a:gd name="csY3" fmla="*/ 762000 h 762000"/>
                <a:gd name="csX4" fmla="*/ 133350 w 685800"/>
                <a:gd name="csY4" fmla="*/ 762000 h 762000"/>
                <a:gd name="csX5" fmla="*/ 57150 w 685800"/>
                <a:gd name="csY5" fmla="*/ 685800 h 762000"/>
                <a:gd name="csX6" fmla="*/ 47625 w 685800"/>
                <a:gd name="csY6" fmla="*/ 685800 h 762000"/>
                <a:gd name="csX7" fmla="*/ 0 w 685800"/>
                <a:gd name="csY7" fmla="*/ 638175 h 762000"/>
                <a:gd name="csX8" fmla="*/ 47625 w 685800"/>
                <a:gd name="csY8" fmla="*/ 590550 h 762000"/>
                <a:gd name="csX9" fmla="*/ 57150 w 685800"/>
                <a:gd name="csY9" fmla="*/ 590550 h 762000"/>
                <a:gd name="csX10" fmla="*/ 57150 w 685800"/>
                <a:gd name="csY10" fmla="*/ 552450 h 762000"/>
                <a:gd name="csX11" fmla="*/ 47625 w 685800"/>
                <a:gd name="csY11" fmla="*/ 552450 h 762000"/>
                <a:gd name="csX12" fmla="*/ 0 w 685800"/>
                <a:gd name="csY12" fmla="*/ 504825 h 762000"/>
                <a:gd name="csX13" fmla="*/ 47625 w 685800"/>
                <a:gd name="csY13" fmla="*/ 457200 h 762000"/>
                <a:gd name="csX14" fmla="*/ 57150 w 685800"/>
                <a:gd name="csY14" fmla="*/ 457200 h 762000"/>
                <a:gd name="csX15" fmla="*/ 57150 w 685800"/>
                <a:gd name="csY15" fmla="*/ 419100 h 762000"/>
                <a:gd name="csX16" fmla="*/ 47625 w 685800"/>
                <a:gd name="csY16" fmla="*/ 419100 h 762000"/>
                <a:gd name="csX17" fmla="*/ 0 w 685800"/>
                <a:gd name="csY17" fmla="*/ 371475 h 762000"/>
                <a:gd name="csX18" fmla="*/ 47625 w 685800"/>
                <a:gd name="csY18" fmla="*/ 323850 h 762000"/>
                <a:gd name="csX19" fmla="*/ 57150 w 685800"/>
                <a:gd name="csY19" fmla="*/ 323850 h 762000"/>
                <a:gd name="csX20" fmla="*/ 57150 w 685800"/>
                <a:gd name="csY20" fmla="*/ 285750 h 762000"/>
                <a:gd name="csX21" fmla="*/ 47625 w 685800"/>
                <a:gd name="csY21" fmla="*/ 285750 h 762000"/>
                <a:gd name="csX22" fmla="*/ 0 w 685800"/>
                <a:gd name="csY22" fmla="*/ 238125 h 762000"/>
                <a:gd name="csX23" fmla="*/ 47625 w 685800"/>
                <a:gd name="csY23" fmla="*/ 190500 h 762000"/>
                <a:gd name="csX24" fmla="*/ 57150 w 685800"/>
                <a:gd name="csY24" fmla="*/ 190500 h 762000"/>
                <a:gd name="csX25" fmla="*/ 57150 w 685800"/>
                <a:gd name="csY25" fmla="*/ 76200 h 762000"/>
                <a:gd name="csX26" fmla="*/ 57671 w 685800"/>
                <a:gd name="csY26" fmla="*/ 71810 h 762000"/>
                <a:gd name="csX27" fmla="*/ 138112 w 685800"/>
                <a:gd name="csY27" fmla="*/ 0 h 762000"/>
                <a:gd name="csX28" fmla="*/ 95250 w 685800"/>
                <a:gd name="csY28" fmla="*/ 242555 h 762000"/>
                <a:gd name="csX29" fmla="*/ 114300 w 685800"/>
                <a:gd name="csY29" fmla="*/ 209552 h 762000"/>
                <a:gd name="csX30" fmla="*/ 133350 w 685800"/>
                <a:gd name="csY30" fmla="*/ 190502 h 762000"/>
                <a:gd name="csX31" fmla="*/ 152400 w 685800"/>
                <a:gd name="csY31" fmla="*/ 209552 h 762000"/>
                <a:gd name="csX32" fmla="*/ 95250 w 685800"/>
                <a:gd name="csY32" fmla="*/ 283334 h 762000"/>
                <a:gd name="csX33" fmla="*/ 95250 w 685800"/>
                <a:gd name="csY33" fmla="*/ 375905 h 762000"/>
                <a:gd name="csX34" fmla="*/ 114300 w 685800"/>
                <a:gd name="csY34" fmla="*/ 342903 h 762000"/>
                <a:gd name="csX35" fmla="*/ 133350 w 685800"/>
                <a:gd name="csY35" fmla="*/ 323853 h 762000"/>
                <a:gd name="csX36" fmla="*/ 152400 w 685800"/>
                <a:gd name="csY36" fmla="*/ 342903 h 762000"/>
                <a:gd name="csX37" fmla="*/ 95250 w 685800"/>
                <a:gd name="csY37" fmla="*/ 416685 h 762000"/>
                <a:gd name="csX38" fmla="*/ 95250 w 685800"/>
                <a:gd name="csY38" fmla="*/ 509256 h 762000"/>
                <a:gd name="csX39" fmla="*/ 114300 w 685800"/>
                <a:gd name="csY39" fmla="*/ 476254 h 762000"/>
                <a:gd name="csX40" fmla="*/ 133350 w 685800"/>
                <a:gd name="csY40" fmla="*/ 457204 h 762000"/>
                <a:gd name="csX41" fmla="*/ 152400 w 685800"/>
                <a:gd name="csY41" fmla="*/ 476254 h 762000"/>
                <a:gd name="csX42" fmla="*/ 95250 w 685800"/>
                <a:gd name="csY42" fmla="*/ 550036 h 762000"/>
                <a:gd name="csX43" fmla="*/ 95250 w 685800"/>
                <a:gd name="csY43" fmla="*/ 642607 h 762000"/>
                <a:gd name="csX44" fmla="*/ 114300 w 685800"/>
                <a:gd name="csY44" fmla="*/ 609605 h 762000"/>
                <a:gd name="csX45" fmla="*/ 133350 w 685800"/>
                <a:gd name="csY45" fmla="*/ 590555 h 762000"/>
                <a:gd name="csX46" fmla="*/ 152400 w 685800"/>
                <a:gd name="csY46" fmla="*/ 609605 h 762000"/>
                <a:gd name="csX47" fmla="*/ 95250 w 685800"/>
                <a:gd name="csY47" fmla="*/ 683387 h 762000"/>
                <a:gd name="csX48" fmla="*/ 95250 w 685800"/>
                <a:gd name="csY48" fmla="*/ 685805 h 762000"/>
                <a:gd name="csX49" fmla="*/ 133350 w 685800"/>
                <a:gd name="csY49" fmla="*/ 723905 h 762000"/>
                <a:gd name="csX50" fmla="*/ 190500 w 685800"/>
                <a:gd name="csY50" fmla="*/ 723905 h 762000"/>
                <a:gd name="csX51" fmla="*/ 190500 w 685800"/>
                <a:gd name="csY51" fmla="*/ 161930 h 762000"/>
                <a:gd name="csX52" fmla="*/ 138113 w 685800"/>
                <a:gd name="csY52" fmla="*/ 161930 h 762000"/>
                <a:gd name="csX53" fmla="*/ 95250 w 685800"/>
                <a:gd name="csY53" fmla="*/ 149652 h 762000"/>
                <a:gd name="csX54" fmla="*/ 228600 w 685800"/>
                <a:gd name="csY54" fmla="*/ 723900 h 762000"/>
                <a:gd name="csX55" fmla="*/ 352425 w 685800"/>
                <a:gd name="csY55" fmla="*/ 723900 h 762000"/>
                <a:gd name="csX56" fmla="*/ 352425 w 685800"/>
                <a:gd name="csY56" fmla="*/ 553860 h 762000"/>
                <a:gd name="csX57" fmla="*/ 285750 w 685800"/>
                <a:gd name="csY57" fmla="*/ 429102 h 762000"/>
                <a:gd name="csX58" fmla="*/ 387401 w 685800"/>
                <a:gd name="csY58" fmla="*/ 286817 h 762000"/>
                <a:gd name="csX59" fmla="*/ 406562 w 685800"/>
                <a:gd name="csY59" fmla="*/ 290724 h 762000"/>
                <a:gd name="csX60" fmla="*/ 412180 w 685800"/>
                <a:gd name="csY60" fmla="*/ 309477 h 762000"/>
                <a:gd name="csX61" fmla="*/ 398898 w 685800"/>
                <a:gd name="csY61" fmla="*/ 361864 h 762000"/>
                <a:gd name="csX62" fmla="*/ 413111 w 685800"/>
                <a:gd name="csY62" fmla="*/ 396615 h 762000"/>
                <a:gd name="csX63" fmla="*/ 463192 w 685800"/>
                <a:gd name="csY63" fmla="*/ 396615 h 762000"/>
                <a:gd name="csX64" fmla="*/ 477405 w 685800"/>
                <a:gd name="csY64" fmla="*/ 361864 h 762000"/>
                <a:gd name="csX65" fmla="*/ 464122 w 685800"/>
                <a:gd name="csY65" fmla="*/ 309477 h 762000"/>
                <a:gd name="csX66" fmla="*/ 469740 w 685800"/>
                <a:gd name="csY66" fmla="*/ 290724 h 762000"/>
                <a:gd name="csX67" fmla="*/ 488902 w 685800"/>
                <a:gd name="csY67" fmla="*/ 286817 h 762000"/>
                <a:gd name="csX68" fmla="*/ 590553 w 685800"/>
                <a:gd name="csY68" fmla="*/ 429102 h 762000"/>
                <a:gd name="csX69" fmla="*/ 523878 w 685800"/>
                <a:gd name="csY69" fmla="*/ 553860 h 762000"/>
                <a:gd name="csX70" fmla="*/ 523878 w 685800"/>
                <a:gd name="csY70" fmla="*/ 723900 h 762000"/>
                <a:gd name="csX71" fmla="*/ 647703 w 685800"/>
                <a:gd name="csY71" fmla="*/ 723900 h 762000"/>
                <a:gd name="csX72" fmla="*/ 647703 w 685800"/>
                <a:gd name="csY72" fmla="*/ 161925 h 762000"/>
                <a:gd name="csX73" fmla="*/ 228603 w 685800"/>
                <a:gd name="csY73" fmla="*/ 161925 h 762000"/>
                <a:gd name="csX74" fmla="*/ 515874 w 685800"/>
                <a:gd name="csY74" fmla="*/ 358636 h 762000"/>
                <a:gd name="csX75" fmla="*/ 515055 w 685800"/>
                <a:gd name="csY75" fmla="*/ 370505 h 762000"/>
                <a:gd name="csX76" fmla="*/ 493624 w 685800"/>
                <a:gd name="csY76" fmla="*/ 422892 h 762000"/>
                <a:gd name="csX77" fmla="*/ 475988 w 685800"/>
                <a:gd name="csY77" fmla="*/ 434724 h 762000"/>
                <a:gd name="csX78" fmla="*/ 400309 w 685800"/>
                <a:gd name="csY78" fmla="*/ 434724 h 762000"/>
                <a:gd name="csX79" fmla="*/ 382672 w 685800"/>
                <a:gd name="csY79" fmla="*/ 422892 h 762000"/>
                <a:gd name="csX80" fmla="*/ 361241 w 685800"/>
                <a:gd name="csY80" fmla="*/ 370505 h 762000"/>
                <a:gd name="csX81" fmla="*/ 360720 w 685800"/>
                <a:gd name="csY81" fmla="*/ 369091 h 762000"/>
                <a:gd name="csX82" fmla="*/ 360422 w 685800"/>
                <a:gd name="csY82" fmla="*/ 358635 h 762000"/>
                <a:gd name="csX83" fmla="*/ 364366 w 685800"/>
                <a:gd name="csY83" fmla="*/ 343009 h 762000"/>
                <a:gd name="csX84" fmla="*/ 323848 w 685800"/>
                <a:gd name="csY84" fmla="*/ 429106 h 762000"/>
                <a:gd name="csX85" fmla="*/ 380924 w 685800"/>
                <a:gd name="csY85" fmla="*/ 526775 h 762000"/>
                <a:gd name="csX86" fmla="*/ 390523 w 685800"/>
                <a:gd name="csY86" fmla="*/ 543296 h 762000"/>
                <a:gd name="csX87" fmla="*/ 390523 w 685800"/>
                <a:gd name="csY87" fmla="*/ 723899 h 762000"/>
                <a:gd name="csX88" fmla="*/ 485773 w 685800"/>
                <a:gd name="csY88" fmla="*/ 723899 h 762000"/>
                <a:gd name="csX89" fmla="*/ 485773 w 685800"/>
                <a:gd name="csY89" fmla="*/ 543296 h 762000"/>
                <a:gd name="csX90" fmla="*/ 485810 w 685800"/>
                <a:gd name="csY90" fmla="*/ 542031 h 762000"/>
                <a:gd name="csX91" fmla="*/ 495372 w 685800"/>
                <a:gd name="csY91" fmla="*/ 526775 h 762000"/>
                <a:gd name="csX92" fmla="*/ 552448 w 685800"/>
                <a:gd name="csY92" fmla="*/ 429106 h 762000"/>
                <a:gd name="csX93" fmla="*/ 511930 w 685800"/>
                <a:gd name="csY93" fmla="*/ 343008 h 762000"/>
                <a:gd name="csX94" fmla="*/ 47625 w 685800"/>
                <a:gd name="csY94" fmla="*/ 628650 h 762000"/>
                <a:gd name="csX95" fmla="*/ 38100 w 685800"/>
                <a:gd name="csY95" fmla="*/ 638175 h 762000"/>
                <a:gd name="csX96" fmla="*/ 47625 w 685800"/>
                <a:gd name="csY96" fmla="*/ 647700 h 762000"/>
                <a:gd name="csX97" fmla="*/ 57150 w 685800"/>
                <a:gd name="csY97" fmla="*/ 647700 h 762000"/>
                <a:gd name="csX98" fmla="*/ 57150 w 685800"/>
                <a:gd name="csY98" fmla="*/ 628650 h 762000"/>
                <a:gd name="csX99" fmla="*/ 47625 w 685800"/>
                <a:gd name="csY99" fmla="*/ 495300 h 762000"/>
                <a:gd name="csX100" fmla="*/ 38100 w 685800"/>
                <a:gd name="csY100" fmla="*/ 504825 h 762000"/>
                <a:gd name="csX101" fmla="*/ 47625 w 685800"/>
                <a:gd name="csY101" fmla="*/ 514350 h 762000"/>
                <a:gd name="csX102" fmla="*/ 57150 w 685800"/>
                <a:gd name="csY102" fmla="*/ 514350 h 762000"/>
                <a:gd name="csX103" fmla="*/ 57150 w 685800"/>
                <a:gd name="csY103" fmla="*/ 495300 h 762000"/>
                <a:gd name="csX104" fmla="*/ 47625 w 685800"/>
                <a:gd name="csY104" fmla="*/ 361950 h 762000"/>
                <a:gd name="csX105" fmla="*/ 38100 w 685800"/>
                <a:gd name="csY105" fmla="*/ 371475 h 762000"/>
                <a:gd name="csX106" fmla="*/ 47625 w 685800"/>
                <a:gd name="csY106" fmla="*/ 381000 h 762000"/>
                <a:gd name="csX107" fmla="*/ 57150 w 685800"/>
                <a:gd name="csY107" fmla="*/ 381000 h 762000"/>
                <a:gd name="csX108" fmla="*/ 57150 w 685800"/>
                <a:gd name="csY108" fmla="*/ 361950 h 762000"/>
                <a:gd name="csX109" fmla="*/ 47625 w 685800"/>
                <a:gd name="csY109" fmla="*/ 228600 h 762000"/>
                <a:gd name="csX110" fmla="*/ 38100 w 685800"/>
                <a:gd name="csY110" fmla="*/ 238125 h 762000"/>
                <a:gd name="csX111" fmla="*/ 47625 w 685800"/>
                <a:gd name="csY111" fmla="*/ 247650 h 762000"/>
                <a:gd name="csX112" fmla="*/ 57150 w 685800"/>
                <a:gd name="csY112" fmla="*/ 247650 h 762000"/>
                <a:gd name="csX113" fmla="*/ 57150 w 685800"/>
                <a:gd name="csY113" fmla="*/ 228600 h 762000"/>
                <a:gd name="csX114" fmla="*/ 138113 w 685800"/>
                <a:gd name="csY114" fmla="*/ 38100 h 762000"/>
                <a:gd name="csX115" fmla="*/ 95250 w 685800"/>
                <a:gd name="csY115" fmla="*/ 80963 h 762000"/>
                <a:gd name="csX116" fmla="*/ 138113 w 685800"/>
                <a:gd name="csY116" fmla="*/ 123825 h 762000"/>
                <a:gd name="csX117" fmla="*/ 647700 w 685800"/>
                <a:gd name="csY117" fmla="*/ 123825 h 762000"/>
                <a:gd name="csX118" fmla="*/ 647700 w 685800"/>
                <a:gd name="csY118" fmla="*/ 38100 h 7620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</a:cxnLst>
              <a:rect l="l" t="t" r="r" b="b"/>
              <a:pathLst>
                <a:path w="685800" h="762000">
                  <a:moveTo>
                    <a:pt x="666750" y="0"/>
                  </a:moveTo>
                  <a:cubicBezTo>
                    <a:pt x="677280" y="0"/>
                    <a:pt x="685800" y="8521"/>
                    <a:pt x="685800" y="19050"/>
                  </a:cubicBezTo>
                  <a:lnTo>
                    <a:pt x="685800" y="742950"/>
                  </a:lnTo>
                  <a:cubicBezTo>
                    <a:pt x="685800" y="753480"/>
                    <a:pt x="677280" y="762000"/>
                    <a:pt x="666750" y="762000"/>
                  </a:cubicBezTo>
                  <a:lnTo>
                    <a:pt x="133350" y="762000"/>
                  </a:lnTo>
                  <a:cubicBezTo>
                    <a:pt x="91269" y="762000"/>
                    <a:pt x="57150" y="727882"/>
                    <a:pt x="57150" y="685800"/>
                  </a:cubicBezTo>
                  <a:lnTo>
                    <a:pt x="47625" y="685800"/>
                  </a:lnTo>
                  <a:cubicBezTo>
                    <a:pt x="21320" y="685800"/>
                    <a:pt x="0" y="664481"/>
                    <a:pt x="0" y="638175"/>
                  </a:cubicBezTo>
                  <a:cubicBezTo>
                    <a:pt x="0" y="611870"/>
                    <a:pt x="21320" y="590550"/>
                    <a:pt x="47625" y="590550"/>
                  </a:cubicBezTo>
                  <a:lnTo>
                    <a:pt x="57150" y="590550"/>
                  </a:lnTo>
                  <a:lnTo>
                    <a:pt x="57150" y="552450"/>
                  </a:lnTo>
                  <a:lnTo>
                    <a:pt x="47625" y="552450"/>
                  </a:lnTo>
                  <a:cubicBezTo>
                    <a:pt x="21320" y="552450"/>
                    <a:pt x="0" y="531131"/>
                    <a:pt x="0" y="504825"/>
                  </a:cubicBezTo>
                  <a:cubicBezTo>
                    <a:pt x="0" y="478520"/>
                    <a:pt x="21320" y="457200"/>
                    <a:pt x="47625" y="457200"/>
                  </a:cubicBezTo>
                  <a:lnTo>
                    <a:pt x="57150" y="457200"/>
                  </a:lnTo>
                  <a:lnTo>
                    <a:pt x="57150" y="419100"/>
                  </a:lnTo>
                  <a:lnTo>
                    <a:pt x="47625" y="419100"/>
                  </a:lnTo>
                  <a:cubicBezTo>
                    <a:pt x="21320" y="419100"/>
                    <a:pt x="0" y="397781"/>
                    <a:pt x="0" y="371475"/>
                  </a:cubicBezTo>
                  <a:cubicBezTo>
                    <a:pt x="0" y="345170"/>
                    <a:pt x="21320" y="323850"/>
                    <a:pt x="47625" y="323850"/>
                  </a:cubicBezTo>
                  <a:lnTo>
                    <a:pt x="57150" y="323850"/>
                  </a:lnTo>
                  <a:lnTo>
                    <a:pt x="57150" y="285750"/>
                  </a:lnTo>
                  <a:lnTo>
                    <a:pt x="47625" y="285750"/>
                  </a:lnTo>
                  <a:cubicBezTo>
                    <a:pt x="21320" y="285750"/>
                    <a:pt x="0" y="264431"/>
                    <a:pt x="0" y="238125"/>
                  </a:cubicBezTo>
                  <a:cubicBezTo>
                    <a:pt x="0" y="211820"/>
                    <a:pt x="21320" y="190500"/>
                    <a:pt x="47625" y="190500"/>
                  </a:cubicBezTo>
                  <a:lnTo>
                    <a:pt x="57150" y="190500"/>
                  </a:lnTo>
                  <a:lnTo>
                    <a:pt x="57150" y="76200"/>
                  </a:lnTo>
                  <a:cubicBezTo>
                    <a:pt x="57150" y="74675"/>
                    <a:pt x="57336" y="73224"/>
                    <a:pt x="57671" y="71810"/>
                  </a:cubicBezTo>
                  <a:cubicBezTo>
                    <a:pt x="62210" y="31403"/>
                    <a:pt x="96478" y="0"/>
                    <a:pt x="138112" y="0"/>
                  </a:cubicBezTo>
                  <a:close/>
                  <a:moveTo>
                    <a:pt x="95250" y="242555"/>
                  </a:moveTo>
                  <a:cubicBezTo>
                    <a:pt x="106635" y="235932"/>
                    <a:pt x="114300" y="223653"/>
                    <a:pt x="114300" y="209552"/>
                  </a:cubicBezTo>
                  <a:cubicBezTo>
                    <a:pt x="114300" y="199022"/>
                    <a:pt x="122820" y="190502"/>
                    <a:pt x="133350" y="190502"/>
                  </a:cubicBezTo>
                  <a:cubicBezTo>
                    <a:pt x="143880" y="190502"/>
                    <a:pt x="152400" y="199023"/>
                    <a:pt x="152400" y="209552"/>
                  </a:cubicBezTo>
                  <a:cubicBezTo>
                    <a:pt x="152400" y="245048"/>
                    <a:pt x="128104" y="274888"/>
                    <a:pt x="95250" y="283334"/>
                  </a:cubicBezTo>
                  <a:lnTo>
                    <a:pt x="95250" y="375905"/>
                  </a:lnTo>
                  <a:cubicBezTo>
                    <a:pt x="106635" y="369283"/>
                    <a:pt x="114300" y="357004"/>
                    <a:pt x="114300" y="342903"/>
                  </a:cubicBezTo>
                  <a:cubicBezTo>
                    <a:pt x="114300" y="332373"/>
                    <a:pt x="122820" y="323853"/>
                    <a:pt x="133350" y="323853"/>
                  </a:cubicBezTo>
                  <a:cubicBezTo>
                    <a:pt x="143880" y="323853"/>
                    <a:pt x="152400" y="332374"/>
                    <a:pt x="152400" y="342903"/>
                  </a:cubicBezTo>
                  <a:cubicBezTo>
                    <a:pt x="152400" y="378399"/>
                    <a:pt x="128104" y="408239"/>
                    <a:pt x="95250" y="416685"/>
                  </a:cubicBezTo>
                  <a:lnTo>
                    <a:pt x="95250" y="509256"/>
                  </a:lnTo>
                  <a:cubicBezTo>
                    <a:pt x="106635" y="502634"/>
                    <a:pt x="114300" y="490355"/>
                    <a:pt x="114300" y="476254"/>
                  </a:cubicBezTo>
                  <a:cubicBezTo>
                    <a:pt x="114300" y="465724"/>
                    <a:pt x="122820" y="457204"/>
                    <a:pt x="133350" y="457204"/>
                  </a:cubicBezTo>
                  <a:cubicBezTo>
                    <a:pt x="143880" y="457204"/>
                    <a:pt x="152400" y="465725"/>
                    <a:pt x="152400" y="476254"/>
                  </a:cubicBezTo>
                  <a:cubicBezTo>
                    <a:pt x="152400" y="511750"/>
                    <a:pt x="128104" y="541590"/>
                    <a:pt x="95250" y="550036"/>
                  </a:cubicBezTo>
                  <a:lnTo>
                    <a:pt x="95250" y="642607"/>
                  </a:lnTo>
                  <a:cubicBezTo>
                    <a:pt x="106635" y="635985"/>
                    <a:pt x="114300" y="623706"/>
                    <a:pt x="114300" y="609605"/>
                  </a:cubicBezTo>
                  <a:cubicBezTo>
                    <a:pt x="114300" y="599075"/>
                    <a:pt x="122820" y="590555"/>
                    <a:pt x="133350" y="590555"/>
                  </a:cubicBezTo>
                  <a:cubicBezTo>
                    <a:pt x="143880" y="590555"/>
                    <a:pt x="152400" y="599076"/>
                    <a:pt x="152400" y="609605"/>
                  </a:cubicBezTo>
                  <a:cubicBezTo>
                    <a:pt x="152400" y="645101"/>
                    <a:pt x="128104" y="674941"/>
                    <a:pt x="95250" y="683387"/>
                  </a:cubicBezTo>
                  <a:lnTo>
                    <a:pt x="95250" y="685805"/>
                  </a:lnTo>
                  <a:cubicBezTo>
                    <a:pt x="95250" y="706864"/>
                    <a:pt x="112291" y="723905"/>
                    <a:pt x="133350" y="723905"/>
                  </a:cubicBezTo>
                  <a:lnTo>
                    <a:pt x="190500" y="723905"/>
                  </a:lnTo>
                  <a:lnTo>
                    <a:pt x="190500" y="161930"/>
                  </a:lnTo>
                  <a:lnTo>
                    <a:pt x="138113" y="161930"/>
                  </a:lnTo>
                  <a:cubicBezTo>
                    <a:pt x="122374" y="161930"/>
                    <a:pt x="107677" y="157428"/>
                    <a:pt x="95250" y="149652"/>
                  </a:cubicBezTo>
                  <a:close/>
                  <a:moveTo>
                    <a:pt x="228600" y="723900"/>
                  </a:moveTo>
                  <a:lnTo>
                    <a:pt x="352425" y="723900"/>
                  </a:lnTo>
                  <a:lnTo>
                    <a:pt x="352425" y="553860"/>
                  </a:lnTo>
                  <a:cubicBezTo>
                    <a:pt x="312279" y="526773"/>
                    <a:pt x="285750" y="481083"/>
                    <a:pt x="285750" y="429102"/>
                  </a:cubicBezTo>
                  <a:cubicBezTo>
                    <a:pt x="285750" y="363245"/>
                    <a:pt x="328315" y="307467"/>
                    <a:pt x="387401" y="286817"/>
                  </a:cubicBezTo>
                  <a:cubicBezTo>
                    <a:pt x="394024" y="284510"/>
                    <a:pt x="401391" y="285999"/>
                    <a:pt x="406562" y="290724"/>
                  </a:cubicBezTo>
                  <a:cubicBezTo>
                    <a:pt x="411734" y="295486"/>
                    <a:pt x="413892" y="302667"/>
                    <a:pt x="412180" y="309477"/>
                  </a:cubicBezTo>
                  <a:lnTo>
                    <a:pt x="398898" y="361864"/>
                  </a:lnTo>
                  <a:lnTo>
                    <a:pt x="413111" y="396615"/>
                  </a:lnTo>
                  <a:lnTo>
                    <a:pt x="463192" y="396615"/>
                  </a:lnTo>
                  <a:lnTo>
                    <a:pt x="477405" y="361864"/>
                  </a:lnTo>
                  <a:lnTo>
                    <a:pt x="464122" y="309477"/>
                  </a:lnTo>
                  <a:cubicBezTo>
                    <a:pt x="462411" y="302668"/>
                    <a:pt x="464569" y="295486"/>
                    <a:pt x="469740" y="290724"/>
                  </a:cubicBezTo>
                  <a:cubicBezTo>
                    <a:pt x="474912" y="285999"/>
                    <a:pt x="482279" y="284510"/>
                    <a:pt x="488902" y="286817"/>
                  </a:cubicBezTo>
                  <a:cubicBezTo>
                    <a:pt x="547986" y="307467"/>
                    <a:pt x="590553" y="363240"/>
                    <a:pt x="590553" y="429102"/>
                  </a:cubicBezTo>
                  <a:cubicBezTo>
                    <a:pt x="590553" y="481080"/>
                    <a:pt x="564024" y="526771"/>
                    <a:pt x="523878" y="553860"/>
                  </a:cubicBezTo>
                  <a:lnTo>
                    <a:pt x="523878" y="723900"/>
                  </a:lnTo>
                  <a:lnTo>
                    <a:pt x="647703" y="723900"/>
                  </a:lnTo>
                  <a:lnTo>
                    <a:pt x="647703" y="161925"/>
                  </a:lnTo>
                  <a:lnTo>
                    <a:pt x="228603" y="161925"/>
                  </a:lnTo>
                  <a:close/>
                  <a:moveTo>
                    <a:pt x="515874" y="358636"/>
                  </a:moveTo>
                  <a:cubicBezTo>
                    <a:pt x="516879" y="362580"/>
                    <a:pt x="516581" y="366747"/>
                    <a:pt x="515055" y="370505"/>
                  </a:cubicBezTo>
                  <a:lnTo>
                    <a:pt x="493624" y="422892"/>
                  </a:lnTo>
                  <a:cubicBezTo>
                    <a:pt x="490685" y="430036"/>
                    <a:pt x="483727" y="434724"/>
                    <a:pt x="475988" y="434724"/>
                  </a:cubicBezTo>
                  <a:lnTo>
                    <a:pt x="400309" y="434724"/>
                  </a:lnTo>
                  <a:cubicBezTo>
                    <a:pt x="392570" y="434724"/>
                    <a:pt x="385612" y="430036"/>
                    <a:pt x="382672" y="422892"/>
                  </a:cubicBezTo>
                  <a:lnTo>
                    <a:pt x="361241" y="370505"/>
                  </a:lnTo>
                  <a:lnTo>
                    <a:pt x="360720" y="369091"/>
                  </a:lnTo>
                  <a:cubicBezTo>
                    <a:pt x="359641" y="365705"/>
                    <a:pt x="359529" y="362059"/>
                    <a:pt x="360422" y="358635"/>
                  </a:cubicBezTo>
                  <a:lnTo>
                    <a:pt x="364366" y="343009"/>
                  </a:lnTo>
                  <a:cubicBezTo>
                    <a:pt x="339549" y="363733"/>
                    <a:pt x="323848" y="394652"/>
                    <a:pt x="323848" y="429106"/>
                  </a:cubicBezTo>
                  <a:cubicBezTo>
                    <a:pt x="323848" y="470741"/>
                    <a:pt x="346693" y="507203"/>
                    <a:pt x="380924" y="526775"/>
                  </a:cubicBezTo>
                  <a:cubicBezTo>
                    <a:pt x="386877" y="530161"/>
                    <a:pt x="390523" y="536486"/>
                    <a:pt x="390523" y="543296"/>
                  </a:cubicBezTo>
                  <a:lnTo>
                    <a:pt x="390523" y="723899"/>
                  </a:lnTo>
                  <a:lnTo>
                    <a:pt x="485773" y="723899"/>
                  </a:lnTo>
                  <a:lnTo>
                    <a:pt x="485773" y="543296"/>
                  </a:lnTo>
                  <a:lnTo>
                    <a:pt x="485810" y="542031"/>
                  </a:lnTo>
                  <a:cubicBezTo>
                    <a:pt x="486257" y="535705"/>
                    <a:pt x="489791" y="529939"/>
                    <a:pt x="495372" y="526775"/>
                  </a:cubicBezTo>
                  <a:cubicBezTo>
                    <a:pt x="529603" y="507204"/>
                    <a:pt x="552448" y="470742"/>
                    <a:pt x="552448" y="429106"/>
                  </a:cubicBezTo>
                  <a:cubicBezTo>
                    <a:pt x="552448" y="394652"/>
                    <a:pt x="536747" y="363733"/>
                    <a:pt x="511930" y="343008"/>
                  </a:cubicBezTo>
                  <a:close/>
                  <a:moveTo>
                    <a:pt x="47625" y="628650"/>
                  </a:moveTo>
                  <a:cubicBezTo>
                    <a:pt x="42379" y="628650"/>
                    <a:pt x="38100" y="632929"/>
                    <a:pt x="38100" y="638175"/>
                  </a:cubicBezTo>
                  <a:cubicBezTo>
                    <a:pt x="38100" y="643422"/>
                    <a:pt x="42379" y="647700"/>
                    <a:pt x="47625" y="647700"/>
                  </a:cubicBezTo>
                  <a:lnTo>
                    <a:pt x="57150" y="647700"/>
                  </a:lnTo>
                  <a:lnTo>
                    <a:pt x="57150" y="628650"/>
                  </a:lnTo>
                  <a:close/>
                  <a:moveTo>
                    <a:pt x="47625" y="495300"/>
                  </a:moveTo>
                  <a:cubicBezTo>
                    <a:pt x="42379" y="495300"/>
                    <a:pt x="38100" y="499579"/>
                    <a:pt x="38100" y="504825"/>
                  </a:cubicBezTo>
                  <a:cubicBezTo>
                    <a:pt x="38100" y="510072"/>
                    <a:pt x="42379" y="514350"/>
                    <a:pt x="47625" y="514350"/>
                  </a:cubicBezTo>
                  <a:lnTo>
                    <a:pt x="57150" y="514350"/>
                  </a:lnTo>
                  <a:lnTo>
                    <a:pt x="57150" y="495300"/>
                  </a:lnTo>
                  <a:close/>
                  <a:moveTo>
                    <a:pt x="47625" y="361950"/>
                  </a:moveTo>
                  <a:cubicBezTo>
                    <a:pt x="42379" y="361950"/>
                    <a:pt x="38100" y="366229"/>
                    <a:pt x="38100" y="371475"/>
                  </a:cubicBezTo>
                  <a:cubicBezTo>
                    <a:pt x="38100" y="376722"/>
                    <a:pt x="42379" y="381000"/>
                    <a:pt x="47625" y="381000"/>
                  </a:cubicBezTo>
                  <a:lnTo>
                    <a:pt x="57150" y="381000"/>
                  </a:lnTo>
                  <a:lnTo>
                    <a:pt x="57150" y="361950"/>
                  </a:lnTo>
                  <a:close/>
                  <a:moveTo>
                    <a:pt x="47625" y="228600"/>
                  </a:moveTo>
                  <a:cubicBezTo>
                    <a:pt x="42379" y="228600"/>
                    <a:pt x="38100" y="232879"/>
                    <a:pt x="38100" y="238125"/>
                  </a:cubicBezTo>
                  <a:cubicBezTo>
                    <a:pt x="38100" y="243372"/>
                    <a:pt x="42379" y="247650"/>
                    <a:pt x="47625" y="247650"/>
                  </a:cubicBezTo>
                  <a:lnTo>
                    <a:pt x="57150" y="247650"/>
                  </a:lnTo>
                  <a:lnTo>
                    <a:pt x="57150" y="228600"/>
                  </a:lnTo>
                  <a:close/>
                  <a:moveTo>
                    <a:pt x="138113" y="38100"/>
                  </a:moveTo>
                  <a:cubicBezTo>
                    <a:pt x="114449" y="38100"/>
                    <a:pt x="95250" y="57299"/>
                    <a:pt x="95250" y="80963"/>
                  </a:cubicBezTo>
                  <a:cubicBezTo>
                    <a:pt x="95250" y="104627"/>
                    <a:pt x="114449" y="123825"/>
                    <a:pt x="138113" y="123825"/>
                  </a:cubicBezTo>
                  <a:lnTo>
                    <a:pt x="647700" y="123825"/>
                  </a:lnTo>
                  <a:lnTo>
                    <a:pt x="647700" y="38100"/>
                  </a:lnTo>
                  <a:close/>
                </a:path>
              </a:pathLst>
            </a:custGeom>
            <a:solidFill>
              <a:srgbClr val="235B7B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pt-BR" noProof="0" dirty="0">
                <a:solidFill>
                  <a:srgbClr val="235B7B"/>
                </a:solidFill>
              </a:endParaRPr>
            </a:p>
          </p:txBody>
        </p:sp>
        <p:sp>
          <p:nvSpPr>
            <p:cNvPr id="99" name="CaixaDeTexto 98">
              <a:extLst>
                <a:ext uri="{FF2B5EF4-FFF2-40B4-BE49-F238E27FC236}">
                  <a16:creationId xmlns:a16="http://schemas.microsoft.com/office/drawing/2014/main" id="{62F6EF08-4624-C09F-D5D2-56AA4803F52E}"/>
                </a:ext>
              </a:extLst>
            </p:cNvPr>
            <p:cNvSpPr txBox="1"/>
            <p:nvPr/>
          </p:nvSpPr>
          <p:spPr>
            <a:xfrm>
              <a:off x="5115317" y="5662534"/>
              <a:ext cx="6094378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1"/>
              <a:r>
                <a:rPr lang="pt-BR" sz="1600" noProof="0" dirty="0">
                  <a:solidFill>
                    <a:srgbClr val="235B7B"/>
                  </a:solidFill>
                </a:rPr>
                <a:t>ANTT disponibilizará o manual de integração do webservice para intercâmbio de informações.</a:t>
              </a:r>
            </a:p>
          </p:txBody>
        </p:sp>
      </p:grpSp>
      <p:grpSp>
        <p:nvGrpSpPr>
          <p:cNvPr id="111" name="Agrupar 110">
            <a:extLst>
              <a:ext uri="{FF2B5EF4-FFF2-40B4-BE49-F238E27FC236}">
                <a16:creationId xmlns:a16="http://schemas.microsoft.com/office/drawing/2014/main" id="{CBCEEE60-9204-C52F-7105-88B783BD1FE4}"/>
              </a:ext>
            </a:extLst>
          </p:cNvPr>
          <p:cNvGrpSpPr/>
          <p:nvPr/>
        </p:nvGrpSpPr>
        <p:grpSpPr>
          <a:xfrm>
            <a:off x="4569158" y="3094176"/>
            <a:ext cx="6977961" cy="584775"/>
            <a:chOff x="4665108" y="3127344"/>
            <a:chExt cx="6977961" cy="584775"/>
          </a:xfrm>
        </p:grpSpPr>
        <p:sp>
          <p:nvSpPr>
            <p:cNvPr id="85" name="Forma Livre: Forma 84">
              <a:extLst>
                <a:ext uri="{FF2B5EF4-FFF2-40B4-BE49-F238E27FC236}">
                  <a16:creationId xmlns:a16="http://schemas.microsoft.com/office/drawing/2014/main" id="{060F949C-BB9C-932E-C23F-FC4964770394}"/>
                </a:ext>
              </a:extLst>
            </p:cNvPr>
            <p:cNvSpPr/>
            <p:nvPr/>
          </p:nvSpPr>
          <p:spPr>
            <a:xfrm>
              <a:off x="4665108" y="3152430"/>
              <a:ext cx="534603" cy="534603"/>
            </a:xfrm>
            <a:custGeom>
              <a:avLst/>
              <a:gdLst>
                <a:gd name="csX0" fmla="*/ 883491 w 885824"/>
                <a:gd name="csY0" fmla="*/ 400783 h 883767"/>
                <a:gd name="csX1" fmla="*/ 871642 w 885824"/>
                <a:gd name="csY1" fmla="*/ 389954 h 883767"/>
                <a:gd name="csX2" fmla="*/ 753580 w 885824"/>
                <a:gd name="csY2" fmla="*/ 329584 h 883767"/>
                <a:gd name="csX3" fmla="*/ 753580 w 885824"/>
                <a:gd name="csY3" fmla="*/ 222028 h 883767"/>
                <a:gd name="csX4" fmla="*/ 750046 w 885824"/>
                <a:gd name="csY4" fmla="*/ 213455 h 883767"/>
                <a:gd name="csX5" fmla="*/ 683428 w 885824"/>
                <a:gd name="csY5" fmla="*/ 146828 h 883767"/>
                <a:gd name="csX6" fmla="*/ 683428 w 885824"/>
                <a:gd name="csY6" fmla="*/ 12068 h 883767"/>
                <a:gd name="csX7" fmla="*/ 671360 w 885824"/>
                <a:gd name="csY7" fmla="*/ 0 h 883767"/>
                <a:gd name="csX8" fmla="*/ 12068 w 885824"/>
                <a:gd name="csY8" fmla="*/ 0 h 883767"/>
                <a:gd name="csX9" fmla="*/ 0 w 885824"/>
                <a:gd name="csY9" fmla="*/ 12068 h 883767"/>
                <a:gd name="csX10" fmla="*/ 0 w 885824"/>
                <a:gd name="csY10" fmla="*/ 805872 h 883767"/>
                <a:gd name="csX11" fmla="*/ 12068 w 885824"/>
                <a:gd name="csY11" fmla="*/ 817940 h 883767"/>
                <a:gd name="csX12" fmla="*/ 70171 w 885824"/>
                <a:gd name="csY12" fmla="*/ 817940 h 883767"/>
                <a:gd name="csX13" fmla="*/ 70171 w 885824"/>
                <a:gd name="csY13" fmla="*/ 871699 h 883767"/>
                <a:gd name="csX14" fmla="*/ 82220 w 885824"/>
                <a:gd name="csY14" fmla="*/ 883768 h 883767"/>
                <a:gd name="csX15" fmla="*/ 82229 w 885824"/>
                <a:gd name="csY15" fmla="*/ 883768 h 883767"/>
                <a:gd name="csX16" fmla="*/ 741521 w 885824"/>
                <a:gd name="csY16" fmla="*/ 883768 h 883767"/>
                <a:gd name="csX17" fmla="*/ 753580 w 885824"/>
                <a:gd name="csY17" fmla="*/ 871709 h 883767"/>
                <a:gd name="csX18" fmla="*/ 753580 w 885824"/>
                <a:gd name="csY18" fmla="*/ 871699 h 883767"/>
                <a:gd name="csX19" fmla="*/ 753580 w 885824"/>
                <a:gd name="csY19" fmla="*/ 670484 h 883767"/>
                <a:gd name="csX20" fmla="*/ 866185 w 885824"/>
                <a:gd name="csY20" fmla="*/ 561118 h 883767"/>
                <a:gd name="csX21" fmla="*/ 883491 w 885824"/>
                <a:gd name="csY21" fmla="*/ 400783 h 883767"/>
                <a:gd name="csX22" fmla="*/ 609457 w 885824"/>
                <a:gd name="csY22" fmla="*/ 107023 h 883767"/>
                <a:gd name="csX23" fmla="*/ 712394 w 885824"/>
                <a:gd name="csY23" fmla="*/ 209960 h 883767"/>
                <a:gd name="csX24" fmla="*/ 609457 w 885824"/>
                <a:gd name="csY24" fmla="*/ 209960 h 883767"/>
                <a:gd name="csX25" fmla="*/ 70161 w 885824"/>
                <a:gd name="csY25" fmla="*/ 77895 h 883767"/>
                <a:gd name="csX26" fmla="*/ 70161 w 885824"/>
                <a:gd name="csY26" fmla="*/ 793814 h 883767"/>
                <a:gd name="csX27" fmla="*/ 24127 w 885824"/>
                <a:gd name="csY27" fmla="*/ 793814 h 883767"/>
                <a:gd name="csX28" fmla="*/ 24127 w 885824"/>
                <a:gd name="csY28" fmla="*/ 24127 h 883767"/>
                <a:gd name="csX29" fmla="*/ 659302 w 885824"/>
                <a:gd name="csY29" fmla="*/ 24127 h 883767"/>
                <a:gd name="csX30" fmla="*/ 659302 w 885824"/>
                <a:gd name="csY30" fmla="*/ 122739 h 883767"/>
                <a:gd name="csX31" fmla="*/ 605961 w 885824"/>
                <a:gd name="csY31" fmla="*/ 69399 h 883767"/>
                <a:gd name="csX32" fmla="*/ 597389 w 885824"/>
                <a:gd name="csY32" fmla="*/ 65875 h 883767"/>
                <a:gd name="csX33" fmla="*/ 82220 w 885824"/>
                <a:gd name="csY33" fmla="*/ 65875 h 883767"/>
                <a:gd name="csX34" fmla="*/ 70161 w 885824"/>
                <a:gd name="csY34" fmla="*/ 77895 h 883767"/>
                <a:gd name="csX35" fmla="*/ 94298 w 885824"/>
                <a:gd name="csY35" fmla="*/ 859641 h 883767"/>
                <a:gd name="csX36" fmla="*/ 94298 w 885824"/>
                <a:gd name="csY36" fmla="*/ 89964 h 883767"/>
                <a:gd name="csX37" fmla="*/ 585330 w 885824"/>
                <a:gd name="csY37" fmla="*/ 89964 h 883767"/>
                <a:gd name="csX38" fmla="*/ 585330 w 885824"/>
                <a:gd name="csY38" fmla="*/ 222028 h 883767"/>
                <a:gd name="csX39" fmla="*/ 597389 w 885824"/>
                <a:gd name="csY39" fmla="*/ 234086 h 883767"/>
                <a:gd name="csX40" fmla="*/ 729453 w 885824"/>
                <a:gd name="csY40" fmla="*/ 234086 h 883767"/>
                <a:gd name="csX41" fmla="*/ 729453 w 885824"/>
                <a:gd name="csY41" fmla="*/ 329584 h 883767"/>
                <a:gd name="csX42" fmla="*/ 663283 w 885824"/>
                <a:gd name="csY42" fmla="*/ 380162 h 883767"/>
                <a:gd name="csX43" fmla="*/ 661035 w 885824"/>
                <a:gd name="csY43" fmla="*/ 379971 h 883767"/>
                <a:gd name="csX44" fmla="*/ 500253 w 885824"/>
                <a:gd name="csY44" fmla="*/ 379971 h 883767"/>
                <a:gd name="csX45" fmla="*/ 487851 w 885824"/>
                <a:gd name="csY45" fmla="*/ 391696 h 883767"/>
                <a:gd name="csX46" fmla="*/ 499575 w 885824"/>
                <a:gd name="csY46" fmla="*/ 404098 h 883767"/>
                <a:gd name="csX47" fmla="*/ 500253 w 885824"/>
                <a:gd name="csY47" fmla="*/ 404098 h 883767"/>
                <a:gd name="csX48" fmla="*/ 599227 w 885824"/>
                <a:gd name="csY48" fmla="*/ 404098 h 883767"/>
                <a:gd name="csX49" fmla="*/ 597503 w 885824"/>
                <a:gd name="csY49" fmla="*/ 430225 h 883767"/>
                <a:gd name="csX50" fmla="*/ 159429 w 885824"/>
                <a:gd name="csY50" fmla="*/ 430225 h 883767"/>
                <a:gd name="csX51" fmla="*/ 147027 w 885824"/>
                <a:gd name="csY51" fmla="*/ 441950 h 883767"/>
                <a:gd name="csX52" fmla="*/ 158751 w 885824"/>
                <a:gd name="csY52" fmla="*/ 454352 h 883767"/>
                <a:gd name="csX53" fmla="*/ 159429 w 885824"/>
                <a:gd name="csY53" fmla="*/ 454352 h 883767"/>
                <a:gd name="csX54" fmla="*/ 597303 w 885824"/>
                <a:gd name="csY54" fmla="*/ 454352 h 883767"/>
                <a:gd name="csX55" fmla="*/ 602275 w 885824"/>
                <a:gd name="csY55" fmla="*/ 507863 h 883767"/>
                <a:gd name="csX56" fmla="*/ 323259 w 885824"/>
                <a:gd name="csY56" fmla="*/ 507863 h 883767"/>
                <a:gd name="csX57" fmla="*/ 311535 w 885824"/>
                <a:gd name="csY57" fmla="*/ 520266 h 883767"/>
                <a:gd name="csX58" fmla="*/ 323259 w 885824"/>
                <a:gd name="csY58" fmla="*/ 531990 h 883767"/>
                <a:gd name="csX59" fmla="*/ 607466 w 885824"/>
                <a:gd name="csY59" fmla="*/ 531990 h 883767"/>
                <a:gd name="csX60" fmla="*/ 616858 w 885824"/>
                <a:gd name="csY60" fmla="*/ 561146 h 883767"/>
                <a:gd name="csX61" fmla="*/ 627631 w 885824"/>
                <a:gd name="csY61" fmla="*/ 584635 h 883767"/>
                <a:gd name="csX62" fmla="*/ 323259 w 885824"/>
                <a:gd name="csY62" fmla="*/ 584635 h 883767"/>
                <a:gd name="csX63" fmla="*/ 311535 w 885824"/>
                <a:gd name="csY63" fmla="*/ 597038 h 883767"/>
                <a:gd name="csX64" fmla="*/ 323259 w 885824"/>
                <a:gd name="csY64" fmla="*/ 608762 h 883767"/>
                <a:gd name="csX65" fmla="*/ 642795 w 885824"/>
                <a:gd name="csY65" fmla="*/ 608762 h 883767"/>
                <a:gd name="csX66" fmla="*/ 729472 w 885824"/>
                <a:gd name="csY66" fmla="*/ 670465 h 883767"/>
                <a:gd name="csX67" fmla="*/ 729472 w 885824"/>
                <a:gd name="csY67" fmla="*/ 859641 h 883767"/>
                <a:gd name="csX68" fmla="*/ 741521 w 885824"/>
                <a:gd name="csY68" fmla="*/ 648938 h 883767"/>
                <a:gd name="csX69" fmla="*/ 622621 w 885824"/>
                <a:gd name="csY69" fmla="*/ 413671 h 883767"/>
                <a:gd name="csX70" fmla="*/ 741521 w 885824"/>
                <a:gd name="csY70" fmla="*/ 352349 h 883767"/>
                <a:gd name="csX71" fmla="*/ 860422 w 885824"/>
                <a:gd name="csY71" fmla="*/ 413623 h 883767"/>
                <a:gd name="csX72" fmla="*/ 741521 w 885824"/>
                <a:gd name="csY72" fmla="*/ 648938 h 883767"/>
                <a:gd name="csX73" fmla="*/ 306953 w 885824"/>
                <a:gd name="csY73" fmla="*/ 329689 h 883767"/>
                <a:gd name="csX74" fmla="*/ 664312 w 885824"/>
                <a:gd name="csY74" fmla="*/ 329689 h 883767"/>
                <a:gd name="csX75" fmla="*/ 676714 w 885824"/>
                <a:gd name="csY75" fmla="*/ 341413 h 883767"/>
                <a:gd name="csX76" fmla="*/ 664990 w 885824"/>
                <a:gd name="csY76" fmla="*/ 353816 h 883767"/>
                <a:gd name="csX77" fmla="*/ 664312 w 885824"/>
                <a:gd name="csY77" fmla="*/ 353816 h 883767"/>
                <a:gd name="csX78" fmla="*/ 306953 w 885824"/>
                <a:gd name="csY78" fmla="*/ 353816 h 883767"/>
                <a:gd name="csX79" fmla="*/ 294550 w 885824"/>
                <a:gd name="csY79" fmla="*/ 342091 h 883767"/>
                <a:gd name="csX80" fmla="*/ 306274 w 885824"/>
                <a:gd name="csY80" fmla="*/ 329689 h 883767"/>
                <a:gd name="csX81" fmla="*/ 306953 w 885824"/>
                <a:gd name="csY81" fmla="*/ 329689 h 883767"/>
                <a:gd name="csX82" fmla="*/ 147361 w 885824"/>
                <a:gd name="csY82" fmla="*/ 341757 h 883767"/>
                <a:gd name="csX83" fmla="*/ 159429 w 885824"/>
                <a:gd name="csY83" fmla="*/ 329689 h 883767"/>
                <a:gd name="csX84" fmla="*/ 241173 w 885824"/>
                <a:gd name="csY84" fmla="*/ 329689 h 883767"/>
                <a:gd name="csX85" fmla="*/ 253576 w 885824"/>
                <a:gd name="csY85" fmla="*/ 341413 h 883767"/>
                <a:gd name="csX86" fmla="*/ 241851 w 885824"/>
                <a:gd name="csY86" fmla="*/ 353816 h 883767"/>
                <a:gd name="csX87" fmla="*/ 241173 w 885824"/>
                <a:gd name="csY87" fmla="*/ 353816 h 883767"/>
                <a:gd name="csX88" fmla="*/ 159429 w 885824"/>
                <a:gd name="csY88" fmla="*/ 353816 h 883767"/>
                <a:gd name="csX89" fmla="*/ 147361 w 885824"/>
                <a:gd name="csY89" fmla="*/ 341767 h 883767"/>
                <a:gd name="csX90" fmla="*/ 147361 w 885824"/>
                <a:gd name="csY90" fmla="*/ 341757 h 883767"/>
                <a:gd name="csX91" fmla="*/ 163039 w 885824"/>
                <a:gd name="csY91" fmla="*/ 270062 h 883767"/>
                <a:gd name="csX92" fmla="*/ 163039 w 885824"/>
                <a:gd name="csY92" fmla="*/ 263023 h 883767"/>
                <a:gd name="csX93" fmla="*/ 174764 w 885824"/>
                <a:gd name="csY93" fmla="*/ 250621 h 883767"/>
                <a:gd name="csX94" fmla="*/ 187166 w 885824"/>
                <a:gd name="csY94" fmla="*/ 262345 h 883767"/>
                <a:gd name="csX95" fmla="*/ 187166 w 885824"/>
                <a:gd name="csY95" fmla="*/ 263023 h 883767"/>
                <a:gd name="csX96" fmla="*/ 187166 w 885824"/>
                <a:gd name="csY96" fmla="*/ 270062 h 883767"/>
                <a:gd name="csX97" fmla="*/ 200263 w 885824"/>
                <a:gd name="csY97" fmla="*/ 276006 h 883767"/>
                <a:gd name="csX98" fmla="*/ 213370 w 885824"/>
                <a:gd name="csY98" fmla="*/ 270062 h 883767"/>
                <a:gd name="csX99" fmla="*/ 213370 w 885824"/>
                <a:gd name="csY99" fmla="*/ 254337 h 883767"/>
                <a:gd name="csX100" fmla="*/ 196948 w 885824"/>
                <a:gd name="csY100" fmla="*/ 245059 h 883767"/>
                <a:gd name="csX101" fmla="*/ 163039 w 885824"/>
                <a:gd name="csY101" fmla="*/ 212674 h 883767"/>
                <a:gd name="csX102" fmla="*/ 163039 w 885824"/>
                <a:gd name="csY102" fmla="*/ 196910 h 883767"/>
                <a:gd name="csX103" fmla="*/ 188204 w 885824"/>
                <a:gd name="csY103" fmla="*/ 168431 h 883767"/>
                <a:gd name="csX104" fmla="*/ 188204 w 885824"/>
                <a:gd name="csY104" fmla="*/ 163030 h 883767"/>
                <a:gd name="csX105" fmla="*/ 200607 w 885824"/>
                <a:gd name="csY105" fmla="*/ 151306 h 883767"/>
                <a:gd name="csX106" fmla="*/ 212331 w 885824"/>
                <a:gd name="csY106" fmla="*/ 163030 h 883767"/>
                <a:gd name="csX107" fmla="*/ 212331 w 885824"/>
                <a:gd name="csY107" fmla="*/ 168431 h 883767"/>
                <a:gd name="csX108" fmla="*/ 237496 w 885824"/>
                <a:gd name="csY108" fmla="*/ 196910 h 883767"/>
                <a:gd name="csX109" fmla="*/ 237496 w 885824"/>
                <a:gd name="csY109" fmla="*/ 203959 h 883767"/>
                <a:gd name="csX110" fmla="*/ 225094 w 885824"/>
                <a:gd name="csY110" fmla="*/ 215683 h 883767"/>
                <a:gd name="csX111" fmla="*/ 213370 w 885824"/>
                <a:gd name="csY111" fmla="*/ 203959 h 883767"/>
                <a:gd name="csX112" fmla="*/ 213370 w 885824"/>
                <a:gd name="csY112" fmla="*/ 196910 h 883767"/>
                <a:gd name="csX113" fmla="*/ 200263 w 885824"/>
                <a:gd name="csY113" fmla="*/ 190976 h 883767"/>
                <a:gd name="csX114" fmla="*/ 187166 w 885824"/>
                <a:gd name="csY114" fmla="*/ 196910 h 883767"/>
                <a:gd name="csX115" fmla="*/ 187166 w 885824"/>
                <a:gd name="csY115" fmla="*/ 212646 h 883767"/>
                <a:gd name="csX116" fmla="*/ 203540 w 885824"/>
                <a:gd name="csY116" fmla="*/ 221847 h 883767"/>
                <a:gd name="csX117" fmla="*/ 237496 w 885824"/>
                <a:gd name="csY117" fmla="*/ 254337 h 883767"/>
                <a:gd name="csX118" fmla="*/ 237496 w 885824"/>
                <a:gd name="csY118" fmla="*/ 270062 h 883767"/>
                <a:gd name="csX119" fmla="*/ 212331 w 885824"/>
                <a:gd name="csY119" fmla="*/ 298542 h 883767"/>
                <a:gd name="csX120" fmla="*/ 212331 w 885824"/>
                <a:gd name="csY120" fmla="*/ 303943 h 883767"/>
                <a:gd name="csX121" fmla="*/ 200607 w 885824"/>
                <a:gd name="csY121" fmla="*/ 316345 h 883767"/>
                <a:gd name="csX122" fmla="*/ 188204 w 885824"/>
                <a:gd name="csY122" fmla="*/ 304621 h 883767"/>
                <a:gd name="csX123" fmla="*/ 188204 w 885824"/>
                <a:gd name="csY123" fmla="*/ 303943 h 883767"/>
                <a:gd name="csX124" fmla="*/ 188204 w 885824"/>
                <a:gd name="csY124" fmla="*/ 298542 h 883767"/>
                <a:gd name="csX125" fmla="*/ 163039 w 885824"/>
                <a:gd name="csY125" fmla="*/ 270062 h 883767"/>
                <a:gd name="csX126" fmla="*/ 265909 w 885824"/>
                <a:gd name="csY126" fmla="*/ 208607 h 883767"/>
                <a:gd name="csX127" fmla="*/ 277968 w 885824"/>
                <a:gd name="csY127" fmla="*/ 196548 h 883767"/>
                <a:gd name="csX128" fmla="*/ 277978 w 885824"/>
                <a:gd name="csY128" fmla="*/ 196548 h 883767"/>
                <a:gd name="csX129" fmla="*/ 371875 w 885824"/>
                <a:gd name="csY129" fmla="*/ 196548 h 883767"/>
                <a:gd name="csX130" fmla="*/ 384278 w 885824"/>
                <a:gd name="csY130" fmla="*/ 208273 h 883767"/>
                <a:gd name="csX131" fmla="*/ 372553 w 885824"/>
                <a:gd name="csY131" fmla="*/ 220675 h 883767"/>
                <a:gd name="csX132" fmla="*/ 371875 w 885824"/>
                <a:gd name="csY132" fmla="*/ 220675 h 883767"/>
                <a:gd name="csX133" fmla="*/ 278016 w 885824"/>
                <a:gd name="csY133" fmla="*/ 220675 h 883767"/>
                <a:gd name="csX134" fmla="*/ 265948 w 885824"/>
                <a:gd name="csY134" fmla="*/ 208607 h 883767"/>
                <a:gd name="csX135" fmla="*/ 265909 w 885824"/>
                <a:gd name="csY135" fmla="*/ 268272 h 883767"/>
                <a:gd name="csX136" fmla="*/ 277978 w 885824"/>
                <a:gd name="csY136" fmla="*/ 256203 h 883767"/>
                <a:gd name="csX137" fmla="*/ 283321 w 885824"/>
                <a:gd name="csY137" fmla="*/ 256203 h 883767"/>
                <a:gd name="csX138" fmla="*/ 295045 w 885824"/>
                <a:gd name="csY138" fmla="*/ 268606 h 883767"/>
                <a:gd name="csX139" fmla="*/ 283321 w 885824"/>
                <a:gd name="csY139" fmla="*/ 280330 h 883767"/>
                <a:gd name="csX140" fmla="*/ 277978 w 885824"/>
                <a:gd name="csY140" fmla="*/ 280330 h 883767"/>
                <a:gd name="csX141" fmla="*/ 265948 w 885824"/>
                <a:gd name="csY141" fmla="*/ 268272 h 883767"/>
                <a:gd name="csX142" fmla="*/ 320488 w 885824"/>
                <a:gd name="csY142" fmla="*/ 256203 h 883767"/>
                <a:gd name="csX143" fmla="*/ 441246 w 885824"/>
                <a:gd name="csY143" fmla="*/ 256203 h 883767"/>
                <a:gd name="csX144" fmla="*/ 453648 w 885824"/>
                <a:gd name="csY144" fmla="*/ 267928 h 883767"/>
                <a:gd name="csX145" fmla="*/ 441924 w 885824"/>
                <a:gd name="csY145" fmla="*/ 280330 h 883767"/>
                <a:gd name="csX146" fmla="*/ 441246 w 885824"/>
                <a:gd name="csY146" fmla="*/ 280330 h 883767"/>
                <a:gd name="csX147" fmla="*/ 320526 w 885824"/>
                <a:gd name="csY147" fmla="*/ 280330 h 883767"/>
                <a:gd name="csX148" fmla="*/ 308123 w 885824"/>
                <a:gd name="csY148" fmla="*/ 268606 h 883767"/>
                <a:gd name="csX149" fmla="*/ 319848 w 885824"/>
                <a:gd name="csY149" fmla="*/ 256203 h 883767"/>
                <a:gd name="csX150" fmla="*/ 320526 w 885824"/>
                <a:gd name="csY150" fmla="*/ 256203 h 883767"/>
                <a:gd name="csX151" fmla="*/ 258318 w 885824"/>
                <a:gd name="csY151" fmla="*/ 488947 h 883767"/>
                <a:gd name="csX152" fmla="*/ 227371 w 885824"/>
                <a:gd name="csY152" fmla="*/ 519894 h 883767"/>
                <a:gd name="csX153" fmla="*/ 258318 w 885824"/>
                <a:gd name="csY153" fmla="*/ 550840 h 883767"/>
                <a:gd name="csX154" fmla="*/ 289265 w 885824"/>
                <a:gd name="csY154" fmla="*/ 519894 h 883767"/>
                <a:gd name="csX155" fmla="*/ 258318 w 885824"/>
                <a:gd name="csY155" fmla="*/ 488947 h 883767"/>
                <a:gd name="csX156" fmla="*/ 258318 w 885824"/>
                <a:gd name="csY156" fmla="*/ 526713 h 883767"/>
                <a:gd name="csX157" fmla="*/ 251498 w 885824"/>
                <a:gd name="csY157" fmla="*/ 519894 h 883767"/>
                <a:gd name="csX158" fmla="*/ 258318 w 885824"/>
                <a:gd name="csY158" fmla="*/ 513074 h 883767"/>
                <a:gd name="csX159" fmla="*/ 265138 w 885824"/>
                <a:gd name="csY159" fmla="*/ 519894 h 883767"/>
                <a:gd name="csX160" fmla="*/ 258318 w 885824"/>
                <a:gd name="csY160" fmla="*/ 526713 h 883767"/>
                <a:gd name="csX161" fmla="*/ 147361 w 885824"/>
                <a:gd name="csY161" fmla="*/ 392011 h 883767"/>
                <a:gd name="csX162" fmla="*/ 159429 w 885824"/>
                <a:gd name="csY162" fmla="*/ 379971 h 883767"/>
                <a:gd name="csX163" fmla="*/ 434483 w 885824"/>
                <a:gd name="csY163" fmla="*/ 379971 h 883767"/>
                <a:gd name="csX164" fmla="*/ 446207 w 885824"/>
                <a:gd name="csY164" fmla="*/ 392374 h 883767"/>
                <a:gd name="csX165" fmla="*/ 434483 w 885824"/>
                <a:gd name="csY165" fmla="*/ 404098 h 883767"/>
                <a:gd name="csX166" fmla="*/ 159429 w 885824"/>
                <a:gd name="csY166" fmla="*/ 404098 h 883767"/>
                <a:gd name="csX167" fmla="*/ 147361 w 885824"/>
                <a:gd name="csY167" fmla="*/ 392049 h 883767"/>
                <a:gd name="csX168" fmla="*/ 147361 w 885824"/>
                <a:gd name="csY168" fmla="*/ 392011 h 883767"/>
                <a:gd name="csX169" fmla="*/ 258318 w 885824"/>
                <a:gd name="csY169" fmla="*/ 565709 h 883767"/>
                <a:gd name="csX170" fmla="*/ 227371 w 885824"/>
                <a:gd name="csY170" fmla="*/ 596656 h 883767"/>
                <a:gd name="csX171" fmla="*/ 258318 w 885824"/>
                <a:gd name="csY171" fmla="*/ 627602 h 883767"/>
                <a:gd name="csX172" fmla="*/ 289265 w 885824"/>
                <a:gd name="csY172" fmla="*/ 596656 h 883767"/>
                <a:gd name="csX173" fmla="*/ 258318 w 885824"/>
                <a:gd name="csY173" fmla="*/ 565709 h 883767"/>
                <a:gd name="csX174" fmla="*/ 258318 w 885824"/>
                <a:gd name="csY174" fmla="*/ 603475 h 883767"/>
                <a:gd name="csX175" fmla="*/ 251498 w 885824"/>
                <a:gd name="csY175" fmla="*/ 596656 h 883767"/>
                <a:gd name="csX176" fmla="*/ 258318 w 885824"/>
                <a:gd name="csY176" fmla="*/ 589836 h 883767"/>
                <a:gd name="csX177" fmla="*/ 265138 w 885824"/>
                <a:gd name="csY177" fmla="*/ 596656 h 883767"/>
                <a:gd name="csX178" fmla="*/ 258318 w 885824"/>
                <a:gd name="csY178" fmla="*/ 603485 h 883767"/>
                <a:gd name="csX179" fmla="*/ 676380 w 885824"/>
                <a:gd name="csY179" fmla="*/ 673437 h 883767"/>
                <a:gd name="csX180" fmla="*/ 664312 w 885824"/>
                <a:gd name="csY180" fmla="*/ 685505 h 883767"/>
                <a:gd name="csX181" fmla="*/ 323259 w 885824"/>
                <a:gd name="csY181" fmla="*/ 685505 h 883767"/>
                <a:gd name="csX182" fmla="*/ 311535 w 885824"/>
                <a:gd name="csY182" fmla="*/ 673102 h 883767"/>
                <a:gd name="csX183" fmla="*/ 323259 w 885824"/>
                <a:gd name="csY183" fmla="*/ 661378 h 883767"/>
                <a:gd name="csX184" fmla="*/ 664312 w 885824"/>
                <a:gd name="csY184" fmla="*/ 661378 h 883767"/>
                <a:gd name="csX185" fmla="*/ 676380 w 885824"/>
                <a:gd name="csY185" fmla="*/ 673427 h 883767"/>
                <a:gd name="csX186" fmla="*/ 676380 w 885824"/>
                <a:gd name="csY186" fmla="*/ 673437 h 883767"/>
                <a:gd name="csX187" fmla="*/ 258318 w 885824"/>
                <a:gd name="csY187" fmla="*/ 642499 h 883767"/>
                <a:gd name="csX188" fmla="*/ 227371 w 885824"/>
                <a:gd name="csY188" fmla="*/ 673446 h 883767"/>
                <a:gd name="csX189" fmla="*/ 258318 w 885824"/>
                <a:gd name="csY189" fmla="*/ 704393 h 883767"/>
                <a:gd name="csX190" fmla="*/ 289265 w 885824"/>
                <a:gd name="csY190" fmla="*/ 673446 h 883767"/>
                <a:gd name="csX191" fmla="*/ 289265 w 885824"/>
                <a:gd name="csY191" fmla="*/ 673437 h 883767"/>
                <a:gd name="csX192" fmla="*/ 258318 w 885824"/>
                <a:gd name="csY192" fmla="*/ 642499 h 883767"/>
                <a:gd name="csX193" fmla="*/ 258318 w 885824"/>
                <a:gd name="csY193" fmla="*/ 680256 h 883767"/>
                <a:gd name="csX194" fmla="*/ 251498 w 885824"/>
                <a:gd name="csY194" fmla="*/ 673437 h 883767"/>
                <a:gd name="csX195" fmla="*/ 258318 w 885824"/>
                <a:gd name="csY195" fmla="*/ 666617 h 883767"/>
                <a:gd name="csX196" fmla="*/ 265138 w 885824"/>
                <a:gd name="csY196" fmla="*/ 673437 h 883767"/>
                <a:gd name="csX197" fmla="*/ 258318 w 885824"/>
                <a:gd name="csY197" fmla="*/ 680256 h 883767"/>
                <a:gd name="csX198" fmla="*/ 676380 w 885824"/>
                <a:gd name="csY198" fmla="*/ 750218 h 883767"/>
                <a:gd name="csX199" fmla="*/ 664321 w 885824"/>
                <a:gd name="csY199" fmla="*/ 762276 h 883767"/>
                <a:gd name="csX200" fmla="*/ 664312 w 885824"/>
                <a:gd name="csY200" fmla="*/ 762276 h 883767"/>
                <a:gd name="csX201" fmla="*/ 323259 w 885824"/>
                <a:gd name="csY201" fmla="*/ 762276 h 883767"/>
                <a:gd name="csX202" fmla="*/ 311535 w 885824"/>
                <a:gd name="csY202" fmla="*/ 749874 h 883767"/>
                <a:gd name="csX203" fmla="*/ 323259 w 885824"/>
                <a:gd name="csY203" fmla="*/ 738149 h 883767"/>
                <a:gd name="csX204" fmla="*/ 664312 w 885824"/>
                <a:gd name="csY204" fmla="*/ 738149 h 883767"/>
                <a:gd name="csX205" fmla="*/ 676380 w 885824"/>
                <a:gd name="csY205" fmla="*/ 750218 h 883767"/>
                <a:gd name="csX206" fmla="*/ 258318 w 885824"/>
                <a:gd name="csY206" fmla="*/ 719271 h 883767"/>
                <a:gd name="csX207" fmla="*/ 227371 w 885824"/>
                <a:gd name="csY207" fmla="*/ 750218 h 883767"/>
                <a:gd name="csX208" fmla="*/ 258318 w 885824"/>
                <a:gd name="csY208" fmla="*/ 781164 h 883767"/>
                <a:gd name="csX209" fmla="*/ 289265 w 885824"/>
                <a:gd name="csY209" fmla="*/ 750218 h 883767"/>
                <a:gd name="csX210" fmla="*/ 258318 w 885824"/>
                <a:gd name="csY210" fmla="*/ 719271 h 883767"/>
                <a:gd name="csX211" fmla="*/ 258318 w 885824"/>
                <a:gd name="csY211" fmla="*/ 757037 h 883767"/>
                <a:gd name="csX212" fmla="*/ 251498 w 885824"/>
                <a:gd name="csY212" fmla="*/ 750218 h 883767"/>
                <a:gd name="csX213" fmla="*/ 258318 w 885824"/>
                <a:gd name="csY213" fmla="*/ 743398 h 883767"/>
                <a:gd name="csX214" fmla="*/ 265138 w 885824"/>
                <a:gd name="csY214" fmla="*/ 750218 h 883767"/>
                <a:gd name="csX215" fmla="*/ 258318 w 885824"/>
                <a:gd name="csY215" fmla="*/ 757037 h 883767"/>
                <a:gd name="csX216" fmla="*/ 741521 w 885824"/>
                <a:gd name="csY216" fmla="*/ 422834 h 883767"/>
                <a:gd name="csX217" fmla="*/ 660340 w 885824"/>
                <a:gd name="csY217" fmla="*/ 503996 h 883767"/>
                <a:gd name="csX218" fmla="*/ 741502 w 885824"/>
                <a:gd name="csY218" fmla="*/ 585178 h 883767"/>
                <a:gd name="csX219" fmla="*/ 822684 w 885824"/>
                <a:gd name="csY219" fmla="*/ 504015 h 883767"/>
                <a:gd name="csX220" fmla="*/ 822684 w 885824"/>
                <a:gd name="csY220" fmla="*/ 504006 h 883767"/>
                <a:gd name="csX221" fmla="*/ 741521 w 885824"/>
                <a:gd name="csY221" fmla="*/ 422834 h 883767"/>
                <a:gd name="csX222" fmla="*/ 741521 w 885824"/>
                <a:gd name="csY222" fmla="*/ 561042 h 883767"/>
                <a:gd name="csX223" fmla="*/ 684467 w 885824"/>
                <a:gd name="csY223" fmla="*/ 504006 h 883767"/>
                <a:gd name="csX224" fmla="*/ 741502 w 885824"/>
                <a:gd name="csY224" fmla="*/ 446951 h 883767"/>
                <a:gd name="csX225" fmla="*/ 798557 w 885824"/>
                <a:gd name="csY225" fmla="*/ 503987 h 883767"/>
                <a:gd name="csX226" fmla="*/ 798557 w 885824"/>
                <a:gd name="csY226" fmla="*/ 504006 h 883767"/>
                <a:gd name="csX227" fmla="*/ 741521 w 885824"/>
                <a:gd name="csY227" fmla="*/ 561032 h 883767"/>
                <a:gd name="csX228" fmla="*/ 784860 w 885824"/>
                <a:gd name="csY228" fmla="*/ 472602 h 883767"/>
                <a:gd name="csX229" fmla="*/ 785173 w 885824"/>
                <a:gd name="csY229" fmla="*/ 489653 h 883767"/>
                <a:gd name="csX230" fmla="*/ 785165 w 885824"/>
                <a:gd name="csY230" fmla="*/ 489661 h 883767"/>
                <a:gd name="csX231" fmla="*/ 741350 w 885824"/>
                <a:gd name="csY231" fmla="*/ 535086 h 883767"/>
                <a:gd name="csX232" fmla="*/ 724286 w 885824"/>
                <a:gd name="csY232" fmla="*/ 535386 h 883767"/>
                <a:gd name="csX233" fmla="*/ 723986 w 885824"/>
                <a:gd name="csY233" fmla="*/ 535086 h 883767"/>
                <a:gd name="csX234" fmla="*/ 697897 w 885824"/>
                <a:gd name="csY234" fmla="*/ 508102 h 883767"/>
                <a:gd name="csX235" fmla="*/ 698197 w 885824"/>
                <a:gd name="csY235" fmla="*/ 491047 h 883767"/>
                <a:gd name="csX236" fmla="*/ 715251 w 885824"/>
                <a:gd name="csY236" fmla="*/ 491347 h 883767"/>
                <a:gd name="csX237" fmla="*/ 732615 w 885824"/>
                <a:gd name="csY237" fmla="*/ 509340 h 883767"/>
                <a:gd name="csX238" fmla="*/ 767791 w 885824"/>
                <a:gd name="csY238" fmla="*/ 472907 h 883767"/>
                <a:gd name="csX239" fmla="*/ 784842 w 885824"/>
                <a:gd name="csY239" fmla="*/ 472584 h 883767"/>
                <a:gd name="csX240" fmla="*/ 784860 w 885824"/>
                <a:gd name="csY240" fmla="*/ 472602 h 88376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</a:cxnLst>
              <a:rect l="l" t="t" r="r" b="b"/>
              <a:pathLst>
                <a:path w="885824" h="883767">
                  <a:moveTo>
                    <a:pt x="883491" y="400783"/>
                  </a:moveTo>
                  <a:cubicBezTo>
                    <a:pt x="882864" y="394689"/>
                    <a:pt x="877769" y="390033"/>
                    <a:pt x="871642" y="389954"/>
                  </a:cubicBezTo>
                  <a:cubicBezTo>
                    <a:pt x="825208" y="389353"/>
                    <a:pt x="789727" y="371237"/>
                    <a:pt x="753580" y="329584"/>
                  </a:cubicBezTo>
                  <a:lnTo>
                    <a:pt x="753580" y="222028"/>
                  </a:lnTo>
                  <a:cubicBezTo>
                    <a:pt x="753591" y="218813"/>
                    <a:pt x="752320" y="215728"/>
                    <a:pt x="750046" y="213455"/>
                  </a:cubicBezTo>
                  <a:lnTo>
                    <a:pt x="683428" y="146828"/>
                  </a:lnTo>
                  <a:lnTo>
                    <a:pt x="683428" y="12068"/>
                  </a:lnTo>
                  <a:cubicBezTo>
                    <a:pt x="683428" y="5403"/>
                    <a:pt x="678025" y="0"/>
                    <a:pt x="671360" y="0"/>
                  </a:cubicBezTo>
                  <a:lnTo>
                    <a:pt x="12068" y="0"/>
                  </a:lnTo>
                  <a:cubicBezTo>
                    <a:pt x="5403" y="0"/>
                    <a:pt x="0" y="5403"/>
                    <a:pt x="0" y="12068"/>
                  </a:cubicBezTo>
                  <a:lnTo>
                    <a:pt x="0" y="805872"/>
                  </a:lnTo>
                  <a:cubicBezTo>
                    <a:pt x="0" y="812537"/>
                    <a:pt x="5403" y="817940"/>
                    <a:pt x="12068" y="817940"/>
                  </a:cubicBezTo>
                  <a:lnTo>
                    <a:pt x="70171" y="817940"/>
                  </a:lnTo>
                  <a:lnTo>
                    <a:pt x="70171" y="871699"/>
                  </a:lnTo>
                  <a:cubicBezTo>
                    <a:pt x="70165" y="878359"/>
                    <a:pt x="75560" y="883762"/>
                    <a:pt x="82220" y="883768"/>
                  </a:cubicBezTo>
                  <a:cubicBezTo>
                    <a:pt x="82223" y="883768"/>
                    <a:pt x="82226" y="883768"/>
                    <a:pt x="82229" y="883768"/>
                  </a:cubicBezTo>
                  <a:lnTo>
                    <a:pt x="741521" y="883768"/>
                  </a:lnTo>
                  <a:cubicBezTo>
                    <a:pt x="748181" y="883768"/>
                    <a:pt x="753580" y="878369"/>
                    <a:pt x="753580" y="871709"/>
                  </a:cubicBezTo>
                  <a:cubicBezTo>
                    <a:pt x="753580" y="871706"/>
                    <a:pt x="753580" y="871702"/>
                    <a:pt x="753580" y="871699"/>
                  </a:cubicBezTo>
                  <a:lnTo>
                    <a:pt x="753580" y="670484"/>
                  </a:lnTo>
                  <a:cubicBezTo>
                    <a:pt x="806176" y="653684"/>
                    <a:pt x="847856" y="613201"/>
                    <a:pt x="866185" y="561118"/>
                  </a:cubicBezTo>
                  <a:cubicBezTo>
                    <a:pt x="888263" y="504673"/>
                    <a:pt x="887778" y="442770"/>
                    <a:pt x="883491" y="400783"/>
                  </a:cubicBezTo>
                  <a:close/>
                  <a:moveTo>
                    <a:pt x="609457" y="107023"/>
                  </a:moveTo>
                  <a:lnTo>
                    <a:pt x="712394" y="209960"/>
                  </a:lnTo>
                  <a:lnTo>
                    <a:pt x="609457" y="209960"/>
                  </a:lnTo>
                  <a:close/>
                  <a:moveTo>
                    <a:pt x="70161" y="77895"/>
                  </a:moveTo>
                  <a:lnTo>
                    <a:pt x="70161" y="793814"/>
                  </a:lnTo>
                  <a:lnTo>
                    <a:pt x="24127" y="793814"/>
                  </a:lnTo>
                  <a:lnTo>
                    <a:pt x="24127" y="24127"/>
                  </a:lnTo>
                  <a:lnTo>
                    <a:pt x="659302" y="24127"/>
                  </a:lnTo>
                  <a:lnTo>
                    <a:pt x="659302" y="122739"/>
                  </a:lnTo>
                  <a:lnTo>
                    <a:pt x="605961" y="69399"/>
                  </a:lnTo>
                  <a:cubicBezTo>
                    <a:pt x="603686" y="67132"/>
                    <a:pt x="600601" y="65864"/>
                    <a:pt x="597389" y="65875"/>
                  </a:cubicBezTo>
                  <a:lnTo>
                    <a:pt x="82220" y="65875"/>
                  </a:lnTo>
                  <a:cubicBezTo>
                    <a:pt x="75575" y="65875"/>
                    <a:pt x="70182" y="71251"/>
                    <a:pt x="70161" y="77895"/>
                  </a:cubicBezTo>
                  <a:close/>
                  <a:moveTo>
                    <a:pt x="94298" y="859641"/>
                  </a:moveTo>
                  <a:lnTo>
                    <a:pt x="94298" y="89964"/>
                  </a:lnTo>
                  <a:lnTo>
                    <a:pt x="585330" y="89964"/>
                  </a:lnTo>
                  <a:lnTo>
                    <a:pt x="585330" y="222028"/>
                  </a:lnTo>
                  <a:cubicBezTo>
                    <a:pt x="585330" y="228688"/>
                    <a:pt x="590729" y="234086"/>
                    <a:pt x="597389" y="234086"/>
                  </a:cubicBezTo>
                  <a:lnTo>
                    <a:pt x="729453" y="234086"/>
                  </a:lnTo>
                  <a:lnTo>
                    <a:pt x="729453" y="329584"/>
                  </a:lnTo>
                  <a:cubicBezTo>
                    <a:pt x="711819" y="351554"/>
                    <a:pt x="689111" y="368912"/>
                    <a:pt x="663283" y="380162"/>
                  </a:cubicBezTo>
                  <a:cubicBezTo>
                    <a:pt x="662541" y="380031"/>
                    <a:pt x="661788" y="379968"/>
                    <a:pt x="661035" y="379971"/>
                  </a:cubicBezTo>
                  <a:lnTo>
                    <a:pt x="500253" y="379971"/>
                  </a:lnTo>
                  <a:cubicBezTo>
                    <a:pt x="493590" y="379784"/>
                    <a:pt x="488038" y="385033"/>
                    <a:pt x="487851" y="391696"/>
                  </a:cubicBezTo>
                  <a:cubicBezTo>
                    <a:pt x="487664" y="398358"/>
                    <a:pt x="492913" y="403911"/>
                    <a:pt x="499575" y="404098"/>
                  </a:cubicBezTo>
                  <a:cubicBezTo>
                    <a:pt x="499801" y="404105"/>
                    <a:pt x="500027" y="404105"/>
                    <a:pt x="500253" y="404098"/>
                  </a:cubicBezTo>
                  <a:lnTo>
                    <a:pt x="599227" y="404098"/>
                  </a:lnTo>
                  <a:cubicBezTo>
                    <a:pt x="598465" y="412185"/>
                    <a:pt x="597846" y="420948"/>
                    <a:pt x="597503" y="430225"/>
                  </a:cubicBezTo>
                  <a:lnTo>
                    <a:pt x="159429" y="430225"/>
                  </a:lnTo>
                  <a:cubicBezTo>
                    <a:pt x="152767" y="430038"/>
                    <a:pt x="147215" y="435287"/>
                    <a:pt x="147027" y="441950"/>
                  </a:cubicBezTo>
                  <a:cubicBezTo>
                    <a:pt x="146840" y="448612"/>
                    <a:pt x="152089" y="454164"/>
                    <a:pt x="158751" y="454352"/>
                  </a:cubicBezTo>
                  <a:cubicBezTo>
                    <a:pt x="158977" y="454359"/>
                    <a:pt x="159204" y="454359"/>
                    <a:pt x="159429" y="454352"/>
                  </a:cubicBezTo>
                  <a:lnTo>
                    <a:pt x="597303" y="454352"/>
                  </a:lnTo>
                  <a:cubicBezTo>
                    <a:pt x="597626" y="472289"/>
                    <a:pt x="599287" y="490175"/>
                    <a:pt x="602275" y="507863"/>
                  </a:cubicBezTo>
                  <a:lnTo>
                    <a:pt x="323259" y="507863"/>
                  </a:lnTo>
                  <a:cubicBezTo>
                    <a:pt x="316597" y="508051"/>
                    <a:pt x="311348" y="513603"/>
                    <a:pt x="311535" y="520266"/>
                  </a:cubicBezTo>
                  <a:cubicBezTo>
                    <a:pt x="311715" y="526665"/>
                    <a:pt x="316861" y="531810"/>
                    <a:pt x="323259" y="531990"/>
                  </a:cubicBezTo>
                  <a:lnTo>
                    <a:pt x="607466" y="531990"/>
                  </a:lnTo>
                  <a:cubicBezTo>
                    <a:pt x="610018" y="541886"/>
                    <a:pt x="613155" y="551621"/>
                    <a:pt x="616858" y="561146"/>
                  </a:cubicBezTo>
                  <a:cubicBezTo>
                    <a:pt x="619994" y="569177"/>
                    <a:pt x="623590" y="577020"/>
                    <a:pt x="627631" y="584635"/>
                  </a:cubicBezTo>
                  <a:lnTo>
                    <a:pt x="323259" y="584635"/>
                  </a:lnTo>
                  <a:cubicBezTo>
                    <a:pt x="316597" y="584823"/>
                    <a:pt x="311348" y="590375"/>
                    <a:pt x="311535" y="597038"/>
                  </a:cubicBezTo>
                  <a:cubicBezTo>
                    <a:pt x="311715" y="603436"/>
                    <a:pt x="316861" y="608582"/>
                    <a:pt x="323259" y="608762"/>
                  </a:cubicBezTo>
                  <a:lnTo>
                    <a:pt x="642795" y="608762"/>
                  </a:lnTo>
                  <a:cubicBezTo>
                    <a:pt x="664395" y="638020"/>
                    <a:pt x="694755" y="659633"/>
                    <a:pt x="729472" y="670465"/>
                  </a:cubicBezTo>
                  <a:lnTo>
                    <a:pt x="729472" y="859641"/>
                  </a:lnTo>
                  <a:close/>
                  <a:moveTo>
                    <a:pt x="741521" y="648938"/>
                  </a:moveTo>
                  <a:cubicBezTo>
                    <a:pt x="622821" y="613696"/>
                    <a:pt x="617487" y="480070"/>
                    <a:pt x="622621" y="413671"/>
                  </a:cubicBezTo>
                  <a:cubicBezTo>
                    <a:pt x="668884" y="410037"/>
                    <a:pt x="711738" y="387936"/>
                    <a:pt x="741521" y="352349"/>
                  </a:cubicBezTo>
                  <a:cubicBezTo>
                    <a:pt x="771314" y="387918"/>
                    <a:pt x="814166" y="410002"/>
                    <a:pt x="860422" y="413623"/>
                  </a:cubicBezTo>
                  <a:cubicBezTo>
                    <a:pt x="865556" y="480070"/>
                    <a:pt x="860222" y="613648"/>
                    <a:pt x="741521" y="648938"/>
                  </a:cubicBezTo>
                  <a:close/>
                  <a:moveTo>
                    <a:pt x="306953" y="329689"/>
                  </a:moveTo>
                  <a:lnTo>
                    <a:pt x="664312" y="329689"/>
                  </a:lnTo>
                  <a:cubicBezTo>
                    <a:pt x="670974" y="329501"/>
                    <a:pt x="676526" y="334750"/>
                    <a:pt x="676714" y="341413"/>
                  </a:cubicBezTo>
                  <a:cubicBezTo>
                    <a:pt x="676902" y="348076"/>
                    <a:pt x="671653" y="353628"/>
                    <a:pt x="664990" y="353816"/>
                  </a:cubicBezTo>
                  <a:cubicBezTo>
                    <a:pt x="664764" y="353822"/>
                    <a:pt x="664537" y="353822"/>
                    <a:pt x="664312" y="353816"/>
                  </a:cubicBezTo>
                  <a:lnTo>
                    <a:pt x="306953" y="353816"/>
                  </a:lnTo>
                  <a:cubicBezTo>
                    <a:pt x="300290" y="354003"/>
                    <a:pt x="294738" y="348754"/>
                    <a:pt x="294550" y="342091"/>
                  </a:cubicBezTo>
                  <a:cubicBezTo>
                    <a:pt x="294363" y="335429"/>
                    <a:pt x="299612" y="329876"/>
                    <a:pt x="306274" y="329689"/>
                  </a:cubicBezTo>
                  <a:cubicBezTo>
                    <a:pt x="306500" y="329682"/>
                    <a:pt x="306727" y="329682"/>
                    <a:pt x="306953" y="329689"/>
                  </a:cubicBezTo>
                  <a:close/>
                  <a:moveTo>
                    <a:pt x="147361" y="341757"/>
                  </a:moveTo>
                  <a:cubicBezTo>
                    <a:pt x="147361" y="335092"/>
                    <a:pt x="152765" y="329689"/>
                    <a:pt x="159429" y="329689"/>
                  </a:cubicBezTo>
                  <a:lnTo>
                    <a:pt x="241173" y="329689"/>
                  </a:lnTo>
                  <a:cubicBezTo>
                    <a:pt x="247836" y="329501"/>
                    <a:pt x="253388" y="334750"/>
                    <a:pt x="253576" y="341413"/>
                  </a:cubicBezTo>
                  <a:cubicBezTo>
                    <a:pt x="253762" y="348076"/>
                    <a:pt x="248514" y="353628"/>
                    <a:pt x="241851" y="353816"/>
                  </a:cubicBezTo>
                  <a:cubicBezTo>
                    <a:pt x="241625" y="353822"/>
                    <a:pt x="241399" y="353822"/>
                    <a:pt x="241173" y="353816"/>
                  </a:cubicBezTo>
                  <a:lnTo>
                    <a:pt x="159429" y="353816"/>
                  </a:lnTo>
                  <a:cubicBezTo>
                    <a:pt x="152770" y="353821"/>
                    <a:pt x="147367" y="348426"/>
                    <a:pt x="147361" y="341767"/>
                  </a:cubicBezTo>
                  <a:cubicBezTo>
                    <a:pt x="147361" y="341764"/>
                    <a:pt x="147361" y="341760"/>
                    <a:pt x="147361" y="341757"/>
                  </a:cubicBezTo>
                  <a:close/>
                  <a:moveTo>
                    <a:pt x="163039" y="270062"/>
                  </a:moveTo>
                  <a:lnTo>
                    <a:pt x="163039" y="263023"/>
                  </a:lnTo>
                  <a:cubicBezTo>
                    <a:pt x="162852" y="256361"/>
                    <a:pt x="168101" y="250808"/>
                    <a:pt x="174764" y="250621"/>
                  </a:cubicBezTo>
                  <a:cubicBezTo>
                    <a:pt x="181426" y="250434"/>
                    <a:pt x="186979" y="255682"/>
                    <a:pt x="187166" y="262345"/>
                  </a:cubicBezTo>
                  <a:cubicBezTo>
                    <a:pt x="187173" y="262571"/>
                    <a:pt x="187173" y="262798"/>
                    <a:pt x="187166" y="263023"/>
                  </a:cubicBezTo>
                  <a:lnTo>
                    <a:pt x="187166" y="270062"/>
                  </a:lnTo>
                  <a:cubicBezTo>
                    <a:pt x="187166" y="271596"/>
                    <a:pt x="191672" y="276006"/>
                    <a:pt x="200263" y="276006"/>
                  </a:cubicBezTo>
                  <a:cubicBezTo>
                    <a:pt x="208855" y="276006"/>
                    <a:pt x="213370" y="271596"/>
                    <a:pt x="213370" y="270062"/>
                  </a:cubicBezTo>
                  <a:lnTo>
                    <a:pt x="213370" y="254337"/>
                  </a:lnTo>
                  <a:cubicBezTo>
                    <a:pt x="213370" y="250812"/>
                    <a:pt x="211103" y="249079"/>
                    <a:pt x="196948" y="245059"/>
                  </a:cubicBezTo>
                  <a:cubicBezTo>
                    <a:pt x="184261" y="241459"/>
                    <a:pt x="163039" y="235429"/>
                    <a:pt x="163039" y="212674"/>
                  </a:cubicBezTo>
                  <a:lnTo>
                    <a:pt x="163039" y="196910"/>
                  </a:lnTo>
                  <a:cubicBezTo>
                    <a:pt x="163927" y="182779"/>
                    <a:pt x="174290" y="171052"/>
                    <a:pt x="188204" y="168431"/>
                  </a:cubicBezTo>
                  <a:lnTo>
                    <a:pt x="188204" y="163030"/>
                  </a:lnTo>
                  <a:cubicBezTo>
                    <a:pt x="188392" y="156367"/>
                    <a:pt x="193944" y="151118"/>
                    <a:pt x="200607" y="151306"/>
                  </a:cubicBezTo>
                  <a:cubicBezTo>
                    <a:pt x="207006" y="151486"/>
                    <a:pt x="212151" y="156631"/>
                    <a:pt x="212331" y="163030"/>
                  </a:cubicBezTo>
                  <a:lnTo>
                    <a:pt x="212331" y="168431"/>
                  </a:lnTo>
                  <a:cubicBezTo>
                    <a:pt x="226245" y="171052"/>
                    <a:pt x="236609" y="182779"/>
                    <a:pt x="237496" y="196910"/>
                  </a:cubicBezTo>
                  <a:lnTo>
                    <a:pt x="237496" y="203959"/>
                  </a:lnTo>
                  <a:cubicBezTo>
                    <a:pt x="237309" y="210622"/>
                    <a:pt x="231757" y="215871"/>
                    <a:pt x="225094" y="215683"/>
                  </a:cubicBezTo>
                  <a:cubicBezTo>
                    <a:pt x="218695" y="215503"/>
                    <a:pt x="213550" y="210358"/>
                    <a:pt x="213370" y="203959"/>
                  </a:cubicBezTo>
                  <a:lnTo>
                    <a:pt x="213370" y="196910"/>
                  </a:lnTo>
                  <a:cubicBezTo>
                    <a:pt x="213370" y="195386"/>
                    <a:pt x="208864" y="190976"/>
                    <a:pt x="200263" y="190976"/>
                  </a:cubicBezTo>
                  <a:cubicBezTo>
                    <a:pt x="191662" y="190976"/>
                    <a:pt x="187166" y="195386"/>
                    <a:pt x="187166" y="196910"/>
                  </a:cubicBezTo>
                  <a:lnTo>
                    <a:pt x="187166" y="212646"/>
                  </a:lnTo>
                  <a:cubicBezTo>
                    <a:pt x="187166" y="216122"/>
                    <a:pt x="189424" y="217837"/>
                    <a:pt x="203540" y="221847"/>
                  </a:cubicBezTo>
                  <a:cubicBezTo>
                    <a:pt x="216237" y="225457"/>
                    <a:pt x="237496" y="231496"/>
                    <a:pt x="237496" y="254337"/>
                  </a:cubicBezTo>
                  <a:lnTo>
                    <a:pt x="237496" y="270062"/>
                  </a:lnTo>
                  <a:cubicBezTo>
                    <a:pt x="236609" y="284194"/>
                    <a:pt x="226245" y="295921"/>
                    <a:pt x="212331" y="298542"/>
                  </a:cubicBezTo>
                  <a:lnTo>
                    <a:pt x="212331" y="303943"/>
                  </a:lnTo>
                  <a:cubicBezTo>
                    <a:pt x="212519" y="310605"/>
                    <a:pt x="207270" y="316158"/>
                    <a:pt x="200607" y="316345"/>
                  </a:cubicBezTo>
                  <a:cubicBezTo>
                    <a:pt x="193944" y="316532"/>
                    <a:pt x="188392" y="311284"/>
                    <a:pt x="188204" y="304621"/>
                  </a:cubicBezTo>
                  <a:cubicBezTo>
                    <a:pt x="188198" y="304395"/>
                    <a:pt x="188198" y="304168"/>
                    <a:pt x="188204" y="303943"/>
                  </a:cubicBezTo>
                  <a:lnTo>
                    <a:pt x="188204" y="298542"/>
                  </a:lnTo>
                  <a:cubicBezTo>
                    <a:pt x="174290" y="295921"/>
                    <a:pt x="163927" y="284194"/>
                    <a:pt x="163039" y="270062"/>
                  </a:cubicBezTo>
                  <a:close/>
                  <a:moveTo>
                    <a:pt x="265909" y="208607"/>
                  </a:moveTo>
                  <a:cubicBezTo>
                    <a:pt x="265909" y="201947"/>
                    <a:pt x="271308" y="196548"/>
                    <a:pt x="277968" y="196548"/>
                  </a:cubicBezTo>
                  <a:cubicBezTo>
                    <a:pt x="277971" y="196548"/>
                    <a:pt x="277975" y="196548"/>
                    <a:pt x="277978" y="196548"/>
                  </a:cubicBezTo>
                  <a:lnTo>
                    <a:pt x="371875" y="196548"/>
                  </a:lnTo>
                  <a:cubicBezTo>
                    <a:pt x="378538" y="196361"/>
                    <a:pt x="384090" y="201610"/>
                    <a:pt x="384278" y="208273"/>
                  </a:cubicBezTo>
                  <a:cubicBezTo>
                    <a:pt x="384464" y="214935"/>
                    <a:pt x="379215" y="220488"/>
                    <a:pt x="372553" y="220675"/>
                  </a:cubicBezTo>
                  <a:cubicBezTo>
                    <a:pt x="372328" y="220682"/>
                    <a:pt x="372101" y="220682"/>
                    <a:pt x="371875" y="220675"/>
                  </a:cubicBezTo>
                  <a:lnTo>
                    <a:pt x="278016" y="220675"/>
                  </a:lnTo>
                  <a:cubicBezTo>
                    <a:pt x="271351" y="220675"/>
                    <a:pt x="265948" y="215272"/>
                    <a:pt x="265948" y="208607"/>
                  </a:cubicBezTo>
                  <a:close/>
                  <a:moveTo>
                    <a:pt x="265909" y="268272"/>
                  </a:moveTo>
                  <a:cubicBezTo>
                    <a:pt x="265909" y="261607"/>
                    <a:pt x="271313" y="256203"/>
                    <a:pt x="277978" y="256203"/>
                  </a:cubicBezTo>
                  <a:lnTo>
                    <a:pt x="283321" y="256203"/>
                  </a:lnTo>
                  <a:cubicBezTo>
                    <a:pt x="289984" y="256391"/>
                    <a:pt x="295233" y="261943"/>
                    <a:pt x="295045" y="268606"/>
                  </a:cubicBezTo>
                  <a:cubicBezTo>
                    <a:pt x="294865" y="275005"/>
                    <a:pt x="289720" y="280150"/>
                    <a:pt x="283321" y="280330"/>
                  </a:cubicBezTo>
                  <a:lnTo>
                    <a:pt x="277978" y="280330"/>
                  </a:lnTo>
                  <a:cubicBezTo>
                    <a:pt x="271329" y="280314"/>
                    <a:pt x="265948" y="274920"/>
                    <a:pt x="265948" y="268272"/>
                  </a:cubicBezTo>
                  <a:close/>
                  <a:moveTo>
                    <a:pt x="320488" y="256203"/>
                  </a:moveTo>
                  <a:lnTo>
                    <a:pt x="441246" y="256203"/>
                  </a:lnTo>
                  <a:cubicBezTo>
                    <a:pt x="447908" y="256016"/>
                    <a:pt x="453460" y="261265"/>
                    <a:pt x="453648" y="267928"/>
                  </a:cubicBezTo>
                  <a:cubicBezTo>
                    <a:pt x="453835" y="274591"/>
                    <a:pt x="448586" y="280143"/>
                    <a:pt x="441924" y="280330"/>
                  </a:cubicBezTo>
                  <a:cubicBezTo>
                    <a:pt x="441698" y="280337"/>
                    <a:pt x="441471" y="280337"/>
                    <a:pt x="441246" y="280330"/>
                  </a:cubicBezTo>
                  <a:lnTo>
                    <a:pt x="320526" y="280330"/>
                  </a:lnTo>
                  <a:cubicBezTo>
                    <a:pt x="313863" y="280518"/>
                    <a:pt x="308311" y="275269"/>
                    <a:pt x="308123" y="268606"/>
                  </a:cubicBezTo>
                  <a:cubicBezTo>
                    <a:pt x="307937" y="261943"/>
                    <a:pt x="313186" y="256391"/>
                    <a:pt x="319848" y="256203"/>
                  </a:cubicBezTo>
                  <a:cubicBezTo>
                    <a:pt x="320073" y="256197"/>
                    <a:pt x="320300" y="256197"/>
                    <a:pt x="320526" y="256203"/>
                  </a:cubicBezTo>
                  <a:close/>
                  <a:moveTo>
                    <a:pt x="258318" y="488947"/>
                  </a:moveTo>
                  <a:cubicBezTo>
                    <a:pt x="241226" y="488947"/>
                    <a:pt x="227371" y="502802"/>
                    <a:pt x="227371" y="519894"/>
                  </a:cubicBezTo>
                  <a:cubicBezTo>
                    <a:pt x="227371" y="536985"/>
                    <a:pt x="241226" y="550840"/>
                    <a:pt x="258318" y="550840"/>
                  </a:cubicBezTo>
                  <a:cubicBezTo>
                    <a:pt x="275410" y="550840"/>
                    <a:pt x="289265" y="536985"/>
                    <a:pt x="289265" y="519894"/>
                  </a:cubicBezTo>
                  <a:cubicBezTo>
                    <a:pt x="289244" y="502810"/>
                    <a:pt x="275401" y="488968"/>
                    <a:pt x="258318" y="488947"/>
                  </a:cubicBezTo>
                  <a:close/>
                  <a:moveTo>
                    <a:pt x="258318" y="526713"/>
                  </a:moveTo>
                  <a:cubicBezTo>
                    <a:pt x="254552" y="526713"/>
                    <a:pt x="251498" y="523660"/>
                    <a:pt x="251498" y="519894"/>
                  </a:cubicBezTo>
                  <a:cubicBezTo>
                    <a:pt x="251498" y="516127"/>
                    <a:pt x="254552" y="513074"/>
                    <a:pt x="258318" y="513074"/>
                  </a:cubicBezTo>
                  <a:cubicBezTo>
                    <a:pt x="262084" y="513074"/>
                    <a:pt x="265138" y="516127"/>
                    <a:pt x="265138" y="519894"/>
                  </a:cubicBezTo>
                  <a:cubicBezTo>
                    <a:pt x="265132" y="523658"/>
                    <a:pt x="262082" y="526708"/>
                    <a:pt x="258318" y="526713"/>
                  </a:cubicBezTo>
                  <a:close/>
                  <a:moveTo>
                    <a:pt x="147361" y="392011"/>
                  </a:moveTo>
                  <a:cubicBezTo>
                    <a:pt x="147377" y="385357"/>
                    <a:pt x="152775" y="379971"/>
                    <a:pt x="159429" y="379971"/>
                  </a:cubicBezTo>
                  <a:lnTo>
                    <a:pt x="434483" y="379971"/>
                  </a:lnTo>
                  <a:cubicBezTo>
                    <a:pt x="441146" y="380159"/>
                    <a:pt x="446395" y="385711"/>
                    <a:pt x="446207" y="392374"/>
                  </a:cubicBezTo>
                  <a:cubicBezTo>
                    <a:pt x="446027" y="398773"/>
                    <a:pt x="440882" y="403918"/>
                    <a:pt x="434483" y="404098"/>
                  </a:cubicBezTo>
                  <a:lnTo>
                    <a:pt x="159429" y="404098"/>
                  </a:lnTo>
                  <a:cubicBezTo>
                    <a:pt x="152770" y="404104"/>
                    <a:pt x="147367" y="398709"/>
                    <a:pt x="147361" y="392049"/>
                  </a:cubicBezTo>
                  <a:cubicBezTo>
                    <a:pt x="147361" y="392037"/>
                    <a:pt x="147361" y="392023"/>
                    <a:pt x="147361" y="392011"/>
                  </a:cubicBezTo>
                  <a:close/>
                  <a:moveTo>
                    <a:pt x="258318" y="565709"/>
                  </a:moveTo>
                  <a:cubicBezTo>
                    <a:pt x="241226" y="565709"/>
                    <a:pt x="227371" y="579564"/>
                    <a:pt x="227371" y="596656"/>
                  </a:cubicBezTo>
                  <a:cubicBezTo>
                    <a:pt x="227371" y="613747"/>
                    <a:pt x="241226" y="627602"/>
                    <a:pt x="258318" y="627602"/>
                  </a:cubicBezTo>
                  <a:cubicBezTo>
                    <a:pt x="275410" y="627602"/>
                    <a:pt x="289265" y="613747"/>
                    <a:pt x="289265" y="596656"/>
                  </a:cubicBezTo>
                  <a:cubicBezTo>
                    <a:pt x="289244" y="579572"/>
                    <a:pt x="275401" y="565730"/>
                    <a:pt x="258318" y="565709"/>
                  </a:cubicBezTo>
                  <a:close/>
                  <a:moveTo>
                    <a:pt x="258318" y="603475"/>
                  </a:moveTo>
                  <a:cubicBezTo>
                    <a:pt x="254552" y="603475"/>
                    <a:pt x="251498" y="600422"/>
                    <a:pt x="251498" y="596656"/>
                  </a:cubicBezTo>
                  <a:cubicBezTo>
                    <a:pt x="251498" y="592889"/>
                    <a:pt x="254552" y="589836"/>
                    <a:pt x="258318" y="589836"/>
                  </a:cubicBezTo>
                  <a:cubicBezTo>
                    <a:pt x="262084" y="589836"/>
                    <a:pt x="265138" y="592889"/>
                    <a:pt x="265138" y="596656"/>
                  </a:cubicBezTo>
                  <a:cubicBezTo>
                    <a:pt x="265138" y="600424"/>
                    <a:pt x="262086" y="603479"/>
                    <a:pt x="258318" y="603485"/>
                  </a:cubicBezTo>
                  <a:close/>
                  <a:moveTo>
                    <a:pt x="676380" y="673437"/>
                  </a:moveTo>
                  <a:cubicBezTo>
                    <a:pt x="676380" y="680101"/>
                    <a:pt x="670976" y="685505"/>
                    <a:pt x="664312" y="685505"/>
                  </a:cubicBezTo>
                  <a:lnTo>
                    <a:pt x="323259" y="685505"/>
                  </a:lnTo>
                  <a:cubicBezTo>
                    <a:pt x="316597" y="685318"/>
                    <a:pt x="311348" y="679765"/>
                    <a:pt x="311535" y="673102"/>
                  </a:cubicBezTo>
                  <a:cubicBezTo>
                    <a:pt x="311715" y="666703"/>
                    <a:pt x="316861" y="661558"/>
                    <a:pt x="323259" y="661378"/>
                  </a:cubicBezTo>
                  <a:lnTo>
                    <a:pt x="664312" y="661378"/>
                  </a:lnTo>
                  <a:cubicBezTo>
                    <a:pt x="670972" y="661372"/>
                    <a:pt x="676375" y="666767"/>
                    <a:pt x="676380" y="673427"/>
                  </a:cubicBezTo>
                  <a:cubicBezTo>
                    <a:pt x="676380" y="673430"/>
                    <a:pt x="676380" y="673434"/>
                    <a:pt x="676380" y="673437"/>
                  </a:cubicBezTo>
                  <a:close/>
                  <a:moveTo>
                    <a:pt x="258318" y="642499"/>
                  </a:moveTo>
                  <a:cubicBezTo>
                    <a:pt x="241226" y="642499"/>
                    <a:pt x="227371" y="656354"/>
                    <a:pt x="227371" y="673446"/>
                  </a:cubicBezTo>
                  <a:cubicBezTo>
                    <a:pt x="227371" y="690538"/>
                    <a:pt x="241226" y="704393"/>
                    <a:pt x="258318" y="704393"/>
                  </a:cubicBezTo>
                  <a:cubicBezTo>
                    <a:pt x="275410" y="704393"/>
                    <a:pt x="289265" y="690538"/>
                    <a:pt x="289265" y="673446"/>
                  </a:cubicBezTo>
                  <a:cubicBezTo>
                    <a:pt x="289265" y="673443"/>
                    <a:pt x="289265" y="673439"/>
                    <a:pt x="289265" y="673437"/>
                  </a:cubicBezTo>
                  <a:cubicBezTo>
                    <a:pt x="289244" y="656355"/>
                    <a:pt x="275399" y="642516"/>
                    <a:pt x="258318" y="642499"/>
                  </a:cubicBezTo>
                  <a:close/>
                  <a:moveTo>
                    <a:pt x="258318" y="680256"/>
                  </a:moveTo>
                  <a:cubicBezTo>
                    <a:pt x="254552" y="680256"/>
                    <a:pt x="251498" y="677203"/>
                    <a:pt x="251498" y="673437"/>
                  </a:cubicBezTo>
                  <a:cubicBezTo>
                    <a:pt x="251498" y="669670"/>
                    <a:pt x="254552" y="666617"/>
                    <a:pt x="258318" y="666617"/>
                  </a:cubicBezTo>
                  <a:cubicBezTo>
                    <a:pt x="262084" y="666617"/>
                    <a:pt x="265138" y="669670"/>
                    <a:pt x="265138" y="673437"/>
                  </a:cubicBezTo>
                  <a:cubicBezTo>
                    <a:pt x="265132" y="677201"/>
                    <a:pt x="262082" y="680251"/>
                    <a:pt x="258318" y="680256"/>
                  </a:cubicBezTo>
                  <a:close/>
                  <a:moveTo>
                    <a:pt x="676380" y="750218"/>
                  </a:moveTo>
                  <a:cubicBezTo>
                    <a:pt x="676380" y="756877"/>
                    <a:pt x="670981" y="762276"/>
                    <a:pt x="664321" y="762276"/>
                  </a:cubicBezTo>
                  <a:cubicBezTo>
                    <a:pt x="664318" y="762276"/>
                    <a:pt x="664314" y="762276"/>
                    <a:pt x="664312" y="762276"/>
                  </a:cubicBezTo>
                  <a:lnTo>
                    <a:pt x="323259" y="762276"/>
                  </a:lnTo>
                  <a:cubicBezTo>
                    <a:pt x="316597" y="762089"/>
                    <a:pt x="311348" y="756536"/>
                    <a:pt x="311535" y="749874"/>
                  </a:cubicBezTo>
                  <a:cubicBezTo>
                    <a:pt x="311715" y="743475"/>
                    <a:pt x="316861" y="738329"/>
                    <a:pt x="323259" y="738149"/>
                  </a:cubicBezTo>
                  <a:lnTo>
                    <a:pt x="664312" y="738149"/>
                  </a:lnTo>
                  <a:cubicBezTo>
                    <a:pt x="670976" y="738149"/>
                    <a:pt x="676380" y="743552"/>
                    <a:pt x="676380" y="750218"/>
                  </a:cubicBezTo>
                  <a:close/>
                  <a:moveTo>
                    <a:pt x="258318" y="719271"/>
                  </a:moveTo>
                  <a:cubicBezTo>
                    <a:pt x="241226" y="719271"/>
                    <a:pt x="227371" y="733126"/>
                    <a:pt x="227371" y="750218"/>
                  </a:cubicBezTo>
                  <a:cubicBezTo>
                    <a:pt x="227371" y="767309"/>
                    <a:pt x="241226" y="781164"/>
                    <a:pt x="258318" y="781164"/>
                  </a:cubicBezTo>
                  <a:cubicBezTo>
                    <a:pt x="275410" y="781164"/>
                    <a:pt x="289265" y="767309"/>
                    <a:pt x="289265" y="750218"/>
                  </a:cubicBezTo>
                  <a:cubicBezTo>
                    <a:pt x="289244" y="733135"/>
                    <a:pt x="275401" y="719292"/>
                    <a:pt x="258318" y="719271"/>
                  </a:cubicBezTo>
                  <a:close/>
                  <a:moveTo>
                    <a:pt x="258318" y="757037"/>
                  </a:moveTo>
                  <a:cubicBezTo>
                    <a:pt x="254552" y="757037"/>
                    <a:pt x="251498" y="753984"/>
                    <a:pt x="251498" y="750218"/>
                  </a:cubicBezTo>
                  <a:cubicBezTo>
                    <a:pt x="251498" y="746451"/>
                    <a:pt x="254552" y="743398"/>
                    <a:pt x="258318" y="743398"/>
                  </a:cubicBezTo>
                  <a:cubicBezTo>
                    <a:pt x="262084" y="743398"/>
                    <a:pt x="265138" y="746451"/>
                    <a:pt x="265138" y="750218"/>
                  </a:cubicBezTo>
                  <a:cubicBezTo>
                    <a:pt x="265132" y="753982"/>
                    <a:pt x="262082" y="757032"/>
                    <a:pt x="258318" y="757037"/>
                  </a:cubicBezTo>
                  <a:close/>
                  <a:moveTo>
                    <a:pt x="741521" y="422834"/>
                  </a:moveTo>
                  <a:cubicBezTo>
                    <a:pt x="696691" y="422828"/>
                    <a:pt x="660345" y="459166"/>
                    <a:pt x="660340" y="503996"/>
                  </a:cubicBezTo>
                  <a:cubicBezTo>
                    <a:pt x="660334" y="548827"/>
                    <a:pt x="696672" y="585172"/>
                    <a:pt x="741502" y="585178"/>
                  </a:cubicBezTo>
                  <a:cubicBezTo>
                    <a:pt x="786333" y="585184"/>
                    <a:pt x="822678" y="548846"/>
                    <a:pt x="822684" y="504015"/>
                  </a:cubicBezTo>
                  <a:cubicBezTo>
                    <a:pt x="822684" y="504013"/>
                    <a:pt x="822684" y="504009"/>
                    <a:pt x="822684" y="504006"/>
                  </a:cubicBezTo>
                  <a:cubicBezTo>
                    <a:pt x="822636" y="459199"/>
                    <a:pt x="786328" y="422886"/>
                    <a:pt x="741521" y="422834"/>
                  </a:cubicBezTo>
                  <a:close/>
                  <a:moveTo>
                    <a:pt x="741521" y="561042"/>
                  </a:moveTo>
                  <a:cubicBezTo>
                    <a:pt x="710016" y="561047"/>
                    <a:pt x="684471" y="535511"/>
                    <a:pt x="684467" y="504006"/>
                  </a:cubicBezTo>
                  <a:cubicBezTo>
                    <a:pt x="684462" y="472501"/>
                    <a:pt x="709997" y="446957"/>
                    <a:pt x="741502" y="446951"/>
                  </a:cubicBezTo>
                  <a:cubicBezTo>
                    <a:pt x="773007" y="446945"/>
                    <a:pt x="798551" y="472482"/>
                    <a:pt x="798557" y="503987"/>
                  </a:cubicBezTo>
                  <a:cubicBezTo>
                    <a:pt x="798557" y="503993"/>
                    <a:pt x="798557" y="503999"/>
                    <a:pt x="798557" y="504006"/>
                  </a:cubicBezTo>
                  <a:cubicBezTo>
                    <a:pt x="798515" y="535487"/>
                    <a:pt x="773002" y="560995"/>
                    <a:pt x="741521" y="561032"/>
                  </a:cubicBezTo>
                  <a:close/>
                  <a:moveTo>
                    <a:pt x="784860" y="472602"/>
                  </a:moveTo>
                  <a:cubicBezTo>
                    <a:pt x="789655" y="477223"/>
                    <a:pt x="789795" y="484858"/>
                    <a:pt x="785173" y="489653"/>
                  </a:cubicBezTo>
                  <a:cubicBezTo>
                    <a:pt x="785171" y="489655"/>
                    <a:pt x="785168" y="489658"/>
                    <a:pt x="785165" y="489661"/>
                  </a:cubicBezTo>
                  <a:lnTo>
                    <a:pt x="741350" y="535086"/>
                  </a:lnTo>
                  <a:cubicBezTo>
                    <a:pt x="736721" y="539881"/>
                    <a:pt x="729081" y="540015"/>
                    <a:pt x="724286" y="535386"/>
                  </a:cubicBezTo>
                  <a:cubicBezTo>
                    <a:pt x="724184" y="535288"/>
                    <a:pt x="724084" y="535188"/>
                    <a:pt x="723986" y="535086"/>
                  </a:cubicBezTo>
                  <a:lnTo>
                    <a:pt x="697897" y="508102"/>
                  </a:lnTo>
                  <a:cubicBezTo>
                    <a:pt x="693271" y="503310"/>
                    <a:pt x="693405" y="495673"/>
                    <a:pt x="698197" y="491047"/>
                  </a:cubicBezTo>
                  <a:cubicBezTo>
                    <a:pt x="702989" y="486421"/>
                    <a:pt x="710625" y="486555"/>
                    <a:pt x="715251" y="491347"/>
                  </a:cubicBezTo>
                  <a:lnTo>
                    <a:pt x="732615" y="509340"/>
                  </a:lnTo>
                  <a:lnTo>
                    <a:pt x="767791" y="472907"/>
                  </a:lnTo>
                  <a:cubicBezTo>
                    <a:pt x="772411" y="468109"/>
                    <a:pt x="780044" y="467965"/>
                    <a:pt x="784842" y="472584"/>
                  </a:cubicBezTo>
                  <a:cubicBezTo>
                    <a:pt x="784848" y="472591"/>
                    <a:pt x="784854" y="472596"/>
                    <a:pt x="784860" y="472602"/>
                  </a:cubicBezTo>
                  <a:close/>
                </a:path>
              </a:pathLst>
            </a:custGeom>
            <a:solidFill>
              <a:srgbClr val="235B7B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pt-BR" noProof="0" dirty="0">
                <a:solidFill>
                  <a:srgbClr val="235B7B"/>
                </a:solidFill>
              </a:endParaRPr>
            </a:p>
          </p:txBody>
        </p:sp>
        <p:sp>
          <p:nvSpPr>
            <p:cNvPr id="101" name="CaixaDeTexto 100">
              <a:extLst>
                <a:ext uri="{FF2B5EF4-FFF2-40B4-BE49-F238E27FC236}">
                  <a16:creationId xmlns:a16="http://schemas.microsoft.com/office/drawing/2014/main" id="{D44DA99C-B9EB-6194-B3E0-1052F434E2AB}"/>
                </a:ext>
              </a:extLst>
            </p:cNvPr>
            <p:cNvSpPr txBox="1"/>
            <p:nvPr/>
          </p:nvSpPr>
          <p:spPr>
            <a:xfrm>
              <a:off x="5548691" y="3127344"/>
              <a:ext cx="6094378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1"/>
              <a:r>
                <a:rPr lang="pt-BR" sz="1600" noProof="0" dirty="0">
                  <a:solidFill>
                    <a:srgbClr val="235B7B"/>
                  </a:solidFill>
                </a:rPr>
                <a:t>Transportador poderá manter uma única apólice de seguros de RCTR-C e de RC-DC vigentes, que serão vinculadas ao seu  RNTRC.</a:t>
              </a:r>
            </a:p>
          </p:txBody>
        </p:sp>
      </p:grpSp>
      <p:grpSp>
        <p:nvGrpSpPr>
          <p:cNvPr id="112" name="Agrupar 111">
            <a:extLst>
              <a:ext uri="{FF2B5EF4-FFF2-40B4-BE49-F238E27FC236}">
                <a16:creationId xmlns:a16="http://schemas.microsoft.com/office/drawing/2014/main" id="{97B4D38C-1934-864B-A3E5-CE23E9E62479}"/>
              </a:ext>
            </a:extLst>
          </p:cNvPr>
          <p:cNvGrpSpPr/>
          <p:nvPr/>
        </p:nvGrpSpPr>
        <p:grpSpPr>
          <a:xfrm>
            <a:off x="4709300" y="3876588"/>
            <a:ext cx="6746383" cy="585089"/>
            <a:chOff x="5014088" y="4019650"/>
            <a:chExt cx="6746383" cy="585089"/>
          </a:xfrm>
        </p:grpSpPr>
        <p:sp>
          <p:nvSpPr>
            <p:cNvPr id="89" name="Forma Livre: Forma 88">
              <a:extLst>
                <a:ext uri="{FF2B5EF4-FFF2-40B4-BE49-F238E27FC236}">
                  <a16:creationId xmlns:a16="http://schemas.microsoft.com/office/drawing/2014/main" id="{272E083E-A0B7-2226-C085-28E41A0CC00F}"/>
                </a:ext>
              </a:extLst>
            </p:cNvPr>
            <p:cNvSpPr/>
            <p:nvPr/>
          </p:nvSpPr>
          <p:spPr>
            <a:xfrm>
              <a:off x="5014088" y="4070136"/>
              <a:ext cx="534603" cy="534603"/>
            </a:xfrm>
            <a:custGeom>
              <a:avLst/>
              <a:gdLst>
                <a:gd name="csX0" fmla="*/ 231619 w 858288"/>
                <a:gd name="csY0" fmla="*/ 313420 h 858859"/>
                <a:gd name="csX1" fmla="*/ 110099 w 858288"/>
                <a:gd name="csY1" fmla="*/ 313420 h 858859"/>
                <a:gd name="csX2" fmla="*/ 90792 w 858288"/>
                <a:gd name="csY2" fmla="*/ 332727 h 858859"/>
                <a:gd name="csX3" fmla="*/ 90792 w 858288"/>
                <a:gd name="csY3" fmla="*/ 396421 h 858859"/>
                <a:gd name="csX4" fmla="*/ 110099 w 858288"/>
                <a:gd name="csY4" fmla="*/ 415728 h 858859"/>
                <a:gd name="csX5" fmla="*/ 231619 w 858288"/>
                <a:gd name="csY5" fmla="*/ 415728 h 858859"/>
                <a:gd name="csX6" fmla="*/ 250927 w 858288"/>
                <a:gd name="csY6" fmla="*/ 396421 h 858859"/>
                <a:gd name="csX7" fmla="*/ 250927 w 858288"/>
                <a:gd name="csY7" fmla="*/ 332727 h 858859"/>
                <a:gd name="csX8" fmla="*/ 231619 w 858288"/>
                <a:gd name="csY8" fmla="*/ 313420 h 858859"/>
                <a:gd name="csX9" fmla="*/ 223980 w 858288"/>
                <a:gd name="csY9" fmla="*/ 388772 h 858859"/>
                <a:gd name="csX10" fmla="*/ 117739 w 858288"/>
                <a:gd name="csY10" fmla="*/ 388772 h 858859"/>
                <a:gd name="csX11" fmla="*/ 117739 w 858288"/>
                <a:gd name="csY11" fmla="*/ 340366 h 858859"/>
                <a:gd name="csX12" fmla="*/ 223980 w 858288"/>
                <a:gd name="csY12" fmla="*/ 340366 h 858859"/>
                <a:gd name="csX13" fmla="*/ 223980 w 858288"/>
                <a:gd name="csY13" fmla="*/ 388772 h 858859"/>
                <a:gd name="csX14" fmla="*/ 815378 w 858288"/>
                <a:gd name="csY14" fmla="*/ 182099 h 858859"/>
                <a:gd name="csX15" fmla="*/ 622192 w 858288"/>
                <a:gd name="csY15" fmla="*/ 182099 h 858859"/>
                <a:gd name="csX16" fmla="*/ 636518 w 858288"/>
                <a:gd name="csY16" fmla="*/ 161839 h 858859"/>
                <a:gd name="csX17" fmla="*/ 638508 w 858288"/>
                <a:gd name="csY17" fmla="*/ 133283 h 858859"/>
                <a:gd name="csX18" fmla="*/ 614048 w 858288"/>
                <a:gd name="csY18" fmla="*/ 118415 h 858859"/>
                <a:gd name="csX19" fmla="*/ 581558 w 858288"/>
                <a:gd name="csY19" fmla="*/ 118415 h 858859"/>
                <a:gd name="csX20" fmla="*/ 581558 w 858288"/>
                <a:gd name="csY20" fmla="*/ 43739 h 858859"/>
                <a:gd name="csX21" fmla="*/ 537820 w 858288"/>
                <a:gd name="csY21" fmla="*/ 0 h 858859"/>
                <a:gd name="csX22" fmla="*/ 43739 w 858288"/>
                <a:gd name="csY22" fmla="*/ 0 h 858859"/>
                <a:gd name="csX23" fmla="*/ 0 w 858288"/>
                <a:gd name="csY23" fmla="*/ 43739 h 858859"/>
                <a:gd name="csX24" fmla="*/ 0 w 858288"/>
                <a:gd name="csY24" fmla="*/ 462782 h 858859"/>
                <a:gd name="csX25" fmla="*/ 43739 w 858288"/>
                <a:gd name="csY25" fmla="*/ 506520 h 858859"/>
                <a:gd name="csX26" fmla="*/ 277882 w 858288"/>
                <a:gd name="csY26" fmla="*/ 506520 h 858859"/>
                <a:gd name="csX27" fmla="*/ 277882 w 858288"/>
                <a:gd name="csY27" fmla="*/ 815950 h 858859"/>
                <a:gd name="csX28" fmla="*/ 320792 w 858288"/>
                <a:gd name="csY28" fmla="*/ 858860 h 858859"/>
                <a:gd name="csX29" fmla="*/ 815378 w 858288"/>
                <a:gd name="csY29" fmla="*/ 858860 h 858859"/>
                <a:gd name="csX30" fmla="*/ 858288 w 858288"/>
                <a:gd name="csY30" fmla="*/ 815950 h 858859"/>
                <a:gd name="csX31" fmla="*/ 858288 w 858288"/>
                <a:gd name="csY31" fmla="*/ 225000 h 858859"/>
                <a:gd name="csX32" fmla="*/ 815378 w 858288"/>
                <a:gd name="csY32" fmla="*/ 182099 h 858859"/>
                <a:gd name="csX33" fmla="*/ 783374 w 858288"/>
                <a:gd name="csY33" fmla="*/ 713499 h 858859"/>
                <a:gd name="csX34" fmla="*/ 726405 w 858288"/>
                <a:gd name="csY34" fmla="*/ 713499 h 858859"/>
                <a:gd name="csX35" fmla="*/ 712937 w 858288"/>
                <a:gd name="csY35" fmla="*/ 726967 h 858859"/>
                <a:gd name="csX36" fmla="*/ 712937 w 858288"/>
                <a:gd name="csY36" fmla="*/ 783936 h 858859"/>
                <a:gd name="csX37" fmla="*/ 352796 w 858288"/>
                <a:gd name="csY37" fmla="*/ 783936 h 858859"/>
                <a:gd name="csX38" fmla="*/ 352796 w 858288"/>
                <a:gd name="csY38" fmla="*/ 257004 h 858859"/>
                <a:gd name="csX39" fmla="*/ 459086 w 858288"/>
                <a:gd name="csY39" fmla="*/ 257004 h 858859"/>
                <a:gd name="csX40" fmla="*/ 487490 w 858288"/>
                <a:gd name="csY40" fmla="*/ 275882 h 858859"/>
                <a:gd name="csX41" fmla="*/ 648691 w 858288"/>
                <a:gd name="csY41" fmla="*/ 275882 h 858859"/>
                <a:gd name="csX42" fmla="*/ 677094 w 858288"/>
                <a:gd name="csY42" fmla="*/ 257004 h 858859"/>
                <a:gd name="csX43" fmla="*/ 783374 w 858288"/>
                <a:gd name="csY43" fmla="*/ 257004 h 858859"/>
                <a:gd name="csX44" fmla="*/ 783374 w 858288"/>
                <a:gd name="csY44" fmla="*/ 713499 h 858859"/>
                <a:gd name="csX45" fmla="*/ 764324 w 858288"/>
                <a:gd name="csY45" fmla="*/ 740445 h 858859"/>
                <a:gd name="csX46" fmla="*/ 739873 w 858288"/>
                <a:gd name="csY46" fmla="*/ 764896 h 858859"/>
                <a:gd name="csX47" fmla="*/ 739873 w 858288"/>
                <a:gd name="csY47" fmla="*/ 740445 h 858859"/>
                <a:gd name="csX48" fmla="*/ 764324 w 858288"/>
                <a:gd name="csY48" fmla="*/ 740445 h 858859"/>
                <a:gd name="csX49" fmla="*/ 614582 w 858288"/>
                <a:gd name="csY49" fmla="*/ 145666 h 858859"/>
                <a:gd name="csX50" fmla="*/ 614524 w 858288"/>
                <a:gd name="csY50" fmla="*/ 146275 h 858859"/>
                <a:gd name="csX51" fmla="*/ 585168 w 858288"/>
                <a:gd name="csY51" fmla="*/ 187785 h 858859"/>
                <a:gd name="csX52" fmla="*/ 584206 w 858288"/>
                <a:gd name="csY52" fmla="*/ 201759 h 858859"/>
                <a:gd name="csX53" fmla="*/ 596170 w 858288"/>
                <a:gd name="csY53" fmla="*/ 209036 h 858859"/>
                <a:gd name="csX54" fmla="*/ 660425 w 858288"/>
                <a:gd name="csY54" fmla="*/ 209036 h 858859"/>
                <a:gd name="csX55" fmla="*/ 652463 w 858288"/>
                <a:gd name="csY55" fmla="*/ 245888 h 858859"/>
                <a:gd name="csX56" fmla="*/ 648691 w 858288"/>
                <a:gd name="csY56" fmla="*/ 248936 h 858859"/>
                <a:gd name="csX57" fmla="*/ 487480 w 858288"/>
                <a:gd name="csY57" fmla="*/ 248936 h 858859"/>
                <a:gd name="csX58" fmla="*/ 483708 w 858288"/>
                <a:gd name="csY58" fmla="*/ 245888 h 858859"/>
                <a:gd name="csX59" fmla="*/ 475745 w 858288"/>
                <a:gd name="csY59" fmla="*/ 209036 h 858859"/>
                <a:gd name="csX60" fmla="*/ 540001 w 858288"/>
                <a:gd name="csY60" fmla="*/ 209036 h 858859"/>
                <a:gd name="csX61" fmla="*/ 551964 w 858288"/>
                <a:gd name="csY61" fmla="*/ 201759 h 858859"/>
                <a:gd name="csX62" fmla="*/ 551002 w 858288"/>
                <a:gd name="csY62" fmla="*/ 187785 h 858859"/>
                <a:gd name="csX63" fmla="*/ 521646 w 858288"/>
                <a:gd name="csY63" fmla="*/ 146275 h 858859"/>
                <a:gd name="csX64" fmla="*/ 521589 w 858288"/>
                <a:gd name="csY64" fmla="*/ 145666 h 858859"/>
                <a:gd name="csX65" fmla="*/ 522122 w 858288"/>
                <a:gd name="csY65" fmla="*/ 145361 h 858859"/>
                <a:gd name="csX66" fmla="*/ 614048 w 858288"/>
                <a:gd name="csY66" fmla="*/ 145361 h 858859"/>
                <a:gd name="csX67" fmla="*/ 614582 w 858288"/>
                <a:gd name="csY67" fmla="*/ 145666 h 858859"/>
                <a:gd name="csX68" fmla="*/ 214579 w 858288"/>
                <a:gd name="csY68" fmla="*/ 26946 h 858859"/>
                <a:gd name="csX69" fmla="*/ 366979 w 858288"/>
                <a:gd name="csY69" fmla="*/ 26946 h 858859"/>
                <a:gd name="csX70" fmla="*/ 366970 w 858288"/>
                <a:gd name="csY70" fmla="*/ 132036 h 858859"/>
                <a:gd name="csX71" fmla="*/ 307800 w 858288"/>
                <a:gd name="csY71" fmla="*/ 83525 h 858859"/>
                <a:gd name="csX72" fmla="*/ 273758 w 858288"/>
                <a:gd name="csY72" fmla="*/ 83525 h 858859"/>
                <a:gd name="csX73" fmla="*/ 214579 w 858288"/>
                <a:gd name="csY73" fmla="*/ 132036 h 858859"/>
                <a:gd name="csX74" fmla="*/ 214579 w 858288"/>
                <a:gd name="csY74" fmla="*/ 26946 h 858859"/>
                <a:gd name="csX75" fmla="*/ 43739 w 858288"/>
                <a:gd name="csY75" fmla="*/ 479574 h 858859"/>
                <a:gd name="csX76" fmla="*/ 26946 w 858288"/>
                <a:gd name="csY76" fmla="*/ 462782 h 858859"/>
                <a:gd name="csX77" fmla="*/ 26946 w 858288"/>
                <a:gd name="csY77" fmla="*/ 43739 h 858859"/>
                <a:gd name="csX78" fmla="*/ 43739 w 858288"/>
                <a:gd name="csY78" fmla="*/ 26946 h 858859"/>
                <a:gd name="csX79" fmla="*/ 187633 w 858288"/>
                <a:gd name="csY79" fmla="*/ 26946 h 858859"/>
                <a:gd name="csX80" fmla="*/ 187633 w 858288"/>
                <a:gd name="csY80" fmla="*/ 132245 h 858859"/>
                <a:gd name="csX81" fmla="*/ 202987 w 858288"/>
                <a:gd name="csY81" fmla="*/ 156524 h 858859"/>
                <a:gd name="csX82" fmla="*/ 231496 w 858288"/>
                <a:gd name="csY82" fmla="*/ 153010 h 858859"/>
                <a:gd name="csX83" fmla="*/ 290770 w 858288"/>
                <a:gd name="csY83" fmla="*/ 104413 h 858859"/>
                <a:gd name="csX84" fmla="*/ 350044 w 858288"/>
                <a:gd name="csY84" fmla="*/ 153010 h 858859"/>
                <a:gd name="csX85" fmla="*/ 367017 w 858288"/>
                <a:gd name="csY85" fmla="*/ 159144 h 858859"/>
                <a:gd name="csX86" fmla="*/ 378552 w 858288"/>
                <a:gd name="csY86" fmla="*/ 156524 h 858859"/>
                <a:gd name="csX87" fmla="*/ 393906 w 858288"/>
                <a:gd name="csY87" fmla="*/ 132245 h 858859"/>
                <a:gd name="csX88" fmla="*/ 393906 w 858288"/>
                <a:gd name="csY88" fmla="*/ 26946 h 858859"/>
                <a:gd name="csX89" fmla="*/ 537820 w 858288"/>
                <a:gd name="csY89" fmla="*/ 26946 h 858859"/>
                <a:gd name="csX90" fmla="*/ 554612 w 858288"/>
                <a:gd name="csY90" fmla="*/ 43739 h 858859"/>
                <a:gd name="csX91" fmla="*/ 554612 w 858288"/>
                <a:gd name="csY91" fmla="*/ 118424 h 858859"/>
                <a:gd name="csX92" fmla="*/ 522122 w 858288"/>
                <a:gd name="csY92" fmla="*/ 118424 h 858859"/>
                <a:gd name="csX93" fmla="*/ 497662 w 858288"/>
                <a:gd name="csY93" fmla="*/ 133293 h 858859"/>
                <a:gd name="csX94" fmla="*/ 499653 w 858288"/>
                <a:gd name="csY94" fmla="*/ 161849 h 858859"/>
                <a:gd name="csX95" fmla="*/ 513979 w 858288"/>
                <a:gd name="csY95" fmla="*/ 182108 h 858859"/>
                <a:gd name="csX96" fmla="*/ 320792 w 858288"/>
                <a:gd name="csY96" fmla="*/ 182108 h 858859"/>
                <a:gd name="csX97" fmla="*/ 277882 w 858288"/>
                <a:gd name="csY97" fmla="*/ 225019 h 858859"/>
                <a:gd name="csX98" fmla="*/ 277882 w 858288"/>
                <a:gd name="csY98" fmla="*/ 479593 h 858859"/>
                <a:gd name="csX99" fmla="*/ 43739 w 858288"/>
                <a:gd name="csY99" fmla="*/ 479593 h 858859"/>
                <a:gd name="csX100" fmla="*/ 831332 w 858288"/>
                <a:gd name="csY100" fmla="*/ 815950 h 858859"/>
                <a:gd name="csX101" fmla="*/ 815369 w 858288"/>
                <a:gd name="csY101" fmla="*/ 831914 h 858859"/>
                <a:gd name="csX102" fmla="*/ 320792 w 858288"/>
                <a:gd name="csY102" fmla="*/ 831914 h 858859"/>
                <a:gd name="csX103" fmla="*/ 304829 w 858288"/>
                <a:gd name="csY103" fmla="*/ 815950 h 858859"/>
                <a:gd name="csX104" fmla="*/ 304829 w 858288"/>
                <a:gd name="csY104" fmla="*/ 225000 h 858859"/>
                <a:gd name="csX105" fmla="*/ 320792 w 858288"/>
                <a:gd name="csY105" fmla="*/ 209036 h 858859"/>
                <a:gd name="csX106" fmla="*/ 448189 w 858288"/>
                <a:gd name="csY106" fmla="*/ 209036 h 858859"/>
                <a:gd name="csX107" fmla="*/ 452733 w 858288"/>
                <a:gd name="csY107" fmla="*/ 230048 h 858859"/>
                <a:gd name="csX108" fmla="*/ 339319 w 858288"/>
                <a:gd name="csY108" fmla="*/ 230048 h 858859"/>
                <a:gd name="csX109" fmla="*/ 325850 w 858288"/>
                <a:gd name="csY109" fmla="*/ 243516 h 858859"/>
                <a:gd name="csX110" fmla="*/ 325850 w 858288"/>
                <a:gd name="csY110" fmla="*/ 797404 h 858859"/>
                <a:gd name="csX111" fmla="*/ 339319 w 858288"/>
                <a:gd name="csY111" fmla="*/ 810873 h 858859"/>
                <a:gd name="csX112" fmla="*/ 726405 w 858288"/>
                <a:gd name="csY112" fmla="*/ 810873 h 858859"/>
                <a:gd name="csX113" fmla="*/ 735930 w 858288"/>
                <a:gd name="csY113" fmla="*/ 806929 h 858859"/>
                <a:gd name="csX114" fmla="*/ 806377 w 858288"/>
                <a:gd name="csY114" fmla="*/ 736483 h 858859"/>
                <a:gd name="csX115" fmla="*/ 810320 w 858288"/>
                <a:gd name="csY115" fmla="*/ 726958 h 858859"/>
                <a:gd name="csX116" fmla="*/ 810320 w 858288"/>
                <a:gd name="csY116" fmla="*/ 243535 h 858859"/>
                <a:gd name="csX117" fmla="*/ 796852 w 858288"/>
                <a:gd name="csY117" fmla="*/ 230067 h 858859"/>
                <a:gd name="csX118" fmla="*/ 683438 w 858288"/>
                <a:gd name="csY118" fmla="*/ 230067 h 858859"/>
                <a:gd name="csX119" fmla="*/ 687981 w 858288"/>
                <a:gd name="csY119" fmla="*/ 209055 h 858859"/>
                <a:gd name="csX120" fmla="*/ 815378 w 858288"/>
                <a:gd name="csY120" fmla="*/ 209055 h 858859"/>
                <a:gd name="csX121" fmla="*/ 831342 w 858288"/>
                <a:gd name="csY121" fmla="*/ 225019 h 858859"/>
                <a:gd name="csX122" fmla="*/ 831342 w 858288"/>
                <a:gd name="csY122" fmla="*/ 815950 h 858859"/>
                <a:gd name="csX123" fmla="*/ 743550 w 858288"/>
                <a:gd name="csY123" fmla="*/ 558165 h 858859"/>
                <a:gd name="csX124" fmla="*/ 730082 w 858288"/>
                <a:gd name="csY124" fmla="*/ 571633 h 858859"/>
                <a:gd name="csX125" fmla="*/ 537972 w 858288"/>
                <a:gd name="csY125" fmla="*/ 571633 h 858859"/>
                <a:gd name="csX126" fmla="*/ 524504 w 858288"/>
                <a:gd name="csY126" fmla="*/ 558165 h 858859"/>
                <a:gd name="csX127" fmla="*/ 537972 w 858288"/>
                <a:gd name="csY127" fmla="*/ 544697 h 858859"/>
                <a:gd name="csX128" fmla="*/ 730082 w 858288"/>
                <a:gd name="csY128" fmla="*/ 544697 h 858859"/>
                <a:gd name="csX129" fmla="*/ 743550 w 858288"/>
                <a:gd name="csY129" fmla="*/ 558165 h 858859"/>
                <a:gd name="csX130" fmla="*/ 743550 w 858288"/>
                <a:gd name="csY130" fmla="*/ 671370 h 858859"/>
                <a:gd name="csX131" fmla="*/ 730082 w 858288"/>
                <a:gd name="csY131" fmla="*/ 684838 h 858859"/>
                <a:gd name="csX132" fmla="*/ 537972 w 858288"/>
                <a:gd name="csY132" fmla="*/ 684838 h 858859"/>
                <a:gd name="csX133" fmla="*/ 524504 w 858288"/>
                <a:gd name="csY133" fmla="*/ 671370 h 858859"/>
                <a:gd name="csX134" fmla="*/ 537972 w 858288"/>
                <a:gd name="csY134" fmla="*/ 657901 h 858859"/>
                <a:gd name="csX135" fmla="*/ 730082 w 858288"/>
                <a:gd name="csY135" fmla="*/ 657901 h 858859"/>
                <a:gd name="csX136" fmla="*/ 743550 w 858288"/>
                <a:gd name="csY136" fmla="*/ 671370 h 858859"/>
                <a:gd name="csX137" fmla="*/ 684505 w 858288"/>
                <a:gd name="csY137" fmla="*/ 721004 h 858859"/>
                <a:gd name="csX138" fmla="*/ 671036 w 858288"/>
                <a:gd name="csY138" fmla="*/ 734473 h 858859"/>
                <a:gd name="csX139" fmla="*/ 537972 w 858288"/>
                <a:gd name="csY139" fmla="*/ 734473 h 858859"/>
                <a:gd name="csX140" fmla="*/ 524504 w 858288"/>
                <a:gd name="csY140" fmla="*/ 721004 h 858859"/>
                <a:gd name="csX141" fmla="*/ 537972 w 858288"/>
                <a:gd name="csY141" fmla="*/ 707536 h 858859"/>
                <a:gd name="csX142" fmla="*/ 671036 w 858288"/>
                <a:gd name="csY142" fmla="*/ 707536 h 858859"/>
                <a:gd name="csX143" fmla="*/ 684505 w 858288"/>
                <a:gd name="csY143" fmla="*/ 721004 h 858859"/>
                <a:gd name="csX144" fmla="*/ 524494 w 858288"/>
                <a:gd name="csY144" fmla="*/ 607809 h 858859"/>
                <a:gd name="csX145" fmla="*/ 537962 w 858288"/>
                <a:gd name="csY145" fmla="*/ 594341 h 858859"/>
                <a:gd name="csX146" fmla="*/ 671027 w 858288"/>
                <a:gd name="csY146" fmla="*/ 594341 h 858859"/>
                <a:gd name="csX147" fmla="*/ 684495 w 858288"/>
                <a:gd name="csY147" fmla="*/ 607809 h 858859"/>
                <a:gd name="csX148" fmla="*/ 671027 w 858288"/>
                <a:gd name="csY148" fmla="*/ 621278 h 858859"/>
                <a:gd name="csX149" fmla="*/ 537962 w 858288"/>
                <a:gd name="csY149" fmla="*/ 621278 h 858859"/>
                <a:gd name="csX150" fmla="*/ 524494 w 858288"/>
                <a:gd name="csY150" fmla="*/ 607809 h 858859"/>
                <a:gd name="csX151" fmla="*/ 524494 w 858288"/>
                <a:gd name="csY151" fmla="*/ 381410 h 858859"/>
                <a:gd name="csX152" fmla="*/ 537962 w 858288"/>
                <a:gd name="csY152" fmla="*/ 367941 h 858859"/>
                <a:gd name="csX153" fmla="*/ 671027 w 858288"/>
                <a:gd name="csY153" fmla="*/ 367941 h 858859"/>
                <a:gd name="csX154" fmla="*/ 684495 w 858288"/>
                <a:gd name="csY154" fmla="*/ 381410 h 858859"/>
                <a:gd name="csX155" fmla="*/ 671027 w 858288"/>
                <a:gd name="csY155" fmla="*/ 394878 h 858859"/>
                <a:gd name="csX156" fmla="*/ 537962 w 858288"/>
                <a:gd name="csY156" fmla="*/ 394878 h 858859"/>
                <a:gd name="csX157" fmla="*/ 524494 w 858288"/>
                <a:gd name="csY157" fmla="*/ 381410 h 858859"/>
                <a:gd name="csX158" fmla="*/ 524494 w 858288"/>
                <a:gd name="csY158" fmla="*/ 494605 h 858859"/>
                <a:gd name="csX159" fmla="*/ 537962 w 858288"/>
                <a:gd name="csY159" fmla="*/ 481136 h 858859"/>
                <a:gd name="csX160" fmla="*/ 671027 w 858288"/>
                <a:gd name="csY160" fmla="*/ 481136 h 858859"/>
                <a:gd name="csX161" fmla="*/ 684495 w 858288"/>
                <a:gd name="csY161" fmla="*/ 494605 h 858859"/>
                <a:gd name="csX162" fmla="*/ 671027 w 858288"/>
                <a:gd name="csY162" fmla="*/ 508073 h 858859"/>
                <a:gd name="csX163" fmla="*/ 537962 w 858288"/>
                <a:gd name="csY163" fmla="*/ 508073 h 858859"/>
                <a:gd name="csX164" fmla="*/ 524494 w 858288"/>
                <a:gd name="csY164" fmla="*/ 494605 h 858859"/>
                <a:gd name="csX165" fmla="*/ 730082 w 858288"/>
                <a:gd name="csY165" fmla="*/ 318297 h 858859"/>
                <a:gd name="csX166" fmla="*/ 743550 w 858288"/>
                <a:gd name="csY166" fmla="*/ 331765 h 858859"/>
                <a:gd name="csX167" fmla="*/ 730082 w 858288"/>
                <a:gd name="csY167" fmla="*/ 345234 h 858859"/>
                <a:gd name="csX168" fmla="*/ 537972 w 858288"/>
                <a:gd name="csY168" fmla="*/ 345234 h 858859"/>
                <a:gd name="csX169" fmla="*/ 524504 w 858288"/>
                <a:gd name="csY169" fmla="*/ 331765 h 858859"/>
                <a:gd name="csX170" fmla="*/ 537972 w 858288"/>
                <a:gd name="csY170" fmla="*/ 318297 h 858859"/>
                <a:gd name="csX171" fmla="*/ 730082 w 858288"/>
                <a:gd name="csY171" fmla="*/ 318297 h 858859"/>
                <a:gd name="csX172" fmla="*/ 743550 w 858288"/>
                <a:gd name="csY172" fmla="*/ 444970 h 858859"/>
                <a:gd name="csX173" fmla="*/ 730082 w 858288"/>
                <a:gd name="csY173" fmla="*/ 458438 h 858859"/>
                <a:gd name="csX174" fmla="*/ 537972 w 858288"/>
                <a:gd name="csY174" fmla="*/ 458438 h 858859"/>
                <a:gd name="csX175" fmla="*/ 524504 w 858288"/>
                <a:gd name="csY175" fmla="*/ 444970 h 858859"/>
                <a:gd name="csX176" fmla="*/ 537972 w 858288"/>
                <a:gd name="csY176" fmla="*/ 431502 h 858859"/>
                <a:gd name="csX177" fmla="*/ 730082 w 858288"/>
                <a:gd name="csY177" fmla="*/ 431502 h 858859"/>
                <a:gd name="csX178" fmla="*/ 743550 w 858288"/>
                <a:gd name="csY178" fmla="*/ 444970 h 858859"/>
                <a:gd name="csX179" fmla="*/ 488690 w 858288"/>
                <a:gd name="csY179" fmla="*/ 662921 h 858859"/>
                <a:gd name="csX180" fmla="*/ 488775 w 858288"/>
                <a:gd name="csY180" fmla="*/ 681971 h 858859"/>
                <a:gd name="csX181" fmla="*/ 441836 w 858288"/>
                <a:gd name="csY181" fmla="*/ 729348 h 858859"/>
                <a:gd name="csX182" fmla="*/ 432264 w 858288"/>
                <a:gd name="csY182" fmla="*/ 733339 h 858859"/>
                <a:gd name="csX183" fmla="*/ 422862 w 858288"/>
                <a:gd name="csY183" fmla="*/ 729510 h 858859"/>
                <a:gd name="csX184" fmla="*/ 396678 w 858288"/>
                <a:gd name="csY184" fmla="*/ 703993 h 858859"/>
                <a:gd name="csX185" fmla="*/ 396431 w 858288"/>
                <a:gd name="csY185" fmla="*/ 684943 h 858859"/>
                <a:gd name="csX186" fmla="*/ 415481 w 858288"/>
                <a:gd name="csY186" fmla="*/ 684695 h 858859"/>
                <a:gd name="csX187" fmla="*/ 432092 w 858288"/>
                <a:gd name="csY187" fmla="*/ 700888 h 858859"/>
                <a:gd name="csX188" fmla="*/ 469621 w 858288"/>
                <a:gd name="csY188" fmla="*/ 663007 h 858859"/>
                <a:gd name="csX189" fmla="*/ 488690 w 858288"/>
                <a:gd name="csY189" fmla="*/ 662921 h 858859"/>
                <a:gd name="csX190" fmla="*/ 488690 w 858288"/>
                <a:gd name="csY190" fmla="*/ 549726 h 858859"/>
                <a:gd name="csX191" fmla="*/ 488775 w 858288"/>
                <a:gd name="csY191" fmla="*/ 568776 h 858859"/>
                <a:gd name="csX192" fmla="*/ 441836 w 858288"/>
                <a:gd name="csY192" fmla="*/ 616153 h 858859"/>
                <a:gd name="csX193" fmla="*/ 432264 w 858288"/>
                <a:gd name="csY193" fmla="*/ 620144 h 858859"/>
                <a:gd name="csX194" fmla="*/ 422862 w 858288"/>
                <a:gd name="csY194" fmla="*/ 616315 h 858859"/>
                <a:gd name="csX195" fmla="*/ 396678 w 858288"/>
                <a:gd name="csY195" fmla="*/ 590798 h 858859"/>
                <a:gd name="csX196" fmla="*/ 396431 w 858288"/>
                <a:gd name="csY196" fmla="*/ 571748 h 858859"/>
                <a:gd name="csX197" fmla="*/ 415481 w 858288"/>
                <a:gd name="csY197" fmla="*/ 571500 h 858859"/>
                <a:gd name="csX198" fmla="*/ 432092 w 858288"/>
                <a:gd name="csY198" fmla="*/ 587693 h 858859"/>
                <a:gd name="csX199" fmla="*/ 469621 w 858288"/>
                <a:gd name="csY199" fmla="*/ 549812 h 858859"/>
                <a:gd name="csX200" fmla="*/ 488690 w 858288"/>
                <a:gd name="csY200" fmla="*/ 549726 h 858859"/>
                <a:gd name="csX201" fmla="*/ 488690 w 858288"/>
                <a:gd name="csY201" fmla="*/ 436531 h 858859"/>
                <a:gd name="csX202" fmla="*/ 488775 w 858288"/>
                <a:gd name="csY202" fmla="*/ 455581 h 858859"/>
                <a:gd name="csX203" fmla="*/ 441836 w 858288"/>
                <a:gd name="csY203" fmla="*/ 502958 h 858859"/>
                <a:gd name="csX204" fmla="*/ 432264 w 858288"/>
                <a:gd name="csY204" fmla="*/ 506949 h 858859"/>
                <a:gd name="csX205" fmla="*/ 422862 w 858288"/>
                <a:gd name="csY205" fmla="*/ 503120 h 858859"/>
                <a:gd name="csX206" fmla="*/ 396678 w 858288"/>
                <a:gd name="csY206" fmla="*/ 477603 h 858859"/>
                <a:gd name="csX207" fmla="*/ 396431 w 858288"/>
                <a:gd name="csY207" fmla="*/ 458553 h 858859"/>
                <a:gd name="csX208" fmla="*/ 415481 w 858288"/>
                <a:gd name="csY208" fmla="*/ 458305 h 858859"/>
                <a:gd name="csX209" fmla="*/ 432092 w 858288"/>
                <a:gd name="csY209" fmla="*/ 474497 h 858859"/>
                <a:gd name="csX210" fmla="*/ 469621 w 858288"/>
                <a:gd name="csY210" fmla="*/ 436617 h 858859"/>
                <a:gd name="csX211" fmla="*/ 488690 w 858288"/>
                <a:gd name="csY211" fmla="*/ 436531 h 858859"/>
                <a:gd name="csX212" fmla="*/ 488690 w 858288"/>
                <a:gd name="csY212" fmla="*/ 323326 h 858859"/>
                <a:gd name="csX213" fmla="*/ 488775 w 858288"/>
                <a:gd name="csY213" fmla="*/ 342376 h 858859"/>
                <a:gd name="csX214" fmla="*/ 441836 w 858288"/>
                <a:gd name="csY214" fmla="*/ 389753 h 858859"/>
                <a:gd name="csX215" fmla="*/ 432264 w 858288"/>
                <a:gd name="csY215" fmla="*/ 393744 h 858859"/>
                <a:gd name="csX216" fmla="*/ 422862 w 858288"/>
                <a:gd name="csY216" fmla="*/ 389915 h 858859"/>
                <a:gd name="csX217" fmla="*/ 396678 w 858288"/>
                <a:gd name="csY217" fmla="*/ 364398 h 858859"/>
                <a:gd name="csX218" fmla="*/ 396431 w 858288"/>
                <a:gd name="csY218" fmla="*/ 345348 h 858859"/>
                <a:gd name="csX219" fmla="*/ 415481 w 858288"/>
                <a:gd name="csY219" fmla="*/ 345100 h 858859"/>
                <a:gd name="csX220" fmla="*/ 432092 w 858288"/>
                <a:gd name="csY220" fmla="*/ 361293 h 858859"/>
                <a:gd name="csX221" fmla="*/ 469621 w 858288"/>
                <a:gd name="csY221" fmla="*/ 323412 h 858859"/>
                <a:gd name="csX222" fmla="*/ 488690 w 858288"/>
                <a:gd name="csY222" fmla="*/ 323326 h 85885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</a:cxnLst>
              <a:rect l="l" t="t" r="r" b="b"/>
              <a:pathLst>
                <a:path w="858288" h="858859">
                  <a:moveTo>
                    <a:pt x="231619" y="313420"/>
                  </a:moveTo>
                  <a:lnTo>
                    <a:pt x="110099" y="313420"/>
                  </a:lnTo>
                  <a:cubicBezTo>
                    <a:pt x="99451" y="313420"/>
                    <a:pt x="90792" y="322078"/>
                    <a:pt x="90792" y="332727"/>
                  </a:cubicBezTo>
                  <a:lnTo>
                    <a:pt x="90792" y="396421"/>
                  </a:lnTo>
                  <a:cubicBezTo>
                    <a:pt x="90792" y="407070"/>
                    <a:pt x="99451" y="415728"/>
                    <a:pt x="110099" y="415728"/>
                  </a:cubicBezTo>
                  <a:lnTo>
                    <a:pt x="231619" y="415728"/>
                  </a:lnTo>
                  <a:cubicBezTo>
                    <a:pt x="242268" y="415728"/>
                    <a:pt x="250927" y="407070"/>
                    <a:pt x="250927" y="396421"/>
                  </a:cubicBezTo>
                  <a:lnTo>
                    <a:pt x="250927" y="332727"/>
                  </a:lnTo>
                  <a:cubicBezTo>
                    <a:pt x="250927" y="322078"/>
                    <a:pt x="242268" y="313420"/>
                    <a:pt x="231619" y="313420"/>
                  </a:cubicBezTo>
                  <a:close/>
                  <a:moveTo>
                    <a:pt x="223980" y="388772"/>
                  </a:moveTo>
                  <a:lnTo>
                    <a:pt x="117739" y="388772"/>
                  </a:lnTo>
                  <a:lnTo>
                    <a:pt x="117739" y="340366"/>
                  </a:lnTo>
                  <a:lnTo>
                    <a:pt x="223980" y="340366"/>
                  </a:lnTo>
                  <a:lnTo>
                    <a:pt x="223980" y="388772"/>
                  </a:lnTo>
                  <a:close/>
                  <a:moveTo>
                    <a:pt x="815378" y="182099"/>
                  </a:moveTo>
                  <a:lnTo>
                    <a:pt x="622192" y="182099"/>
                  </a:lnTo>
                  <a:lnTo>
                    <a:pt x="636518" y="161839"/>
                  </a:lnTo>
                  <a:cubicBezTo>
                    <a:pt x="642490" y="153391"/>
                    <a:pt x="643252" y="142456"/>
                    <a:pt x="638508" y="133283"/>
                  </a:cubicBezTo>
                  <a:cubicBezTo>
                    <a:pt x="633765" y="124111"/>
                    <a:pt x="624392" y="118415"/>
                    <a:pt x="614048" y="118415"/>
                  </a:cubicBezTo>
                  <a:lnTo>
                    <a:pt x="581558" y="118415"/>
                  </a:lnTo>
                  <a:lnTo>
                    <a:pt x="581558" y="43739"/>
                  </a:lnTo>
                  <a:cubicBezTo>
                    <a:pt x="581558" y="19622"/>
                    <a:pt x="561937" y="0"/>
                    <a:pt x="537820" y="0"/>
                  </a:cubicBezTo>
                  <a:lnTo>
                    <a:pt x="43739" y="0"/>
                  </a:lnTo>
                  <a:cubicBezTo>
                    <a:pt x="19622" y="0"/>
                    <a:pt x="0" y="19622"/>
                    <a:pt x="0" y="43739"/>
                  </a:cubicBezTo>
                  <a:lnTo>
                    <a:pt x="0" y="462782"/>
                  </a:lnTo>
                  <a:cubicBezTo>
                    <a:pt x="0" y="486899"/>
                    <a:pt x="19622" y="506520"/>
                    <a:pt x="43739" y="506520"/>
                  </a:cubicBezTo>
                  <a:lnTo>
                    <a:pt x="277882" y="506520"/>
                  </a:lnTo>
                  <a:lnTo>
                    <a:pt x="277882" y="815950"/>
                  </a:lnTo>
                  <a:cubicBezTo>
                    <a:pt x="277882" y="839610"/>
                    <a:pt x="297132" y="858860"/>
                    <a:pt x="320792" y="858860"/>
                  </a:cubicBezTo>
                  <a:lnTo>
                    <a:pt x="815378" y="858860"/>
                  </a:lnTo>
                  <a:cubicBezTo>
                    <a:pt x="839038" y="858860"/>
                    <a:pt x="858288" y="839610"/>
                    <a:pt x="858288" y="815950"/>
                  </a:cubicBezTo>
                  <a:lnTo>
                    <a:pt x="858288" y="225000"/>
                  </a:lnTo>
                  <a:cubicBezTo>
                    <a:pt x="858279" y="201349"/>
                    <a:pt x="839038" y="182099"/>
                    <a:pt x="815378" y="182099"/>
                  </a:cubicBezTo>
                  <a:close/>
                  <a:moveTo>
                    <a:pt x="783374" y="713499"/>
                  </a:moveTo>
                  <a:lnTo>
                    <a:pt x="726405" y="713499"/>
                  </a:lnTo>
                  <a:cubicBezTo>
                    <a:pt x="718966" y="713499"/>
                    <a:pt x="712937" y="719528"/>
                    <a:pt x="712937" y="726967"/>
                  </a:cubicBezTo>
                  <a:lnTo>
                    <a:pt x="712937" y="783936"/>
                  </a:lnTo>
                  <a:lnTo>
                    <a:pt x="352796" y="783936"/>
                  </a:lnTo>
                  <a:lnTo>
                    <a:pt x="352796" y="257004"/>
                  </a:lnTo>
                  <a:lnTo>
                    <a:pt x="459086" y="257004"/>
                  </a:lnTo>
                  <a:cubicBezTo>
                    <a:pt x="463791" y="268348"/>
                    <a:pt x="474783" y="275882"/>
                    <a:pt x="487490" y="275882"/>
                  </a:cubicBezTo>
                  <a:lnTo>
                    <a:pt x="648691" y="275882"/>
                  </a:lnTo>
                  <a:cubicBezTo>
                    <a:pt x="661397" y="275882"/>
                    <a:pt x="672389" y="268348"/>
                    <a:pt x="677094" y="257004"/>
                  </a:cubicBezTo>
                  <a:lnTo>
                    <a:pt x="783374" y="257004"/>
                  </a:lnTo>
                  <a:lnTo>
                    <a:pt x="783374" y="713499"/>
                  </a:lnTo>
                  <a:close/>
                  <a:moveTo>
                    <a:pt x="764324" y="740445"/>
                  </a:moveTo>
                  <a:lnTo>
                    <a:pt x="739873" y="764896"/>
                  </a:lnTo>
                  <a:lnTo>
                    <a:pt x="739873" y="740445"/>
                  </a:lnTo>
                  <a:lnTo>
                    <a:pt x="764324" y="740445"/>
                  </a:lnTo>
                  <a:close/>
                  <a:moveTo>
                    <a:pt x="614582" y="145666"/>
                  </a:moveTo>
                  <a:cubicBezTo>
                    <a:pt x="614744" y="145971"/>
                    <a:pt x="614658" y="146094"/>
                    <a:pt x="614524" y="146275"/>
                  </a:cubicBezTo>
                  <a:lnTo>
                    <a:pt x="585168" y="187785"/>
                  </a:lnTo>
                  <a:cubicBezTo>
                    <a:pt x="582263" y="191900"/>
                    <a:pt x="581892" y="197282"/>
                    <a:pt x="584206" y="201759"/>
                  </a:cubicBezTo>
                  <a:cubicBezTo>
                    <a:pt x="586521" y="206226"/>
                    <a:pt x="591131" y="209036"/>
                    <a:pt x="596170" y="209036"/>
                  </a:cubicBezTo>
                  <a:lnTo>
                    <a:pt x="660425" y="209036"/>
                  </a:lnTo>
                  <a:lnTo>
                    <a:pt x="652463" y="245888"/>
                  </a:lnTo>
                  <a:cubicBezTo>
                    <a:pt x="652053" y="247764"/>
                    <a:pt x="650615" y="248936"/>
                    <a:pt x="648691" y="248936"/>
                  </a:cubicBezTo>
                  <a:lnTo>
                    <a:pt x="487480" y="248936"/>
                  </a:lnTo>
                  <a:cubicBezTo>
                    <a:pt x="485556" y="248936"/>
                    <a:pt x="484118" y="247774"/>
                    <a:pt x="483708" y="245888"/>
                  </a:cubicBezTo>
                  <a:lnTo>
                    <a:pt x="475745" y="209036"/>
                  </a:lnTo>
                  <a:lnTo>
                    <a:pt x="540001" y="209036"/>
                  </a:lnTo>
                  <a:cubicBezTo>
                    <a:pt x="545040" y="209036"/>
                    <a:pt x="549650" y="206226"/>
                    <a:pt x="551964" y="201759"/>
                  </a:cubicBezTo>
                  <a:cubicBezTo>
                    <a:pt x="554279" y="197282"/>
                    <a:pt x="553907" y="191900"/>
                    <a:pt x="551002" y="187785"/>
                  </a:cubicBezTo>
                  <a:lnTo>
                    <a:pt x="521646" y="146275"/>
                  </a:lnTo>
                  <a:cubicBezTo>
                    <a:pt x="521513" y="146094"/>
                    <a:pt x="521427" y="145971"/>
                    <a:pt x="521589" y="145666"/>
                  </a:cubicBezTo>
                  <a:cubicBezTo>
                    <a:pt x="521751" y="145361"/>
                    <a:pt x="521894" y="145361"/>
                    <a:pt x="522122" y="145361"/>
                  </a:cubicBezTo>
                  <a:lnTo>
                    <a:pt x="614048" y="145361"/>
                  </a:lnTo>
                  <a:cubicBezTo>
                    <a:pt x="614267" y="145361"/>
                    <a:pt x="614420" y="145361"/>
                    <a:pt x="614582" y="145666"/>
                  </a:cubicBezTo>
                  <a:close/>
                  <a:moveTo>
                    <a:pt x="214579" y="26946"/>
                  </a:moveTo>
                  <a:lnTo>
                    <a:pt x="366979" y="26946"/>
                  </a:lnTo>
                  <a:lnTo>
                    <a:pt x="366970" y="132036"/>
                  </a:lnTo>
                  <a:lnTo>
                    <a:pt x="307800" y="83525"/>
                  </a:lnTo>
                  <a:cubicBezTo>
                    <a:pt x="297780" y="75305"/>
                    <a:pt x="283778" y="75305"/>
                    <a:pt x="273758" y="83525"/>
                  </a:cubicBezTo>
                  <a:lnTo>
                    <a:pt x="214579" y="132036"/>
                  </a:lnTo>
                  <a:lnTo>
                    <a:pt x="214579" y="26946"/>
                  </a:lnTo>
                  <a:close/>
                  <a:moveTo>
                    <a:pt x="43739" y="479574"/>
                  </a:moveTo>
                  <a:cubicBezTo>
                    <a:pt x="34481" y="479574"/>
                    <a:pt x="26946" y="472040"/>
                    <a:pt x="26946" y="462782"/>
                  </a:cubicBezTo>
                  <a:lnTo>
                    <a:pt x="26946" y="43739"/>
                  </a:lnTo>
                  <a:cubicBezTo>
                    <a:pt x="26946" y="34481"/>
                    <a:pt x="34481" y="26946"/>
                    <a:pt x="43739" y="26946"/>
                  </a:cubicBezTo>
                  <a:lnTo>
                    <a:pt x="187633" y="26946"/>
                  </a:lnTo>
                  <a:lnTo>
                    <a:pt x="187633" y="132245"/>
                  </a:lnTo>
                  <a:cubicBezTo>
                    <a:pt x="187633" y="142742"/>
                    <a:pt x="193519" y="152038"/>
                    <a:pt x="202987" y="156524"/>
                  </a:cubicBezTo>
                  <a:cubicBezTo>
                    <a:pt x="212465" y="161011"/>
                    <a:pt x="223380" y="159658"/>
                    <a:pt x="231496" y="153010"/>
                  </a:cubicBezTo>
                  <a:lnTo>
                    <a:pt x="290770" y="104413"/>
                  </a:lnTo>
                  <a:lnTo>
                    <a:pt x="350044" y="153010"/>
                  </a:lnTo>
                  <a:cubicBezTo>
                    <a:pt x="354978" y="157058"/>
                    <a:pt x="360959" y="159144"/>
                    <a:pt x="367017" y="159144"/>
                  </a:cubicBezTo>
                  <a:cubicBezTo>
                    <a:pt x="370913" y="159144"/>
                    <a:pt x="374847" y="158286"/>
                    <a:pt x="378552" y="156524"/>
                  </a:cubicBezTo>
                  <a:cubicBezTo>
                    <a:pt x="388029" y="152038"/>
                    <a:pt x="393906" y="142742"/>
                    <a:pt x="393906" y="132245"/>
                  </a:cubicBezTo>
                  <a:lnTo>
                    <a:pt x="393906" y="26946"/>
                  </a:lnTo>
                  <a:lnTo>
                    <a:pt x="537820" y="26946"/>
                  </a:lnTo>
                  <a:cubicBezTo>
                    <a:pt x="547078" y="26946"/>
                    <a:pt x="554612" y="34481"/>
                    <a:pt x="554612" y="43739"/>
                  </a:cubicBezTo>
                  <a:lnTo>
                    <a:pt x="554612" y="118424"/>
                  </a:lnTo>
                  <a:lnTo>
                    <a:pt x="522122" y="118424"/>
                  </a:lnTo>
                  <a:cubicBezTo>
                    <a:pt x="511778" y="118424"/>
                    <a:pt x="502406" y="124120"/>
                    <a:pt x="497662" y="133293"/>
                  </a:cubicBezTo>
                  <a:cubicBezTo>
                    <a:pt x="492919" y="142465"/>
                    <a:pt x="493681" y="153400"/>
                    <a:pt x="499653" y="161849"/>
                  </a:cubicBezTo>
                  <a:lnTo>
                    <a:pt x="513979" y="182108"/>
                  </a:lnTo>
                  <a:lnTo>
                    <a:pt x="320792" y="182108"/>
                  </a:lnTo>
                  <a:cubicBezTo>
                    <a:pt x="297132" y="182108"/>
                    <a:pt x="277882" y="201359"/>
                    <a:pt x="277882" y="225019"/>
                  </a:cubicBezTo>
                  <a:lnTo>
                    <a:pt x="277882" y="479593"/>
                  </a:lnTo>
                  <a:lnTo>
                    <a:pt x="43739" y="479593"/>
                  </a:lnTo>
                  <a:close/>
                  <a:moveTo>
                    <a:pt x="831332" y="815950"/>
                  </a:moveTo>
                  <a:cubicBezTo>
                    <a:pt x="831332" y="824751"/>
                    <a:pt x="824170" y="831914"/>
                    <a:pt x="815369" y="831914"/>
                  </a:cubicBezTo>
                  <a:lnTo>
                    <a:pt x="320792" y="831914"/>
                  </a:lnTo>
                  <a:cubicBezTo>
                    <a:pt x="311991" y="831914"/>
                    <a:pt x="304829" y="824751"/>
                    <a:pt x="304829" y="815950"/>
                  </a:cubicBezTo>
                  <a:lnTo>
                    <a:pt x="304829" y="225000"/>
                  </a:lnTo>
                  <a:cubicBezTo>
                    <a:pt x="304829" y="216198"/>
                    <a:pt x="311991" y="209036"/>
                    <a:pt x="320792" y="209036"/>
                  </a:cubicBezTo>
                  <a:lnTo>
                    <a:pt x="448189" y="209036"/>
                  </a:lnTo>
                  <a:lnTo>
                    <a:pt x="452733" y="230048"/>
                  </a:lnTo>
                  <a:lnTo>
                    <a:pt x="339319" y="230048"/>
                  </a:lnTo>
                  <a:cubicBezTo>
                    <a:pt x="331880" y="230048"/>
                    <a:pt x="325850" y="236077"/>
                    <a:pt x="325850" y="243516"/>
                  </a:cubicBezTo>
                  <a:lnTo>
                    <a:pt x="325850" y="797404"/>
                  </a:lnTo>
                  <a:cubicBezTo>
                    <a:pt x="325850" y="804843"/>
                    <a:pt x="331880" y="810873"/>
                    <a:pt x="339319" y="810873"/>
                  </a:cubicBezTo>
                  <a:lnTo>
                    <a:pt x="726405" y="810873"/>
                  </a:lnTo>
                  <a:cubicBezTo>
                    <a:pt x="729977" y="810873"/>
                    <a:pt x="733406" y="809454"/>
                    <a:pt x="735930" y="806929"/>
                  </a:cubicBezTo>
                  <a:lnTo>
                    <a:pt x="806377" y="736483"/>
                  </a:lnTo>
                  <a:cubicBezTo>
                    <a:pt x="808901" y="733958"/>
                    <a:pt x="810320" y="730529"/>
                    <a:pt x="810320" y="726958"/>
                  </a:cubicBezTo>
                  <a:lnTo>
                    <a:pt x="810320" y="243535"/>
                  </a:lnTo>
                  <a:cubicBezTo>
                    <a:pt x="810320" y="236096"/>
                    <a:pt x="804291" y="230067"/>
                    <a:pt x="796852" y="230067"/>
                  </a:cubicBezTo>
                  <a:lnTo>
                    <a:pt x="683438" y="230067"/>
                  </a:lnTo>
                  <a:lnTo>
                    <a:pt x="687981" y="209055"/>
                  </a:lnTo>
                  <a:lnTo>
                    <a:pt x="815378" y="209055"/>
                  </a:lnTo>
                  <a:cubicBezTo>
                    <a:pt x="824179" y="209055"/>
                    <a:pt x="831342" y="216218"/>
                    <a:pt x="831342" y="225019"/>
                  </a:cubicBezTo>
                  <a:lnTo>
                    <a:pt x="831342" y="815950"/>
                  </a:lnTo>
                  <a:close/>
                  <a:moveTo>
                    <a:pt x="743550" y="558165"/>
                  </a:moveTo>
                  <a:cubicBezTo>
                    <a:pt x="743550" y="565604"/>
                    <a:pt x="737521" y="571633"/>
                    <a:pt x="730082" y="571633"/>
                  </a:cubicBezTo>
                  <a:lnTo>
                    <a:pt x="537972" y="571633"/>
                  </a:lnTo>
                  <a:cubicBezTo>
                    <a:pt x="530533" y="571633"/>
                    <a:pt x="524504" y="565604"/>
                    <a:pt x="524504" y="558165"/>
                  </a:cubicBezTo>
                  <a:cubicBezTo>
                    <a:pt x="524504" y="550726"/>
                    <a:pt x="530533" y="544697"/>
                    <a:pt x="537972" y="544697"/>
                  </a:cubicBezTo>
                  <a:lnTo>
                    <a:pt x="730082" y="544697"/>
                  </a:lnTo>
                  <a:cubicBezTo>
                    <a:pt x="737521" y="544697"/>
                    <a:pt x="743550" y="550726"/>
                    <a:pt x="743550" y="558165"/>
                  </a:cubicBezTo>
                  <a:close/>
                  <a:moveTo>
                    <a:pt x="743550" y="671370"/>
                  </a:moveTo>
                  <a:cubicBezTo>
                    <a:pt x="743550" y="678809"/>
                    <a:pt x="737521" y="684838"/>
                    <a:pt x="730082" y="684838"/>
                  </a:cubicBezTo>
                  <a:lnTo>
                    <a:pt x="537972" y="684838"/>
                  </a:lnTo>
                  <a:cubicBezTo>
                    <a:pt x="530533" y="684838"/>
                    <a:pt x="524504" y="678809"/>
                    <a:pt x="524504" y="671370"/>
                  </a:cubicBezTo>
                  <a:cubicBezTo>
                    <a:pt x="524504" y="663931"/>
                    <a:pt x="530533" y="657901"/>
                    <a:pt x="537972" y="657901"/>
                  </a:cubicBezTo>
                  <a:lnTo>
                    <a:pt x="730082" y="657901"/>
                  </a:lnTo>
                  <a:cubicBezTo>
                    <a:pt x="737521" y="657892"/>
                    <a:pt x="743550" y="663921"/>
                    <a:pt x="743550" y="671370"/>
                  </a:cubicBezTo>
                  <a:close/>
                  <a:moveTo>
                    <a:pt x="684505" y="721004"/>
                  </a:moveTo>
                  <a:cubicBezTo>
                    <a:pt x="684505" y="728443"/>
                    <a:pt x="678475" y="734473"/>
                    <a:pt x="671036" y="734473"/>
                  </a:cubicBezTo>
                  <a:lnTo>
                    <a:pt x="537972" y="734473"/>
                  </a:lnTo>
                  <a:cubicBezTo>
                    <a:pt x="530533" y="734473"/>
                    <a:pt x="524504" y="728443"/>
                    <a:pt x="524504" y="721004"/>
                  </a:cubicBezTo>
                  <a:cubicBezTo>
                    <a:pt x="524504" y="713565"/>
                    <a:pt x="530533" y="707536"/>
                    <a:pt x="537972" y="707536"/>
                  </a:cubicBezTo>
                  <a:lnTo>
                    <a:pt x="671036" y="707536"/>
                  </a:lnTo>
                  <a:cubicBezTo>
                    <a:pt x="678466" y="707536"/>
                    <a:pt x="684505" y="713565"/>
                    <a:pt x="684505" y="721004"/>
                  </a:cubicBezTo>
                  <a:close/>
                  <a:moveTo>
                    <a:pt x="524494" y="607809"/>
                  </a:moveTo>
                  <a:cubicBezTo>
                    <a:pt x="524494" y="600370"/>
                    <a:pt x="530523" y="594341"/>
                    <a:pt x="537962" y="594341"/>
                  </a:cubicBezTo>
                  <a:lnTo>
                    <a:pt x="671027" y="594341"/>
                  </a:lnTo>
                  <a:cubicBezTo>
                    <a:pt x="678466" y="594341"/>
                    <a:pt x="684495" y="600370"/>
                    <a:pt x="684495" y="607809"/>
                  </a:cubicBezTo>
                  <a:cubicBezTo>
                    <a:pt x="684495" y="615248"/>
                    <a:pt x="678466" y="621278"/>
                    <a:pt x="671027" y="621278"/>
                  </a:cubicBezTo>
                  <a:lnTo>
                    <a:pt x="537962" y="621278"/>
                  </a:lnTo>
                  <a:cubicBezTo>
                    <a:pt x="530523" y="621278"/>
                    <a:pt x="524494" y="615248"/>
                    <a:pt x="524494" y="607809"/>
                  </a:cubicBezTo>
                  <a:close/>
                  <a:moveTo>
                    <a:pt x="524494" y="381410"/>
                  </a:moveTo>
                  <a:cubicBezTo>
                    <a:pt x="524494" y="373971"/>
                    <a:pt x="530523" y="367941"/>
                    <a:pt x="537962" y="367941"/>
                  </a:cubicBezTo>
                  <a:lnTo>
                    <a:pt x="671027" y="367941"/>
                  </a:lnTo>
                  <a:cubicBezTo>
                    <a:pt x="678466" y="367941"/>
                    <a:pt x="684495" y="373971"/>
                    <a:pt x="684495" y="381410"/>
                  </a:cubicBezTo>
                  <a:cubicBezTo>
                    <a:pt x="684495" y="388849"/>
                    <a:pt x="678466" y="394878"/>
                    <a:pt x="671027" y="394878"/>
                  </a:cubicBezTo>
                  <a:lnTo>
                    <a:pt x="537962" y="394878"/>
                  </a:lnTo>
                  <a:cubicBezTo>
                    <a:pt x="530523" y="394878"/>
                    <a:pt x="524494" y="388849"/>
                    <a:pt x="524494" y="381410"/>
                  </a:cubicBezTo>
                  <a:close/>
                  <a:moveTo>
                    <a:pt x="524494" y="494605"/>
                  </a:moveTo>
                  <a:cubicBezTo>
                    <a:pt x="524494" y="487166"/>
                    <a:pt x="530523" y="481136"/>
                    <a:pt x="537962" y="481136"/>
                  </a:cubicBezTo>
                  <a:lnTo>
                    <a:pt x="671027" y="481136"/>
                  </a:lnTo>
                  <a:cubicBezTo>
                    <a:pt x="678466" y="481136"/>
                    <a:pt x="684495" y="487166"/>
                    <a:pt x="684495" y="494605"/>
                  </a:cubicBezTo>
                  <a:cubicBezTo>
                    <a:pt x="684495" y="502044"/>
                    <a:pt x="678466" y="508073"/>
                    <a:pt x="671027" y="508073"/>
                  </a:cubicBezTo>
                  <a:lnTo>
                    <a:pt x="537962" y="508073"/>
                  </a:lnTo>
                  <a:cubicBezTo>
                    <a:pt x="530523" y="508083"/>
                    <a:pt x="524494" y="502044"/>
                    <a:pt x="524494" y="494605"/>
                  </a:cubicBezTo>
                  <a:close/>
                  <a:moveTo>
                    <a:pt x="730082" y="318297"/>
                  </a:moveTo>
                  <a:cubicBezTo>
                    <a:pt x="737521" y="318297"/>
                    <a:pt x="743550" y="324326"/>
                    <a:pt x="743550" y="331765"/>
                  </a:cubicBezTo>
                  <a:cubicBezTo>
                    <a:pt x="743550" y="339204"/>
                    <a:pt x="737521" y="345234"/>
                    <a:pt x="730082" y="345234"/>
                  </a:cubicBezTo>
                  <a:lnTo>
                    <a:pt x="537972" y="345234"/>
                  </a:lnTo>
                  <a:cubicBezTo>
                    <a:pt x="530533" y="345234"/>
                    <a:pt x="524504" y="339204"/>
                    <a:pt x="524504" y="331765"/>
                  </a:cubicBezTo>
                  <a:cubicBezTo>
                    <a:pt x="524504" y="324326"/>
                    <a:pt x="530533" y="318297"/>
                    <a:pt x="537972" y="318297"/>
                  </a:cubicBezTo>
                  <a:lnTo>
                    <a:pt x="730082" y="318297"/>
                  </a:lnTo>
                  <a:close/>
                  <a:moveTo>
                    <a:pt x="743550" y="444970"/>
                  </a:moveTo>
                  <a:cubicBezTo>
                    <a:pt x="743550" y="452409"/>
                    <a:pt x="737521" y="458438"/>
                    <a:pt x="730082" y="458438"/>
                  </a:cubicBezTo>
                  <a:lnTo>
                    <a:pt x="537972" y="458438"/>
                  </a:lnTo>
                  <a:cubicBezTo>
                    <a:pt x="530533" y="458438"/>
                    <a:pt x="524504" y="452409"/>
                    <a:pt x="524504" y="444970"/>
                  </a:cubicBezTo>
                  <a:cubicBezTo>
                    <a:pt x="524504" y="437531"/>
                    <a:pt x="530533" y="431502"/>
                    <a:pt x="537972" y="431502"/>
                  </a:cubicBezTo>
                  <a:lnTo>
                    <a:pt x="730082" y="431502"/>
                  </a:lnTo>
                  <a:cubicBezTo>
                    <a:pt x="737521" y="431492"/>
                    <a:pt x="743550" y="437531"/>
                    <a:pt x="743550" y="444970"/>
                  </a:cubicBezTo>
                  <a:close/>
                  <a:moveTo>
                    <a:pt x="488690" y="662921"/>
                  </a:moveTo>
                  <a:cubicBezTo>
                    <a:pt x="493976" y="668160"/>
                    <a:pt x="494014" y="676685"/>
                    <a:pt x="488775" y="681971"/>
                  </a:cubicBezTo>
                  <a:lnTo>
                    <a:pt x="441836" y="729348"/>
                  </a:lnTo>
                  <a:cubicBezTo>
                    <a:pt x="439207" y="732006"/>
                    <a:pt x="435731" y="733339"/>
                    <a:pt x="432264" y="733339"/>
                  </a:cubicBezTo>
                  <a:cubicBezTo>
                    <a:pt x="428873" y="733339"/>
                    <a:pt x="425482" y="732063"/>
                    <a:pt x="422862" y="729510"/>
                  </a:cubicBezTo>
                  <a:lnTo>
                    <a:pt x="396678" y="703993"/>
                  </a:lnTo>
                  <a:cubicBezTo>
                    <a:pt x="391354" y="698802"/>
                    <a:pt x="391239" y="690267"/>
                    <a:pt x="396431" y="684943"/>
                  </a:cubicBezTo>
                  <a:cubicBezTo>
                    <a:pt x="401622" y="679609"/>
                    <a:pt x="410156" y="679504"/>
                    <a:pt x="415481" y="684695"/>
                  </a:cubicBezTo>
                  <a:lnTo>
                    <a:pt x="432092" y="700888"/>
                  </a:lnTo>
                  <a:lnTo>
                    <a:pt x="469621" y="663007"/>
                  </a:lnTo>
                  <a:cubicBezTo>
                    <a:pt x="474878" y="657730"/>
                    <a:pt x="483403" y="657692"/>
                    <a:pt x="488690" y="662921"/>
                  </a:cubicBezTo>
                  <a:close/>
                  <a:moveTo>
                    <a:pt x="488690" y="549726"/>
                  </a:moveTo>
                  <a:cubicBezTo>
                    <a:pt x="493976" y="554965"/>
                    <a:pt x="494014" y="563490"/>
                    <a:pt x="488775" y="568776"/>
                  </a:cubicBezTo>
                  <a:lnTo>
                    <a:pt x="441836" y="616153"/>
                  </a:lnTo>
                  <a:cubicBezTo>
                    <a:pt x="439207" y="618811"/>
                    <a:pt x="435731" y="620144"/>
                    <a:pt x="432264" y="620144"/>
                  </a:cubicBezTo>
                  <a:cubicBezTo>
                    <a:pt x="428873" y="620144"/>
                    <a:pt x="425482" y="618868"/>
                    <a:pt x="422862" y="616315"/>
                  </a:cubicBezTo>
                  <a:lnTo>
                    <a:pt x="396678" y="590798"/>
                  </a:lnTo>
                  <a:cubicBezTo>
                    <a:pt x="391354" y="585607"/>
                    <a:pt x="391239" y="577072"/>
                    <a:pt x="396431" y="571748"/>
                  </a:cubicBezTo>
                  <a:cubicBezTo>
                    <a:pt x="401622" y="566423"/>
                    <a:pt x="410156" y="566309"/>
                    <a:pt x="415481" y="571500"/>
                  </a:cubicBezTo>
                  <a:lnTo>
                    <a:pt x="432092" y="587693"/>
                  </a:lnTo>
                  <a:lnTo>
                    <a:pt x="469621" y="549812"/>
                  </a:lnTo>
                  <a:cubicBezTo>
                    <a:pt x="474878" y="544525"/>
                    <a:pt x="483403" y="544487"/>
                    <a:pt x="488690" y="549726"/>
                  </a:cubicBezTo>
                  <a:close/>
                  <a:moveTo>
                    <a:pt x="488690" y="436531"/>
                  </a:moveTo>
                  <a:cubicBezTo>
                    <a:pt x="493976" y="441770"/>
                    <a:pt x="494014" y="450294"/>
                    <a:pt x="488775" y="455581"/>
                  </a:cubicBezTo>
                  <a:lnTo>
                    <a:pt x="441836" y="502958"/>
                  </a:lnTo>
                  <a:cubicBezTo>
                    <a:pt x="439207" y="505616"/>
                    <a:pt x="435731" y="506949"/>
                    <a:pt x="432264" y="506949"/>
                  </a:cubicBezTo>
                  <a:cubicBezTo>
                    <a:pt x="428873" y="506949"/>
                    <a:pt x="425482" y="505673"/>
                    <a:pt x="422862" y="503120"/>
                  </a:cubicBezTo>
                  <a:lnTo>
                    <a:pt x="396678" y="477603"/>
                  </a:lnTo>
                  <a:cubicBezTo>
                    <a:pt x="391354" y="472411"/>
                    <a:pt x="391239" y="463877"/>
                    <a:pt x="396431" y="458553"/>
                  </a:cubicBezTo>
                  <a:cubicBezTo>
                    <a:pt x="401622" y="453228"/>
                    <a:pt x="410156" y="453114"/>
                    <a:pt x="415481" y="458305"/>
                  </a:cubicBezTo>
                  <a:lnTo>
                    <a:pt x="432092" y="474497"/>
                  </a:lnTo>
                  <a:lnTo>
                    <a:pt x="469621" y="436617"/>
                  </a:lnTo>
                  <a:cubicBezTo>
                    <a:pt x="474878" y="431330"/>
                    <a:pt x="483403" y="431292"/>
                    <a:pt x="488690" y="436531"/>
                  </a:cubicBezTo>
                  <a:close/>
                  <a:moveTo>
                    <a:pt x="488690" y="323326"/>
                  </a:moveTo>
                  <a:cubicBezTo>
                    <a:pt x="493976" y="328565"/>
                    <a:pt x="494014" y="337090"/>
                    <a:pt x="488775" y="342376"/>
                  </a:cubicBezTo>
                  <a:lnTo>
                    <a:pt x="441836" y="389753"/>
                  </a:lnTo>
                  <a:cubicBezTo>
                    <a:pt x="439207" y="392411"/>
                    <a:pt x="435731" y="393744"/>
                    <a:pt x="432264" y="393744"/>
                  </a:cubicBezTo>
                  <a:cubicBezTo>
                    <a:pt x="428873" y="393744"/>
                    <a:pt x="425482" y="392468"/>
                    <a:pt x="422862" y="389915"/>
                  </a:cubicBezTo>
                  <a:lnTo>
                    <a:pt x="396678" y="364398"/>
                  </a:lnTo>
                  <a:cubicBezTo>
                    <a:pt x="391354" y="359207"/>
                    <a:pt x="391239" y="350672"/>
                    <a:pt x="396431" y="345348"/>
                  </a:cubicBezTo>
                  <a:cubicBezTo>
                    <a:pt x="401622" y="340023"/>
                    <a:pt x="410156" y="339909"/>
                    <a:pt x="415481" y="345100"/>
                  </a:cubicBezTo>
                  <a:lnTo>
                    <a:pt x="432092" y="361293"/>
                  </a:lnTo>
                  <a:lnTo>
                    <a:pt x="469621" y="323412"/>
                  </a:lnTo>
                  <a:cubicBezTo>
                    <a:pt x="474878" y="318125"/>
                    <a:pt x="483403" y="318087"/>
                    <a:pt x="488690" y="323326"/>
                  </a:cubicBezTo>
                  <a:close/>
                </a:path>
              </a:pathLst>
            </a:custGeom>
            <a:solidFill>
              <a:srgbClr val="235B7B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pt-BR" noProof="0" dirty="0">
                <a:solidFill>
                  <a:srgbClr val="235B7B"/>
                </a:solidFill>
              </a:endParaRPr>
            </a:p>
          </p:txBody>
        </p:sp>
        <p:sp>
          <p:nvSpPr>
            <p:cNvPr id="103" name="CaixaDeTexto 102">
              <a:extLst>
                <a:ext uri="{FF2B5EF4-FFF2-40B4-BE49-F238E27FC236}">
                  <a16:creationId xmlns:a16="http://schemas.microsoft.com/office/drawing/2014/main" id="{2CD3D648-C126-D62C-DA50-0F3138BAB95B}"/>
                </a:ext>
              </a:extLst>
            </p:cNvPr>
            <p:cNvSpPr txBox="1"/>
            <p:nvPr/>
          </p:nvSpPr>
          <p:spPr>
            <a:xfrm>
              <a:off x="5753139" y="4019650"/>
              <a:ext cx="6007332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1"/>
              <a:r>
                <a:rPr lang="pt-BR" sz="1600" noProof="0" dirty="0">
                  <a:solidFill>
                    <a:srgbClr val="235B7B"/>
                  </a:solidFill>
                </a:rPr>
                <a:t>O envio automático das informações da contratação dos seguros pelas seguradoras deverá ocorrer a partir de 10/03/2026.</a:t>
              </a:r>
            </a:p>
          </p:txBody>
        </p:sp>
      </p:grpSp>
      <p:sp>
        <p:nvSpPr>
          <p:cNvPr id="105" name="CaixaDeTexto 104">
            <a:extLst>
              <a:ext uri="{FF2B5EF4-FFF2-40B4-BE49-F238E27FC236}">
                <a16:creationId xmlns:a16="http://schemas.microsoft.com/office/drawing/2014/main" id="{6253AB3C-1F18-58EB-C646-1EBD6DA27A57}"/>
              </a:ext>
            </a:extLst>
          </p:cNvPr>
          <p:cNvSpPr txBox="1"/>
          <p:nvPr/>
        </p:nvSpPr>
        <p:spPr>
          <a:xfrm>
            <a:off x="4267292" y="1504089"/>
            <a:ext cx="7416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200" b="1" kern="100" noProof="0" dirty="0">
                <a:solidFill>
                  <a:srgbClr val="235B7B"/>
                </a:solidFill>
                <a:latin typeface="Aptos" panose="020B0004020202020204" pitchFamily="34" charset="0"/>
                <a:ea typeface="+mj-ea"/>
                <a:cs typeface="Times New Roman" panose="02020603050405020304" pitchFamily="18" charset="0"/>
              </a:rPr>
              <a:t>Comprovação da Contratação de Seguros feita pela ANTT</a:t>
            </a:r>
            <a:endParaRPr lang="pt-BR" sz="2000" b="1" noProof="0" dirty="0">
              <a:solidFill>
                <a:srgbClr val="235B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6961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Agrupar 17">
            <a:extLst>
              <a:ext uri="{FF2B5EF4-FFF2-40B4-BE49-F238E27FC236}">
                <a16:creationId xmlns:a16="http://schemas.microsoft.com/office/drawing/2014/main" id="{D4FE15ED-FE0B-4CE1-E02C-A36E505F72FA}"/>
              </a:ext>
            </a:extLst>
          </p:cNvPr>
          <p:cNvGrpSpPr/>
          <p:nvPr/>
        </p:nvGrpSpPr>
        <p:grpSpPr>
          <a:xfrm>
            <a:off x="284102" y="6061608"/>
            <a:ext cx="9937521" cy="582929"/>
            <a:chOff x="7761682" y="372292"/>
            <a:chExt cx="4521242" cy="582929"/>
          </a:xfrm>
        </p:grpSpPr>
        <p:sp>
          <p:nvSpPr>
            <p:cNvPr id="17" name="Retângulo: Cantos Arredondados 16">
              <a:extLst>
                <a:ext uri="{FF2B5EF4-FFF2-40B4-BE49-F238E27FC236}">
                  <a16:creationId xmlns:a16="http://schemas.microsoft.com/office/drawing/2014/main" id="{2C033E77-04A3-0865-3155-88EB84D104B0}"/>
                </a:ext>
              </a:extLst>
            </p:cNvPr>
            <p:cNvSpPr/>
            <p:nvPr/>
          </p:nvSpPr>
          <p:spPr>
            <a:xfrm>
              <a:off x="7761682" y="372292"/>
              <a:ext cx="4521242" cy="582929"/>
            </a:xfrm>
            <a:prstGeom prst="roundRect">
              <a:avLst>
                <a:gd name="adj" fmla="val 5846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sp>
          <p:nvSpPr>
            <p:cNvPr id="8" name="Subtítulo 2">
              <a:extLst>
                <a:ext uri="{FF2B5EF4-FFF2-40B4-BE49-F238E27FC236}">
                  <a16:creationId xmlns:a16="http://schemas.microsoft.com/office/drawing/2014/main" id="{E81851D7-E443-F0CD-4680-7367E62DFE72}"/>
                </a:ext>
              </a:extLst>
            </p:cNvPr>
            <p:cNvSpPr txBox="1">
              <a:spLocks noChangeArrowheads="1"/>
            </p:cNvSpPr>
            <p:nvPr/>
          </p:nvSpPr>
          <p:spPr>
            <a:xfrm>
              <a:off x="7941035" y="444401"/>
              <a:ext cx="4341889" cy="361287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ct val="0"/>
                </a:spcBef>
                <a:buNone/>
              </a:pPr>
              <a:r>
                <a:rPr lang="pt-BR" sz="1500" noProof="0" dirty="0"/>
                <a:t>O Estipulante e o Segurado (transportador subcontratado) devem estar regularmente registrados na RNTRC e ANTT</a:t>
              </a:r>
            </a:p>
          </p:txBody>
        </p:sp>
      </p:grpSp>
      <p:sp>
        <p:nvSpPr>
          <p:cNvPr id="9" name="CaixaDeTexto 50">
            <a:extLst>
              <a:ext uri="{FF2B5EF4-FFF2-40B4-BE49-F238E27FC236}">
                <a16:creationId xmlns:a16="http://schemas.microsoft.com/office/drawing/2014/main" id="{C7FB74CA-519A-EA6E-8B87-B0793B2E06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9011" y="339037"/>
            <a:ext cx="4196509" cy="720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85000"/>
              </a:lnSpc>
              <a:spcAft>
                <a:spcPts val="1500"/>
              </a:spcAft>
            </a:pPr>
            <a:r>
              <a:rPr lang="pt-BR" sz="4800" b="1" noProof="0" dirty="0">
                <a:solidFill>
                  <a:srgbClr val="216556"/>
                </a:solidFill>
                <a:latin typeface="Bahnschrift SemiBold" panose="020B0502040204020203" pitchFamily="34" charset="0"/>
              </a:rPr>
              <a:t>Público Alvo</a:t>
            </a:r>
          </a:p>
        </p:txBody>
      </p: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56FE493F-7857-5952-F58B-4A82CA76413F}"/>
              </a:ext>
            </a:extLst>
          </p:cNvPr>
          <p:cNvGrpSpPr/>
          <p:nvPr/>
        </p:nvGrpSpPr>
        <p:grpSpPr>
          <a:xfrm>
            <a:off x="374879" y="913437"/>
            <a:ext cx="5975120" cy="1219323"/>
            <a:chOff x="433980" y="1103455"/>
            <a:chExt cx="6229121" cy="1219323"/>
          </a:xfrm>
        </p:grpSpPr>
        <p:sp>
          <p:nvSpPr>
            <p:cNvPr id="15" name="Retângulo: Cantos Arredondados 14">
              <a:extLst>
                <a:ext uri="{FF2B5EF4-FFF2-40B4-BE49-F238E27FC236}">
                  <a16:creationId xmlns:a16="http://schemas.microsoft.com/office/drawing/2014/main" id="{508A404E-293A-88C0-3388-2A3323DAAC98}"/>
                </a:ext>
              </a:extLst>
            </p:cNvPr>
            <p:cNvSpPr/>
            <p:nvPr/>
          </p:nvSpPr>
          <p:spPr>
            <a:xfrm>
              <a:off x="433980" y="1103455"/>
              <a:ext cx="6229121" cy="1219323"/>
            </a:xfrm>
            <a:prstGeom prst="roundRect">
              <a:avLst>
                <a:gd name="adj" fmla="val 5846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6B0575B5-CE49-86E7-98EC-2712B7C62A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9011" y="1205284"/>
              <a:ext cx="5972650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pt-BR" sz="2000" noProof="0" dirty="0">
                  <a:gradFill>
                    <a:gsLst>
                      <a:gs pos="71000">
                        <a:srgbClr val="235B7B"/>
                      </a:gs>
                      <a:gs pos="11000">
                        <a:srgbClr val="81A395"/>
                      </a:gs>
                    </a:gsLst>
                    <a:lin ang="4200000" scaled="0"/>
                  </a:gradFill>
                </a:rPr>
                <a:t>Transportadores Rodoviários de Carga (Estipulante*) e que utilizam </a:t>
              </a:r>
              <a:r>
                <a:rPr lang="pt-BR" sz="2000" b="1" noProof="0" dirty="0">
                  <a:gradFill>
                    <a:gsLst>
                      <a:gs pos="71000">
                        <a:srgbClr val="235B7B"/>
                      </a:gs>
                      <a:gs pos="11000">
                        <a:srgbClr val="81A395"/>
                      </a:gs>
                    </a:gsLst>
                    <a:lin ang="4200000" scaled="0"/>
                  </a:gradFill>
                </a:rPr>
                <a:t>Subcontratados </a:t>
              </a:r>
              <a:r>
                <a:rPr lang="pt-BR" sz="2000" b="1" i="1" noProof="0" dirty="0">
                  <a:gradFill>
                    <a:gsLst>
                      <a:gs pos="71000">
                        <a:srgbClr val="235B7B"/>
                      </a:gs>
                      <a:gs pos="11000">
                        <a:srgbClr val="81A395"/>
                      </a:gs>
                    </a:gsLst>
                    <a:lin ang="4200000" scaled="0"/>
                  </a:gradFill>
                </a:rPr>
                <a:t>“TAC, ETC e CTC</a:t>
              </a:r>
              <a:r>
                <a:rPr lang="pt-BR" sz="2000" noProof="0" dirty="0">
                  <a:gradFill>
                    <a:gsLst>
                      <a:gs pos="71000">
                        <a:srgbClr val="235B7B"/>
                      </a:gs>
                      <a:gs pos="11000">
                        <a:srgbClr val="81A395"/>
                      </a:gs>
                    </a:gsLst>
                    <a:lin ang="4200000" scaled="0"/>
                  </a:gradFill>
                </a:rPr>
                <a:t>” em suas operações.</a:t>
              </a:r>
            </a:p>
          </p:txBody>
        </p:sp>
      </p:grpSp>
      <p:grpSp>
        <p:nvGrpSpPr>
          <p:cNvPr id="7" name="Agrupar 6">
            <a:extLst>
              <a:ext uri="{FF2B5EF4-FFF2-40B4-BE49-F238E27FC236}">
                <a16:creationId xmlns:a16="http://schemas.microsoft.com/office/drawing/2014/main" id="{2F96570B-6ED3-9D5B-2EEC-6EA67B23E9EB}"/>
              </a:ext>
            </a:extLst>
          </p:cNvPr>
          <p:cNvGrpSpPr/>
          <p:nvPr/>
        </p:nvGrpSpPr>
        <p:grpSpPr>
          <a:xfrm>
            <a:off x="374878" y="2282878"/>
            <a:ext cx="2854458" cy="3515761"/>
            <a:chOff x="433980" y="2904315"/>
            <a:chExt cx="2854458" cy="3515761"/>
          </a:xfrm>
        </p:grpSpPr>
        <p:sp>
          <p:nvSpPr>
            <p:cNvPr id="13" name="Retângulo: Cantos Arredondados 12">
              <a:extLst>
                <a:ext uri="{FF2B5EF4-FFF2-40B4-BE49-F238E27FC236}">
                  <a16:creationId xmlns:a16="http://schemas.microsoft.com/office/drawing/2014/main" id="{2246E1A0-5E30-06FD-FD99-6470E4694217}"/>
                </a:ext>
              </a:extLst>
            </p:cNvPr>
            <p:cNvSpPr/>
            <p:nvPr/>
          </p:nvSpPr>
          <p:spPr>
            <a:xfrm>
              <a:off x="433980" y="2904315"/>
              <a:ext cx="2736000" cy="3515761"/>
            </a:xfrm>
            <a:prstGeom prst="roundRect">
              <a:avLst>
                <a:gd name="adj" fmla="val 5846"/>
              </a:avLst>
            </a:prstGeom>
            <a:gradFill>
              <a:gsLst>
                <a:gs pos="80000">
                  <a:srgbClr val="235B7B"/>
                </a:gs>
                <a:gs pos="25000">
                  <a:srgbClr val="81A395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DB36223E-E7B4-AA61-0F9B-9D590C0E3400}"/>
                </a:ext>
              </a:extLst>
            </p:cNvPr>
            <p:cNvSpPr txBox="1"/>
            <p:nvPr/>
          </p:nvSpPr>
          <p:spPr>
            <a:xfrm>
              <a:off x="565129" y="3077146"/>
              <a:ext cx="2723309" cy="32829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400"/>
                </a:spcAft>
                <a:defRPr/>
              </a:pPr>
              <a:r>
                <a:rPr lang="pt-BR" sz="2000" b="1" noProof="0" dirty="0">
                  <a:solidFill>
                    <a:schemeClr val="bg1"/>
                  </a:solidFill>
                  <a:latin typeface="+mn-lt"/>
                </a:rPr>
                <a:t>RC-V (Responsabilidade Civil de Veículo)</a:t>
              </a:r>
            </a:p>
            <a:p>
              <a:pPr marL="171450" indent="-171450" eaLnBrk="1" fontAlgn="auto" hangingPunct="1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pt-BR" sz="1600" noProof="0" dirty="0">
                  <a:solidFill>
                    <a:schemeClr val="bg1"/>
                  </a:solidFill>
                  <a:latin typeface="+mn-lt"/>
                </a:rPr>
                <a:t>Garante cobertura para danos corporais e materiais a terceiros causados por veículos no transporte rodoviário de cargas</a:t>
              </a:r>
            </a:p>
            <a:p>
              <a:pPr marL="171450" indent="-171450" eaLnBrk="1" fontAlgn="auto" hangingPunct="1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pt-BR" sz="1600" noProof="0" dirty="0">
                  <a:solidFill>
                    <a:schemeClr val="bg1"/>
                  </a:solidFill>
                  <a:latin typeface="+mn-lt"/>
                </a:rPr>
                <a:t>Todos os transportadores registrados no RNTRC devem contratar</a:t>
              </a:r>
            </a:p>
          </p:txBody>
        </p:sp>
      </p:grpSp>
      <p:grpSp>
        <p:nvGrpSpPr>
          <p:cNvPr id="6" name="Agrupar 5">
            <a:extLst>
              <a:ext uri="{FF2B5EF4-FFF2-40B4-BE49-F238E27FC236}">
                <a16:creationId xmlns:a16="http://schemas.microsoft.com/office/drawing/2014/main" id="{4C4DD053-7004-BB01-1205-CC62C6F2F1A3}"/>
              </a:ext>
            </a:extLst>
          </p:cNvPr>
          <p:cNvGrpSpPr/>
          <p:nvPr/>
        </p:nvGrpSpPr>
        <p:grpSpPr>
          <a:xfrm>
            <a:off x="3293868" y="2280183"/>
            <a:ext cx="3056131" cy="3515760"/>
            <a:chOff x="8028348" y="1307116"/>
            <a:chExt cx="2957349" cy="3389576"/>
          </a:xfrm>
        </p:grpSpPr>
        <p:sp>
          <p:nvSpPr>
            <p:cNvPr id="5" name="Retângulo: Cantos Arredondados 4">
              <a:extLst>
                <a:ext uri="{FF2B5EF4-FFF2-40B4-BE49-F238E27FC236}">
                  <a16:creationId xmlns:a16="http://schemas.microsoft.com/office/drawing/2014/main" id="{AA550207-E09A-CD5C-BDA0-57E710BA518B}"/>
                </a:ext>
              </a:extLst>
            </p:cNvPr>
            <p:cNvSpPr/>
            <p:nvPr/>
          </p:nvSpPr>
          <p:spPr>
            <a:xfrm>
              <a:off x="8028348" y="1307116"/>
              <a:ext cx="2957349" cy="3389576"/>
            </a:xfrm>
            <a:prstGeom prst="roundRect">
              <a:avLst>
                <a:gd name="adj" fmla="val 5846"/>
              </a:avLst>
            </a:prstGeom>
            <a:gradFill>
              <a:gsLst>
                <a:gs pos="80000">
                  <a:srgbClr val="235B7B"/>
                </a:gs>
                <a:gs pos="25000">
                  <a:srgbClr val="81A395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06DA80DA-0191-B753-7B45-B813B5906D0E}"/>
                </a:ext>
              </a:extLst>
            </p:cNvPr>
            <p:cNvSpPr txBox="1"/>
            <p:nvPr/>
          </p:nvSpPr>
          <p:spPr>
            <a:xfrm>
              <a:off x="8164712" y="1449116"/>
              <a:ext cx="2786143" cy="317501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2000" b="1" noProof="0" dirty="0">
                  <a:solidFill>
                    <a:schemeClr val="bg1"/>
                  </a:solidFill>
                  <a:latin typeface="+mn-lt"/>
                </a:rPr>
                <a:t>RCF-V (Responsabilidade Civil Facultativa de Veículo)</a:t>
              </a:r>
            </a:p>
            <a:p>
              <a:pPr marL="171450" indent="-171450" eaLnBrk="1" fontAlgn="auto" hangingPunct="1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pt-BR" sz="1600" noProof="0" dirty="0">
                  <a:solidFill>
                    <a:schemeClr val="bg1"/>
                  </a:solidFill>
                  <a:latin typeface="+mn-lt"/>
                </a:rPr>
                <a:t>Facultativa</a:t>
              </a:r>
            </a:p>
            <a:p>
              <a:pPr marL="171450" indent="-171450" eaLnBrk="1" fontAlgn="auto" hangingPunct="1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pt-BR" sz="1600" noProof="0" dirty="0">
                  <a:solidFill>
                    <a:schemeClr val="bg1"/>
                  </a:solidFill>
                  <a:latin typeface="+mn-lt"/>
                </a:rPr>
                <a:t>Oferece cobertura adicional para danos a terceiros em acidentes com o veículo segurado</a:t>
              </a:r>
            </a:p>
            <a:p>
              <a:pPr marL="171450" indent="-171450" eaLnBrk="1" fontAlgn="auto" hangingPunct="1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pt-BR" sz="1600" noProof="0" dirty="0">
                  <a:solidFill>
                    <a:schemeClr val="bg1"/>
                  </a:solidFill>
                  <a:latin typeface="+mn-lt"/>
                </a:rPr>
                <a:t>Não substitui o RC-V e não isenta o transportador da obrigatoriedade legal</a:t>
              </a:r>
            </a:p>
          </p:txBody>
        </p:sp>
      </p:grp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836425D2-F0C1-07E6-9977-89E70FFFE729}"/>
              </a:ext>
            </a:extLst>
          </p:cNvPr>
          <p:cNvSpPr/>
          <p:nvPr/>
        </p:nvSpPr>
        <p:spPr>
          <a:xfrm>
            <a:off x="284102" y="6090204"/>
            <a:ext cx="394211" cy="396000"/>
          </a:xfrm>
          <a:prstGeom prst="roundRect">
            <a:avLst>
              <a:gd name="adj" fmla="val 50000"/>
            </a:avLst>
          </a:prstGeom>
          <a:gradFill>
            <a:gsLst>
              <a:gs pos="80000">
                <a:srgbClr val="235B7B"/>
              </a:gs>
              <a:gs pos="25000">
                <a:srgbClr val="81A395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graphicFrame>
        <p:nvGraphicFramePr>
          <p:cNvPr id="26" name="Diagrama 25">
            <a:extLst>
              <a:ext uri="{FF2B5EF4-FFF2-40B4-BE49-F238E27FC236}">
                <a16:creationId xmlns:a16="http://schemas.microsoft.com/office/drawing/2014/main" id="{B2C3D112-6788-6F5E-5815-0CA7D18221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94058002"/>
              </p:ext>
            </p:extLst>
          </p:nvPr>
        </p:nvGraphicFramePr>
        <p:xfrm>
          <a:off x="6687198" y="310983"/>
          <a:ext cx="5134765" cy="56305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7" name="Agrupar 26">
            <a:extLst>
              <a:ext uri="{FF2B5EF4-FFF2-40B4-BE49-F238E27FC236}">
                <a16:creationId xmlns:a16="http://schemas.microsoft.com/office/drawing/2014/main" id="{DA656D46-370E-BC3F-6C25-6899BE3DE511}"/>
              </a:ext>
            </a:extLst>
          </p:cNvPr>
          <p:cNvGrpSpPr/>
          <p:nvPr/>
        </p:nvGrpSpPr>
        <p:grpSpPr>
          <a:xfrm>
            <a:off x="10274887" y="6171248"/>
            <a:ext cx="1452281" cy="447459"/>
            <a:chOff x="10273348" y="6114707"/>
            <a:chExt cx="1613851" cy="504000"/>
          </a:xfrm>
        </p:grpSpPr>
        <p:pic>
          <p:nvPicPr>
            <p:cNvPr id="28" name="Imagem 27">
              <a:extLst>
                <a:ext uri="{FF2B5EF4-FFF2-40B4-BE49-F238E27FC236}">
                  <a16:creationId xmlns:a16="http://schemas.microsoft.com/office/drawing/2014/main" id="{62643484-51AC-C229-3592-923C248CCB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273348" y="6114707"/>
              <a:ext cx="560000" cy="504000"/>
            </a:xfrm>
            <a:prstGeom prst="rect">
              <a:avLst/>
            </a:prstGeom>
          </p:spPr>
        </p:pic>
        <p:pic>
          <p:nvPicPr>
            <p:cNvPr id="29" name="Imagem 28">
              <a:extLst>
                <a:ext uri="{FF2B5EF4-FFF2-40B4-BE49-F238E27FC236}">
                  <a16:creationId xmlns:a16="http://schemas.microsoft.com/office/drawing/2014/main" id="{C5A84DC9-5465-977A-0B0A-0F20DE948E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3016"/>
            <a:stretch/>
          </p:blipFill>
          <p:spPr>
            <a:xfrm>
              <a:off x="10737114" y="6126670"/>
              <a:ext cx="1150085" cy="4815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839568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598CD9-B6AE-5E9B-A1BF-243EEA80B8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tângulo: Cantos Arredondados 49">
            <a:extLst>
              <a:ext uri="{FF2B5EF4-FFF2-40B4-BE49-F238E27FC236}">
                <a16:creationId xmlns:a16="http://schemas.microsoft.com/office/drawing/2014/main" id="{6BDFE9B4-21AB-8FF6-835E-6ED292A9F87F}"/>
              </a:ext>
            </a:extLst>
          </p:cNvPr>
          <p:cNvSpPr/>
          <p:nvPr/>
        </p:nvSpPr>
        <p:spPr>
          <a:xfrm>
            <a:off x="651576" y="4135437"/>
            <a:ext cx="3096000" cy="1944000"/>
          </a:xfrm>
          <a:prstGeom prst="roundRect">
            <a:avLst>
              <a:gd name="adj" fmla="val 8064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48" name="Retângulo: Cantos Arredondados 47">
            <a:extLst>
              <a:ext uri="{FF2B5EF4-FFF2-40B4-BE49-F238E27FC236}">
                <a16:creationId xmlns:a16="http://schemas.microsoft.com/office/drawing/2014/main" id="{6EC57687-1B53-B60C-7691-D9A1011B3FDB}"/>
              </a:ext>
            </a:extLst>
          </p:cNvPr>
          <p:cNvSpPr/>
          <p:nvPr/>
        </p:nvSpPr>
        <p:spPr>
          <a:xfrm>
            <a:off x="3893514" y="4159577"/>
            <a:ext cx="2583573" cy="1944000"/>
          </a:xfrm>
          <a:prstGeom prst="roundRect">
            <a:avLst>
              <a:gd name="adj" fmla="val 10079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47" name="Retângulo: Cantos Arredondados 46">
            <a:extLst>
              <a:ext uri="{FF2B5EF4-FFF2-40B4-BE49-F238E27FC236}">
                <a16:creationId xmlns:a16="http://schemas.microsoft.com/office/drawing/2014/main" id="{0FBB9F3C-5E05-F7DC-2C66-A075562A0F19}"/>
              </a:ext>
            </a:extLst>
          </p:cNvPr>
          <p:cNvSpPr/>
          <p:nvPr/>
        </p:nvSpPr>
        <p:spPr>
          <a:xfrm>
            <a:off x="3864253" y="2093374"/>
            <a:ext cx="2583573" cy="1818410"/>
          </a:xfrm>
          <a:prstGeom prst="roundRect">
            <a:avLst>
              <a:gd name="adj" fmla="val 862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46" name="Retângulo: Cantos Arredondados 45">
            <a:extLst>
              <a:ext uri="{FF2B5EF4-FFF2-40B4-BE49-F238E27FC236}">
                <a16:creationId xmlns:a16="http://schemas.microsoft.com/office/drawing/2014/main" id="{A53C09A6-21EA-03C0-EAE9-B403BF394D3F}"/>
              </a:ext>
            </a:extLst>
          </p:cNvPr>
          <p:cNvSpPr/>
          <p:nvPr/>
        </p:nvSpPr>
        <p:spPr>
          <a:xfrm>
            <a:off x="2275246" y="2093374"/>
            <a:ext cx="1402897" cy="1818410"/>
          </a:xfrm>
          <a:prstGeom prst="roundRect">
            <a:avLst>
              <a:gd name="adj" fmla="val 1024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45" name="Retângulo: Cantos Arredondados 44">
            <a:extLst>
              <a:ext uri="{FF2B5EF4-FFF2-40B4-BE49-F238E27FC236}">
                <a16:creationId xmlns:a16="http://schemas.microsoft.com/office/drawing/2014/main" id="{843F71DC-48D4-545A-0628-F7EA941B70E4}"/>
              </a:ext>
            </a:extLst>
          </p:cNvPr>
          <p:cNvSpPr/>
          <p:nvPr/>
        </p:nvSpPr>
        <p:spPr>
          <a:xfrm>
            <a:off x="677340" y="2093374"/>
            <a:ext cx="1402897" cy="1818410"/>
          </a:xfrm>
          <a:prstGeom prst="roundRect">
            <a:avLst>
              <a:gd name="adj" fmla="val 9311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B424EE80-C751-FF5D-D792-E07B7308C344}"/>
              </a:ext>
            </a:extLst>
          </p:cNvPr>
          <p:cNvSpPr/>
          <p:nvPr/>
        </p:nvSpPr>
        <p:spPr>
          <a:xfrm>
            <a:off x="6774873" y="0"/>
            <a:ext cx="5417127" cy="6858000"/>
          </a:xfrm>
          <a:prstGeom prst="roundRect">
            <a:avLst>
              <a:gd name="adj" fmla="val 0"/>
            </a:avLst>
          </a:prstGeom>
          <a:gradFill>
            <a:gsLst>
              <a:gs pos="80000">
                <a:srgbClr val="235B7B"/>
              </a:gs>
              <a:gs pos="25000">
                <a:srgbClr val="81A395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4" name="Subtítulo 7">
            <a:extLst>
              <a:ext uri="{FF2B5EF4-FFF2-40B4-BE49-F238E27FC236}">
                <a16:creationId xmlns:a16="http://schemas.microsoft.com/office/drawing/2014/main" id="{6C3E79E1-6E38-DB46-035A-46DC9F2E103B}"/>
              </a:ext>
            </a:extLst>
          </p:cNvPr>
          <p:cNvSpPr txBox="1">
            <a:spLocks noChangeArrowheads="1"/>
          </p:cNvSpPr>
          <p:nvPr/>
        </p:nvSpPr>
        <p:spPr>
          <a:xfrm>
            <a:off x="359192" y="688472"/>
            <a:ext cx="6440239" cy="13042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5000"/>
              </a:lnSpc>
              <a:spcBef>
                <a:spcPct val="0"/>
              </a:spcBef>
              <a:spcAft>
                <a:spcPts val="1500"/>
              </a:spcAft>
              <a:buNone/>
            </a:pPr>
            <a:r>
              <a:rPr lang="pt-BR" sz="4800" b="1" noProof="0" dirty="0">
                <a:solidFill>
                  <a:srgbClr val="216556"/>
                </a:solidFill>
                <a:latin typeface="Bahnschrift SemiBold" panose="020B0502040204020203" pitchFamily="34" charset="0"/>
              </a:rPr>
              <a:t>Produto RC-V</a:t>
            </a:r>
            <a:br>
              <a:rPr lang="pt-BR" sz="4800" b="1" noProof="0" dirty="0">
                <a:solidFill>
                  <a:srgbClr val="216556"/>
                </a:solidFill>
                <a:latin typeface="Bahnschrift SemiBold" panose="020B0502040204020203" pitchFamily="34" charset="0"/>
              </a:rPr>
            </a:br>
            <a:r>
              <a:rPr lang="pt-BR" sz="3000" noProof="0" dirty="0">
                <a:solidFill>
                  <a:srgbClr val="216556"/>
                </a:solidFill>
                <a:latin typeface="Bahnschrift SemiBold" panose="020B0502040204020203" pitchFamily="34" charset="0"/>
              </a:rPr>
              <a:t>Responsabilidade Civil de Veículo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5597A0D3-0FC5-D850-EF56-E62711FD58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69" t="11667" r="14705" b="8831"/>
          <a:stretch>
            <a:fillRect/>
          </a:stretch>
        </p:blipFill>
        <p:spPr>
          <a:xfrm>
            <a:off x="7370444" y="1614686"/>
            <a:ext cx="4225984" cy="3628628"/>
          </a:xfrm>
          <a:prstGeom prst="roundRect">
            <a:avLst>
              <a:gd name="adj" fmla="val 7900"/>
            </a:avLst>
          </a:prstGeom>
        </p:spPr>
      </p:pic>
      <p:grpSp>
        <p:nvGrpSpPr>
          <p:cNvPr id="43" name="Agrupar 42">
            <a:extLst>
              <a:ext uri="{FF2B5EF4-FFF2-40B4-BE49-F238E27FC236}">
                <a16:creationId xmlns:a16="http://schemas.microsoft.com/office/drawing/2014/main" id="{166DFCF4-A4E8-601D-3F47-6247B7216D25}"/>
              </a:ext>
            </a:extLst>
          </p:cNvPr>
          <p:cNvGrpSpPr/>
          <p:nvPr/>
        </p:nvGrpSpPr>
        <p:grpSpPr>
          <a:xfrm>
            <a:off x="4055441" y="4282697"/>
            <a:ext cx="2520000" cy="1585525"/>
            <a:chOff x="4055441" y="4282697"/>
            <a:chExt cx="2520000" cy="1585525"/>
          </a:xfrm>
        </p:grpSpPr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id="{1121BA12-5EAC-00F9-5254-4B003E0C1198}"/>
                </a:ext>
              </a:extLst>
            </p:cNvPr>
            <p:cNvSpPr txBox="1"/>
            <p:nvPr/>
          </p:nvSpPr>
          <p:spPr>
            <a:xfrm>
              <a:off x="4055441" y="5037225"/>
              <a:ext cx="2520000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pt-BR"/>
              </a:defPPr>
              <a:lvl1pPr fontAlgn="auto">
                <a:spcBef>
                  <a:spcPts val="0"/>
                </a:spcBef>
                <a:spcAft>
                  <a:spcPts val="0"/>
                </a:spcAft>
                <a:defRPr sz="1600" b="1" kern="100">
                  <a:latin typeface="Segoe UI Emoji" panose="020B0502040204020203" pitchFamily="34" charset="0"/>
                </a:defRPr>
              </a:lvl1pPr>
            </a:lstStyle>
            <a:p>
              <a:r>
                <a:rPr lang="pt-BR" b="0" noProof="0" dirty="0"/>
                <a:t>Averbação: Realizada mensalmente, de forma eletrônica 100%</a:t>
              </a:r>
            </a:p>
          </p:txBody>
        </p:sp>
        <p:sp>
          <p:nvSpPr>
            <p:cNvPr id="19" name="Forma Livre: Forma 18">
              <a:extLst>
                <a:ext uri="{FF2B5EF4-FFF2-40B4-BE49-F238E27FC236}">
                  <a16:creationId xmlns:a16="http://schemas.microsoft.com/office/drawing/2014/main" id="{4C7C9F41-D57B-D67D-A371-6B0863C942C7}"/>
                </a:ext>
              </a:extLst>
            </p:cNvPr>
            <p:cNvSpPr/>
            <p:nvPr/>
          </p:nvSpPr>
          <p:spPr>
            <a:xfrm>
              <a:off x="4805252" y="4282697"/>
              <a:ext cx="952535" cy="631408"/>
            </a:xfrm>
            <a:custGeom>
              <a:avLst/>
              <a:gdLst>
                <a:gd name="csX0" fmla="*/ 46174 w 952535"/>
                <a:gd name="csY0" fmla="*/ 0 h 631408"/>
                <a:gd name="csX1" fmla="*/ 0 w 952535"/>
                <a:gd name="csY1" fmla="*/ 46025 h 631408"/>
                <a:gd name="csX2" fmla="*/ 0 w 952535"/>
                <a:gd name="csY2" fmla="*/ 471745 h 631408"/>
                <a:gd name="csX3" fmla="*/ 46174 w 952535"/>
                <a:gd name="csY3" fmla="*/ 517769 h 631408"/>
                <a:gd name="csX4" fmla="*/ 559858 w 952535"/>
                <a:gd name="csY4" fmla="*/ 517769 h 631408"/>
                <a:gd name="csX5" fmla="*/ 570462 w 952535"/>
                <a:gd name="csY5" fmla="*/ 513416 h 631408"/>
                <a:gd name="csX6" fmla="*/ 574815 w 952535"/>
                <a:gd name="csY6" fmla="*/ 502812 h 631408"/>
                <a:gd name="csX7" fmla="*/ 570425 w 952535"/>
                <a:gd name="csY7" fmla="*/ 492319 h 631408"/>
                <a:gd name="csX8" fmla="*/ 559858 w 952535"/>
                <a:gd name="csY8" fmla="*/ 488003 h 631408"/>
                <a:gd name="csX9" fmla="*/ 46174 w 952535"/>
                <a:gd name="csY9" fmla="*/ 488003 h 631408"/>
                <a:gd name="csX10" fmla="*/ 29803 w 952535"/>
                <a:gd name="csY10" fmla="*/ 471744 h 631408"/>
                <a:gd name="csX11" fmla="*/ 29803 w 952535"/>
                <a:gd name="csY11" fmla="*/ 46024 h 631408"/>
                <a:gd name="csX12" fmla="*/ 46174 w 952535"/>
                <a:gd name="csY12" fmla="*/ 29765 h 631408"/>
                <a:gd name="csX13" fmla="*/ 789010 w 952535"/>
                <a:gd name="csY13" fmla="*/ 29802 h 631408"/>
                <a:gd name="csX14" fmla="*/ 805493 w 952535"/>
                <a:gd name="csY14" fmla="*/ 46062 h 631408"/>
                <a:gd name="csX15" fmla="*/ 805493 w 952535"/>
                <a:gd name="csY15" fmla="*/ 239095 h 631408"/>
                <a:gd name="csX16" fmla="*/ 809809 w 952535"/>
                <a:gd name="csY16" fmla="*/ 249625 h 631408"/>
                <a:gd name="csX17" fmla="*/ 820339 w 952535"/>
                <a:gd name="csY17" fmla="*/ 254016 h 631408"/>
                <a:gd name="csX18" fmla="*/ 830906 w 952535"/>
                <a:gd name="csY18" fmla="*/ 249662 h 631408"/>
                <a:gd name="csX19" fmla="*/ 835259 w 952535"/>
                <a:gd name="csY19" fmla="*/ 239095 h 631408"/>
                <a:gd name="csX20" fmla="*/ 835259 w 952535"/>
                <a:gd name="csY20" fmla="*/ 46062 h 631408"/>
                <a:gd name="csX21" fmla="*/ 789010 w 952535"/>
                <a:gd name="csY21" fmla="*/ 37 h 631408"/>
                <a:gd name="csX22" fmla="*/ 169104 w 952535"/>
                <a:gd name="csY22" fmla="*/ 69540 h 631408"/>
                <a:gd name="csX23" fmla="*/ 169067 w 952535"/>
                <a:gd name="csY23" fmla="*/ 69540 h 631408"/>
                <a:gd name="csX24" fmla="*/ 168844 w 952535"/>
                <a:gd name="csY24" fmla="*/ 69577 h 631408"/>
                <a:gd name="csX25" fmla="*/ 165383 w 952535"/>
                <a:gd name="csY25" fmla="*/ 70024 h 631408"/>
                <a:gd name="csX26" fmla="*/ 165011 w 952535"/>
                <a:gd name="csY26" fmla="*/ 70135 h 631408"/>
                <a:gd name="csX27" fmla="*/ 161700 w 952535"/>
                <a:gd name="csY27" fmla="*/ 71512 h 631408"/>
                <a:gd name="csX28" fmla="*/ 161477 w 952535"/>
                <a:gd name="csY28" fmla="*/ 71698 h 631408"/>
                <a:gd name="csX29" fmla="*/ 158574 w 952535"/>
                <a:gd name="csY29" fmla="*/ 73893 h 631408"/>
                <a:gd name="csX30" fmla="*/ 158574 w 952535"/>
                <a:gd name="csY30" fmla="*/ 73931 h 631408"/>
                <a:gd name="csX31" fmla="*/ 158537 w 952535"/>
                <a:gd name="csY31" fmla="*/ 73968 h 631408"/>
                <a:gd name="csX32" fmla="*/ 156305 w 952535"/>
                <a:gd name="csY32" fmla="*/ 76833 h 631408"/>
                <a:gd name="csX33" fmla="*/ 156156 w 952535"/>
                <a:gd name="csY33" fmla="*/ 77056 h 631408"/>
                <a:gd name="csX34" fmla="*/ 154779 w 952535"/>
                <a:gd name="csY34" fmla="*/ 80330 h 631408"/>
                <a:gd name="csX35" fmla="*/ 154668 w 952535"/>
                <a:gd name="csY35" fmla="*/ 80665 h 631408"/>
                <a:gd name="csX36" fmla="*/ 154519 w 952535"/>
                <a:gd name="csY36" fmla="*/ 81298 h 631408"/>
                <a:gd name="csX37" fmla="*/ 88402 w 952535"/>
                <a:gd name="csY37" fmla="*/ 150502 h 631408"/>
                <a:gd name="csX38" fmla="*/ 88365 w 952535"/>
                <a:gd name="csY38" fmla="*/ 150502 h 631408"/>
                <a:gd name="csX39" fmla="*/ 79398 w 952535"/>
                <a:gd name="csY39" fmla="*/ 157460 h 631408"/>
                <a:gd name="csX40" fmla="*/ 79398 w 952535"/>
                <a:gd name="csY40" fmla="*/ 157497 h 631408"/>
                <a:gd name="csX41" fmla="*/ 79398 w 952535"/>
                <a:gd name="csY41" fmla="*/ 157535 h 631408"/>
                <a:gd name="csX42" fmla="*/ 78356 w 952535"/>
                <a:gd name="csY42" fmla="*/ 159730 h 631408"/>
                <a:gd name="csX43" fmla="*/ 78244 w 952535"/>
                <a:gd name="csY43" fmla="*/ 159953 h 631408"/>
                <a:gd name="csX44" fmla="*/ 77649 w 952535"/>
                <a:gd name="csY44" fmla="*/ 162111 h 631408"/>
                <a:gd name="csX45" fmla="*/ 77612 w 952535"/>
                <a:gd name="csY45" fmla="*/ 162446 h 631408"/>
                <a:gd name="csX46" fmla="*/ 77389 w 952535"/>
                <a:gd name="csY46" fmla="*/ 164827 h 631408"/>
                <a:gd name="csX47" fmla="*/ 77389 w 952535"/>
                <a:gd name="csY47" fmla="*/ 164939 h 631408"/>
                <a:gd name="csX48" fmla="*/ 77389 w 952535"/>
                <a:gd name="csY48" fmla="*/ 357334 h 631408"/>
                <a:gd name="csX49" fmla="*/ 77389 w 952535"/>
                <a:gd name="csY49" fmla="*/ 357669 h 631408"/>
                <a:gd name="csX50" fmla="*/ 77612 w 952535"/>
                <a:gd name="csY50" fmla="*/ 359790 h 631408"/>
                <a:gd name="csX51" fmla="*/ 78802 w 952535"/>
                <a:gd name="csY51" fmla="*/ 363622 h 631408"/>
                <a:gd name="csX52" fmla="*/ 78988 w 952535"/>
                <a:gd name="csY52" fmla="*/ 363994 h 631408"/>
                <a:gd name="csX53" fmla="*/ 79844 w 952535"/>
                <a:gd name="csY53" fmla="*/ 365445 h 631408"/>
                <a:gd name="csX54" fmla="*/ 80179 w 952535"/>
                <a:gd name="csY54" fmla="*/ 366003 h 631408"/>
                <a:gd name="csX55" fmla="*/ 82672 w 952535"/>
                <a:gd name="csY55" fmla="*/ 368757 h 631408"/>
                <a:gd name="csX56" fmla="*/ 84495 w 952535"/>
                <a:gd name="csY56" fmla="*/ 370059 h 631408"/>
                <a:gd name="csX57" fmla="*/ 86244 w 952535"/>
                <a:gd name="csY57" fmla="*/ 370952 h 631408"/>
                <a:gd name="csX58" fmla="*/ 86393 w 952535"/>
                <a:gd name="csY58" fmla="*/ 371064 h 631408"/>
                <a:gd name="csX59" fmla="*/ 87881 w 952535"/>
                <a:gd name="csY59" fmla="*/ 371584 h 631408"/>
                <a:gd name="csX60" fmla="*/ 88365 w 952535"/>
                <a:gd name="csY60" fmla="*/ 371733 h 631408"/>
                <a:gd name="csX61" fmla="*/ 153626 w 952535"/>
                <a:gd name="csY61" fmla="*/ 437181 h 631408"/>
                <a:gd name="csX62" fmla="*/ 153589 w 952535"/>
                <a:gd name="csY62" fmla="*/ 437218 h 631408"/>
                <a:gd name="csX63" fmla="*/ 156231 w 952535"/>
                <a:gd name="csY63" fmla="*/ 442464 h 631408"/>
                <a:gd name="csX64" fmla="*/ 156417 w 952535"/>
                <a:gd name="csY64" fmla="*/ 442762 h 631408"/>
                <a:gd name="csX65" fmla="*/ 158463 w 952535"/>
                <a:gd name="csY65" fmla="*/ 444808 h 631408"/>
                <a:gd name="csX66" fmla="*/ 159058 w 952535"/>
                <a:gd name="csY66" fmla="*/ 445254 h 631408"/>
                <a:gd name="csX67" fmla="*/ 161477 w 952535"/>
                <a:gd name="csY67" fmla="*/ 446780 h 631408"/>
                <a:gd name="csX68" fmla="*/ 161514 w 952535"/>
                <a:gd name="csY68" fmla="*/ 446780 h 631408"/>
                <a:gd name="csX69" fmla="*/ 161514 w 952535"/>
                <a:gd name="csY69" fmla="*/ 446817 h 631408"/>
                <a:gd name="csX70" fmla="*/ 161700 w 952535"/>
                <a:gd name="csY70" fmla="*/ 446854 h 631408"/>
                <a:gd name="csX71" fmla="*/ 163970 w 952535"/>
                <a:gd name="csY71" fmla="*/ 447673 h 631408"/>
                <a:gd name="csX72" fmla="*/ 165346 w 952535"/>
                <a:gd name="csY72" fmla="*/ 448008 h 631408"/>
                <a:gd name="csX73" fmla="*/ 166611 w 952535"/>
                <a:gd name="csY73" fmla="*/ 448194 h 631408"/>
                <a:gd name="csX74" fmla="*/ 167988 w 952535"/>
                <a:gd name="csY74" fmla="*/ 448343 h 631408"/>
                <a:gd name="csX75" fmla="*/ 552522 w 952535"/>
                <a:gd name="csY75" fmla="*/ 448343 h 631408"/>
                <a:gd name="csX76" fmla="*/ 563015 w 952535"/>
                <a:gd name="csY76" fmla="*/ 443952 h 631408"/>
                <a:gd name="csX77" fmla="*/ 567330 w 952535"/>
                <a:gd name="csY77" fmla="*/ 433422 h 631408"/>
                <a:gd name="csX78" fmla="*/ 552522 w 952535"/>
                <a:gd name="csY78" fmla="*/ 418577 h 631408"/>
                <a:gd name="csX79" fmla="*/ 178885 w 952535"/>
                <a:gd name="csY79" fmla="*/ 418577 h 631408"/>
                <a:gd name="csX80" fmla="*/ 107112 w 952535"/>
                <a:gd name="csY80" fmla="*/ 346618 h 631408"/>
                <a:gd name="csX81" fmla="*/ 107112 w 952535"/>
                <a:gd name="csY81" fmla="*/ 175835 h 631408"/>
                <a:gd name="csX82" fmla="*/ 180410 w 952535"/>
                <a:gd name="csY82" fmla="*/ 99412 h 631408"/>
                <a:gd name="csX83" fmla="*/ 654650 w 952535"/>
                <a:gd name="csY83" fmla="*/ 99412 h 631408"/>
                <a:gd name="csX84" fmla="*/ 727911 w 952535"/>
                <a:gd name="csY84" fmla="*/ 175835 h 631408"/>
                <a:gd name="csX85" fmla="*/ 727911 w 952535"/>
                <a:gd name="csY85" fmla="*/ 234435 h 631408"/>
                <a:gd name="csX86" fmla="*/ 742756 w 952535"/>
                <a:gd name="csY86" fmla="*/ 249281 h 631408"/>
                <a:gd name="csX87" fmla="*/ 753323 w 952535"/>
                <a:gd name="csY87" fmla="*/ 244965 h 631408"/>
                <a:gd name="csX88" fmla="*/ 757714 w 952535"/>
                <a:gd name="csY88" fmla="*/ 234435 h 631408"/>
                <a:gd name="csX89" fmla="*/ 757714 w 952535"/>
                <a:gd name="csY89" fmla="*/ 165006 h 631408"/>
                <a:gd name="csX90" fmla="*/ 757676 w 952535"/>
                <a:gd name="csY90" fmla="*/ 164597 h 631408"/>
                <a:gd name="csX91" fmla="*/ 757676 w 952535"/>
                <a:gd name="csY91" fmla="*/ 164448 h 631408"/>
                <a:gd name="csX92" fmla="*/ 757639 w 952535"/>
                <a:gd name="csY92" fmla="*/ 163890 h 631408"/>
                <a:gd name="csX93" fmla="*/ 757602 w 952535"/>
                <a:gd name="csY93" fmla="*/ 163221 h 631408"/>
                <a:gd name="csX94" fmla="*/ 757602 w 952535"/>
                <a:gd name="csY94" fmla="*/ 163146 h 631408"/>
                <a:gd name="csX95" fmla="*/ 746738 w 952535"/>
                <a:gd name="csY95" fmla="*/ 150607 h 631408"/>
                <a:gd name="csX96" fmla="*/ 680584 w 952535"/>
                <a:gd name="csY96" fmla="*/ 81403 h 631408"/>
                <a:gd name="csX97" fmla="*/ 680398 w 952535"/>
                <a:gd name="csY97" fmla="*/ 80919 h 631408"/>
                <a:gd name="csX98" fmla="*/ 680249 w 952535"/>
                <a:gd name="csY98" fmla="*/ 80324 h 631408"/>
                <a:gd name="csX99" fmla="*/ 678835 w 952535"/>
                <a:gd name="csY99" fmla="*/ 77049 h 631408"/>
                <a:gd name="csX100" fmla="*/ 678798 w 952535"/>
                <a:gd name="csY100" fmla="*/ 76975 h 631408"/>
                <a:gd name="csX101" fmla="*/ 676528 w 952535"/>
                <a:gd name="csY101" fmla="*/ 74036 h 631408"/>
                <a:gd name="csX102" fmla="*/ 676156 w 952535"/>
                <a:gd name="csY102" fmla="*/ 73701 h 631408"/>
                <a:gd name="csX103" fmla="*/ 673663 w 952535"/>
                <a:gd name="csY103" fmla="*/ 71803 h 631408"/>
                <a:gd name="csX104" fmla="*/ 673180 w 952535"/>
                <a:gd name="csY104" fmla="*/ 71543 h 631408"/>
                <a:gd name="csX105" fmla="*/ 669905 w 952535"/>
                <a:gd name="csY105" fmla="*/ 70203 h 631408"/>
                <a:gd name="csX106" fmla="*/ 669571 w 952535"/>
                <a:gd name="csY106" fmla="*/ 70092 h 631408"/>
                <a:gd name="csX107" fmla="*/ 666110 w 952535"/>
                <a:gd name="csY107" fmla="*/ 69645 h 631408"/>
                <a:gd name="csX108" fmla="*/ 665887 w 952535"/>
                <a:gd name="csY108" fmla="*/ 69608 h 631408"/>
                <a:gd name="csX109" fmla="*/ 417611 w 952535"/>
                <a:gd name="csY109" fmla="*/ 119844 h 631408"/>
                <a:gd name="csX110" fmla="*/ 277451 w 952535"/>
                <a:gd name="csY110" fmla="*/ 258813 h 631408"/>
                <a:gd name="csX111" fmla="*/ 417611 w 952535"/>
                <a:gd name="csY111" fmla="*/ 397897 h 631408"/>
                <a:gd name="csX112" fmla="*/ 557810 w 952535"/>
                <a:gd name="csY112" fmla="*/ 258813 h 631408"/>
                <a:gd name="csX113" fmla="*/ 417611 w 952535"/>
                <a:gd name="csY113" fmla="*/ 119844 h 631408"/>
                <a:gd name="csX114" fmla="*/ 417611 w 952535"/>
                <a:gd name="csY114" fmla="*/ 149609 h 631408"/>
                <a:gd name="csX115" fmla="*/ 528149 w 952535"/>
                <a:gd name="csY115" fmla="*/ 258813 h 631408"/>
                <a:gd name="csX116" fmla="*/ 417611 w 952535"/>
                <a:gd name="csY116" fmla="*/ 368132 h 631408"/>
                <a:gd name="csX117" fmla="*/ 307217 w 952535"/>
                <a:gd name="csY117" fmla="*/ 258813 h 631408"/>
                <a:gd name="csX118" fmla="*/ 417611 w 952535"/>
                <a:gd name="csY118" fmla="*/ 149609 h 631408"/>
                <a:gd name="csX119" fmla="*/ 416421 w 952535"/>
                <a:gd name="csY119" fmla="*/ 167617 h 631408"/>
                <a:gd name="csX120" fmla="*/ 416383 w 952535"/>
                <a:gd name="csY120" fmla="*/ 167654 h 631408"/>
                <a:gd name="csX121" fmla="*/ 405891 w 952535"/>
                <a:gd name="csY121" fmla="*/ 172045 h 631408"/>
                <a:gd name="csX122" fmla="*/ 401575 w 952535"/>
                <a:gd name="csY122" fmla="*/ 182612 h 631408"/>
                <a:gd name="csX123" fmla="*/ 401575 w 952535"/>
                <a:gd name="csY123" fmla="*/ 188156 h 631408"/>
                <a:gd name="csX124" fmla="*/ 366414 w 952535"/>
                <a:gd name="csY124" fmla="*/ 230609 h 631408"/>
                <a:gd name="csX125" fmla="*/ 408718 w 952535"/>
                <a:gd name="csY125" fmla="*/ 273768 h 631408"/>
                <a:gd name="csX126" fmla="*/ 417611 w 952535"/>
                <a:gd name="csY126" fmla="*/ 273768 h 631408"/>
                <a:gd name="csX127" fmla="*/ 417574 w 952535"/>
                <a:gd name="csY127" fmla="*/ 273768 h 631408"/>
                <a:gd name="csX128" fmla="*/ 418281 w 952535"/>
                <a:gd name="csY128" fmla="*/ 273768 h 631408"/>
                <a:gd name="csX129" fmla="*/ 426578 w 952535"/>
                <a:gd name="csY129" fmla="*/ 273768 h 631408"/>
                <a:gd name="csX130" fmla="*/ 439005 w 952535"/>
                <a:gd name="csY130" fmla="*/ 287162 h 631408"/>
                <a:gd name="csX131" fmla="*/ 426578 w 952535"/>
                <a:gd name="csY131" fmla="*/ 300445 h 631408"/>
                <a:gd name="csX132" fmla="*/ 390227 w 952535"/>
                <a:gd name="csY132" fmla="*/ 300445 h 631408"/>
                <a:gd name="csX133" fmla="*/ 375418 w 952535"/>
                <a:gd name="csY133" fmla="*/ 315402 h 631408"/>
                <a:gd name="csX134" fmla="*/ 390227 w 952535"/>
                <a:gd name="csY134" fmla="*/ 330248 h 631408"/>
                <a:gd name="csX135" fmla="*/ 401575 w 952535"/>
                <a:gd name="csY135" fmla="*/ 330248 h 631408"/>
                <a:gd name="csX136" fmla="*/ 401575 w 952535"/>
                <a:gd name="csY136" fmla="*/ 335196 h 631408"/>
                <a:gd name="csX137" fmla="*/ 416383 w 952535"/>
                <a:gd name="csY137" fmla="*/ 350042 h 631408"/>
                <a:gd name="csX138" fmla="*/ 426913 w 952535"/>
                <a:gd name="csY138" fmla="*/ 345689 h 631408"/>
                <a:gd name="csX139" fmla="*/ 431341 w 952535"/>
                <a:gd name="csY139" fmla="*/ 335196 h 631408"/>
                <a:gd name="csX140" fmla="*/ 431341 w 952535"/>
                <a:gd name="csY140" fmla="*/ 329950 h 631408"/>
                <a:gd name="csX141" fmla="*/ 468808 w 952535"/>
                <a:gd name="csY141" fmla="*/ 287162 h 631408"/>
                <a:gd name="csX142" fmla="*/ 426615 w 952535"/>
                <a:gd name="csY142" fmla="*/ 244002 h 631408"/>
                <a:gd name="csX143" fmla="*/ 408719 w 952535"/>
                <a:gd name="csY143" fmla="*/ 244002 h 631408"/>
                <a:gd name="csX144" fmla="*/ 396180 w 952535"/>
                <a:gd name="csY144" fmla="*/ 230608 h 631408"/>
                <a:gd name="csX145" fmla="*/ 408719 w 952535"/>
                <a:gd name="csY145" fmla="*/ 217214 h 631408"/>
                <a:gd name="csX146" fmla="*/ 444996 w 952535"/>
                <a:gd name="csY146" fmla="*/ 217214 h 631408"/>
                <a:gd name="csX147" fmla="*/ 444959 w 952535"/>
                <a:gd name="csY147" fmla="*/ 217214 h 631408"/>
                <a:gd name="csX148" fmla="*/ 455526 w 952535"/>
                <a:gd name="csY148" fmla="*/ 212898 h 631408"/>
                <a:gd name="csX149" fmla="*/ 459916 w 952535"/>
                <a:gd name="csY149" fmla="*/ 202368 h 631408"/>
                <a:gd name="csX150" fmla="*/ 455488 w 952535"/>
                <a:gd name="csY150" fmla="*/ 191875 h 631408"/>
                <a:gd name="csX151" fmla="*/ 444959 w 952535"/>
                <a:gd name="csY151" fmla="*/ 187559 h 631408"/>
                <a:gd name="csX152" fmla="*/ 431341 w 952535"/>
                <a:gd name="csY152" fmla="*/ 187559 h 631408"/>
                <a:gd name="csX153" fmla="*/ 431341 w 952535"/>
                <a:gd name="csY153" fmla="*/ 182611 h 631408"/>
                <a:gd name="csX154" fmla="*/ 426950 w 952535"/>
                <a:gd name="csY154" fmla="*/ 172007 h 631408"/>
                <a:gd name="csX155" fmla="*/ 416383 w 952535"/>
                <a:gd name="csY155" fmla="*/ 167653 h 631408"/>
                <a:gd name="csX156" fmla="*/ 771484 w 952535"/>
                <a:gd name="csY156" fmla="*/ 270640 h 631408"/>
                <a:gd name="csX157" fmla="*/ 590547 w 952535"/>
                <a:gd name="csY157" fmla="*/ 451024 h 631408"/>
                <a:gd name="csX158" fmla="*/ 771484 w 952535"/>
                <a:gd name="csY158" fmla="*/ 631408 h 631408"/>
                <a:gd name="csX159" fmla="*/ 952535 w 952535"/>
                <a:gd name="csY159" fmla="*/ 451024 h 631408"/>
                <a:gd name="csX160" fmla="*/ 771484 w 952535"/>
                <a:gd name="csY160" fmla="*/ 270640 h 631408"/>
                <a:gd name="csX161" fmla="*/ 771484 w 952535"/>
                <a:gd name="csY161" fmla="*/ 300405 h 631408"/>
                <a:gd name="csX162" fmla="*/ 922770 w 952535"/>
                <a:gd name="csY162" fmla="*/ 451014 h 631408"/>
                <a:gd name="csX163" fmla="*/ 771484 w 952535"/>
                <a:gd name="csY163" fmla="*/ 601624 h 631408"/>
                <a:gd name="csX164" fmla="*/ 620351 w 952535"/>
                <a:gd name="csY164" fmla="*/ 451014 h 631408"/>
                <a:gd name="csX165" fmla="*/ 771484 w 952535"/>
                <a:gd name="csY165" fmla="*/ 300405 h 631408"/>
                <a:gd name="csX166" fmla="*/ 837601 w 952535"/>
                <a:gd name="csY166" fmla="*/ 397589 h 631408"/>
                <a:gd name="csX167" fmla="*/ 837564 w 952535"/>
                <a:gd name="csY167" fmla="*/ 397663 h 631408"/>
                <a:gd name="csX168" fmla="*/ 827145 w 952535"/>
                <a:gd name="csY168" fmla="*/ 402314 h 631408"/>
                <a:gd name="csX169" fmla="*/ 757605 w 952535"/>
                <a:gd name="csY169" fmla="*/ 475723 h 631408"/>
                <a:gd name="csX170" fmla="*/ 715859 w 952535"/>
                <a:gd name="csY170" fmla="*/ 431670 h 631408"/>
                <a:gd name="csX171" fmla="*/ 705441 w 952535"/>
                <a:gd name="csY171" fmla="*/ 426982 h 631408"/>
                <a:gd name="csX172" fmla="*/ 694762 w 952535"/>
                <a:gd name="csY172" fmla="*/ 431075 h 631408"/>
                <a:gd name="csX173" fmla="*/ 694204 w 952535"/>
                <a:gd name="csY173" fmla="*/ 452059 h 631408"/>
                <a:gd name="csX174" fmla="*/ 746814 w 952535"/>
                <a:gd name="csY174" fmla="*/ 507646 h 631408"/>
                <a:gd name="csX175" fmla="*/ 746814 w 952535"/>
                <a:gd name="csY175" fmla="*/ 507683 h 631408"/>
                <a:gd name="csX176" fmla="*/ 757641 w 952535"/>
                <a:gd name="csY176" fmla="*/ 512334 h 631408"/>
                <a:gd name="csX177" fmla="*/ 768468 w 952535"/>
                <a:gd name="csY177" fmla="*/ 507683 h 631408"/>
                <a:gd name="csX178" fmla="*/ 848799 w 952535"/>
                <a:gd name="csY178" fmla="*/ 422852 h 631408"/>
                <a:gd name="csX179" fmla="*/ 848761 w 952535"/>
                <a:gd name="csY179" fmla="*/ 422852 h 631408"/>
                <a:gd name="csX180" fmla="*/ 852891 w 952535"/>
                <a:gd name="csY180" fmla="*/ 412211 h 631408"/>
                <a:gd name="csX181" fmla="*/ 848203 w 952535"/>
                <a:gd name="csY181" fmla="*/ 401755 h 631408"/>
                <a:gd name="csX182" fmla="*/ 848166 w 952535"/>
                <a:gd name="csY182" fmla="*/ 401755 h 631408"/>
                <a:gd name="csX183" fmla="*/ 837525 w 952535"/>
                <a:gd name="csY183" fmla="*/ 397662 h 63140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</a:cxnLst>
              <a:rect l="l" t="t" r="r" b="b"/>
              <a:pathLst>
                <a:path w="952535" h="631408">
                  <a:moveTo>
                    <a:pt x="46174" y="0"/>
                  </a:moveTo>
                  <a:cubicBezTo>
                    <a:pt x="20874" y="0"/>
                    <a:pt x="0" y="20762"/>
                    <a:pt x="0" y="46025"/>
                  </a:cubicBezTo>
                  <a:lnTo>
                    <a:pt x="0" y="471745"/>
                  </a:lnTo>
                  <a:cubicBezTo>
                    <a:pt x="0" y="497008"/>
                    <a:pt x="20873" y="517769"/>
                    <a:pt x="46174" y="517769"/>
                  </a:cubicBezTo>
                  <a:lnTo>
                    <a:pt x="559858" y="517769"/>
                  </a:lnTo>
                  <a:cubicBezTo>
                    <a:pt x="563839" y="517769"/>
                    <a:pt x="567634" y="516207"/>
                    <a:pt x="570462" y="513416"/>
                  </a:cubicBezTo>
                  <a:cubicBezTo>
                    <a:pt x="573252" y="510589"/>
                    <a:pt x="574815" y="506793"/>
                    <a:pt x="574815" y="502812"/>
                  </a:cubicBezTo>
                  <a:cubicBezTo>
                    <a:pt x="574778" y="498868"/>
                    <a:pt x="573215" y="495110"/>
                    <a:pt x="570425" y="492319"/>
                  </a:cubicBezTo>
                  <a:cubicBezTo>
                    <a:pt x="567597" y="489529"/>
                    <a:pt x="563802" y="488003"/>
                    <a:pt x="559858" y="488003"/>
                  </a:cubicBezTo>
                  <a:lnTo>
                    <a:pt x="46174" y="488003"/>
                  </a:lnTo>
                  <a:cubicBezTo>
                    <a:pt x="36798" y="488003"/>
                    <a:pt x="29803" y="480971"/>
                    <a:pt x="29803" y="471744"/>
                  </a:cubicBezTo>
                  <a:lnTo>
                    <a:pt x="29803" y="46024"/>
                  </a:lnTo>
                  <a:cubicBezTo>
                    <a:pt x="29803" y="36797"/>
                    <a:pt x="36760" y="29765"/>
                    <a:pt x="46174" y="29765"/>
                  </a:cubicBezTo>
                  <a:lnTo>
                    <a:pt x="789010" y="29802"/>
                  </a:lnTo>
                  <a:cubicBezTo>
                    <a:pt x="798386" y="29802"/>
                    <a:pt x="805493" y="36834"/>
                    <a:pt x="805493" y="46062"/>
                  </a:cubicBezTo>
                  <a:lnTo>
                    <a:pt x="805493" y="239095"/>
                  </a:lnTo>
                  <a:cubicBezTo>
                    <a:pt x="805493" y="243039"/>
                    <a:pt x="807056" y="246834"/>
                    <a:pt x="809809" y="249625"/>
                  </a:cubicBezTo>
                  <a:cubicBezTo>
                    <a:pt x="812599" y="252416"/>
                    <a:pt x="816395" y="254016"/>
                    <a:pt x="820339" y="254016"/>
                  </a:cubicBezTo>
                  <a:cubicBezTo>
                    <a:pt x="824283" y="254016"/>
                    <a:pt x="828115" y="252453"/>
                    <a:pt x="830906" y="249662"/>
                  </a:cubicBezTo>
                  <a:cubicBezTo>
                    <a:pt x="833734" y="246872"/>
                    <a:pt x="835296" y="243040"/>
                    <a:pt x="835259" y="239095"/>
                  </a:cubicBezTo>
                  <a:lnTo>
                    <a:pt x="835259" y="46062"/>
                  </a:lnTo>
                  <a:cubicBezTo>
                    <a:pt x="835259" y="20798"/>
                    <a:pt x="814312" y="37"/>
                    <a:pt x="789010" y="37"/>
                  </a:cubicBezTo>
                  <a:close/>
                  <a:moveTo>
                    <a:pt x="169104" y="69540"/>
                  </a:moveTo>
                  <a:lnTo>
                    <a:pt x="169067" y="69540"/>
                  </a:lnTo>
                  <a:cubicBezTo>
                    <a:pt x="168992" y="69577"/>
                    <a:pt x="168918" y="69577"/>
                    <a:pt x="168844" y="69577"/>
                  </a:cubicBezTo>
                  <a:cubicBezTo>
                    <a:pt x="167690" y="69615"/>
                    <a:pt x="166537" y="69763"/>
                    <a:pt x="165383" y="70024"/>
                  </a:cubicBezTo>
                  <a:cubicBezTo>
                    <a:pt x="165272" y="70061"/>
                    <a:pt x="165123" y="70098"/>
                    <a:pt x="165011" y="70135"/>
                  </a:cubicBezTo>
                  <a:cubicBezTo>
                    <a:pt x="163858" y="70470"/>
                    <a:pt x="162742" y="70917"/>
                    <a:pt x="161700" y="71512"/>
                  </a:cubicBezTo>
                  <a:cubicBezTo>
                    <a:pt x="161625" y="71587"/>
                    <a:pt x="161551" y="71624"/>
                    <a:pt x="161477" y="71698"/>
                  </a:cubicBezTo>
                  <a:cubicBezTo>
                    <a:pt x="160435" y="72293"/>
                    <a:pt x="159467" y="73038"/>
                    <a:pt x="158574" y="73893"/>
                  </a:cubicBezTo>
                  <a:lnTo>
                    <a:pt x="158574" y="73931"/>
                  </a:lnTo>
                  <a:cubicBezTo>
                    <a:pt x="158537" y="73931"/>
                    <a:pt x="158537" y="73931"/>
                    <a:pt x="158537" y="73968"/>
                  </a:cubicBezTo>
                  <a:cubicBezTo>
                    <a:pt x="157681" y="74824"/>
                    <a:pt x="156937" y="75791"/>
                    <a:pt x="156305" y="76833"/>
                  </a:cubicBezTo>
                  <a:cubicBezTo>
                    <a:pt x="156267" y="76907"/>
                    <a:pt x="156193" y="76982"/>
                    <a:pt x="156156" y="77056"/>
                  </a:cubicBezTo>
                  <a:cubicBezTo>
                    <a:pt x="155561" y="78098"/>
                    <a:pt x="155114" y="79177"/>
                    <a:pt x="154779" y="80330"/>
                  </a:cubicBezTo>
                  <a:cubicBezTo>
                    <a:pt x="154742" y="80442"/>
                    <a:pt x="154705" y="80553"/>
                    <a:pt x="154668" y="80665"/>
                  </a:cubicBezTo>
                  <a:cubicBezTo>
                    <a:pt x="154593" y="80888"/>
                    <a:pt x="154556" y="81074"/>
                    <a:pt x="154519" y="81298"/>
                  </a:cubicBezTo>
                  <a:cubicBezTo>
                    <a:pt x="147301" y="114746"/>
                    <a:pt x="121888" y="141387"/>
                    <a:pt x="88402" y="150502"/>
                  </a:cubicBezTo>
                  <a:lnTo>
                    <a:pt x="88365" y="150502"/>
                  </a:lnTo>
                  <a:cubicBezTo>
                    <a:pt x="84570" y="151544"/>
                    <a:pt x="81333" y="154037"/>
                    <a:pt x="79398" y="157460"/>
                  </a:cubicBezTo>
                  <a:lnTo>
                    <a:pt x="79398" y="157497"/>
                  </a:lnTo>
                  <a:lnTo>
                    <a:pt x="79398" y="157535"/>
                  </a:lnTo>
                  <a:cubicBezTo>
                    <a:pt x="78989" y="158241"/>
                    <a:pt x="78616" y="158948"/>
                    <a:pt x="78356" y="159730"/>
                  </a:cubicBezTo>
                  <a:cubicBezTo>
                    <a:pt x="78319" y="159804"/>
                    <a:pt x="78282" y="159879"/>
                    <a:pt x="78244" y="159953"/>
                  </a:cubicBezTo>
                  <a:cubicBezTo>
                    <a:pt x="77984" y="160660"/>
                    <a:pt x="77798" y="161367"/>
                    <a:pt x="77649" y="162111"/>
                  </a:cubicBezTo>
                  <a:cubicBezTo>
                    <a:pt x="77649" y="162223"/>
                    <a:pt x="77612" y="162334"/>
                    <a:pt x="77612" y="162446"/>
                  </a:cubicBezTo>
                  <a:cubicBezTo>
                    <a:pt x="77463" y="163227"/>
                    <a:pt x="77389" y="164046"/>
                    <a:pt x="77389" y="164827"/>
                  </a:cubicBezTo>
                  <a:lnTo>
                    <a:pt x="77389" y="164939"/>
                  </a:lnTo>
                  <a:lnTo>
                    <a:pt x="77389" y="357334"/>
                  </a:lnTo>
                  <a:lnTo>
                    <a:pt x="77389" y="357669"/>
                  </a:lnTo>
                  <a:cubicBezTo>
                    <a:pt x="77426" y="358413"/>
                    <a:pt x="77500" y="359120"/>
                    <a:pt x="77612" y="359790"/>
                  </a:cubicBezTo>
                  <a:cubicBezTo>
                    <a:pt x="77835" y="361129"/>
                    <a:pt x="78244" y="362432"/>
                    <a:pt x="78802" y="363622"/>
                  </a:cubicBezTo>
                  <a:cubicBezTo>
                    <a:pt x="78877" y="363771"/>
                    <a:pt x="78914" y="363883"/>
                    <a:pt x="78988" y="363994"/>
                  </a:cubicBezTo>
                  <a:cubicBezTo>
                    <a:pt x="79249" y="364478"/>
                    <a:pt x="79509" y="364962"/>
                    <a:pt x="79844" y="365445"/>
                  </a:cubicBezTo>
                  <a:cubicBezTo>
                    <a:pt x="79956" y="365631"/>
                    <a:pt x="80067" y="365817"/>
                    <a:pt x="80179" y="366003"/>
                  </a:cubicBezTo>
                  <a:cubicBezTo>
                    <a:pt x="80886" y="367008"/>
                    <a:pt x="81705" y="367938"/>
                    <a:pt x="82672" y="368757"/>
                  </a:cubicBezTo>
                  <a:cubicBezTo>
                    <a:pt x="83230" y="369240"/>
                    <a:pt x="83863" y="369687"/>
                    <a:pt x="84495" y="370059"/>
                  </a:cubicBezTo>
                  <a:cubicBezTo>
                    <a:pt x="85053" y="370394"/>
                    <a:pt x="85649" y="370691"/>
                    <a:pt x="86244" y="370952"/>
                  </a:cubicBezTo>
                  <a:cubicBezTo>
                    <a:pt x="86281" y="370989"/>
                    <a:pt x="86355" y="371026"/>
                    <a:pt x="86393" y="371064"/>
                  </a:cubicBezTo>
                  <a:cubicBezTo>
                    <a:pt x="86914" y="371287"/>
                    <a:pt x="87397" y="371436"/>
                    <a:pt x="87881" y="371584"/>
                  </a:cubicBezTo>
                  <a:cubicBezTo>
                    <a:pt x="88030" y="371659"/>
                    <a:pt x="88179" y="371696"/>
                    <a:pt x="88365" y="371733"/>
                  </a:cubicBezTo>
                  <a:cubicBezTo>
                    <a:pt x="120512" y="380440"/>
                    <a:pt x="145292" y="405443"/>
                    <a:pt x="153626" y="437181"/>
                  </a:cubicBezTo>
                  <a:lnTo>
                    <a:pt x="153589" y="437218"/>
                  </a:lnTo>
                  <a:cubicBezTo>
                    <a:pt x="154110" y="439115"/>
                    <a:pt x="155040" y="440901"/>
                    <a:pt x="156231" y="442464"/>
                  </a:cubicBezTo>
                  <a:cubicBezTo>
                    <a:pt x="156305" y="442575"/>
                    <a:pt x="156342" y="442650"/>
                    <a:pt x="156417" y="442762"/>
                  </a:cubicBezTo>
                  <a:cubicBezTo>
                    <a:pt x="157049" y="443506"/>
                    <a:pt x="157719" y="444213"/>
                    <a:pt x="158463" y="444808"/>
                  </a:cubicBezTo>
                  <a:cubicBezTo>
                    <a:pt x="158686" y="444957"/>
                    <a:pt x="158872" y="445106"/>
                    <a:pt x="159058" y="445254"/>
                  </a:cubicBezTo>
                  <a:cubicBezTo>
                    <a:pt x="159802" y="445850"/>
                    <a:pt x="160621" y="446371"/>
                    <a:pt x="161477" y="446780"/>
                  </a:cubicBezTo>
                  <a:lnTo>
                    <a:pt x="161514" y="446780"/>
                  </a:lnTo>
                  <a:lnTo>
                    <a:pt x="161514" y="446817"/>
                  </a:lnTo>
                  <a:cubicBezTo>
                    <a:pt x="161588" y="446817"/>
                    <a:pt x="161626" y="446854"/>
                    <a:pt x="161700" y="446854"/>
                  </a:cubicBezTo>
                  <a:cubicBezTo>
                    <a:pt x="162444" y="447189"/>
                    <a:pt x="163188" y="447487"/>
                    <a:pt x="163970" y="447673"/>
                  </a:cubicBezTo>
                  <a:cubicBezTo>
                    <a:pt x="164416" y="447822"/>
                    <a:pt x="164863" y="447933"/>
                    <a:pt x="165346" y="448008"/>
                  </a:cubicBezTo>
                  <a:cubicBezTo>
                    <a:pt x="165756" y="448082"/>
                    <a:pt x="166165" y="448157"/>
                    <a:pt x="166611" y="448194"/>
                  </a:cubicBezTo>
                  <a:cubicBezTo>
                    <a:pt x="167058" y="448268"/>
                    <a:pt x="167504" y="448305"/>
                    <a:pt x="167988" y="448343"/>
                  </a:cubicBezTo>
                  <a:lnTo>
                    <a:pt x="552522" y="448343"/>
                  </a:lnTo>
                  <a:cubicBezTo>
                    <a:pt x="556466" y="448343"/>
                    <a:pt x="560224" y="446743"/>
                    <a:pt x="563015" y="443952"/>
                  </a:cubicBezTo>
                  <a:cubicBezTo>
                    <a:pt x="565805" y="441162"/>
                    <a:pt x="567330" y="437366"/>
                    <a:pt x="567330" y="433422"/>
                  </a:cubicBezTo>
                  <a:cubicBezTo>
                    <a:pt x="567293" y="425237"/>
                    <a:pt x="560670" y="418614"/>
                    <a:pt x="552522" y="418577"/>
                  </a:cubicBezTo>
                  <a:lnTo>
                    <a:pt x="178885" y="418577"/>
                  </a:lnTo>
                  <a:cubicBezTo>
                    <a:pt x="166643" y="385388"/>
                    <a:pt x="140412" y="359120"/>
                    <a:pt x="107112" y="346618"/>
                  </a:cubicBezTo>
                  <a:lnTo>
                    <a:pt x="107112" y="175835"/>
                  </a:lnTo>
                  <a:cubicBezTo>
                    <a:pt x="141937" y="162738"/>
                    <a:pt x="168987" y="134573"/>
                    <a:pt x="180410" y="99412"/>
                  </a:cubicBezTo>
                  <a:lnTo>
                    <a:pt x="654650" y="99412"/>
                  </a:lnTo>
                  <a:cubicBezTo>
                    <a:pt x="666072" y="134573"/>
                    <a:pt x="693122" y="162738"/>
                    <a:pt x="727911" y="175835"/>
                  </a:cubicBezTo>
                  <a:lnTo>
                    <a:pt x="727911" y="234435"/>
                  </a:lnTo>
                  <a:cubicBezTo>
                    <a:pt x="727948" y="242621"/>
                    <a:pt x="734571" y="249244"/>
                    <a:pt x="742756" y="249281"/>
                  </a:cubicBezTo>
                  <a:cubicBezTo>
                    <a:pt x="746737" y="249281"/>
                    <a:pt x="750495" y="247718"/>
                    <a:pt x="753323" y="244965"/>
                  </a:cubicBezTo>
                  <a:cubicBezTo>
                    <a:pt x="756114" y="242175"/>
                    <a:pt x="757714" y="238379"/>
                    <a:pt x="757714" y="234435"/>
                  </a:cubicBezTo>
                  <a:lnTo>
                    <a:pt x="757714" y="165006"/>
                  </a:lnTo>
                  <a:cubicBezTo>
                    <a:pt x="757714" y="164858"/>
                    <a:pt x="757676" y="164746"/>
                    <a:pt x="757676" y="164597"/>
                  </a:cubicBezTo>
                  <a:lnTo>
                    <a:pt x="757676" y="164448"/>
                  </a:lnTo>
                  <a:cubicBezTo>
                    <a:pt x="757676" y="164262"/>
                    <a:pt x="757676" y="164076"/>
                    <a:pt x="757639" y="163890"/>
                  </a:cubicBezTo>
                  <a:cubicBezTo>
                    <a:pt x="757639" y="163667"/>
                    <a:pt x="757639" y="163444"/>
                    <a:pt x="757602" y="163221"/>
                  </a:cubicBezTo>
                  <a:lnTo>
                    <a:pt x="757602" y="163146"/>
                  </a:lnTo>
                  <a:cubicBezTo>
                    <a:pt x="756858" y="157156"/>
                    <a:pt x="752579" y="152170"/>
                    <a:pt x="746738" y="150607"/>
                  </a:cubicBezTo>
                  <a:cubicBezTo>
                    <a:pt x="713252" y="141492"/>
                    <a:pt x="687802" y="114852"/>
                    <a:pt x="680584" y="81403"/>
                  </a:cubicBezTo>
                  <a:cubicBezTo>
                    <a:pt x="680509" y="81254"/>
                    <a:pt x="680472" y="81105"/>
                    <a:pt x="680398" y="80919"/>
                  </a:cubicBezTo>
                  <a:cubicBezTo>
                    <a:pt x="680361" y="80733"/>
                    <a:pt x="680286" y="80510"/>
                    <a:pt x="680249" y="80324"/>
                  </a:cubicBezTo>
                  <a:cubicBezTo>
                    <a:pt x="679914" y="79170"/>
                    <a:pt x="679430" y="78091"/>
                    <a:pt x="678835" y="77049"/>
                  </a:cubicBezTo>
                  <a:cubicBezTo>
                    <a:pt x="678835" y="77012"/>
                    <a:pt x="678798" y="77012"/>
                    <a:pt x="678798" y="76975"/>
                  </a:cubicBezTo>
                  <a:cubicBezTo>
                    <a:pt x="678165" y="75933"/>
                    <a:pt x="677421" y="74929"/>
                    <a:pt x="676528" y="74036"/>
                  </a:cubicBezTo>
                  <a:cubicBezTo>
                    <a:pt x="676417" y="73924"/>
                    <a:pt x="676268" y="73812"/>
                    <a:pt x="676156" y="73701"/>
                  </a:cubicBezTo>
                  <a:cubicBezTo>
                    <a:pt x="675375" y="72994"/>
                    <a:pt x="674556" y="72361"/>
                    <a:pt x="673663" y="71803"/>
                  </a:cubicBezTo>
                  <a:cubicBezTo>
                    <a:pt x="673515" y="71729"/>
                    <a:pt x="673366" y="71617"/>
                    <a:pt x="673180" y="71543"/>
                  </a:cubicBezTo>
                  <a:cubicBezTo>
                    <a:pt x="672175" y="70947"/>
                    <a:pt x="671059" y="70501"/>
                    <a:pt x="669905" y="70203"/>
                  </a:cubicBezTo>
                  <a:cubicBezTo>
                    <a:pt x="669794" y="70166"/>
                    <a:pt x="669682" y="70129"/>
                    <a:pt x="669571" y="70092"/>
                  </a:cubicBezTo>
                  <a:cubicBezTo>
                    <a:pt x="668454" y="69794"/>
                    <a:pt x="667264" y="69645"/>
                    <a:pt x="666110" y="69645"/>
                  </a:cubicBezTo>
                  <a:cubicBezTo>
                    <a:pt x="666036" y="69608"/>
                    <a:pt x="665961" y="69608"/>
                    <a:pt x="665887" y="69608"/>
                  </a:cubicBezTo>
                  <a:close/>
                  <a:moveTo>
                    <a:pt x="417611" y="119844"/>
                  </a:moveTo>
                  <a:cubicBezTo>
                    <a:pt x="340444" y="119844"/>
                    <a:pt x="277451" y="182128"/>
                    <a:pt x="277451" y="258813"/>
                  </a:cubicBezTo>
                  <a:cubicBezTo>
                    <a:pt x="277451" y="335497"/>
                    <a:pt x="340443" y="397897"/>
                    <a:pt x="417611" y="397897"/>
                  </a:cubicBezTo>
                  <a:cubicBezTo>
                    <a:pt x="494780" y="397897"/>
                    <a:pt x="557810" y="335501"/>
                    <a:pt x="557810" y="258813"/>
                  </a:cubicBezTo>
                  <a:cubicBezTo>
                    <a:pt x="557810" y="182129"/>
                    <a:pt x="494818" y="119844"/>
                    <a:pt x="417611" y="119844"/>
                  </a:cubicBezTo>
                  <a:close/>
                  <a:moveTo>
                    <a:pt x="417611" y="149609"/>
                  </a:moveTo>
                  <a:cubicBezTo>
                    <a:pt x="478854" y="149609"/>
                    <a:pt x="528149" y="198351"/>
                    <a:pt x="528149" y="258813"/>
                  </a:cubicBezTo>
                  <a:cubicBezTo>
                    <a:pt x="528149" y="319275"/>
                    <a:pt x="478849" y="368132"/>
                    <a:pt x="417611" y="368132"/>
                  </a:cubicBezTo>
                  <a:cubicBezTo>
                    <a:pt x="356373" y="368132"/>
                    <a:pt x="307217" y="319279"/>
                    <a:pt x="307217" y="258813"/>
                  </a:cubicBezTo>
                  <a:cubicBezTo>
                    <a:pt x="307217" y="198351"/>
                    <a:pt x="356367" y="149609"/>
                    <a:pt x="417611" y="149609"/>
                  </a:cubicBezTo>
                  <a:close/>
                  <a:moveTo>
                    <a:pt x="416421" y="167617"/>
                  </a:moveTo>
                  <a:lnTo>
                    <a:pt x="416383" y="167654"/>
                  </a:lnTo>
                  <a:cubicBezTo>
                    <a:pt x="412440" y="167654"/>
                    <a:pt x="408644" y="169254"/>
                    <a:pt x="405891" y="172045"/>
                  </a:cubicBezTo>
                  <a:cubicBezTo>
                    <a:pt x="403100" y="174873"/>
                    <a:pt x="401537" y="178668"/>
                    <a:pt x="401575" y="182612"/>
                  </a:cubicBezTo>
                  <a:lnTo>
                    <a:pt x="401575" y="188156"/>
                  </a:lnTo>
                  <a:cubicBezTo>
                    <a:pt x="381557" y="191653"/>
                    <a:pt x="366414" y="209661"/>
                    <a:pt x="366414" y="230609"/>
                  </a:cubicBezTo>
                  <a:cubicBezTo>
                    <a:pt x="366414" y="254012"/>
                    <a:pt x="385316" y="273768"/>
                    <a:pt x="408718" y="273768"/>
                  </a:cubicBezTo>
                  <a:lnTo>
                    <a:pt x="417611" y="273768"/>
                  </a:lnTo>
                  <a:lnTo>
                    <a:pt x="417574" y="273768"/>
                  </a:lnTo>
                  <a:lnTo>
                    <a:pt x="418281" y="273768"/>
                  </a:lnTo>
                  <a:lnTo>
                    <a:pt x="426578" y="273768"/>
                  </a:lnTo>
                  <a:cubicBezTo>
                    <a:pt x="433498" y="273768"/>
                    <a:pt x="439005" y="279238"/>
                    <a:pt x="439005" y="287162"/>
                  </a:cubicBezTo>
                  <a:cubicBezTo>
                    <a:pt x="439005" y="295087"/>
                    <a:pt x="433498" y="300445"/>
                    <a:pt x="426578" y="300445"/>
                  </a:cubicBezTo>
                  <a:lnTo>
                    <a:pt x="390227" y="300445"/>
                  </a:lnTo>
                  <a:cubicBezTo>
                    <a:pt x="382004" y="300482"/>
                    <a:pt x="375381" y="307179"/>
                    <a:pt x="375418" y="315402"/>
                  </a:cubicBezTo>
                  <a:cubicBezTo>
                    <a:pt x="375418" y="323588"/>
                    <a:pt x="382041" y="330211"/>
                    <a:pt x="390227" y="330248"/>
                  </a:cubicBezTo>
                  <a:lnTo>
                    <a:pt x="401575" y="330248"/>
                  </a:lnTo>
                  <a:lnTo>
                    <a:pt x="401575" y="335196"/>
                  </a:lnTo>
                  <a:cubicBezTo>
                    <a:pt x="401575" y="343382"/>
                    <a:pt x="408197" y="350005"/>
                    <a:pt x="416383" y="350042"/>
                  </a:cubicBezTo>
                  <a:cubicBezTo>
                    <a:pt x="420327" y="350042"/>
                    <a:pt x="424122" y="348479"/>
                    <a:pt x="426913" y="345689"/>
                  </a:cubicBezTo>
                  <a:cubicBezTo>
                    <a:pt x="429741" y="342935"/>
                    <a:pt x="431303" y="339140"/>
                    <a:pt x="431341" y="335196"/>
                  </a:cubicBezTo>
                  <a:lnTo>
                    <a:pt x="431341" y="329950"/>
                  </a:lnTo>
                  <a:cubicBezTo>
                    <a:pt x="452512" y="327494"/>
                    <a:pt x="468808" y="308965"/>
                    <a:pt x="468808" y="287162"/>
                  </a:cubicBezTo>
                  <a:cubicBezTo>
                    <a:pt x="468808" y="263759"/>
                    <a:pt x="450018" y="244002"/>
                    <a:pt x="426615" y="244002"/>
                  </a:cubicBezTo>
                  <a:lnTo>
                    <a:pt x="408719" y="244002"/>
                  </a:lnTo>
                  <a:cubicBezTo>
                    <a:pt x="401798" y="244002"/>
                    <a:pt x="396180" y="238532"/>
                    <a:pt x="396180" y="230608"/>
                  </a:cubicBezTo>
                  <a:cubicBezTo>
                    <a:pt x="396180" y="222683"/>
                    <a:pt x="401798" y="217214"/>
                    <a:pt x="408719" y="217214"/>
                  </a:cubicBezTo>
                  <a:lnTo>
                    <a:pt x="444996" y="217214"/>
                  </a:lnTo>
                  <a:lnTo>
                    <a:pt x="444959" y="217214"/>
                  </a:lnTo>
                  <a:cubicBezTo>
                    <a:pt x="448902" y="217251"/>
                    <a:pt x="452698" y="215688"/>
                    <a:pt x="455526" y="212898"/>
                  </a:cubicBezTo>
                  <a:cubicBezTo>
                    <a:pt x="458316" y="210107"/>
                    <a:pt x="459879" y="206312"/>
                    <a:pt x="459916" y="202368"/>
                  </a:cubicBezTo>
                  <a:cubicBezTo>
                    <a:pt x="459879" y="198424"/>
                    <a:pt x="458316" y="194629"/>
                    <a:pt x="455488" y="191875"/>
                  </a:cubicBezTo>
                  <a:cubicBezTo>
                    <a:pt x="452698" y="189085"/>
                    <a:pt x="448903" y="187522"/>
                    <a:pt x="444959" y="187559"/>
                  </a:cubicBezTo>
                  <a:lnTo>
                    <a:pt x="431341" y="187559"/>
                  </a:lnTo>
                  <a:lnTo>
                    <a:pt x="431341" y="182611"/>
                  </a:lnTo>
                  <a:cubicBezTo>
                    <a:pt x="431341" y="178630"/>
                    <a:pt x="429778" y="174834"/>
                    <a:pt x="426950" y="172007"/>
                  </a:cubicBezTo>
                  <a:cubicBezTo>
                    <a:pt x="424160" y="169216"/>
                    <a:pt x="420364" y="167653"/>
                    <a:pt x="416383" y="167653"/>
                  </a:cubicBezTo>
                  <a:close/>
                  <a:moveTo>
                    <a:pt x="771484" y="270640"/>
                  </a:moveTo>
                  <a:cubicBezTo>
                    <a:pt x="671729" y="270640"/>
                    <a:pt x="590547" y="351528"/>
                    <a:pt x="590547" y="451024"/>
                  </a:cubicBezTo>
                  <a:cubicBezTo>
                    <a:pt x="590547" y="550520"/>
                    <a:pt x="671733" y="631408"/>
                    <a:pt x="771484" y="631408"/>
                  </a:cubicBezTo>
                  <a:cubicBezTo>
                    <a:pt x="871236" y="631408"/>
                    <a:pt x="952535" y="550520"/>
                    <a:pt x="952535" y="451024"/>
                  </a:cubicBezTo>
                  <a:cubicBezTo>
                    <a:pt x="952535" y="351528"/>
                    <a:pt x="871237" y="270640"/>
                    <a:pt x="771484" y="270640"/>
                  </a:cubicBezTo>
                  <a:close/>
                  <a:moveTo>
                    <a:pt x="771484" y="300405"/>
                  </a:moveTo>
                  <a:cubicBezTo>
                    <a:pt x="855200" y="300405"/>
                    <a:pt x="922770" y="367675"/>
                    <a:pt x="922770" y="451014"/>
                  </a:cubicBezTo>
                  <a:cubicBezTo>
                    <a:pt x="922770" y="534354"/>
                    <a:pt x="855201" y="601624"/>
                    <a:pt x="771484" y="601624"/>
                  </a:cubicBezTo>
                  <a:cubicBezTo>
                    <a:pt x="687768" y="601624"/>
                    <a:pt x="620351" y="534354"/>
                    <a:pt x="620351" y="451014"/>
                  </a:cubicBezTo>
                  <a:cubicBezTo>
                    <a:pt x="620351" y="367675"/>
                    <a:pt x="687770" y="300405"/>
                    <a:pt x="771484" y="300405"/>
                  </a:cubicBezTo>
                  <a:close/>
                  <a:moveTo>
                    <a:pt x="837601" y="397589"/>
                  </a:moveTo>
                  <a:lnTo>
                    <a:pt x="837564" y="397663"/>
                  </a:lnTo>
                  <a:cubicBezTo>
                    <a:pt x="833620" y="397775"/>
                    <a:pt x="829862" y="399449"/>
                    <a:pt x="827145" y="402314"/>
                  </a:cubicBezTo>
                  <a:lnTo>
                    <a:pt x="757605" y="475723"/>
                  </a:lnTo>
                  <a:lnTo>
                    <a:pt x="715859" y="431670"/>
                  </a:lnTo>
                  <a:cubicBezTo>
                    <a:pt x="713143" y="428768"/>
                    <a:pt x="709385" y="427094"/>
                    <a:pt x="705441" y="426982"/>
                  </a:cubicBezTo>
                  <a:cubicBezTo>
                    <a:pt x="701459" y="426870"/>
                    <a:pt x="697627" y="428359"/>
                    <a:pt x="694762" y="431075"/>
                  </a:cubicBezTo>
                  <a:cubicBezTo>
                    <a:pt x="688809" y="436730"/>
                    <a:pt x="688586" y="446106"/>
                    <a:pt x="694204" y="452059"/>
                  </a:cubicBezTo>
                  <a:lnTo>
                    <a:pt x="746814" y="507646"/>
                  </a:lnTo>
                  <a:lnTo>
                    <a:pt x="746814" y="507683"/>
                  </a:lnTo>
                  <a:cubicBezTo>
                    <a:pt x="749605" y="510660"/>
                    <a:pt x="753549" y="512334"/>
                    <a:pt x="757641" y="512334"/>
                  </a:cubicBezTo>
                  <a:cubicBezTo>
                    <a:pt x="761734" y="512334"/>
                    <a:pt x="765641" y="510660"/>
                    <a:pt x="768468" y="507683"/>
                  </a:cubicBezTo>
                  <a:lnTo>
                    <a:pt x="848799" y="422852"/>
                  </a:lnTo>
                  <a:lnTo>
                    <a:pt x="848761" y="422852"/>
                  </a:lnTo>
                  <a:cubicBezTo>
                    <a:pt x="851515" y="419987"/>
                    <a:pt x="853003" y="416155"/>
                    <a:pt x="852891" y="412211"/>
                  </a:cubicBezTo>
                  <a:cubicBezTo>
                    <a:pt x="852780" y="408229"/>
                    <a:pt x="851105" y="404471"/>
                    <a:pt x="848203" y="401755"/>
                  </a:cubicBezTo>
                  <a:lnTo>
                    <a:pt x="848166" y="401755"/>
                  </a:lnTo>
                  <a:cubicBezTo>
                    <a:pt x="845301" y="399039"/>
                    <a:pt x="841506" y="397551"/>
                    <a:pt x="837525" y="39766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pt-BR" noProof="0" dirty="0"/>
            </a:p>
          </p:txBody>
        </p:sp>
      </p:grpSp>
      <p:grpSp>
        <p:nvGrpSpPr>
          <p:cNvPr id="40" name="Agrupar 39">
            <a:extLst>
              <a:ext uri="{FF2B5EF4-FFF2-40B4-BE49-F238E27FC236}">
                <a16:creationId xmlns:a16="http://schemas.microsoft.com/office/drawing/2014/main" id="{3DE0ABA1-8ADC-ED6E-BF9D-3975C2313D26}"/>
              </a:ext>
            </a:extLst>
          </p:cNvPr>
          <p:cNvGrpSpPr/>
          <p:nvPr/>
        </p:nvGrpSpPr>
        <p:grpSpPr>
          <a:xfrm>
            <a:off x="655737" y="4236127"/>
            <a:ext cx="3096000" cy="1843310"/>
            <a:chOff x="594842" y="4236127"/>
            <a:chExt cx="3096000" cy="1843310"/>
          </a:xfrm>
        </p:grpSpPr>
        <p:sp>
          <p:nvSpPr>
            <p:cNvPr id="27" name="Forma Livre: Forma 26">
              <a:extLst>
                <a:ext uri="{FF2B5EF4-FFF2-40B4-BE49-F238E27FC236}">
                  <a16:creationId xmlns:a16="http://schemas.microsoft.com/office/drawing/2014/main" id="{5F417803-5AEC-D56F-101E-AE79DD987716}"/>
                </a:ext>
              </a:extLst>
            </p:cNvPr>
            <p:cNvSpPr/>
            <p:nvPr/>
          </p:nvSpPr>
          <p:spPr>
            <a:xfrm>
              <a:off x="1779725" y="4236127"/>
              <a:ext cx="726235" cy="724549"/>
            </a:xfrm>
            <a:custGeom>
              <a:avLst/>
              <a:gdLst>
                <a:gd name="csX0" fmla="*/ 883491 w 885824"/>
                <a:gd name="csY0" fmla="*/ 400783 h 883767"/>
                <a:gd name="csX1" fmla="*/ 871642 w 885824"/>
                <a:gd name="csY1" fmla="*/ 389954 h 883767"/>
                <a:gd name="csX2" fmla="*/ 753580 w 885824"/>
                <a:gd name="csY2" fmla="*/ 329584 h 883767"/>
                <a:gd name="csX3" fmla="*/ 753580 w 885824"/>
                <a:gd name="csY3" fmla="*/ 222028 h 883767"/>
                <a:gd name="csX4" fmla="*/ 750046 w 885824"/>
                <a:gd name="csY4" fmla="*/ 213455 h 883767"/>
                <a:gd name="csX5" fmla="*/ 683428 w 885824"/>
                <a:gd name="csY5" fmla="*/ 146828 h 883767"/>
                <a:gd name="csX6" fmla="*/ 683428 w 885824"/>
                <a:gd name="csY6" fmla="*/ 12068 h 883767"/>
                <a:gd name="csX7" fmla="*/ 671360 w 885824"/>
                <a:gd name="csY7" fmla="*/ 0 h 883767"/>
                <a:gd name="csX8" fmla="*/ 12068 w 885824"/>
                <a:gd name="csY8" fmla="*/ 0 h 883767"/>
                <a:gd name="csX9" fmla="*/ 0 w 885824"/>
                <a:gd name="csY9" fmla="*/ 12068 h 883767"/>
                <a:gd name="csX10" fmla="*/ 0 w 885824"/>
                <a:gd name="csY10" fmla="*/ 805872 h 883767"/>
                <a:gd name="csX11" fmla="*/ 12068 w 885824"/>
                <a:gd name="csY11" fmla="*/ 817940 h 883767"/>
                <a:gd name="csX12" fmla="*/ 70171 w 885824"/>
                <a:gd name="csY12" fmla="*/ 817940 h 883767"/>
                <a:gd name="csX13" fmla="*/ 70171 w 885824"/>
                <a:gd name="csY13" fmla="*/ 871699 h 883767"/>
                <a:gd name="csX14" fmla="*/ 82220 w 885824"/>
                <a:gd name="csY14" fmla="*/ 883768 h 883767"/>
                <a:gd name="csX15" fmla="*/ 82229 w 885824"/>
                <a:gd name="csY15" fmla="*/ 883768 h 883767"/>
                <a:gd name="csX16" fmla="*/ 741521 w 885824"/>
                <a:gd name="csY16" fmla="*/ 883768 h 883767"/>
                <a:gd name="csX17" fmla="*/ 753580 w 885824"/>
                <a:gd name="csY17" fmla="*/ 871709 h 883767"/>
                <a:gd name="csX18" fmla="*/ 753580 w 885824"/>
                <a:gd name="csY18" fmla="*/ 871699 h 883767"/>
                <a:gd name="csX19" fmla="*/ 753580 w 885824"/>
                <a:gd name="csY19" fmla="*/ 670484 h 883767"/>
                <a:gd name="csX20" fmla="*/ 866184 w 885824"/>
                <a:gd name="csY20" fmla="*/ 561118 h 883767"/>
                <a:gd name="csX21" fmla="*/ 883491 w 885824"/>
                <a:gd name="csY21" fmla="*/ 400783 h 883767"/>
                <a:gd name="csX22" fmla="*/ 609457 w 885824"/>
                <a:gd name="csY22" fmla="*/ 107023 h 883767"/>
                <a:gd name="csX23" fmla="*/ 712394 w 885824"/>
                <a:gd name="csY23" fmla="*/ 209960 h 883767"/>
                <a:gd name="csX24" fmla="*/ 609457 w 885824"/>
                <a:gd name="csY24" fmla="*/ 209960 h 883767"/>
                <a:gd name="csX25" fmla="*/ 70161 w 885824"/>
                <a:gd name="csY25" fmla="*/ 77895 h 883767"/>
                <a:gd name="csX26" fmla="*/ 70161 w 885824"/>
                <a:gd name="csY26" fmla="*/ 793814 h 883767"/>
                <a:gd name="csX27" fmla="*/ 24127 w 885824"/>
                <a:gd name="csY27" fmla="*/ 793814 h 883767"/>
                <a:gd name="csX28" fmla="*/ 24127 w 885824"/>
                <a:gd name="csY28" fmla="*/ 24127 h 883767"/>
                <a:gd name="csX29" fmla="*/ 659302 w 885824"/>
                <a:gd name="csY29" fmla="*/ 24127 h 883767"/>
                <a:gd name="csX30" fmla="*/ 659302 w 885824"/>
                <a:gd name="csY30" fmla="*/ 122739 h 883767"/>
                <a:gd name="csX31" fmla="*/ 605961 w 885824"/>
                <a:gd name="csY31" fmla="*/ 69399 h 883767"/>
                <a:gd name="csX32" fmla="*/ 597389 w 885824"/>
                <a:gd name="csY32" fmla="*/ 65875 h 883767"/>
                <a:gd name="csX33" fmla="*/ 82220 w 885824"/>
                <a:gd name="csY33" fmla="*/ 65875 h 883767"/>
                <a:gd name="csX34" fmla="*/ 70161 w 885824"/>
                <a:gd name="csY34" fmla="*/ 77895 h 883767"/>
                <a:gd name="csX35" fmla="*/ 94298 w 885824"/>
                <a:gd name="csY35" fmla="*/ 859641 h 883767"/>
                <a:gd name="csX36" fmla="*/ 94298 w 885824"/>
                <a:gd name="csY36" fmla="*/ 89964 h 883767"/>
                <a:gd name="csX37" fmla="*/ 585330 w 885824"/>
                <a:gd name="csY37" fmla="*/ 89964 h 883767"/>
                <a:gd name="csX38" fmla="*/ 585330 w 885824"/>
                <a:gd name="csY38" fmla="*/ 222028 h 883767"/>
                <a:gd name="csX39" fmla="*/ 597389 w 885824"/>
                <a:gd name="csY39" fmla="*/ 234086 h 883767"/>
                <a:gd name="csX40" fmla="*/ 729453 w 885824"/>
                <a:gd name="csY40" fmla="*/ 234086 h 883767"/>
                <a:gd name="csX41" fmla="*/ 729453 w 885824"/>
                <a:gd name="csY41" fmla="*/ 329584 h 883767"/>
                <a:gd name="csX42" fmla="*/ 663283 w 885824"/>
                <a:gd name="csY42" fmla="*/ 380162 h 883767"/>
                <a:gd name="csX43" fmla="*/ 661035 w 885824"/>
                <a:gd name="csY43" fmla="*/ 379971 h 883767"/>
                <a:gd name="csX44" fmla="*/ 500253 w 885824"/>
                <a:gd name="csY44" fmla="*/ 379971 h 883767"/>
                <a:gd name="csX45" fmla="*/ 487851 w 885824"/>
                <a:gd name="csY45" fmla="*/ 391696 h 883767"/>
                <a:gd name="csX46" fmla="*/ 499575 w 885824"/>
                <a:gd name="csY46" fmla="*/ 404098 h 883767"/>
                <a:gd name="csX47" fmla="*/ 500253 w 885824"/>
                <a:gd name="csY47" fmla="*/ 404098 h 883767"/>
                <a:gd name="csX48" fmla="*/ 599227 w 885824"/>
                <a:gd name="csY48" fmla="*/ 404098 h 883767"/>
                <a:gd name="csX49" fmla="*/ 597503 w 885824"/>
                <a:gd name="csY49" fmla="*/ 430225 h 883767"/>
                <a:gd name="csX50" fmla="*/ 159429 w 885824"/>
                <a:gd name="csY50" fmla="*/ 430225 h 883767"/>
                <a:gd name="csX51" fmla="*/ 147027 w 885824"/>
                <a:gd name="csY51" fmla="*/ 441950 h 883767"/>
                <a:gd name="csX52" fmla="*/ 158751 w 885824"/>
                <a:gd name="csY52" fmla="*/ 454352 h 883767"/>
                <a:gd name="csX53" fmla="*/ 159429 w 885824"/>
                <a:gd name="csY53" fmla="*/ 454352 h 883767"/>
                <a:gd name="csX54" fmla="*/ 597303 w 885824"/>
                <a:gd name="csY54" fmla="*/ 454352 h 883767"/>
                <a:gd name="csX55" fmla="*/ 602275 w 885824"/>
                <a:gd name="csY55" fmla="*/ 507863 h 883767"/>
                <a:gd name="csX56" fmla="*/ 323259 w 885824"/>
                <a:gd name="csY56" fmla="*/ 507863 h 883767"/>
                <a:gd name="csX57" fmla="*/ 311535 w 885824"/>
                <a:gd name="csY57" fmla="*/ 520266 h 883767"/>
                <a:gd name="csX58" fmla="*/ 323259 w 885824"/>
                <a:gd name="csY58" fmla="*/ 531990 h 883767"/>
                <a:gd name="csX59" fmla="*/ 607466 w 885824"/>
                <a:gd name="csY59" fmla="*/ 531990 h 883767"/>
                <a:gd name="csX60" fmla="*/ 616858 w 885824"/>
                <a:gd name="csY60" fmla="*/ 561146 h 883767"/>
                <a:gd name="csX61" fmla="*/ 627631 w 885824"/>
                <a:gd name="csY61" fmla="*/ 584635 h 883767"/>
                <a:gd name="csX62" fmla="*/ 323259 w 885824"/>
                <a:gd name="csY62" fmla="*/ 584635 h 883767"/>
                <a:gd name="csX63" fmla="*/ 311535 w 885824"/>
                <a:gd name="csY63" fmla="*/ 597037 h 883767"/>
                <a:gd name="csX64" fmla="*/ 323259 w 885824"/>
                <a:gd name="csY64" fmla="*/ 608762 h 883767"/>
                <a:gd name="csX65" fmla="*/ 642795 w 885824"/>
                <a:gd name="csY65" fmla="*/ 608762 h 883767"/>
                <a:gd name="csX66" fmla="*/ 729472 w 885824"/>
                <a:gd name="csY66" fmla="*/ 670465 h 883767"/>
                <a:gd name="csX67" fmla="*/ 729472 w 885824"/>
                <a:gd name="csY67" fmla="*/ 859641 h 883767"/>
                <a:gd name="csX68" fmla="*/ 741521 w 885824"/>
                <a:gd name="csY68" fmla="*/ 648938 h 883767"/>
                <a:gd name="csX69" fmla="*/ 622621 w 885824"/>
                <a:gd name="csY69" fmla="*/ 413671 h 883767"/>
                <a:gd name="csX70" fmla="*/ 741521 w 885824"/>
                <a:gd name="csY70" fmla="*/ 352349 h 883767"/>
                <a:gd name="csX71" fmla="*/ 860422 w 885824"/>
                <a:gd name="csY71" fmla="*/ 413623 h 883767"/>
                <a:gd name="csX72" fmla="*/ 741521 w 885824"/>
                <a:gd name="csY72" fmla="*/ 648938 h 883767"/>
                <a:gd name="csX73" fmla="*/ 306953 w 885824"/>
                <a:gd name="csY73" fmla="*/ 329689 h 883767"/>
                <a:gd name="csX74" fmla="*/ 664312 w 885824"/>
                <a:gd name="csY74" fmla="*/ 329689 h 883767"/>
                <a:gd name="csX75" fmla="*/ 676714 w 885824"/>
                <a:gd name="csY75" fmla="*/ 341413 h 883767"/>
                <a:gd name="csX76" fmla="*/ 664990 w 885824"/>
                <a:gd name="csY76" fmla="*/ 353816 h 883767"/>
                <a:gd name="csX77" fmla="*/ 664312 w 885824"/>
                <a:gd name="csY77" fmla="*/ 353816 h 883767"/>
                <a:gd name="csX78" fmla="*/ 306953 w 885824"/>
                <a:gd name="csY78" fmla="*/ 353816 h 883767"/>
                <a:gd name="csX79" fmla="*/ 294550 w 885824"/>
                <a:gd name="csY79" fmla="*/ 342091 h 883767"/>
                <a:gd name="csX80" fmla="*/ 306275 w 885824"/>
                <a:gd name="csY80" fmla="*/ 329689 h 883767"/>
                <a:gd name="csX81" fmla="*/ 306953 w 885824"/>
                <a:gd name="csY81" fmla="*/ 329689 h 883767"/>
                <a:gd name="csX82" fmla="*/ 147361 w 885824"/>
                <a:gd name="csY82" fmla="*/ 341757 h 883767"/>
                <a:gd name="csX83" fmla="*/ 159429 w 885824"/>
                <a:gd name="csY83" fmla="*/ 329689 h 883767"/>
                <a:gd name="csX84" fmla="*/ 241173 w 885824"/>
                <a:gd name="csY84" fmla="*/ 329689 h 883767"/>
                <a:gd name="csX85" fmla="*/ 253575 w 885824"/>
                <a:gd name="csY85" fmla="*/ 341413 h 883767"/>
                <a:gd name="csX86" fmla="*/ 241851 w 885824"/>
                <a:gd name="csY86" fmla="*/ 353816 h 883767"/>
                <a:gd name="csX87" fmla="*/ 241173 w 885824"/>
                <a:gd name="csY87" fmla="*/ 353816 h 883767"/>
                <a:gd name="csX88" fmla="*/ 159429 w 885824"/>
                <a:gd name="csY88" fmla="*/ 353816 h 883767"/>
                <a:gd name="csX89" fmla="*/ 147361 w 885824"/>
                <a:gd name="csY89" fmla="*/ 341767 h 883767"/>
                <a:gd name="csX90" fmla="*/ 147361 w 885824"/>
                <a:gd name="csY90" fmla="*/ 341757 h 883767"/>
                <a:gd name="csX91" fmla="*/ 163039 w 885824"/>
                <a:gd name="csY91" fmla="*/ 270062 h 883767"/>
                <a:gd name="csX92" fmla="*/ 163039 w 885824"/>
                <a:gd name="csY92" fmla="*/ 263023 h 883767"/>
                <a:gd name="csX93" fmla="*/ 174764 w 885824"/>
                <a:gd name="csY93" fmla="*/ 250621 h 883767"/>
                <a:gd name="csX94" fmla="*/ 187166 w 885824"/>
                <a:gd name="csY94" fmla="*/ 262345 h 883767"/>
                <a:gd name="csX95" fmla="*/ 187166 w 885824"/>
                <a:gd name="csY95" fmla="*/ 263023 h 883767"/>
                <a:gd name="csX96" fmla="*/ 187166 w 885824"/>
                <a:gd name="csY96" fmla="*/ 270062 h 883767"/>
                <a:gd name="csX97" fmla="*/ 200263 w 885824"/>
                <a:gd name="csY97" fmla="*/ 276006 h 883767"/>
                <a:gd name="csX98" fmla="*/ 213370 w 885824"/>
                <a:gd name="csY98" fmla="*/ 270062 h 883767"/>
                <a:gd name="csX99" fmla="*/ 213370 w 885824"/>
                <a:gd name="csY99" fmla="*/ 254337 h 883767"/>
                <a:gd name="csX100" fmla="*/ 196948 w 885824"/>
                <a:gd name="csY100" fmla="*/ 245059 h 883767"/>
                <a:gd name="csX101" fmla="*/ 163039 w 885824"/>
                <a:gd name="csY101" fmla="*/ 212674 h 883767"/>
                <a:gd name="csX102" fmla="*/ 163039 w 885824"/>
                <a:gd name="csY102" fmla="*/ 196910 h 883767"/>
                <a:gd name="csX103" fmla="*/ 188204 w 885824"/>
                <a:gd name="csY103" fmla="*/ 168431 h 883767"/>
                <a:gd name="csX104" fmla="*/ 188204 w 885824"/>
                <a:gd name="csY104" fmla="*/ 163030 h 883767"/>
                <a:gd name="csX105" fmla="*/ 200607 w 885824"/>
                <a:gd name="csY105" fmla="*/ 151306 h 883767"/>
                <a:gd name="csX106" fmla="*/ 212331 w 885824"/>
                <a:gd name="csY106" fmla="*/ 163030 h 883767"/>
                <a:gd name="csX107" fmla="*/ 212331 w 885824"/>
                <a:gd name="csY107" fmla="*/ 168431 h 883767"/>
                <a:gd name="csX108" fmla="*/ 237496 w 885824"/>
                <a:gd name="csY108" fmla="*/ 196910 h 883767"/>
                <a:gd name="csX109" fmla="*/ 237496 w 885824"/>
                <a:gd name="csY109" fmla="*/ 203959 h 883767"/>
                <a:gd name="csX110" fmla="*/ 225094 w 885824"/>
                <a:gd name="csY110" fmla="*/ 215683 h 883767"/>
                <a:gd name="csX111" fmla="*/ 213370 w 885824"/>
                <a:gd name="csY111" fmla="*/ 203959 h 883767"/>
                <a:gd name="csX112" fmla="*/ 213370 w 885824"/>
                <a:gd name="csY112" fmla="*/ 196910 h 883767"/>
                <a:gd name="csX113" fmla="*/ 200263 w 885824"/>
                <a:gd name="csY113" fmla="*/ 190976 h 883767"/>
                <a:gd name="csX114" fmla="*/ 187166 w 885824"/>
                <a:gd name="csY114" fmla="*/ 196910 h 883767"/>
                <a:gd name="csX115" fmla="*/ 187166 w 885824"/>
                <a:gd name="csY115" fmla="*/ 212646 h 883767"/>
                <a:gd name="csX116" fmla="*/ 203540 w 885824"/>
                <a:gd name="csY116" fmla="*/ 221847 h 883767"/>
                <a:gd name="csX117" fmla="*/ 237496 w 885824"/>
                <a:gd name="csY117" fmla="*/ 254337 h 883767"/>
                <a:gd name="csX118" fmla="*/ 237496 w 885824"/>
                <a:gd name="csY118" fmla="*/ 270062 h 883767"/>
                <a:gd name="csX119" fmla="*/ 212331 w 885824"/>
                <a:gd name="csY119" fmla="*/ 298542 h 883767"/>
                <a:gd name="csX120" fmla="*/ 212331 w 885824"/>
                <a:gd name="csY120" fmla="*/ 303943 h 883767"/>
                <a:gd name="csX121" fmla="*/ 200607 w 885824"/>
                <a:gd name="csY121" fmla="*/ 316345 h 883767"/>
                <a:gd name="csX122" fmla="*/ 188204 w 885824"/>
                <a:gd name="csY122" fmla="*/ 304621 h 883767"/>
                <a:gd name="csX123" fmla="*/ 188204 w 885824"/>
                <a:gd name="csY123" fmla="*/ 303943 h 883767"/>
                <a:gd name="csX124" fmla="*/ 188204 w 885824"/>
                <a:gd name="csY124" fmla="*/ 298542 h 883767"/>
                <a:gd name="csX125" fmla="*/ 163039 w 885824"/>
                <a:gd name="csY125" fmla="*/ 270062 h 883767"/>
                <a:gd name="csX126" fmla="*/ 265909 w 885824"/>
                <a:gd name="csY126" fmla="*/ 208607 h 883767"/>
                <a:gd name="csX127" fmla="*/ 277968 w 885824"/>
                <a:gd name="csY127" fmla="*/ 196548 h 883767"/>
                <a:gd name="csX128" fmla="*/ 277978 w 885824"/>
                <a:gd name="csY128" fmla="*/ 196548 h 883767"/>
                <a:gd name="csX129" fmla="*/ 371875 w 885824"/>
                <a:gd name="csY129" fmla="*/ 196548 h 883767"/>
                <a:gd name="csX130" fmla="*/ 384277 w 885824"/>
                <a:gd name="csY130" fmla="*/ 208273 h 883767"/>
                <a:gd name="csX131" fmla="*/ 372553 w 885824"/>
                <a:gd name="csY131" fmla="*/ 220675 h 883767"/>
                <a:gd name="csX132" fmla="*/ 371875 w 885824"/>
                <a:gd name="csY132" fmla="*/ 220675 h 883767"/>
                <a:gd name="csX133" fmla="*/ 278016 w 885824"/>
                <a:gd name="csY133" fmla="*/ 220675 h 883767"/>
                <a:gd name="csX134" fmla="*/ 265948 w 885824"/>
                <a:gd name="csY134" fmla="*/ 208607 h 883767"/>
                <a:gd name="csX135" fmla="*/ 265909 w 885824"/>
                <a:gd name="csY135" fmla="*/ 268272 h 883767"/>
                <a:gd name="csX136" fmla="*/ 277978 w 885824"/>
                <a:gd name="csY136" fmla="*/ 256203 h 883767"/>
                <a:gd name="csX137" fmla="*/ 283321 w 885824"/>
                <a:gd name="csY137" fmla="*/ 256203 h 883767"/>
                <a:gd name="csX138" fmla="*/ 295046 w 885824"/>
                <a:gd name="csY138" fmla="*/ 268606 h 883767"/>
                <a:gd name="csX139" fmla="*/ 283321 w 885824"/>
                <a:gd name="csY139" fmla="*/ 280330 h 883767"/>
                <a:gd name="csX140" fmla="*/ 277978 w 885824"/>
                <a:gd name="csY140" fmla="*/ 280330 h 883767"/>
                <a:gd name="csX141" fmla="*/ 265948 w 885824"/>
                <a:gd name="csY141" fmla="*/ 268272 h 883767"/>
                <a:gd name="csX142" fmla="*/ 320488 w 885824"/>
                <a:gd name="csY142" fmla="*/ 256203 h 883767"/>
                <a:gd name="csX143" fmla="*/ 441246 w 885824"/>
                <a:gd name="csY143" fmla="*/ 256203 h 883767"/>
                <a:gd name="csX144" fmla="*/ 453648 w 885824"/>
                <a:gd name="csY144" fmla="*/ 267928 h 883767"/>
                <a:gd name="csX145" fmla="*/ 441924 w 885824"/>
                <a:gd name="csY145" fmla="*/ 280330 h 883767"/>
                <a:gd name="csX146" fmla="*/ 441246 w 885824"/>
                <a:gd name="csY146" fmla="*/ 280330 h 883767"/>
                <a:gd name="csX147" fmla="*/ 320526 w 885824"/>
                <a:gd name="csY147" fmla="*/ 280330 h 883767"/>
                <a:gd name="csX148" fmla="*/ 308123 w 885824"/>
                <a:gd name="csY148" fmla="*/ 268606 h 883767"/>
                <a:gd name="csX149" fmla="*/ 319848 w 885824"/>
                <a:gd name="csY149" fmla="*/ 256203 h 883767"/>
                <a:gd name="csX150" fmla="*/ 320526 w 885824"/>
                <a:gd name="csY150" fmla="*/ 256203 h 883767"/>
                <a:gd name="csX151" fmla="*/ 258318 w 885824"/>
                <a:gd name="csY151" fmla="*/ 488947 h 883767"/>
                <a:gd name="csX152" fmla="*/ 227371 w 885824"/>
                <a:gd name="csY152" fmla="*/ 519894 h 883767"/>
                <a:gd name="csX153" fmla="*/ 258318 w 885824"/>
                <a:gd name="csY153" fmla="*/ 550840 h 883767"/>
                <a:gd name="csX154" fmla="*/ 289265 w 885824"/>
                <a:gd name="csY154" fmla="*/ 519894 h 883767"/>
                <a:gd name="csX155" fmla="*/ 258318 w 885824"/>
                <a:gd name="csY155" fmla="*/ 488947 h 883767"/>
                <a:gd name="csX156" fmla="*/ 258318 w 885824"/>
                <a:gd name="csY156" fmla="*/ 526713 h 883767"/>
                <a:gd name="csX157" fmla="*/ 251498 w 885824"/>
                <a:gd name="csY157" fmla="*/ 519894 h 883767"/>
                <a:gd name="csX158" fmla="*/ 258318 w 885824"/>
                <a:gd name="csY158" fmla="*/ 513074 h 883767"/>
                <a:gd name="csX159" fmla="*/ 265138 w 885824"/>
                <a:gd name="csY159" fmla="*/ 519894 h 883767"/>
                <a:gd name="csX160" fmla="*/ 258318 w 885824"/>
                <a:gd name="csY160" fmla="*/ 526713 h 883767"/>
                <a:gd name="csX161" fmla="*/ 147361 w 885824"/>
                <a:gd name="csY161" fmla="*/ 392011 h 883767"/>
                <a:gd name="csX162" fmla="*/ 159429 w 885824"/>
                <a:gd name="csY162" fmla="*/ 379971 h 883767"/>
                <a:gd name="csX163" fmla="*/ 434483 w 885824"/>
                <a:gd name="csY163" fmla="*/ 379971 h 883767"/>
                <a:gd name="csX164" fmla="*/ 446207 w 885824"/>
                <a:gd name="csY164" fmla="*/ 392374 h 883767"/>
                <a:gd name="csX165" fmla="*/ 434483 w 885824"/>
                <a:gd name="csY165" fmla="*/ 404098 h 883767"/>
                <a:gd name="csX166" fmla="*/ 159429 w 885824"/>
                <a:gd name="csY166" fmla="*/ 404098 h 883767"/>
                <a:gd name="csX167" fmla="*/ 147361 w 885824"/>
                <a:gd name="csY167" fmla="*/ 392049 h 883767"/>
                <a:gd name="csX168" fmla="*/ 147361 w 885824"/>
                <a:gd name="csY168" fmla="*/ 392011 h 883767"/>
                <a:gd name="csX169" fmla="*/ 258318 w 885824"/>
                <a:gd name="csY169" fmla="*/ 565709 h 883767"/>
                <a:gd name="csX170" fmla="*/ 227371 w 885824"/>
                <a:gd name="csY170" fmla="*/ 596656 h 883767"/>
                <a:gd name="csX171" fmla="*/ 258318 w 885824"/>
                <a:gd name="csY171" fmla="*/ 627602 h 883767"/>
                <a:gd name="csX172" fmla="*/ 289265 w 885824"/>
                <a:gd name="csY172" fmla="*/ 596656 h 883767"/>
                <a:gd name="csX173" fmla="*/ 258318 w 885824"/>
                <a:gd name="csY173" fmla="*/ 565709 h 883767"/>
                <a:gd name="csX174" fmla="*/ 258318 w 885824"/>
                <a:gd name="csY174" fmla="*/ 603475 h 883767"/>
                <a:gd name="csX175" fmla="*/ 251498 w 885824"/>
                <a:gd name="csY175" fmla="*/ 596656 h 883767"/>
                <a:gd name="csX176" fmla="*/ 258318 w 885824"/>
                <a:gd name="csY176" fmla="*/ 589836 h 883767"/>
                <a:gd name="csX177" fmla="*/ 265138 w 885824"/>
                <a:gd name="csY177" fmla="*/ 596656 h 883767"/>
                <a:gd name="csX178" fmla="*/ 258318 w 885824"/>
                <a:gd name="csY178" fmla="*/ 603485 h 883767"/>
                <a:gd name="csX179" fmla="*/ 676380 w 885824"/>
                <a:gd name="csY179" fmla="*/ 673437 h 883767"/>
                <a:gd name="csX180" fmla="*/ 664312 w 885824"/>
                <a:gd name="csY180" fmla="*/ 685505 h 883767"/>
                <a:gd name="csX181" fmla="*/ 323259 w 885824"/>
                <a:gd name="csY181" fmla="*/ 685505 h 883767"/>
                <a:gd name="csX182" fmla="*/ 311535 w 885824"/>
                <a:gd name="csY182" fmla="*/ 673102 h 883767"/>
                <a:gd name="csX183" fmla="*/ 323259 w 885824"/>
                <a:gd name="csY183" fmla="*/ 661378 h 883767"/>
                <a:gd name="csX184" fmla="*/ 664312 w 885824"/>
                <a:gd name="csY184" fmla="*/ 661378 h 883767"/>
                <a:gd name="csX185" fmla="*/ 676380 w 885824"/>
                <a:gd name="csY185" fmla="*/ 673427 h 883767"/>
                <a:gd name="csX186" fmla="*/ 676380 w 885824"/>
                <a:gd name="csY186" fmla="*/ 673437 h 883767"/>
                <a:gd name="csX187" fmla="*/ 258318 w 885824"/>
                <a:gd name="csY187" fmla="*/ 642499 h 883767"/>
                <a:gd name="csX188" fmla="*/ 227371 w 885824"/>
                <a:gd name="csY188" fmla="*/ 673446 h 883767"/>
                <a:gd name="csX189" fmla="*/ 258318 w 885824"/>
                <a:gd name="csY189" fmla="*/ 704393 h 883767"/>
                <a:gd name="csX190" fmla="*/ 289265 w 885824"/>
                <a:gd name="csY190" fmla="*/ 673446 h 883767"/>
                <a:gd name="csX191" fmla="*/ 289265 w 885824"/>
                <a:gd name="csY191" fmla="*/ 673437 h 883767"/>
                <a:gd name="csX192" fmla="*/ 258318 w 885824"/>
                <a:gd name="csY192" fmla="*/ 642499 h 883767"/>
                <a:gd name="csX193" fmla="*/ 258318 w 885824"/>
                <a:gd name="csY193" fmla="*/ 680256 h 883767"/>
                <a:gd name="csX194" fmla="*/ 251498 w 885824"/>
                <a:gd name="csY194" fmla="*/ 673437 h 883767"/>
                <a:gd name="csX195" fmla="*/ 258318 w 885824"/>
                <a:gd name="csY195" fmla="*/ 666617 h 883767"/>
                <a:gd name="csX196" fmla="*/ 265138 w 885824"/>
                <a:gd name="csY196" fmla="*/ 673437 h 883767"/>
                <a:gd name="csX197" fmla="*/ 258318 w 885824"/>
                <a:gd name="csY197" fmla="*/ 680256 h 883767"/>
                <a:gd name="csX198" fmla="*/ 676380 w 885824"/>
                <a:gd name="csY198" fmla="*/ 750218 h 883767"/>
                <a:gd name="csX199" fmla="*/ 664321 w 885824"/>
                <a:gd name="csY199" fmla="*/ 762276 h 883767"/>
                <a:gd name="csX200" fmla="*/ 664312 w 885824"/>
                <a:gd name="csY200" fmla="*/ 762276 h 883767"/>
                <a:gd name="csX201" fmla="*/ 323259 w 885824"/>
                <a:gd name="csY201" fmla="*/ 762276 h 883767"/>
                <a:gd name="csX202" fmla="*/ 311535 w 885824"/>
                <a:gd name="csY202" fmla="*/ 749874 h 883767"/>
                <a:gd name="csX203" fmla="*/ 323259 w 885824"/>
                <a:gd name="csY203" fmla="*/ 738149 h 883767"/>
                <a:gd name="csX204" fmla="*/ 664312 w 885824"/>
                <a:gd name="csY204" fmla="*/ 738149 h 883767"/>
                <a:gd name="csX205" fmla="*/ 676380 w 885824"/>
                <a:gd name="csY205" fmla="*/ 750218 h 883767"/>
                <a:gd name="csX206" fmla="*/ 258318 w 885824"/>
                <a:gd name="csY206" fmla="*/ 719271 h 883767"/>
                <a:gd name="csX207" fmla="*/ 227371 w 885824"/>
                <a:gd name="csY207" fmla="*/ 750218 h 883767"/>
                <a:gd name="csX208" fmla="*/ 258318 w 885824"/>
                <a:gd name="csY208" fmla="*/ 781164 h 883767"/>
                <a:gd name="csX209" fmla="*/ 289265 w 885824"/>
                <a:gd name="csY209" fmla="*/ 750218 h 883767"/>
                <a:gd name="csX210" fmla="*/ 258318 w 885824"/>
                <a:gd name="csY210" fmla="*/ 719271 h 883767"/>
                <a:gd name="csX211" fmla="*/ 258318 w 885824"/>
                <a:gd name="csY211" fmla="*/ 757037 h 883767"/>
                <a:gd name="csX212" fmla="*/ 251498 w 885824"/>
                <a:gd name="csY212" fmla="*/ 750218 h 883767"/>
                <a:gd name="csX213" fmla="*/ 258318 w 885824"/>
                <a:gd name="csY213" fmla="*/ 743398 h 883767"/>
                <a:gd name="csX214" fmla="*/ 265138 w 885824"/>
                <a:gd name="csY214" fmla="*/ 750218 h 883767"/>
                <a:gd name="csX215" fmla="*/ 258318 w 885824"/>
                <a:gd name="csY215" fmla="*/ 757037 h 883767"/>
                <a:gd name="csX216" fmla="*/ 741521 w 885824"/>
                <a:gd name="csY216" fmla="*/ 422834 h 883767"/>
                <a:gd name="csX217" fmla="*/ 660340 w 885824"/>
                <a:gd name="csY217" fmla="*/ 503996 h 883767"/>
                <a:gd name="csX218" fmla="*/ 741502 w 885824"/>
                <a:gd name="csY218" fmla="*/ 585178 h 883767"/>
                <a:gd name="csX219" fmla="*/ 822684 w 885824"/>
                <a:gd name="csY219" fmla="*/ 504015 h 883767"/>
                <a:gd name="csX220" fmla="*/ 822684 w 885824"/>
                <a:gd name="csY220" fmla="*/ 504006 h 883767"/>
                <a:gd name="csX221" fmla="*/ 741521 w 885824"/>
                <a:gd name="csY221" fmla="*/ 422834 h 883767"/>
                <a:gd name="csX222" fmla="*/ 741521 w 885824"/>
                <a:gd name="csY222" fmla="*/ 561042 h 883767"/>
                <a:gd name="csX223" fmla="*/ 684467 w 885824"/>
                <a:gd name="csY223" fmla="*/ 504006 h 883767"/>
                <a:gd name="csX224" fmla="*/ 741502 w 885824"/>
                <a:gd name="csY224" fmla="*/ 446951 h 883767"/>
                <a:gd name="csX225" fmla="*/ 798557 w 885824"/>
                <a:gd name="csY225" fmla="*/ 503987 h 883767"/>
                <a:gd name="csX226" fmla="*/ 798557 w 885824"/>
                <a:gd name="csY226" fmla="*/ 504006 h 883767"/>
                <a:gd name="csX227" fmla="*/ 741521 w 885824"/>
                <a:gd name="csY227" fmla="*/ 561032 h 883767"/>
                <a:gd name="csX228" fmla="*/ 784860 w 885824"/>
                <a:gd name="csY228" fmla="*/ 472602 h 883767"/>
                <a:gd name="csX229" fmla="*/ 785173 w 885824"/>
                <a:gd name="csY229" fmla="*/ 489653 h 883767"/>
                <a:gd name="csX230" fmla="*/ 785165 w 885824"/>
                <a:gd name="csY230" fmla="*/ 489661 h 883767"/>
                <a:gd name="csX231" fmla="*/ 741350 w 885824"/>
                <a:gd name="csY231" fmla="*/ 535086 h 883767"/>
                <a:gd name="csX232" fmla="*/ 724285 w 885824"/>
                <a:gd name="csY232" fmla="*/ 535386 h 883767"/>
                <a:gd name="csX233" fmla="*/ 723986 w 885824"/>
                <a:gd name="csY233" fmla="*/ 535086 h 883767"/>
                <a:gd name="csX234" fmla="*/ 697897 w 885824"/>
                <a:gd name="csY234" fmla="*/ 508102 h 883767"/>
                <a:gd name="csX235" fmla="*/ 698197 w 885824"/>
                <a:gd name="csY235" fmla="*/ 491047 h 883767"/>
                <a:gd name="csX236" fmla="*/ 715251 w 885824"/>
                <a:gd name="csY236" fmla="*/ 491347 h 883767"/>
                <a:gd name="csX237" fmla="*/ 732615 w 885824"/>
                <a:gd name="csY237" fmla="*/ 509340 h 883767"/>
                <a:gd name="csX238" fmla="*/ 767791 w 885824"/>
                <a:gd name="csY238" fmla="*/ 472907 h 883767"/>
                <a:gd name="csX239" fmla="*/ 784842 w 885824"/>
                <a:gd name="csY239" fmla="*/ 472584 h 883767"/>
                <a:gd name="csX240" fmla="*/ 784860 w 885824"/>
                <a:gd name="csY240" fmla="*/ 472602 h 88376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</a:cxnLst>
              <a:rect l="l" t="t" r="r" b="b"/>
              <a:pathLst>
                <a:path w="885824" h="883767">
                  <a:moveTo>
                    <a:pt x="883491" y="400783"/>
                  </a:moveTo>
                  <a:cubicBezTo>
                    <a:pt x="882863" y="394689"/>
                    <a:pt x="877768" y="390032"/>
                    <a:pt x="871642" y="389954"/>
                  </a:cubicBezTo>
                  <a:cubicBezTo>
                    <a:pt x="825208" y="389353"/>
                    <a:pt x="789727" y="371237"/>
                    <a:pt x="753580" y="329584"/>
                  </a:cubicBezTo>
                  <a:lnTo>
                    <a:pt x="753580" y="222028"/>
                  </a:lnTo>
                  <a:cubicBezTo>
                    <a:pt x="753592" y="218813"/>
                    <a:pt x="752320" y="215728"/>
                    <a:pt x="750046" y="213455"/>
                  </a:cubicBezTo>
                  <a:lnTo>
                    <a:pt x="683428" y="146828"/>
                  </a:lnTo>
                  <a:lnTo>
                    <a:pt x="683428" y="12068"/>
                  </a:lnTo>
                  <a:cubicBezTo>
                    <a:pt x="683428" y="5403"/>
                    <a:pt x="678025" y="0"/>
                    <a:pt x="671360" y="0"/>
                  </a:cubicBezTo>
                  <a:lnTo>
                    <a:pt x="12068" y="0"/>
                  </a:lnTo>
                  <a:cubicBezTo>
                    <a:pt x="5403" y="0"/>
                    <a:pt x="0" y="5403"/>
                    <a:pt x="0" y="12068"/>
                  </a:cubicBezTo>
                  <a:lnTo>
                    <a:pt x="0" y="805872"/>
                  </a:lnTo>
                  <a:cubicBezTo>
                    <a:pt x="0" y="812537"/>
                    <a:pt x="5403" y="817940"/>
                    <a:pt x="12068" y="817940"/>
                  </a:cubicBezTo>
                  <a:lnTo>
                    <a:pt x="70171" y="817940"/>
                  </a:lnTo>
                  <a:lnTo>
                    <a:pt x="70171" y="871699"/>
                  </a:lnTo>
                  <a:cubicBezTo>
                    <a:pt x="70165" y="878359"/>
                    <a:pt x="75560" y="883762"/>
                    <a:pt x="82220" y="883768"/>
                  </a:cubicBezTo>
                  <a:cubicBezTo>
                    <a:pt x="82223" y="883768"/>
                    <a:pt x="82226" y="883768"/>
                    <a:pt x="82229" y="883768"/>
                  </a:cubicBezTo>
                  <a:lnTo>
                    <a:pt x="741521" y="883768"/>
                  </a:lnTo>
                  <a:cubicBezTo>
                    <a:pt x="748181" y="883768"/>
                    <a:pt x="753580" y="878369"/>
                    <a:pt x="753580" y="871709"/>
                  </a:cubicBezTo>
                  <a:cubicBezTo>
                    <a:pt x="753580" y="871706"/>
                    <a:pt x="753580" y="871703"/>
                    <a:pt x="753580" y="871699"/>
                  </a:cubicBezTo>
                  <a:lnTo>
                    <a:pt x="753580" y="670484"/>
                  </a:lnTo>
                  <a:cubicBezTo>
                    <a:pt x="806176" y="653683"/>
                    <a:pt x="847857" y="613201"/>
                    <a:pt x="866184" y="561118"/>
                  </a:cubicBezTo>
                  <a:cubicBezTo>
                    <a:pt x="888263" y="504673"/>
                    <a:pt x="887778" y="442770"/>
                    <a:pt x="883491" y="400783"/>
                  </a:cubicBezTo>
                  <a:close/>
                  <a:moveTo>
                    <a:pt x="609457" y="107023"/>
                  </a:moveTo>
                  <a:lnTo>
                    <a:pt x="712394" y="209960"/>
                  </a:lnTo>
                  <a:lnTo>
                    <a:pt x="609457" y="209960"/>
                  </a:lnTo>
                  <a:close/>
                  <a:moveTo>
                    <a:pt x="70161" y="77895"/>
                  </a:moveTo>
                  <a:lnTo>
                    <a:pt x="70161" y="793814"/>
                  </a:lnTo>
                  <a:lnTo>
                    <a:pt x="24127" y="793814"/>
                  </a:lnTo>
                  <a:lnTo>
                    <a:pt x="24127" y="24127"/>
                  </a:lnTo>
                  <a:lnTo>
                    <a:pt x="659302" y="24127"/>
                  </a:lnTo>
                  <a:lnTo>
                    <a:pt x="659302" y="122739"/>
                  </a:lnTo>
                  <a:lnTo>
                    <a:pt x="605961" y="69399"/>
                  </a:lnTo>
                  <a:cubicBezTo>
                    <a:pt x="603686" y="67132"/>
                    <a:pt x="600601" y="65864"/>
                    <a:pt x="597389" y="65875"/>
                  </a:cubicBezTo>
                  <a:lnTo>
                    <a:pt x="82220" y="65875"/>
                  </a:lnTo>
                  <a:cubicBezTo>
                    <a:pt x="75575" y="65875"/>
                    <a:pt x="70182" y="71251"/>
                    <a:pt x="70161" y="77895"/>
                  </a:cubicBezTo>
                  <a:close/>
                  <a:moveTo>
                    <a:pt x="94298" y="859641"/>
                  </a:moveTo>
                  <a:lnTo>
                    <a:pt x="94298" y="89964"/>
                  </a:lnTo>
                  <a:lnTo>
                    <a:pt x="585330" y="89964"/>
                  </a:lnTo>
                  <a:lnTo>
                    <a:pt x="585330" y="222028"/>
                  </a:lnTo>
                  <a:cubicBezTo>
                    <a:pt x="585330" y="228688"/>
                    <a:pt x="590729" y="234086"/>
                    <a:pt x="597389" y="234086"/>
                  </a:cubicBezTo>
                  <a:lnTo>
                    <a:pt x="729453" y="234086"/>
                  </a:lnTo>
                  <a:lnTo>
                    <a:pt x="729453" y="329584"/>
                  </a:lnTo>
                  <a:cubicBezTo>
                    <a:pt x="711819" y="351555"/>
                    <a:pt x="689111" y="368912"/>
                    <a:pt x="663283" y="380162"/>
                  </a:cubicBezTo>
                  <a:cubicBezTo>
                    <a:pt x="662541" y="380031"/>
                    <a:pt x="661789" y="379967"/>
                    <a:pt x="661035" y="379971"/>
                  </a:cubicBezTo>
                  <a:lnTo>
                    <a:pt x="500253" y="379971"/>
                  </a:lnTo>
                  <a:cubicBezTo>
                    <a:pt x="493591" y="379784"/>
                    <a:pt x="488038" y="385033"/>
                    <a:pt x="487851" y="391696"/>
                  </a:cubicBezTo>
                  <a:cubicBezTo>
                    <a:pt x="487663" y="398358"/>
                    <a:pt x="492913" y="403911"/>
                    <a:pt x="499575" y="404098"/>
                  </a:cubicBezTo>
                  <a:cubicBezTo>
                    <a:pt x="499801" y="404104"/>
                    <a:pt x="500027" y="404104"/>
                    <a:pt x="500253" y="404098"/>
                  </a:cubicBezTo>
                  <a:lnTo>
                    <a:pt x="599227" y="404098"/>
                  </a:lnTo>
                  <a:cubicBezTo>
                    <a:pt x="598465" y="412185"/>
                    <a:pt x="597846" y="420948"/>
                    <a:pt x="597503" y="430225"/>
                  </a:cubicBezTo>
                  <a:lnTo>
                    <a:pt x="159429" y="430225"/>
                  </a:lnTo>
                  <a:cubicBezTo>
                    <a:pt x="152767" y="430038"/>
                    <a:pt x="147214" y="435287"/>
                    <a:pt x="147027" y="441950"/>
                  </a:cubicBezTo>
                  <a:cubicBezTo>
                    <a:pt x="146840" y="448612"/>
                    <a:pt x="152089" y="454165"/>
                    <a:pt x="158751" y="454352"/>
                  </a:cubicBezTo>
                  <a:cubicBezTo>
                    <a:pt x="158977" y="454358"/>
                    <a:pt x="159204" y="454358"/>
                    <a:pt x="159429" y="454352"/>
                  </a:cubicBezTo>
                  <a:lnTo>
                    <a:pt x="597303" y="454352"/>
                  </a:lnTo>
                  <a:cubicBezTo>
                    <a:pt x="597626" y="472288"/>
                    <a:pt x="599288" y="490175"/>
                    <a:pt x="602275" y="507863"/>
                  </a:cubicBezTo>
                  <a:lnTo>
                    <a:pt x="323259" y="507863"/>
                  </a:lnTo>
                  <a:cubicBezTo>
                    <a:pt x="316597" y="508051"/>
                    <a:pt x="311348" y="513603"/>
                    <a:pt x="311535" y="520266"/>
                  </a:cubicBezTo>
                  <a:cubicBezTo>
                    <a:pt x="311715" y="526665"/>
                    <a:pt x="316860" y="531810"/>
                    <a:pt x="323259" y="531990"/>
                  </a:cubicBezTo>
                  <a:lnTo>
                    <a:pt x="607466" y="531990"/>
                  </a:lnTo>
                  <a:cubicBezTo>
                    <a:pt x="610018" y="541886"/>
                    <a:pt x="613154" y="551622"/>
                    <a:pt x="616858" y="561146"/>
                  </a:cubicBezTo>
                  <a:cubicBezTo>
                    <a:pt x="619994" y="569177"/>
                    <a:pt x="623591" y="577019"/>
                    <a:pt x="627631" y="584635"/>
                  </a:cubicBezTo>
                  <a:lnTo>
                    <a:pt x="323259" y="584635"/>
                  </a:lnTo>
                  <a:cubicBezTo>
                    <a:pt x="316597" y="584822"/>
                    <a:pt x="311348" y="590375"/>
                    <a:pt x="311535" y="597037"/>
                  </a:cubicBezTo>
                  <a:cubicBezTo>
                    <a:pt x="311715" y="603437"/>
                    <a:pt x="316860" y="608582"/>
                    <a:pt x="323259" y="608762"/>
                  </a:cubicBezTo>
                  <a:lnTo>
                    <a:pt x="642795" y="608762"/>
                  </a:lnTo>
                  <a:cubicBezTo>
                    <a:pt x="664394" y="638020"/>
                    <a:pt x="694756" y="659633"/>
                    <a:pt x="729472" y="670465"/>
                  </a:cubicBezTo>
                  <a:lnTo>
                    <a:pt x="729472" y="859641"/>
                  </a:lnTo>
                  <a:close/>
                  <a:moveTo>
                    <a:pt x="741521" y="648938"/>
                  </a:moveTo>
                  <a:cubicBezTo>
                    <a:pt x="622821" y="613696"/>
                    <a:pt x="617487" y="480070"/>
                    <a:pt x="622621" y="413671"/>
                  </a:cubicBezTo>
                  <a:cubicBezTo>
                    <a:pt x="668884" y="410037"/>
                    <a:pt x="711738" y="387936"/>
                    <a:pt x="741521" y="352349"/>
                  </a:cubicBezTo>
                  <a:cubicBezTo>
                    <a:pt x="771313" y="387918"/>
                    <a:pt x="814166" y="410002"/>
                    <a:pt x="860422" y="413623"/>
                  </a:cubicBezTo>
                  <a:cubicBezTo>
                    <a:pt x="865556" y="480070"/>
                    <a:pt x="860222" y="613648"/>
                    <a:pt x="741521" y="648938"/>
                  </a:cubicBezTo>
                  <a:close/>
                  <a:moveTo>
                    <a:pt x="306953" y="329689"/>
                  </a:moveTo>
                  <a:lnTo>
                    <a:pt x="664312" y="329689"/>
                  </a:lnTo>
                  <a:cubicBezTo>
                    <a:pt x="670974" y="329502"/>
                    <a:pt x="676527" y="334751"/>
                    <a:pt x="676714" y="341413"/>
                  </a:cubicBezTo>
                  <a:cubicBezTo>
                    <a:pt x="676901" y="348076"/>
                    <a:pt x="671652" y="353628"/>
                    <a:pt x="664990" y="353816"/>
                  </a:cubicBezTo>
                  <a:cubicBezTo>
                    <a:pt x="664764" y="353822"/>
                    <a:pt x="664538" y="353822"/>
                    <a:pt x="664312" y="353816"/>
                  </a:cubicBezTo>
                  <a:lnTo>
                    <a:pt x="306953" y="353816"/>
                  </a:lnTo>
                  <a:cubicBezTo>
                    <a:pt x="300290" y="354003"/>
                    <a:pt x="294737" y="348754"/>
                    <a:pt x="294550" y="342091"/>
                  </a:cubicBezTo>
                  <a:cubicBezTo>
                    <a:pt x="294363" y="335429"/>
                    <a:pt x="299612" y="329876"/>
                    <a:pt x="306275" y="329689"/>
                  </a:cubicBezTo>
                  <a:cubicBezTo>
                    <a:pt x="306501" y="329683"/>
                    <a:pt x="306727" y="329683"/>
                    <a:pt x="306953" y="329689"/>
                  </a:cubicBezTo>
                  <a:close/>
                  <a:moveTo>
                    <a:pt x="147361" y="341757"/>
                  </a:moveTo>
                  <a:cubicBezTo>
                    <a:pt x="147361" y="335092"/>
                    <a:pt x="152764" y="329689"/>
                    <a:pt x="159429" y="329689"/>
                  </a:cubicBezTo>
                  <a:lnTo>
                    <a:pt x="241173" y="329689"/>
                  </a:lnTo>
                  <a:cubicBezTo>
                    <a:pt x="247835" y="329502"/>
                    <a:pt x="253388" y="334751"/>
                    <a:pt x="253575" y="341413"/>
                  </a:cubicBezTo>
                  <a:cubicBezTo>
                    <a:pt x="253763" y="348076"/>
                    <a:pt x="248513" y="353628"/>
                    <a:pt x="241851" y="353816"/>
                  </a:cubicBezTo>
                  <a:cubicBezTo>
                    <a:pt x="241625" y="353822"/>
                    <a:pt x="241399" y="353822"/>
                    <a:pt x="241173" y="353816"/>
                  </a:cubicBezTo>
                  <a:lnTo>
                    <a:pt x="159429" y="353816"/>
                  </a:lnTo>
                  <a:cubicBezTo>
                    <a:pt x="152770" y="353821"/>
                    <a:pt x="147367" y="348426"/>
                    <a:pt x="147361" y="341767"/>
                  </a:cubicBezTo>
                  <a:cubicBezTo>
                    <a:pt x="147361" y="341763"/>
                    <a:pt x="147361" y="341760"/>
                    <a:pt x="147361" y="341757"/>
                  </a:cubicBezTo>
                  <a:close/>
                  <a:moveTo>
                    <a:pt x="163039" y="270062"/>
                  </a:moveTo>
                  <a:lnTo>
                    <a:pt x="163039" y="263023"/>
                  </a:lnTo>
                  <a:cubicBezTo>
                    <a:pt x="162852" y="256361"/>
                    <a:pt x="168101" y="250808"/>
                    <a:pt x="174764" y="250621"/>
                  </a:cubicBezTo>
                  <a:cubicBezTo>
                    <a:pt x="181426" y="250434"/>
                    <a:pt x="186979" y="255683"/>
                    <a:pt x="187166" y="262345"/>
                  </a:cubicBezTo>
                  <a:cubicBezTo>
                    <a:pt x="187173" y="262571"/>
                    <a:pt x="187173" y="262797"/>
                    <a:pt x="187166" y="263023"/>
                  </a:cubicBezTo>
                  <a:lnTo>
                    <a:pt x="187166" y="270062"/>
                  </a:lnTo>
                  <a:cubicBezTo>
                    <a:pt x="187166" y="271596"/>
                    <a:pt x="191672" y="276006"/>
                    <a:pt x="200263" y="276006"/>
                  </a:cubicBezTo>
                  <a:cubicBezTo>
                    <a:pt x="208855" y="276006"/>
                    <a:pt x="213370" y="271596"/>
                    <a:pt x="213370" y="270062"/>
                  </a:cubicBezTo>
                  <a:lnTo>
                    <a:pt x="213370" y="254337"/>
                  </a:lnTo>
                  <a:cubicBezTo>
                    <a:pt x="213370" y="250812"/>
                    <a:pt x="211103" y="249079"/>
                    <a:pt x="196948" y="245059"/>
                  </a:cubicBezTo>
                  <a:cubicBezTo>
                    <a:pt x="184261" y="241459"/>
                    <a:pt x="163039" y="235429"/>
                    <a:pt x="163039" y="212674"/>
                  </a:cubicBezTo>
                  <a:lnTo>
                    <a:pt x="163039" y="196910"/>
                  </a:lnTo>
                  <a:cubicBezTo>
                    <a:pt x="163927" y="182779"/>
                    <a:pt x="174290" y="171052"/>
                    <a:pt x="188204" y="168431"/>
                  </a:cubicBezTo>
                  <a:lnTo>
                    <a:pt x="188204" y="163030"/>
                  </a:lnTo>
                  <a:cubicBezTo>
                    <a:pt x="188392" y="156367"/>
                    <a:pt x="193944" y="151118"/>
                    <a:pt x="200607" y="151306"/>
                  </a:cubicBezTo>
                  <a:cubicBezTo>
                    <a:pt x="207006" y="151485"/>
                    <a:pt x="212151" y="156631"/>
                    <a:pt x="212331" y="163030"/>
                  </a:cubicBezTo>
                  <a:lnTo>
                    <a:pt x="212331" y="168431"/>
                  </a:lnTo>
                  <a:cubicBezTo>
                    <a:pt x="226246" y="171052"/>
                    <a:pt x="236608" y="182779"/>
                    <a:pt x="237496" y="196910"/>
                  </a:cubicBezTo>
                  <a:lnTo>
                    <a:pt x="237496" y="203959"/>
                  </a:lnTo>
                  <a:cubicBezTo>
                    <a:pt x="237309" y="210621"/>
                    <a:pt x="231756" y="215870"/>
                    <a:pt x="225094" y="215683"/>
                  </a:cubicBezTo>
                  <a:cubicBezTo>
                    <a:pt x="218695" y="215503"/>
                    <a:pt x="213549" y="210358"/>
                    <a:pt x="213370" y="203959"/>
                  </a:cubicBezTo>
                  <a:lnTo>
                    <a:pt x="213370" y="196910"/>
                  </a:lnTo>
                  <a:cubicBezTo>
                    <a:pt x="213370" y="195386"/>
                    <a:pt x="208864" y="190976"/>
                    <a:pt x="200263" y="190976"/>
                  </a:cubicBezTo>
                  <a:cubicBezTo>
                    <a:pt x="191662" y="190976"/>
                    <a:pt x="187166" y="195386"/>
                    <a:pt x="187166" y="196910"/>
                  </a:cubicBezTo>
                  <a:lnTo>
                    <a:pt x="187166" y="212646"/>
                  </a:lnTo>
                  <a:cubicBezTo>
                    <a:pt x="187166" y="216122"/>
                    <a:pt x="189424" y="217837"/>
                    <a:pt x="203540" y="221847"/>
                  </a:cubicBezTo>
                  <a:cubicBezTo>
                    <a:pt x="216237" y="225457"/>
                    <a:pt x="237496" y="231496"/>
                    <a:pt x="237496" y="254337"/>
                  </a:cubicBezTo>
                  <a:lnTo>
                    <a:pt x="237496" y="270062"/>
                  </a:lnTo>
                  <a:cubicBezTo>
                    <a:pt x="236608" y="284194"/>
                    <a:pt x="226246" y="295921"/>
                    <a:pt x="212331" y="298542"/>
                  </a:cubicBezTo>
                  <a:lnTo>
                    <a:pt x="212331" y="303943"/>
                  </a:lnTo>
                  <a:cubicBezTo>
                    <a:pt x="212519" y="310605"/>
                    <a:pt x="207269" y="316158"/>
                    <a:pt x="200607" y="316345"/>
                  </a:cubicBezTo>
                  <a:cubicBezTo>
                    <a:pt x="193944" y="316532"/>
                    <a:pt x="188392" y="311283"/>
                    <a:pt x="188204" y="304621"/>
                  </a:cubicBezTo>
                  <a:cubicBezTo>
                    <a:pt x="188198" y="304395"/>
                    <a:pt x="188198" y="304169"/>
                    <a:pt x="188204" y="303943"/>
                  </a:cubicBezTo>
                  <a:lnTo>
                    <a:pt x="188204" y="298542"/>
                  </a:lnTo>
                  <a:cubicBezTo>
                    <a:pt x="174290" y="295921"/>
                    <a:pt x="163927" y="284194"/>
                    <a:pt x="163039" y="270062"/>
                  </a:cubicBezTo>
                  <a:close/>
                  <a:moveTo>
                    <a:pt x="265909" y="208607"/>
                  </a:moveTo>
                  <a:cubicBezTo>
                    <a:pt x="265909" y="201947"/>
                    <a:pt x="271308" y="196548"/>
                    <a:pt x="277968" y="196548"/>
                  </a:cubicBezTo>
                  <a:cubicBezTo>
                    <a:pt x="277971" y="196548"/>
                    <a:pt x="277974" y="196548"/>
                    <a:pt x="277978" y="196548"/>
                  </a:cubicBezTo>
                  <a:lnTo>
                    <a:pt x="371875" y="196548"/>
                  </a:lnTo>
                  <a:cubicBezTo>
                    <a:pt x="378538" y="196361"/>
                    <a:pt x="384090" y="201610"/>
                    <a:pt x="384277" y="208273"/>
                  </a:cubicBezTo>
                  <a:cubicBezTo>
                    <a:pt x="384465" y="214935"/>
                    <a:pt x="379215" y="220488"/>
                    <a:pt x="372553" y="220675"/>
                  </a:cubicBezTo>
                  <a:cubicBezTo>
                    <a:pt x="372327" y="220682"/>
                    <a:pt x="372101" y="220682"/>
                    <a:pt x="371875" y="220675"/>
                  </a:cubicBezTo>
                  <a:lnTo>
                    <a:pt x="278016" y="220675"/>
                  </a:lnTo>
                  <a:cubicBezTo>
                    <a:pt x="271351" y="220675"/>
                    <a:pt x="265948" y="215272"/>
                    <a:pt x="265948" y="208607"/>
                  </a:cubicBezTo>
                  <a:close/>
                  <a:moveTo>
                    <a:pt x="265909" y="268272"/>
                  </a:moveTo>
                  <a:cubicBezTo>
                    <a:pt x="265909" y="261607"/>
                    <a:pt x="271313" y="256203"/>
                    <a:pt x="277978" y="256203"/>
                  </a:cubicBezTo>
                  <a:lnTo>
                    <a:pt x="283321" y="256203"/>
                  </a:lnTo>
                  <a:cubicBezTo>
                    <a:pt x="289984" y="256391"/>
                    <a:pt x="295233" y="261943"/>
                    <a:pt x="295046" y="268606"/>
                  </a:cubicBezTo>
                  <a:cubicBezTo>
                    <a:pt x="294866" y="275005"/>
                    <a:pt x="289720" y="280150"/>
                    <a:pt x="283321" y="280330"/>
                  </a:cubicBezTo>
                  <a:lnTo>
                    <a:pt x="277978" y="280330"/>
                  </a:lnTo>
                  <a:cubicBezTo>
                    <a:pt x="271329" y="280315"/>
                    <a:pt x="265948" y="274920"/>
                    <a:pt x="265948" y="268272"/>
                  </a:cubicBezTo>
                  <a:close/>
                  <a:moveTo>
                    <a:pt x="320488" y="256203"/>
                  </a:moveTo>
                  <a:lnTo>
                    <a:pt x="441246" y="256203"/>
                  </a:lnTo>
                  <a:cubicBezTo>
                    <a:pt x="447908" y="256016"/>
                    <a:pt x="453461" y="261265"/>
                    <a:pt x="453648" y="267928"/>
                  </a:cubicBezTo>
                  <a:cubicBezTo>
                    <a:pt x="453835" y="274590"/>
                    <a:pt x="448586" y="280143"/>
                    <a:pt x="441924" y="280330"/>
                  </a:cubicBezTo>
                  <a:cubicBezTo>
                    <a:pt x="441698" y="280337"/>
                    <a:pt x="441472" y="280337"/>
                    <a:pt x="441246" y="280330"/>
                  </a:cubicBezTo>
                  <a:lnTo>
                    <a:pt x="320526" y="280330"/>
                  </a:lnTo>
                  <a:cubicBezTo>
                    <a:pt x="313863" y="280518"/>
                    <a:pt x="308311" y="275268"/>
                    <a:pt x="308123" y="268606"/>
                  </a:cubicBezTo>
                  <a:cubicBezTo>
                    <a:pt x="307936" y="261943"/>
                    <a:pt x="313185" y="256391"/>
                    <a:pt x="319848" y="256203"/>
                  </a:cubicBezTo>
                  <a:cubicBezTo>
                    <a:pt x="320074" y="256197"/>
                    <a:pt x="320300" y="256197"/>
                    <a:pt x="320526" y="256203"/>
                  </a:cubicBezTo>
                  <a:close/>
                  <a:moveTo>
                    <a:pt x="258318" y="488947"/>
                  </a:moveTo>
                  <a:cubicBezTo>
                    <a:pt x="241227" y="488947"/>
                    <a:pt x="227371" y="502802"/>
                    <a:pt x="227371" y="519894"/>
                  </a:cubicBezTo>
                  <a:cubicBezTo>
                    <a:pt x="227371" y="536985"/>
                    <a:pt x="241227" y="550840"/>
                    <a:pt x="258318" y="550840"/>
                  </a:cubicBezTo>
                  <a:cubicBezTo>
                    <a:pt x="275409" y="550840"/>
                    <a:pt x="289265" y="536985"/>
                    <a:pt x="289265" y="519894"/>
                  </a:cubicBezTo>
                  <a:cubicBezTo>
                    <a:pt x="289244" y="502811"/>
                    <a:pt x="275401" y="488968"/>
                    <a:pt x="258318" y="488947"/>
                  </a:cubicBezTo>
                  <a:close/>
                  <a:moveTo>
                    <a:pt x="258318" y="526713"/>
                  </a:moveTo>
                  <a:cubicBezTo>
                    <a:pt x="254551" y="526713"/>
                    <a:pt x="251498" y="523660"/>
                    <a:pt x="251498" y="519894"/>
                  </a:cubicBezTo>
                  <a:cubicBezTo>
                    <a:pt x="251498" y="516127"/>
                    <a:pt x="254551" y="513074"/>
                    <a:pt x="258318" y="513074"/>
                  </a:cubicBezTo>
                  <a:cubicBezTo>
                    <a:pt x="262085" y="513074"/>
                    <a:pt x="265138" y="516127"/>
                    <a:pt x="265138" y="519894"/>
                  </a:cubicBezTo>
                  <a:cubicBezTo>
                    <a:pt x="265133" y="523658"/>
                    <a:pt x="262082" y="526708"/>
                    <a:pt x="258318" y="526713"/>
                  </a:cubicBezTo>
                  <a:close/>
                  <a:moveTo>
                    <a:pt x="147361" y="392011"/>
                  </a:moveTo>
                  <a:cubicBezTo>
                    <a:pt x="147377" y="385357"/>
                    <a:pt x="152776" y="379971"/>
                    <a:pt x="159429" y="379971"/>
                  </a:cubicBezTo>
                  <a:lnTo>
                    <a:pt x="434483" y="379971"/>
                  </a:lnTo>
                  <a:cubicBezTo>
                    <a:pt x="441145" y="380159"/>
                    <a:pt x="446395" y="385711"/>
                    <a:pt x="446207" y="392374"/>
                  </a:cubicBezTo>
                  <a:cubicBezTo>
                    <a:pt x="446027" y="398773"/>
                    <a:pt x="440882" y="403918"/>
                    <a:pt x="434483" y="404098"/>
                  </a:cubicBezTo>
                  <a:lnTo>
                    <a:pt x="159429" y="404098"/>
                  </a:lnTo>
                  <a:cubicBezTo>
                    <a:pt x="152770" y="404103"/>
                    <a:pt x="147367" y="398709"/>
                    <a:pt x="147361" y="392049"/>
                  </a:cubicBezTo>
                  <a:cubicBezTo>
                    <a:pt x="147361" y="392036"/>
                    <a:pt x="147361" y="392024"/>
                    <a:pt x="147361" y="392011"/>
                  </a:cubicBezTo>
                  <a:close/>
                  <a:moveTo>
                    <a:pt x="258318" y="565709"/>
                  </a:moveTo>
                  <a:cubicBezTo>
                    <a:pt x="241227" y="565709"/>
                    <a:pt x="227371" y="579564"/>
                    <a:pt x="227371" y="596656"/>
                  </a:cubicBezTo>
                  <a:cubicBezTo>
                    <a:pt x="227371" y="613747"/>
                    <a:pt x="241227" y="627602"/>
                    <a:pt x="258318" y="627602"/>
                  </a:cubicBezTo>
                  <a:cubicBezTo>
                    <a:pt x="275409" y="627602"/>
                    <a:pt x="289265" y="613747"/>
                    <a:pt x="289265" y="596656"/>
                  </a:cubicBezTo>
                  <a:cubicBezTo>
                    <a:pt x="289244" y="579573"/>
                    <a:pt x="275401" y="565730"/>
                    <a:pt x="258318" y="565709"/>
                  </a:cubicBezTo>
                  <a:close/>
                  <a:moveTo>
                    <a:pt x="258318" y="603475"/>
                  </a:moveTo>
                  <a:cubicBezTo>
                    <a:pt x="254551" y="603475"/>
                    <a:pt x="251498" y="600422"/>
                    <a:pt x="251498" y="596656"/>
                  </a:cubicBezTo>
                  <a:cubicBezTo>
                    <a:pt x="251498" y="592889"/>
                    <a:pt x="254551" y="589836"/>
                    <a:pt x="258318" y="589836"/>
                  </a:cubicBezTo>
                  <a:cubicBezTo>
                    <a:pt x="262085" y="589836"/>
                    <a:pt x="265138" y="592889"/>
                    <a:pt x="265138" y="596656"/>
                  </a:cubicBezTo>
                  <a:cubicBezTo>
                    <a:pt x="265138" y="600424"/>
                    <a:pt x="262086" y="603480"/>
                    <a:pt x="258318" y="603485"/>
                  </a:cubicBezTo>
                  <a:close/>
                  <a:moveTo>
                    <a:pt x="676380" y="673437"/>
                  </a:moveTo>
                  <a:cubicBezTo>
                    <a:pt x="676380" y="680102"/>
                    <a:pt x="670977" y="685505"/>
                    <a:pt x="664312" y="685505"/>
                  </a:cubicBezTo>
                  <a:lnTo>
                    <a:pt x="323259" y="685505"/>
                  </a:lnTo>
                  <a:cubicBezTo>
                    <a:pt x="316597" y="685318"/>
                    <a:pt x="311348" y="679765"/>
                    <a:pt x="311535" y="673102"/>
                  </a:cubicBezTo>
                  <a:cubicBezTo>
                    <a:pt x="311715" y="666703"/>
                    <a:pt x="316860" y="661558"/>
                    <a:pt x="323259" y="661378"/>
                  </a:cubicBezTo>
                  <a:lnTo>
                    <a:pt x="664312" y="661378"/>
                  </a:lnTo>
                  <a:cubicBezTo>
                    <a:pt x="670972" y="661373"/>
                    <a:pt x="676375" y="666767"/>
                    <a:pt x="676380" y="673427"/>
                  </a:cubicBezTo>
                  <a:cubicBezTo>
                    <a:pt x="676380" y="673430"/>
                    <a:pt x="676380" y="673433"/>
                    <a:pt x="676380" y="673437"/>
                  </a:cubicBezTo>
                  <a:close/>
                  <a:moveTo>
                    <a:pt x="258318" y="642499"/>
                  </a:moveTo>
                  <a:cubicBezTo>
                    <a:pt x="241227" y="642499"/>
                    <a:pt x="227371" y="656355"/>
                    <a:pt x="227371" y="673446"/>
                  </a:cubicBezTo>
                  <a:cubicBezTo>
                    <a:pt x="227371" y="690537"/>
                    <a:pt x="241227" y="704393"/>
                    <a:pt x="258318" y="704393"/>
                  </a:cubicBezTo>
                  <a:cubicBezTo>
                    <a:pt x="275409" y="704393"/>
                    <a:pt x="289265" y="690537"/>
                    <a:pt x="289265" y="673446"/>
                  </a:cubicBezTo>
                  <a:cubicBezTo>
                    <a:pt x="289265" y="673443"/>
                    <a:pt x="289265" y="673440"/>
                    <a:pt x="289265" y="673437"/>
                  </a:cubicBezTo>
                  <a:cubicBezTo>
                    <a:pt x="289244" y="656355"/>
                    <a:pt x="275399" y="642515"/>
                    <a:pt x="258318" y="642499"/>
                  </a:cubicBezTo>
                  <a:close/>
                  <a:moveTo>
                    <a:pt x="258318" y="680256"/>
                  </a:moveTo>
                  <a:cubicBezTo>
                    <a:pt x="254551" y="680256"/>
                    <a:pt x="251498" y="677203"/>
                    <a:pt x="251498" y="673437"/>
                  </a:cubicBezTo>
                  <a:cubicBezTo>
                    <a:pt x="251498" y="669670"/>
                    <a:pt x="254551" y="666617"/>
                    <a:pt x="258318" y="666617"/>
                  </a:cubicBezTo>
                  <a:cubicBezTo>
                    <a:pt x="262085" y="666617"/>
                    <a:pt x="265138" y="669670"/>
                    <a:pt x="265138" y="673437"/>
                  </a:cubicBezTo>
                  <a:cubicBezTo>
                    <a:pt x="265133" y="677201"/>
                    <a:pt x="262082" y="680251"/>
                    <a:pt x="258318" y="680256"/>
                  </a:cubicBezTo>
                  <a:close/>
                  <a:moveTo>
                    <a:pt x="676380" y="750218"/>
                  </a:moveTo>
                  <a:cubicBezTo>
                    <a:pt x="676380" y="756877"/>
                    <a:pt x="670981" y="762276"/>
                    <a:pt x="664321" y="762276"/>
                  </a:cubicBezTo>
                  <a:cubicBezTo>
                    <a:pt x="664318" y="762276"/>
                    <a:pt x="664315" y="762276"/>
                    <a:pt x="664312" y="762276"/>
                  </a:cubicBezTo>
                  <a:lnTo>
                    <a:pt x="323259" y="762276"/>
                  </a:lnTo>
                  <a:cubicBezTo>
                    <a:pt x="316597" y="762089"/>
                    <a:pt x="311348" y="756536"/>
                    <a:pt x="311535" y="749874"/>
                  </a:cubicBezTo>
                  <a:cubicBezTo>
                    <a:pt x="311715" y="743475"/>
                    <a:pt x="316860" y="738329"/>
                    <a:pt x="323259" y="738149"/>
                  </a:cubicBezTo>
                  <a:lnTo>
                    <a:pt x="664312" y="738149"/>
                  </a:lnTo>
                  <a:cubicBezTo>
                    <a:pt x="670977" y="738149"/>
                    <a:pt x="676380" y="743552"/>
                    <a:pt x="676380" y="750218"/>
                  </a:cubicBezTo>
                  <a:close/>
                  <a:moveTo>
                    <a:pt x="258318" y="719271"/>
                  </a:moveTo>
                  <a:cubicBezTo>
                    <a:pt x="241227" y="719271"/>
                    <a:pt x="227371" y="733126"/>
                    <a:pt x="227371" y="750218"/>
                  </a:cubicBezTo>
                  <a:cubicBezTo>
                    <a:pt x="227371" y="767309"/>
                    <a:pt x="241227" y="781164"/>
                    <a:pt x="258318" y="781164"/>
                  </a:cubicBezTo>
                  <a:cubicBezTo>
                    <a:pt x="275409" y="781164"/>
                    <a:pt x="289265" y="767309"/>
                    <a:pt x="289265" y="750218"/>
                  </a:cubicBezTo>
                  <a:cubicBezTo>
                    <a:pt x="289244" y="733135"/>
                    <a:pt x="275401" y="719292"/>
                    <a:pt x="258318" y="719271"/>
                  </a:cubicBezTo>
                  <a:close/>
                  <a:moveTo>
                    <a:pt x="258318" y="757037"/>
                  </a:moveTo>
                  <a:cubicBezTo>
                    <a:pt x="254551" y="757037"/>
                    <a:pt x="251498" y="753984"/>
                    <a:pt x="251498" y="750218"/>
                  </a:cubicBezTo>
                  <a:cubicBezTo>
                    <a:pt x="251498" y="746451"/>
                    <a:pt x="254551" y="743398"/>
                    <a:pt x="258318" y="743398"/>
                  </a:cubicBezTo>
                  <a:cubicBezTo>
                    <a:pt x="262085" y="743398"/>
                    <a:pt x="265138" y="746451"/>
                    <a:pt x="265138" y="750218"/>
                  </a:cubicBezTo>
                  <a:cubicBezTo>
                    <a:pt x="265133" y="753982"/>
                    <a:pt x="262082" y="757032"/>
                    <a:pt x="258318" y="757037"/>
                  </a:cubicBezTo>
                  <a:close/>
                  <a:moveTo>
                    <a:pt x="741521" y="422834"/>
                  </a:moveTo>
                  <a:cubicBezTo>
                    <a:pt x="696691" y="422829"/>
                    <a:pt x="660345" y="459166"/>
                    <a:pt x="660340" y="503996"/>
                  </a:cubicBezTo>
                  <a:cubicBezTo>
                    <a:pt x="660334" y="548826"/>
                    <a:pt x="696672" y="585173"/>
                    <a:pt x="741502" y="585178"/>
                  </a:cubicBezTo>
                  <a:cubicBezTo>
                    <a:pt x="786332" y="585183"/>
                    <a:pt x="822679" y="548845"/>
                    <a:pt x="822684" y="504015"/>
                  </a:cubicBezTo>
                  <a:cubicBezTo>
                    <a:pt x="822684" y="504012"/>
                    <a:pt x="822684" y="504009"/>
                    <a:pt x="822684" y="504006"/>
                  </a:cubicBezTo>
                  <a:cubicBezTo>
                    <a:pt x="822637" y="459199"/>
                    <a:pt x="786328" y="422886"/>
                    <a:pt x="741521" y="422834"/>
                  </a:cubicBezTo>
                  <a:close/>
                  <a:moveTo>
                    <a:pt x="741521" y="561042"/>
                  </a:moveTo>
                  <a:cubicBezTo>
                    <a:pt x="710016" y="561047"/>
                    <a:pt x="684472" y="535511"/>
                    <a:pt x="684467" y="504006"/>
                  </a:cubicBezTo>
                  <a:cubicBezTo>
                    <a:pt x="684461" y="472501"/>
                    <a:pt x="709997" y="446956"/>
                    <a:pt x="741502" y="446951"/>
                  </a:cubicBezTo>
                  <a:cubicBezTo>
                    <a:pt x="773007" y="446946"/>
                    <a:pt x="798552" y="472482"/>
                    <a:pt x="798557" y="503987"/>
                  </a:cubicBezTo>
                  <a:cubicBezTo>
                    <a:pt x="798557" y="503993"/>
                    <a:pt x="798557" y="503999"/>
                    <a:pt x="798557" y="504006"/>
                  </a:cubicBezTo>
                  <a:cubicBezTo>
                    <a:pt x="798515" y="535487"/>
                    <a:pt x="773002" y="560995"/>
                    <a:pt x="741521" y="561032"/>
                  </a:cubicBezTo>
                  <a:close/>
                  <a:moveTo>
                    <a:pt x="784860" y="472602"/>
                  </a:moveTo>
                  <a:cubicBezTo>
                    <a:pt x="789655" y="477224"/>
                    <a:pt x="789795" y="484858"/>
                    <a:pt x="785173" y="489653"/>
                  </a:cubicBezTo>
                  <a:cubicBezTo>
                    <a:pt x="785170" y="489655"/>
                    <a:pt x="785168" y="489658"/>
                    <a:pt x="785165" y="489661"/>
                  </a:cubicBezTo>
                  <a:lnTo>
                    <a:pt x="741350" y="535086"/>
                  </a:lnTo>
                  <a:cubicBezTo>
                    <a:pt x="736720" y="539881"/>
                    <a:pt x="729080" y="540015"/>
                    <a:pt x="724285" y="535386"/>
                  </a:cubicBezTo>
                  <a:cubicBezTo>
                    <a:pt x="724184" y="535288"/>
                    <a:pt x="724084" y="535188"/>
                    <a:pt x="723986" y="535086"/>
                  </a:cubicBezTo>
                  <a:lnTo>
                    <a:pt x="697897" y="508102"/>
                  </a:lnTo>
                  <a:cubicBezTo>
                    <a:pt x="693270" y="503309"/>
                    <a:pt x="693404" y="495674"/>
                    <a:pt x="698197" y="491047"/>
                  </a:cubicBezTo>
                  <a:cubicBezTo>
                    <a:pt x="702989" y="486420"/>
                    <a:pt x="710625" y="486555"/>
                    <a:pt x="715251" y="491347"/>
                  </a:cubicBezTo>
                  <a:lnTo>
                    <a:pt x="732615" y="509340"/>
                  </a:lnTo>
                  <a:lnTo>
                    <a:pt x="767791" y="472907"/>
                  </a:lnTo>
                  <a:cubicBezTo>
                    <a:pt x="772411" y="468109"/>
                    <a:pt x="780044" y="467965"/>
                    <a:pt x="784842" y="472584"/>
                  </a:cubicBezTo>
                  <a:cubicBezTo>
                    <a:pt x="784848" y="472590"/>
                    <a:pt x="784854" y="472596"/>
                    <a:pt x="784860" y="47260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pt-BR" noProof="0" dirty="0"/>
            </a:p>
          </p:txBody>
        </p:sp>
        <p:sp>
          <p:nvSpPr>
            <p:cNvPr id="35" name="CaixaDeTexto 34">
              <a:extLst>
                <a:ext uri="{FF2B5EF4-FFF2-40B4-BE49-F238E27FC236}">
                  <a16:creationId xmlns:a16="http://schemas.microsoft.com/office/drawing/2014/main" id="{D781F2F1-2D1C-0FAD-331B-3EB282C03853}"/>
                </a:ext>
              </a:extLst>
            </p:cNvPr>
            <p:cNvSpPr txBox="1"/>
            <p:nvPr/>
          </p:nvSpPr>
          <p:spPr>
            <a:xfrm>
              <a:off x="594842" y="4999437"/>
              <a:ext cx="3096000" cy="10800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600" kern="100" noProof="0" dirty="0">
                  <a:latin typeface="Segoe UI Emoji" panose="020B0502040204020203" pitchFamily="34" charset="0"/>
                </a:rPr>
                <a:t>Segurados: Transportador Autônomo de Cargas (TAC) e/ou Equiparado (subcontratados)/ ETC e CTC</a:t>
              </a:r>
            </a:p>
          </p:txBody>
        </p:sp>
      </p:grpSp>
      <p:grpSp>
        <p:nvGrpSpPr>
          <p:cNvPr id="42" name="Agrupar 41">
            <a:extLst>
              <a:ext uri="{FF2B5EF4-FFF2-40B4-BE49-F238E27FC236}">
                <a16:creationId xmlns:a16="http://schemas.microsoft.com/office/drawing/2014/main" id="{E0C3745C-31AC-09DA-08F4-E765F7E1010F}"/>
              </a:ext>
            </a:extLst>
          </p:cNvPr>
          <p:cNvGrpSpPr/>
          <p:nvPr/>
        </p:nvGrpSpPr>
        <p:grpSpPr>
          <a:xfrm>
            <a:off x="655737" y="2366851"/>
            <a:ext cx="5728516" cy="1468296"/>
            <a:chOff x="716047" y="2531043"/>
            <a:chExt cx="5728516" cy="1468296"/>
          </a:xfrm>
        </p:grpSpPr>
        <p:grpSp>
          <p:nvGrpSpPr>
            <p:cNvPr id="39" name="Agrupar 38">
              <a:extLst>
                <a:ext uri="{FF2B5EF4-FFF2-40B4-BE49-F238E27FC236}">
                  <a16:creationId xmlns:a16="http://schemas.microsoft.com/office/drawing/2014/main" id="{82145022-2969-F819-FDA7-0CAB822D185F}"/>
                </a:ext>
              </a:extLst>
            </p:cNvPr>
            <p:cNvGrpSpPr/>
            <p:nvPr/>
          </p:nvGrpSpPr>
          <p:grpSpPr>
            <a:xfrm>
              <a:off x="716047" y="2531043"/>
              <a:ext cx="1492705" cy="1220590"/>
              <a:chOff x="728813" y="2532528"/>
              <a:chExt cx="1492705" cy="1220590"/>
            </a:xfrm>
          </p:grpSpPr>
          <p:sp>
            <p:nvSpPr>
              <p:cNvPr id="53" name="Forma Livre: Forma 52">
                <a:extLst>
                  <a:ext uri="{FF2B5EF4-FFF2-40B4-BE49-F238E27FC236}">
                    <a16:creationId xmlns:a16="http://schemas.microsoft.com/office/drawing/2014/main" id="{29815580-B484-DE99-903F-F3A5D9F5D35A}"/>
                  </a:ext>
                </a:extLst>
              </p:cNvPr>
              <p:cNvSpPr/>
              <p:nvPr/>
            </p:nvSpPr>
            <p:spPr>
              <a:xfrm>
                <a:off x="1115165" y="2532528"/>
                <a:ext cx="720000" cy="756000"/>
              </a:xfrm>
              <a:custGeom>
                <a:avLst/>
                <a:gdLst>
                  <a:gd name="csX0" fmla="*/ 487475 w 789836"/>
                  <a:gd name="csY0" fmla="*/ 68139 h 858847"/>
                  <a:gd name="csX1" fmla="*/ 505401 w 789836"/>
                  <a:gd name="csY1" fmla="*/ 61691 h 858847"/>
                  <a:gd name="csX2" fmla="*/ 651829 w 789836"/>
                  <a:gd name="csY2" fmla="*/ 196489 h 858847"/>
                  <a:gd name="csX3" fmla="*/ 689920 w 789836"/>
                  <a:gd name="csY3" fmla="*/ 428880 h 858847"/>
                  <a:gd name="csX4" fmla="*/ 705188 w 789836"/>
                  <a:gd name="csY4" fmla="*/ 418355 h 858847"/>
                  <a:gd name="csX5" fmla="*/ 723924 w 789836"/>
                  <a:gd name="csY5" fmla="*/ 421803 h 858847"/>
                  <a:gd name="csX6" fmla="*/ 720485 w 789836"/>
                  <a:gd name="csY6" fmla="*/ 440538 h 858847"/>
                  <a:gd name="csX7" fmla="*/ 675956 w 789836"/>
                  <a:gd name="csY7" fmla="*/ 471247 h 858847"/>
                  <a:gd name="csX8" fmla="*/ 668307 w 789836"/>
                  <a:gd name="csY8" fmla="*/ 473628 h 858847"/>
                  <a:gd name="csX9" fmla="*/ 664821 w 789836"/>
                  <a:gd name="csY9" fmla="*/ 473171 h 858847"/>
                  <a:gd name="csX10" fmla="*/ 656144 w 789836"/>
                  <a:gd name="csY10" fmla="*/ 465941 h 858847"/>
                  <a:gd name="csX11" fmla="*/ 632932 w 789836"/>
                  <a:gd name="csY11" fmla="*/ 417088 h 858847"/>
                  <a:gd name="csX12" fmla="*/ 639323 w 789836"/>
                  <a:gd name="csY12" fmla="*/ 399133 h 858847"/>
                  <a:gd name="csX13" fmla="*/ 657268 w 789836"/>
                  <a:gd name="csY13" fmla="*/ 405515 h 858847"/>
                  <a:gd name="csX14" fmla="*/ 664193 w 789836"/>
                  <a:gd name="csY14" fmla="*/ 420079 h 858847"/>
                  <a:gd name="csX15" fmla="*/ 628502 w 789836"/>
                  <a:gd name="csY15" fmla="*/ 209967 h 858847"/>
                  <a:gd name="csX16" fmla="*/ 493933 w 789836"/>
                  <a:gd name="csY16" fmla="*/ 86075 h 858847"/>
                  <a:gd name="csX17" fmla="*/ 487475 w 789836"/>
                  <a:gd name="csY17" fmla="*/ 68139 h 858847"/>
                  <a:gd name="csX18" fmla="*/ 68147 w 789836"/>
                  <a:gd name="csY18" fmla="*/ 238837 h 858847"/>
                  <a:gd name="csX19" fmla="*/ 73881 w 789836"/>
                  <a:gd name="csY19" fmla="*/ 240123 h 858847"/>
                  <a:gd name="csX20" fmla="*/ 86082 w 789836"/>
                  <a:gd name="csY20" fmla="*/ 232388 h 858847"/>
                  <a:gd name="csX21" fmla="*/ 209974 w 789836"/>
                  <a:gd name="csY21" fmla="*/ 97810 h 858847"/>
                  <a:gd name="csX22" fmla="*/ 420086 w 789836"/>
                  <a:gd name="csY22" fmla="*/ 62120 h 858847"/>
                  <a:gd name="csX23" fmla="*/ 405522 w 789836"/>
                  <a:gd name="csY23" fmla="*/ 69035 h 858847"/>
                  <a:gd name="csX24" fmla="*/ 399131 w 789836"/>
                  <a:gd name="csY24" fmla="*/ 86989 h 858847"/>
                  <a:gd name="csX25" fmla="*/ 411304 w 789836"/>
                  <a:gd name="csY25" fmla="*/ 94686 h 858847"/>
                  <a:gd name="csX26" fmla="*/ 417076 w 789836"/>
                  <a:gd name="csY26" fmla="*/ 93381 h 858847"/>
                  <a:gd name="csX27" fmla="*/ 465930 w 789836"/>
                  <a:gd name="csY27" fmla="*/ 70168 h 858847"/>
                  <a:gd name="csX28" fmla="*/ 473159 w 789836"/>
                  <a:gd name="csY28" fmla="*/ 61491 h 858847"/>
                  <a:gd name="csX29" fmla="*/ 471235 w 789836"/>
                  <a:gd name="csY29" fmla="*/ 50356 h 858847"/>
                  <a:gd name="csX30" fmla="*/ 440527 w 789836"/>
                  <a:gd name="csY30" fmla="*/ 5827 h 858847"/>
                  <a:gd name="csX31" fmla="*/ 421791 w 789836"/>
                  <a:gd name="csY31" fmla="*/ 2379 h 858847"/>
                  <a:gd name="csX32" fmla="*/ 418352 w 789836"/>
                  <a:gd name="csY32" fmla="*/ 21114 h 858847"/>
                  <a:gd name="csX33" fmla="*/ 428877 w 789836"/>
                  <a:gd name="csY33" fmla="*/ 36383 h 858847"/>
                  <a:gd name="csX34" fmla="*/ 196486 w 789836"/>
                  <a:gd name="csY34" fmla="*/ 74473 h 858847"/>
                  <a:gd name="csX35" fmla="*/ 61689 w 789836"/>
                  <a:gd name="csY35" fmla="*/ 220901 h 858847"/>
                  <a:gd name="csX36" fmla="*/ 68147 w 789836"/>
                  <a:gd name="csY36" fmla="*/ 238837 h 858847"/>
                  <a:gd name="csX37" fmla="*/ 174960 w 789836"/>
                  <a:gd name="csY37" fmla="*/ 605006 h 858847"/>
                  <a:gd name="csX38" fmla="*/ 97817 w 789836"/>
                  <a:gd name="csY38" fmla="*/ 516338 h 858847"/>
                  <a:gd name="csX39" fmla="*/ 62127 w 789836"/>
                  <a:gd name="csY39" fmla="*/ 306226 h 858847"/>
                  <a:gd name="csX40" fmla="*/ 69042 w 789836"/>
                  <a:gd name="csY40" fmla="*/ 320790 h 858847"/>
                  <a:gd name="csX41" fmla="*/ 81215 w 789836"/>
                  <a:gd name="csY41" fmla="*/ 328486 h 858847"/>
                  <a:gd name="csX42" fmla="*/ 86987 w 789836"/>
                  <a:gd name="csY42" fmla="*/ 327181 h 858847"/>
                  <a:gd name="csX43" fmla="*/ 93378 w 789836"/>
                  <a:gd name="csY43" fmla="*/ 309227 h 858847"/>
                  <a:gd name="csX44" fmla="*/ 70166 w 789836"/>
                  <a:gd name="csY44" fmla="*/ 260373 h 858847"/>
                  <a:gd name="csX45" fmla="*/ 61489 w 789836"/>
                  <a:gd name="csY45" fmla="*/ 253143 h 858847"/>
                  <a:gd name="csX46" fmla="*/ 50354 w 789836"/>
                  <a:gd name="csY46" fmla="*/ 255068 h 858847"/>
                  <a:gd name="csX47" fmla="*/ 5825 w 789836"/>
                  <a:gd name="csY47" fmla="*/ 285776 h 858847"/>
                  <a:gd name="csX48" fmla="*/ 2386 w 789836"/>
                  <a:gd name="csY48" fmla="*/ 304512 h 858847"/>
                  <a:gd name="csX49" fmla="*/ 21122 w 789836"/>
                  <a:gd name="csY49" fmla="*/ 307960 h 858847"/>
                  <a:gd name="csX50" fmla="*/ 36390 w 789836"/>
                  <a:gd name="csY50" fmla="*/ 297435 h 858847"/>
                  <a:gd name="csX51" fmla="*/ 74481 w 789836"/>
                  <a:gd name="csY51" fmla="*/ 529826 h 858847"/>
                  <a:gd name="csX52" fmla="*/ 158425 w 789836"/>
                  <a:gd name="csY52" fmla="*/ 626295 h 858847"/>
                  <a:gd name="csX53" fmla="*/ 166683 w 789836"/>
                  <a:gd name="csY53" fmla="*/ 629133 h 858847"/>
                  <a:gd name="csX54" fmla="*/ 177332 w 789836"/>
                  <a:gd name="csY54" fmla="*/ 623933 h 858847"/>
                  <a:gd name="csX55" fmla="*/ 174960 w 789836"/>
                  <a:gd name="csY55" fmla="*/ 605006 h 858847"/>
                  <a:gd name="csX56" fmla="*/ 789837 w 789836"/>
                  <a:gd name="csY56" fmla="*/ 636953 h 858847"/>
                  <a:gd name="csX57" fmla="*/ 789837 w 789836"/>
                  <a:gd name="csY57" fmla="*/ 777247 h 858847"/>
                  <a:gd name="csX58" fmla="*/ 753956 w 789836"/>
                  <a:gd name="csY58" fmla="*/ 813128 h 858847"/>
                  <a:gd name="csX59" fmla="*/ 730906 w 789836"/>
                  <a:gd name="csY59" fmla="*/ 813128 h 858847"/>
                  <a:gd name="csX60" fmla="*/ 673279 w 789836"/>
                  <a:gd name="csY60" fmla="*/ 858848 h 858847"/>
                  <a:gd name="csX61" fmla="*/ 615653 w 789836"/>
                  <a:gd name="csY61" fmla="*/ 813128 h 858847"/>
                  <a:gd name="csX62" fmla="*/ 481817 w 789836"/>
                  <a:gd name="csY62" fmla="*/ 813128 h 858847"/>
                  <a:gd name="csX63" fmla="*/ 424191 w 789836"/>
                  <a:gd name="csY63" fmla="*/ 858848 h 858847"/>
                  <a:gd name="csX64" fmla="*/ 366565 w 789836"/>
                  <a:gd name="csY64" fmla="*/ 813128 h 858847"/>
                  <a:gd name="csX65" fmla="*/ 364203 w 789836"/>
                  <a:gd name="csY65" fmla="*/ 813128 h 858847"/>
                  <a:gd name="csX66" fmla="*/ 306576 w 789836"/>
                  <a:gd name="csY66" fmla="*/ 858848 h 858847"/>
                  <a:gd name="csX67" fmla="*/ 248950 w 789836"/>
                  <a:gd name="csY67" fmla="*/ 813128 h 858847"/>
                  <a:gd name="csX68" fmla="*/ 238673 w 789836"/>
                  <a:gd name="csY68" fmla="*/ 813128 h 858847"/>
                  <a:gd name="csX69" fmla="*/ 202802 w 789836"/>
                  <a:gd name="csY69" fmla="*/ 777247 h 858847"/>
                  <a:gd name="csX70" fmla="*/ 202802 w 789836"/>
                  <a:gd name="csY70" fmla="*/ 569926 h 858847"/>
                  <a:gd name="csX71" fmla="*/ 130621 w 789836"/>
                  <a:gd name="csY71" fmla="*/ 483229 h 858847"/>
                  <a:gd name="csX72" fmla="*/ 101503 w 789836"/>
                  <a:gd name="csY72" fmla="*/ 363148 h 858847"/>
                  <a:gd name="csX73" fmla="*/ 363184 w 789836"/>
                  <a:gd name="csY73" fmla="*/ 101467 h 858847"/>
                  <a:gd name="csX74" fmla="*/ 624864 w 789836"/>
                  <a:gd name="csY74" fmla="*/ 363148 h 858847"/>
                  <a:gd name="csX75" fmla="*/ 599861 w 789836"/>
                  <a:gd name="csY75" fmla="*/ 474866 h 858847"/>
                  <a:gd name="csX76" fmla="*/ 600537 w 789836"/>
                  <a:gd name="csY76" fmla="*/ 481724 h 858847"/>
                  <a:gd name="csX77" fmla="*/ 600537 w 789836"/>
                  <a:gd name="csY77" fmla="*/ 501203 h 858847"/>
                  <a:gd name="csX78" fmla="*/ 661659 w 789836"/>
                  <a:gd name="csY78" fmla="*/ 501203 h 858847"/>
                  <a:gd name="csX79" fmla="*/ 696911 w 789836"/>
                  <a:gd name="csY79" fmla="*/ 516738 h 858847"/>
                  <a:gd name="csX80" fmla="*/ 777350 w 789836"/>
                  <a:gd name="csY80" fmla="*/ 604711 h 858847"/>
                  <a:gd name="csX81" fmla="*/ 789837 w 789836"/>
                  <a:gd name="csY81" fmla="*/ 636953 h 858847"/>
                  <a:gd name="csX82" fmla="*/ 238654 w 789836"/>
                  <a:gd name="csY82" fmla="*/ 472799 h 858847"/>
                  <a:gd name="csX83" fmla="*/ 229719 w 789836"/>
                  <a:gd name="csY83" fmla="*/ 481734 h 858847"/>
                  <a:gd name="csX84" fmla="*/ 229719 w 789836"/>
                  <a:gd name="csY84" fmla="*/ 698990 h 858847"/>
                  <a:gd name="csX85" fmla="*/ 573562 w 789836"/>
                  <a:gd name="csY85" fmla="*/ 698990 h 858847"/>
                  <a:gd name="csX86" fmla="*/ 573562 w 789836"/>
                  <a:gd name="csY86" fmla="*/ 481734 h 858847"/>
                  <a:gd name="csX87" fmla="*/ 564628 w 789836"/>
                  <a:gd name="csY87" fmla="*/ 472799 h 858847"/>
                  <a:gd name="csX88" fmla="*/ 238654 w 789836"/>
                  <a:gd name="csY88" fmla="*/ 472799 h 858847"/>
                  <a:gd name="csX89" fmla="*/ 597899 w 789836"/>
                  <a:gd name="csY89" fmla="*/ 363148 h 858847"/>
                  <a:gd name="csX90" fmla="*/ 558351 w 789836"/>
                  <a:gd name="csY90" fmla="*/ 232893 h 858847"/>
                  <a:gd name="csX91" fmla="*/ 446270 w 789836"/>
                  <a:gd name="csY91" fmla="*/ 247924 h 858847"/>
                  <a:gd name="csX92" fmla="*/ 454624 w 789836"/>
                  <a:gd name="csY92" fmla="*/ 279537 h 858847"/>
                  <a:gd name="csX93" fmla="*/ 488085 w 789836"/>
                  <a:gd name="csY93" fmla="*/ 307893 h 858847"/>
                  <a:gd name="csX94" fmla="*/ 524442 w 789836"/>
                  <a:gd name="csY94" fmla="*/ 345012 h 858847"/>
                  <a:gd name="csX95" fmla="*/ 512764 w 789836"/>
                  <a:gd name="csY95" fmla="*/ 397847 h 858847"/>
                  <a:gd name="csX96" fmla="*/ 500182 w 789836"/>
                  <a:gd name="csY96" fmla="*/ 445853 h 858847"/>
                  <a:gd name="csX97" fmla="*/ 564637 w 789836"/>
                  <a:gd name="csY97" fmla="*/ 445853 h 858847"/>
                  <a:gd name="csX98" fmla="*/ 581316 w 789836"/>
                  <a:gd name="csY98" fmla="*/ 449997 h 858847"/>
                  <a:gd name="csX99" fmla="*/ 597899 w 789836"/>
                  <a:gd name="csY99" fmla="*/ 363148 h 858847"/>
                  <a:gd name="csX100" fmla="*/ 363155 w 789836"/>
                  <a:gd name="csY100" fmla="*/ 128414 h 858847"/>
                  <a:gd name="csX101" fmla="*/ 307977 w 789836"/>
                  <a:gd name="csY101" fmla="*/ 134986 h 858847"/>
                  <a:gd name="csX102" fmla="*/ 355068 w 789836"/>
                  <a:gd name="csY102" fmla="*/ 181649 h 858847"/>
                  <a:gd name="csX103" fmla="*/ 345648 w 789836"/>
                  <a:gd name="csY103" fmla="*/ 246057 h 858847"/>
                  <a:gd name="csX104" fmla="*/ 345000 w 789836"/>
                  <a:gd name="csY104" fmla="*/ 246790 h 858847"/>
                  <a:gd name="csX105" fmla="*/ 243578 w 789836"/>
                  <a:gd name="csY105" fmla="*/ 282328 h 858847"/>
                  <a:gd name="csX106" fmla="*/ 242959 w 789836"/>
                  <a:gd name="csY106" fmla="*/ 282214 h 858847"/>
                  <a:gd name="csX107" fmla="*/ 219023 w 789836"/>
                  <a:gd name="csY107" fmla="*/ 288319 h 858847"/>
                  <a:gd name="csX108" fmla="*/ 221251 w 789836"/>
                  <a:gd name="csY108" fmla="*/ 298721 h 858847"/>
                  <a:gd name="csX109" fmla="*/ 253141 w 789836"/>
                  <a:gd name="csY109" fmla="*/ 315847 h 858847"/>
                  <a:gd name="csX110" fmla="*/ 305767 w 789836"/>
                  <a:gd name="csY110" fmla="*/ 319942 h 858847"/>
                  <a:gd name="csX111" fmla="*/ 335932 w 789836"/>
                  <a:gd name="csY111" fmla="*/ 330639 h 858847"/>
                  <a:gd name="csX112" fmla="*/ 378309 w 789836"/>
                  <a:gd name="csY112" fmla="*/ 365415 h 858847"/>
                  <a:gd name="csX113" fmla="*/ 387434 w 789836"/>
                  <a:gd name="csY113" fmla="*/ 379169 h 858847"/>
                  <a:gd name="csX114" fmla="*/ 404179 w 789836"/>
                  <a:gd name="csY114" fmla="*/ 423831 h 858847"/>
                  <a:gd name="csX115" fmla="*/ 380957 w 789836"/>
                  <a:gd name="csY115" fmla="*/ 441319 h 858847"/>
                  <a:gd name="csX116" fmla="*/ 369175 w 789836"/>
                  <a:gd name="csY116" fmla="*/ 445872 h 858847"/>
                  <a:gd name="csX117" fmla="*/ 472521 w 789836"/>
                  <a:gd name="csY117" fmla="*/ 445872 h 858847"/>
                  <a:gd name="csX118" fmla="*/ 490466 w 789836"/>
                  <a:gd name="csY118" fmla="*/ 382741 h 858847"/>
                  <a:gd name="csX119" fmla="*/ 499639 w 789836"/>
                  <a:gd name="csY119" fmla="*/ 355556 h 858847"/>
                  <a:gd name="csX120" fmla="*/ 474845 w 789836"/>
                  <a:gd name="csY120" fmla="*/ 331382 h 858847"/>
                  <a:gd name="csX121" fmla="*/ 432745 w 789836"/>
                  <a:gd name="csY121" fmla="*/ 295282 h 858847"/>
                  <a:gd name="csX122" fmla="*/ 423029 w 789836"/>
                  <a:gd name="csY122" fmla="*/ 234322 h 858847"/>
                  <a:gd name="csX123" fmla="*/ 535567 w 789836"/>
                  <a:gd name="csY123" fmla="*/ 204042 h 858847"/>
                  <a:gd name="csX124" fmla="*/ 363155 w 789836"/>
                  <a:gd name="csY124" fmla="*/ 128414 h 858847"/>
                  <a:gd name="csX125" fmla="*/ 134098 w 789836"/>
                  <a:gd name="csY125" fmla="*/ 311760 h 858847"/>
                  <a:gd name="csX126" fmla="*/ 194458 w 789836"/>
                  <a:gd name="csY126" fmla="*/ 340935 h 858847"/>
                  <a:gd name="csX127" fmla="*/ 238330 w 789836"/>
                  <a:gd name="csY127" fmla="*/ 376426 h 858847"/>
                  <a:gd name="csX128" fmla="*/ 262285 w 789836"/>
                  <a:gd name="csY128" fmla="*/ 420907 h 858847"/>
                  <a:gd name="csX129" fmla="*/ 268257 w 789836"/>
                  <a:gd name="csY129" fmla="*/ 445853 h 858847"/>
                  <a:gd name="csX130" fmla="*/ 335532 w 789836"/>
                  <a:gd name="csY130" fmla="*/ 445853 h 858847"/>
                  <a:gd name="csX131" fmla="*/ 372956 w 789836"/>
                  <a:gd name="csY131" fmla="*/ 415573 h 858847"/>
                  <a:gd name="csX132" fmla="*/ 377519 w 789836"/>
                  <a:gd name="csY132" fmla="*/ 414097 h 858847"/>
                  <a:gd name="csX133" fmla="*/ 365717 w 789836"/>
                  <a:gd name="csY133" fmla="*/ 395104 h 858847"/>
                  <a:gd name="csX134" fmla="*/ 355516 w 789836"/>
                  <a:gd name="csY134" fmla="*/ 379769 h 858847"/>
                  <a:gd name="csX135" fmla="*/ 333370 w 789836"/>
                  <a:gd name="csY135" fmla="*/ 357461 h 858847"/>
                  <a:gd name="csX136" fmla="*/ 291613 w 789836"/>
                  <a:gd name="csY136" fmla="*/ 342859 h 858847"/>
                  <a:gd name="csX137" fmla="*/ 262866 w 789836"/>
                  <a:gd name="csY137" fmla="*/ 340973 h 858847"/>
                  <a:gd name="csX138" fmla="*/ 198372 w 789836"/>
                  <a:gd name="csY138" fmla="*/ 312951 h 858847"/>
                  <a:gd name="csX139" fmla="*/ 196344 w 789836"/>
                  <a:gd name="csY139" fmla="*/ 273775 h 858847"/>
                  <a:gd name="csX140" fmla="*/ 246493 w 789836"/>
                  <a:gd name="csY140" fmla="*/ 255506 h 858847"/>
                  <a:gd name="csX141" fmla="*/ 248426 w 789836"/>
                  <a:gd name="csY141" fmla="*/ 255820 h 858847"/>
                  <a:gd name="csX142" fmla="*/ 325103 w 789836"/>
                  <a:gd name="csY142" fmla="*/ 228617 h 858847"/>
                  <a:gd name="csX143" fmla="*/ 330475 w 789836"/>
                  <a:gd name="csY143" fmla="*/ 192641 h 858847"/>
                  <a:gd name="csX144" fmla="*/ 266152 w 789836"/>
                  <a:gd name="csY144" fmla="*/ 149416 h 858847"/>
                  <a:gd name="csX145" fmla="*/ 134098 w 789836"/>
                  <a:gd name="csY145" fmla="*/ 311760 h 858847"/>
                  <a:gd name="csX146" fmla="*/ 202783 w 789836"/>
                  <a:gd name="csY146" fmla="*/ 534531 h 858847"/>
                  <a:gd name="csX147" fmla="*/ 202783 w 789836"/>
                  <a:gd name="csY147" fmla="*/ 481734 h 858847"/>
                  <a:gd name="csX148" fmla="*/ 238530 w 789836"/>
                  <a:gd name="csY148" fmla="*/ 445863 h 858847"/>
                  <a:gd name="csX149" fmla="*/ 235339 w 789836"/>
                  <a:gd name="csY149" fmla="*/ 421136 h 858847"/>
                  <a:gd name="csX150" fmla="*/ 224842 w 789836"/>
                  <a:gd name="csY150" fmla="*/ 399762 h 858847"/>
                  <a:gd name="csX151" fmla="*/ 175074 w 789836"/>
                  <a:gd name="csY151" fmla="*/ 359662 h 858847"/>
                  <a:gd name="csX152" fmla="*/ 129678 w 789836"/>
                  <a:gd name="csY152" fmla="*/ 338754 h 858847"/>
                  <a:gd name="csX153" fmla="*/ 128411 w 789836"/>
                  <a:gd name="csY153" fmla="*/ 363157 h 858847"/>
                  <a:gd name="csX154" fmla="*/ 202783 w 789836"/>
                  <a:gd name="csY154" fmla="*/ 534531 h 858847"/>
                  <a:gd name="csX155" fmla="*/ 338819 w 789836"/>
                  <a:gd name="csY155" fmla="*/ 799650 h 858847"/>
                  <a:gd name="csX156" fmla="*/ 306567 w 789836"/>
                  <a:gd name="csY156" fmla="*/ 767398 h 858847"/>
                  <a:gd name="csX157" fmla="*/ 274315 w 789836"/>
                  <a:gd name="csY157" fmla="*/ 799650 h 858847"/>
                  <a:gd name="csX158" fmla="*/ 306567 w 789836"/>
                  <a:gd name="csY158" fmla="*/ 831902 h 858847"/>
                  <a:gd name="csX159" fmla="*/ 338819 w 789836"/>
                  <a:gd name="csY159" fmla="*/ 799650 h 858847"/>
                  <a:gd name="csX160" fmla="*/ 456433 w 789836"/>
                  <a:gd name="csY160" fmla="*/ 799650 h 858847"/>
                  <a:gd name="csX161" fmla="*/ 424182 w 789836"/>
                  <a:gd name="csY161" fmla="*/ 767398 h 858847"/>
                  <a:gd name="csX162" fmla="*/ 391930 w 789836"/>
                  <a:gd name="csY162" fmla="*/ 799650 h 858847"/>
                  <a:gd name="csX163" fmla="*/ 424182 w 789836"/>
                  <a:gd name="csY163" fmla="*/ 831902 h 858847"/>
                  <a:gd name="csX164" fmla="*/ 456433 w 789836"/>
                  <a:gd name="csY164" fmla="*/ 799650 h 858847"/>
                  <a:gd name="csX165" fmla="*/ 481817 w 789836"/>
                  <a:gd name="csY165" fmla="*/ 786182 h 858847"/>
                  <a:gd name="csX166" fmla="*/ 573572 w 789836"/>
                  <a:gd name="csY166" fmla="*/ 786182 h 858847"/>
                  <a:gd name="csX167" fmla="*/ 573572 w 789836"/>
                  <a:gd name="csY167" fmla="*/ 725926 h 858847"/>
                  <a:gd name="csX168" fmla="*/ 229729 w 789836"/>
                  <a:gd name="csY168" fmla="*/ 725926 h 858847"/>
                  <a:gd name="csX169" fmla="*/ 229729 w 789836"/>
                  <a:gd name="csY169" fmla="*/ 777247 h 858847"/>
                  <a:gd name="csX170" fmla="*/ 238663 w 789836"/>
                  <a:gd name="csY170" fmla="*/ 786182 h 858847"/>
                  <a:gd name="csX171" fmla="*/ 248941 w 789836"/>
                  <a:gd name="csY171" fmla="*/ 786182 h 858847"/>
                  <a:gd name="csX172" fmla="*/ 306567 w 789836"/>
                  <a:gd name="csY172" fmla="*/ 740452 h 858847"/>
                  <a:gd name="csX173" fmla="*/ 364203 w 789836"/>
                  <a:gd name="csY173" fmla="*/ 786182 h 858847"/>
                  <a:gd name="csX174" fmla="*/ 366555 w 789836"/>
                  <a:gd name="csY174" fmla="*/ 786182 h 858847"/>
                  <a:gd name="csX175" fmla="*/ 424191 w 789836"/>
                  <a:gd name="csY175" fmla="*/ 740452 h 858847"/>
                  <a:gd name="csX176" fmla="*/ 481817 w 789836"/>
                  <a:gd name="csY176" fmla="*/ 786182 h 858847"/>
                  <a:gd name="csX177" fmla="*/ 705531 w 789836"/>
                  <a:gd name="csY177" fmla="*/ 799650 h 858847"/>
                  <a:gd name="csX178" fmla="*/ 673279 w 789836"/>
                  <a:gd name="csY178" fmla="*/ 767398 h 858847"/>
                  <a:gd name="csX179" fmla="*/ 641028 w 789836"/>
                  <a:gd name="csY179" fmla="*/ 799650 h 858847"/>
                  <a:gd name="csX180" fmla="*/ 673279 w 789836"/>
                  <a:gd name="csY180" fmla="*/ 831902 h 858847"/>
                  <a:gd name="csX181" fmla="*/ 705531 w 789836"/>
                  <a:gd name="csY181" fmla="*/ 799650 h 858847"/>
                  <a:gd name="csX182" fmla="*/ 762891 w 789836"/>
                  <a:gd name="csY182" fmla="*/ 777247 h 858847"/>
                  <a:gd name="csX183" fmla="*/ 762891 w 789836"/>
                  <a:gd name="csY183" fmla="*/ 771580 h 858847"/>
                  <a:gd name="csX184" fmla="*/ 749051 w 789836"/>
                  <a:gd name="csY184" fmla="*/ 771580 h 858847"/>
                  <a:gd name="csX185" fmla="*/ 725438 w 789836"/>
                  <a:gd name="csY185" fmla="*/ 747967 h 858847"/>
                  <a:gd name="csX186" fmla="*/ 725438 w 789836"/>
                  <a:gd name="csY186" fmla="*/ 723793 h 858847"/>
                  <a:gd name="csX187" fmla="*/ 749051 w 789836"/>
                  <a:gd name="csY187" fmla="*/ 700180 h 858847"/>
                  <a:gd name="csX188" fmla="*/ 762891 w 789836"/>
                  <a:gd name="csY188" fmla="*/ 700180 h 858847"/>
                  <a:gd name="csX189" fmla="*/ 762891 w 789836"/>
                  <a:gd name="csY189" fmla="*/ 636953 h 858847"/>
                  <a:gd name="csX190" fmla="*/ 757433 w 789836"/>
                  <a:gd name="csY190" fmla="*/ 622904 h 858847"/>
                  <a:gd name="csX191" fmla="*/ 676994 w 789836"/>
                  <a:gd name="csY191" fmla="*/ 534931 h 858847"/>
                  <a:gd name="csX192" fmla="*/ 661630 w 789836"/>
                  <a:gd name="csY192" fmla="*/ 528159 h 858847"/>
                  <a:gd name="csX193" fmla="*/ 600508 w 789836"/>
                  <a:gd name="csY193" fmla="*/ 528159 h 858847"/>
                  <a:gd name="csX194" fmla="*/ 600508 w 789836"/>
                  <a:gd name="csY194" fmla="*/ 786191 h 858847"/>
                  <a:gd name="csX195" fmla="*/ 615653 w 789836"/>
                  <a:gd name="csY195" fmla="*/ 786191 h 858847"/>
                  <a:gd name="csX196" fmla="*/ 673279 w 789836"/>
                  <a:gd name="csY196" fmla="*/ 740471 h 858847"/>
                  <a:gd name="csX197" fmla="*/ 730906 w 789836"/>
                  <a:gd name="csY197" fmla="*/ 786191 h 858847"/>
                  <a:gd name="csX198" fmla="*/ 753956 w 789836"/>
                  <a:gd name="csY198" fmla="*/ 786191 h 858847"/>
                  <a:gd name="csX199" fmla="*/ 762891 w 789836"/>
                  <a:gd name="csY199" fmla="*/ 777247 h 858847"/>
                  <a:gd name="csX200" fmla="*/ 752385 w 789836"/>
                  <a:gd name="csY200" fmla="*/ 727127 h 858847"/>
                  <a:gd name="csX201" fmla="*/ 752385 w 789836"/>
                  <a:gd name="csY201" fmla="*/ 744643 h 858847"/>
                  <a:gd name="csX202" fmla="*/ 762891 w 789836"/>
                  <a:gd name="csY202" fmla="*/ 744643 h 858847"/>
                  <a:gd name="csX203" fmla="*/ 762891 w 789836"/>
                  <a:gd name="csY203" fmla="*/ 727127 h 858847"/>
                  <a:gd name="csX204" fmla="*/ 752385 w 789836"/>
                  <a:gd name="csY204" fmla="*/ 727127 h 858847"/>
                  <a:gd name="csX205" fmla="*/ 740793 w 789836"/>
                  <a:gd name="csY205" fmla="*/ 664843 h 858847"/>
                  <a:gd name="csX206" fmla="*/ 620082 w 789836"/>
                  <a:gd name="csY206" fmla="*/ 664843 h 858847"/>
                  <a:gd name="csX207" fmla="*/ 610557 w 789836"/>
                  <a:gd name="csY207" fmla="*/ 660899 h 858847"/>
                  <a:gd name="csX208" fmla="*/ 606614 w 789836"/>
                  <a:gd name="csY208" fmla="*/ 651374 h 858847"/>
                  <a:gd name="csX209" fmla="*/ 606614 w 789836"/>
                  <a:gd name="csY209" fmla="*/ 548485 h 858847"/>
                  <a:gd name="csX210" fmla="*/ 620082 w 789836"/>
                  <a:gd name="csY210" fmla="*/ 535017 h 858847"/>
                  <a:gd name="csX211" fmla="*/ 659173 w 789836"/>
                  <a:gd name="csY211" fmla="*/ 535017 h 858847"/>
                  <a:gd name="csX212" fmla="*/ 675413 w 789836"/>
                  <a:gd name="csY212" fmla="*/ 542170 h 858847"/>
                  <a:gd name="csX213" fmla="*/ 748498 w 789836"/>
                  <a:gd name="csY213" fmla="*/ 622113 h 858847"/>
                  <a:gd name="csX214" fmla="*/ 754261 w 789836"/>
                  <a:gd name="csY214" fmla="*/ 636963 h 858847"/>
                  <a:gd name="csX215" fmla="*/ 754261 w 789836"/>
                  <a:gd name="csY215" fmla="*/ 651374 h 858847"/>
                  <a:gd name="csX216" fmla="*/ 740793 w 789836"/>
                  <a:gd name="csY216" fmla="*/ 664843 h 858847"/>
                  <a:gd name="csX217" fmla="*/ 726429 w 789836"/>
                  <a:gd name="csY217" fmla="*/ 637896 h 858847"/>
                  <a:gd name="csX218" fmla="*/ 657001 w 789836"/>
                  <a:gd name="csY218" fmla="*/ 561963 h 858847"/>
                  <a:gd name="csX219" fmla="*/ 633560 w 789836"/>
                  <a:gd name="csY219" fmla="*/ 561963 h 858847"/>
                  <a:gd name="csX220" fmla="*/ 633560 w 789836"/>
                  <a:gd name="csY220" fmla="*/ 637896 h 858847"/>
                  <a:gd name="csX221" fmla="*/ 726429 w 789836"/>
                  <a:gd name="csY221" fmla="*/ 637896 h 858847"/>
                  <a:gd name="csX222" fmla="*/ 635751 w 789836"/>
                  <a:gd name="csY222" fmla="*/ 673167 h 858847"/>
                  <a:gd name="csX223" fmla="*/ 621235 w 789836"/>
                  <a:gd name="csY223" fmla="*/ 673167 h 858847"/>
                  <a:gd name="csX224" fmla="*/ 607767 w 789836"/>
                  <a:gd name="csY224" fmla="*/ 686636 h 858847"/>
                  <a:gd name="csX225" fmla="*/ 621235 w 789836"/>
                  <a:gd name="csY225" fmla="*/ 700104 h 858847"/>
                  <a:gd name="csX226" fmla="*/ 635751 w 789836"/>
                  <a:gd name="csY226" fmla="*/ 700104 h 858847"/>
                  <a:gd name="csX227" fmla="*/ 649219 w 789836"/>
                  <a:gd name="csY227" fmla="*/ 686636 h 858847"/>
                  <a:gd name="csX228" fmla="*/ 635751 w 789836"/>
                  <a:gd name="csY228" fmla="*/ 673167 h 8588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  <a:cxn ang="0">
                    <a:pos x="csX57" y="csY57"/>
                  </a:cxn>
                  <a:cxn ang="0">
                    <a:pos x="csX58" y="csY58"/>
                  </a:cxn>
                  <a:cxn ang="0">
                    <a:pos x="csX59" y="csY59"/>
                  </a:cxn>
                  <a:cxn ang="0">
                    <a:pos x="csX60" y="csY60"/>
                  </a:cxn>
                  <a:cxn ang="0">
                    <a:pos x="csX61" y="csY61"/>
                  </a:cxn>
                  <a:cxn ang="0">
                    <a:pos x="csX62" y="csY62"/>
                  </a:cxn>
                  <a:cxn ang="0">
                    <a:pos x="csX63" y="csY63"/>
                  </a:cxn>
                  <a:cxn ang="0">
                    <a:pos x="csX64" y="csY64"/>
                  </a:cxn>
                  <a:cxn ang="0">
                    <a:pos x="csX65" y="csY65"/>
                  </a:cxn>
                  <a:cxn ang="0">
                    <a:pos x="csX66" y="csY66"/>
                  </a:cxn>
                  <a:cxn ang="0">
                    <a:pos x="csX67" y="csY67"/>
                  </a:cxn>
                  <a:cxn ang="0">
                    <a:pos x="csX68" y="csY68"/>
                  </a:cxn>
                  <a:cxn ang="0">
                    <a:pos x="csX69" y="csY69"/>
                  </a:cxn>
                  <a:cxn ang="0">
                    <a:pos x="csX70" y="csY70"/>
                  </a:cxn>
                  <a:cxn ang="0">
                    <a:pos x="csX71" y="csY71"/>
                  </a:cxn>
                  <a:cxn ang="0">
                    <a:pos x="csX72" y="csY72"/>
                  </a:cxn>
                  <a:cxn ang="0">
                    <a:pos x="csX73" y="csY73"/>
                  </a:cxn>
                  <a:cxn ang="0">
                    <a:pos x="csX74" y="csY74"/>
                  </a:cxn>
                  <a:cxn ang="0">
                    <a:pos x="csX75" y="csY75"/>
                  </a:cxn>
                  <a:cxn ang="0">
                    <a:pos x="csX76" y="csY76"/>
                  </a:cxn>
                  <a:cxn ang="0">
                    <a:pos x="csX77" y="csY77"/>
                  </a:cxn>
                  <a:cxn ang="0">
                    <a:pos x="csX78" y="csY78"/>
                  </a:cxn>
                  <a:cxn ang="0">
                    <a:pos x="csX79" y="csY79"/>
                  </a:cxn>
                  <a:cxn ang="0">
                    <a:pos x="csX80" y="csY80"/>
                  </a:cxn>
                  <a:cxn ang="0">
                    <a:pos x="csX81" y="csY81"/>
                  </a:cxn>
                  <a:cxn ang="0">
                    <a:pos x="csX82" y="csY82"/>
                  </a:cxn>
                  <a:cxn ang="0">
                    <a:pos x="csX83" y="csY83"/>
                  </a:cxn>
                  <a:cxn ang="0">
                    <a:pos x="csX84" y="csY84"/>
                  </a:cxn>
                  <a:cxn ang="0">
                    <a:pos x="csX85" y="csY85"/>
                  </a:cxn>
                  <a:cxn ang="0">
                    <a:pos x="csX86" y="csY86"/>
                  </a:cxn>
                  <a:cxn ang="0">
                    <a:pos x="csX87" y="csY87"/>
                  </a:cxn>
                  <a:cxn ang="0">
                    <a:pos x="csX88" y="csY88"/>
                  </a:cxn>
                  <a:cxn ang="0">
                    <a:pos x="csX89" y="csY89"/>
                  </a:cxn>
                  <a:cxn ang="0">
                    <a:pos x="csX90" y="csY90"/>
                  </a:cxn>
                  <a:cxn ang="0">
                    <a:pos x="csX91" y="csY91"/>
                  </a:cxn>
                  <a:cxn ang="0">
                    <a:pos x="csX92" y="csY92"/>
                  </a:cxn>
                  <a:cxn ang="0">
                    <a:pos x="csX93" y="csY93"/>
                  </a:cxn>
                  <a:cxn ang="0">
                    <a:pos x="csX94" y="csY94"/>
                  </a:cxn>
                  <a:cxn ang="0">
                    <a:pos x="csX95" y="csY95"/>
                  </a:cxn>
                  <a:cxn ang="0">
                    <a:pos x="csX96" y="csY96"/>
                  </a:cxn>
                  <a:cxn ang="0">
                    <a:pos x="csX97" y="csY97"/>
                  </a:cxn>
                  <a:cxn ang="0">
                    <a:pos x="csX98" y="csY98"/>
                  </a:cxn>
                  <a:cxn ang="0">
                    <a:pos x="csX99" y="csY99"/>
                  </a:cxn>
                  <a:cxn ang="0">
                    <a:pos x="csX100" y="csY100"/>
                  </a:cxn>
                  <a:cxn ang="0">
                    <a:pos x="csX101" y="csY101"/>
                  </a:cxn>
                  <a:cxn ang="0">
                    <a:pos x="csX102" y="csY102"/>
                  </a:cxn>
                  <a:cxn ang="0">
                    <a:pos x="csX103" y="csY103"/>
                  </a:cxn>
                  <a:cxn ang="0">
                    <a:pos x="csX104" y="csY104"/>
                  </a:cxn>
                  <a:cxn ang="0">
                    <a:pos x="csX105" y="csY105"/>
                  </a:cxn>
                  <a:cxn ang="0">
                    <a:pos x="csX106" y="csY106"/>
                  </a:cxn>
                  <a:cxn ang="0">
                    <a:pos x="csX107" y="csY107"/>
                  </a:cxn>
                  <a:cxn ang="0">
                    <a:pos x="csX108" y="csY108"/>
                  </a:cxn>
                  <a:cxn ang="0">
                    <a:pos x="csX109" y="csY109"/>
                  </a:cxn>
                  <a:cxn ang="0">
                    <a:pos x="csX110" y="csY110"/>
                  </a:cxn>
                  <a:cxn ang="0">
                    <a:pos x="csX111" y="csY111"/>
                  </a:cxn>
                  <a:cxn ang="0">
                    <a:pos x="csX112" y="csY112"/>
                  </a:cxn>
                  <a:cxn ang="0">
                    <a:pos x="csX113" y="csY113"/>
                  </a:cxn>
                  <a:cxn ang="0">
                    <a:pos x="csX114" y="csY114"/>
                  </a:cxn>
                  <a:cxn ang="0">
                    <a:pos x="csX115" y="csY115"/>
                  </a:cxn>
                  <a:cxn ang="0">
                    <a:pos x="csX116" y="csY116"/>
                  </a:cxn>
                  <a:cxn ang="0">
                    <a:pos x="csX117" y="csY117"/>
                  </a:cxn>
                  <a:cxn ang="0">
                    <a:pos x="csX118" y="csY118"/>
                  </a:cxn>
                  <a:cxn ang="0">
                    <a:pos x="csX119" y="csY119"/>
                  </a:cxn>
                  <a:cxn ang="0">
                    <a:pos x="csX120" y="csY120"/>
                  </a:cxn>
                  <a:cxn ang="0">
                    <a:pos x="csX121" y="csY121"/>
                  </a:cxn>
                  <a:cxn ang="0">
                    <a:pos x="csX122" y="csY122"/>
                  </a:cxn>
                  <a:cxn ang="0">
                    <a:pos x="csX123" y="csY123"/>
                  </a:cxn>
                  <a:cxn ang="0">
                    <a:pos x="csX124" y="csY124"/>
                  </a:cxn>
                  <a:cxn ang="0">
                    <a:pos x="csX125" y="csY125"/>
                  </a:cxn>
                  <a:cxn ang="0">
                    <a:pos x="csX126" y="csY126"/>
                  </a:cxn>
                  <a:cxn ang="0">
                    <a:pos x="csX127" y="csY127"/>
                  </a:cxn>
                  <a:cxn ang="0">
                    <a:pos x="csX128" y="csY128"/>
                  </a:cxn>
                  <a:cxn ang="0">
                    <a:pos x="csX129" y="csY129"/>
                  </a:cxn>
                  <a:cxn ang="0">
                    <a:pos x="csX130" y="csY130"/>
                  </a:cxn>
                  <a:cxn ang="0">
                    <a:pos x="csX131" y="csY131"/>
                  </a:cxn>
                  <a:cxn ang="0">
                    <a:pos x="csX132" y="csY132"/>
                  </a:cxn>
                  <a:cxn ang="0">
                    <a:pos x="csX133" y="csY133"/>
                  </a:cxn>
                  <a:cxn ang="0">
                    <a:pos x="csX134" y="csY134"/>
                  </a:cxn>
                  <a:cxn ang="0">
                    <a:pos x="csX135" y="csY135"/>
                  </a:cxn>
                  <a:cxn ang="0">
                    <a:pos x="csX136" y="csY136"/>
                  </a:cxn>
                  <a:cxn ang="0">
                    <a:pos x="csX137" y="csY137"/>
                  </a:cxn>
                  <a:cxn ang="0">
                    <a:pos x="csX138" y="csY138"/>
                  </a:cxn>
                  <a:cxn ang="0">
                    <a:pos x="csX139" y="csY139"/>
                  </a:cxn>
                  <a:cxn ang="0">
                    <a:pos x="csX140" y="csY140"/>
                  </a:cxn>
                  <a:cxn ang="0">
                    <a:pos x="csX141" y="csY141"/>
                  </a:cxn>
                  <a:cxn ang="0">
                    <a:pos x="csX142" y="csY142"/>
                  </a:cxn>
                  <a:cxn ang="0">
                    <a:pos x="csX143" y="csY143"/>
                  </a:cxn>
                  <a:cxn ang="0">
                    <a:pos x="csX144" y="csY144"/>
                  </a:cxn>
                  <a:cxn ang="0">
                    <a:pos x="csX145" y="csY145"/>
                  </a:cxn>
                  <a:cxn ang="0">
                    <a:pos x="csX146" y="csY146"/>
                  </a:cxn>
                  <a:cxn ang="0">
                    <a:pos x="csX147" y="csY147"/>
                  </a:cxn>
                  <a:cxn ang="0">
                    <a:pos x="csX148" y="csY148"/>
                  </a:cxn>
                  <a:cxn ang="0">
                    <a:pos x="csX149" y="csY149"/>
                  </a:cxn>
                  <a:cxn ang="0">
                    <a:pos x="csX150" y="csY150"/>
                  </a:cxn>
                  <a:cxn ang="0">
                    <a:pos x="csX151" y="csY151"/>
                  </a:cxn>
                  <a:cxn ang="0">
                    <a:pos x="csX152" y="csY152"/>
                  </a:cxn>
                  <a:cxn ang="0">
                    <a:pos x="csX153" y="csY153"/>
                  </a:cxn>
                  <a:cxn ang="0">
                    <a:pos x="csX154" y="csY154"/>
                  </a:cxn>
                  <a:cxn ang="0">
                    <a:pos x="csX155" y="csY155"/>
                  </a:cxn>
                  <a:cxn ang="0">
                    <a:pos x="csX156" y="csY156"/>
                  </a:cxn>
                  <a:cxn ang="0">
                    <a:pos x="csX157" y="csY157"/>
                  </a:cxn>
                  <a:cxn ang="0">
                    <a:pos x="csX158" y="csY158"/>
                  </a:cxn>
                  <a:cxn ang="0">
                    <a:pos x="csX159" y="csY159"/>
                  </a:cxn>
                  <a:cxn ang="0">
                    <a:pos x="csX160" y="csY160"/>
                  </a:cxn>
                  <a:cxn ang="0">
                    <a:pos x="csX161" y="csY161"/>
                  </a:cxn>
                  <a:cxn ang="0">
                    <a:pos x="csX162" y="csY162"/>
                  </a:cxn>
                  <a:cxn ang="0">
                    <a:pos x="csX163" y="csY163"/>
                  </a:cxn>
                  <a:cxn ang="0">
                    <a:pos x="csX164" y="csY164"/>
                  </a:cxn>
                  <a:cxn ang="0">
                    <a:pos x="csX165" y="csY165"/>
                  </a:cxn>
                  <a:cxn ang="0">
                    <a:pos x="csX166" y="csY166"/>
                  </a:cxn>
                  <a:cxn ang="0">
                    <a:pos x="csX167" y="csY167"/>
                  </a:cxn>
                  <a:cxn ang="0">
                    <a:pos x="csX168" y="csY168"/>
                  </a:cxn>
                  <a:cxn ang="0">
                    <a:pos x="csX169" y="csY169"/>
                  </a:cxn>
                  <a:cxn ang="0">
                    <a:pos x="csX170" y="csY170"/>
                  </a:cxn>
                  <a:cxn ang="0">
                    <a:pos x="csX171" y="csY171"/>
                  </a:cxn>
                  <a:cxn ang="0">
                    <a:pos x="csX172" y="csY172"/>
                  </a:cxn>
                  <a:cxn ang="0">
                    <a:pos x="csX173" y="csY173"/>
                  </a:cxn>
                  <a:cxn ang="0">
                    <a:pos x="csX174" y="csY174"/>
                  </a:cxn>
                  <a:cxn ang="0">
                    <a:pos x="csX175" y="csY175"/>
                  </a:cxn>
                  <a:cxn ang="0">
                    <a:pos x="csX176" y="csY176"/>
                  </a:cxn>
                  <a:cxn ang="0">
                    <a:pos x="csX177" y="csY177"/>
                  </a:cxn>
                  <a:cxn ang="0">
                    <a:pos x="csX178" y="csY178"/>
                  </a:cxn>
                  <a:cxn ang="0">
                    <a:pos x="csX179" y="csY179"/>
                  </a:cxn>
                  <a:cxn ang="0">
                    <a:pos x="csX180" y="csY180"/>
                  </a:cxn>
                  <a:cxn ang="0">
                    <a:pos x="csX181" y="csY181"/>
                  </a:cxn>
                  <a:cxn ang="0">
                    <a:pos x="csX182" y="csY182"/>
                  </a:cxn>
                  <a:cxn ang="0">
                    <a:pos x="csX183" y="csY183"/>
                  </a:cxn>
                  <a:cxn ang="0">
                    <a:pos x="csX184" y="csY184"/>
                  </a:cxn>
                  <a:cxn ang="0">
                    <a:pos x="csX185" y="csY185"/>
                  </a:cxn>
                  <a:cxn ang="0">
                    <a:pos x="csX186" y="csY186"/>
                  </a:cxn>
                  <a:cxn ang="0">
                    <a:pos x="csX187" y="csY187"/>
                  </a:cxn>
                  <a:cxn ang="0">
                    <a:pos x="csX188" y="csY188"/>
                  </a:cxn>
                  <a:cxn ang="0">
                    <a:pos x="csX189" y="csY189"/>
                  </a:cxn>
                  <a:cxn ang="0">
                    <a:pos x="csX190" y="csY190"/>
                  </a:cxn>
                  <a:cxn ang="0">
                    <a:pos x="csX191" y="csY191"/>
                  </a:cxn>
                  <a:cxn ang="0">
                    <a:pos x="csX192" y="csY192"/>
                  </a:cxn>
                  <a:cxn ang="0">
                    <a:pos x="csX193" y="csY193"/>
                  </a:cxn>
                  <a:cxn ang="0">
                    <a:pos x="csX194" y="csY194"/>
                  </a:cxn>
                  <a:cxn ang="0">
                    <a:pos x="csX195" y="csY195"/>
                  </a:cxn>
                  <a:cxn ang="0">
                    <a:pos x="csX196" y="csY196"/>
                  </a:cxn>
                  <a:cxn ang="0">
                    <a:pos x="csX197" y="csY197"/>
                  </a:cxn>
                  <a:cxn ang="0">
                    <a:pos x="csX198" y="csY198"/>
                  </a:cxn>
                  <a:cxn ang="0">
                    <a:pos x="csX199" y="csY199"/>
                  </a:cxn>
                  <a:cxn ang="0">
                    <a:pos x="csX200" y="csY200"/>
                  </a:cxn>
                  <a:cxn ang="0">
                    <a:pos x="csX201" y="csY201"/>
                  </a:cxn>
                  <a:cxn ang="0">
                    <a:pos x="csX202" y="csY202"/>
                  </a:cxn>
                  <a:cxn ang="0">
                    <a:pos x="csX203" y="csY203"/>
                  </a:cxn>
                  <a:cxn ang="0">
                    <a:pos x="csX204" y="csY204"/>
                  </a:cxn>
                  <a:cxn ang="0">
                    <a:pos x="csX205" y="csY205"/>
                  </a:cxn>
                  <a:cxn ang="0">
                    <a:pos x="csX206" y="csY206"/>
                  </a:cxn>
                  <a:cxn ang="0">
                    <a:pos x="csX207" y="csY207"/>
                  </a:cxn>
                  <a:cxn ang="0">
                    <a:pos x="csX208" y="csY208"/>
                  </a:cxn>
                  <a:cxn ang="0">
                    <a:pos x="csX209" y="csY209"/>
                  </a:cxn>
                  <a:cxn ang="0">
                    <a:pos x="csX210" y="csY210"/>
                  </a:cxn>
                  <a:cxn ang="0">
                    <a:pos x="csX211" y="csY211"/>
                  </a:cxn>
                  <a:cxn ang="0">
                    <a:pos x="csX212" y="csY212"/>
                  </a:cxn>
                  <a:cxn ang="0">
                    <a:pos x="csX213" y="csY213"/>
                  </a:cxn>
                  <a:cxn ang="0">
                    <a:pos x="csX214" y="csY214"/>
                  </a:cxn>
                  <a:cxn ang="0">
                    <a:pos x="csX215" y="csY215"/>
                  </a:cxn>
                  <a:cxn ang="0">
                    <a:pos x="csX216" y="csY216"/>
                  </a:cxn>
                  <a:cxn ang="0">
                    <a:pos x="csX217" y="csY217"/>
                  </a:cxn>
                  <a:cxn ang="0">
                    <a:pos x="csX218" y="csY218"/>
                  </a:cxn>
                  <a:cxn ang="0">
                    <a:pos x="csX219" y="csY219"/>
                  </a:cxn>
                  <a:cxn ang="0">
                    <a:pos x="csX220" y="csY220"/>
                  </a:cxn>
                  <a:cxn ang="0">
                    <a:pos x="csX221" y="csY221"/>
                  </a:cxn>
                  <a:cxn ang="0">
                    <a:pos x="csX222" y="csY222"/>
                  </a:cxn>
                  <a:cxn ang="0">
                    <a:pos x="csX223" y="csY223"/>
                  </a:cxn>
                  <a:cxn ang="0">
                    <a:pos x="csX224" y="csY224"/>
                  </a:cxn>
                  <a:cxn ang="0">
                    <a:pos x="csX225" y="csY225"/>
                  </a:cxn>
                  <a:cxn ang="0">
                    <a:pos x="csX226" y="csY226"/>
                  </a:cxn>
                  <a:cxn ang="0">
                    <a:pos x="csX227" y="csY227"/>
                  </a:cxn>
                  <a:cxn ang="0">
                    <a:pos x="csX228" y="csY228"/>
                  </a:cxn>
                </a:cxnLst>
                <a:rect l="l" t="t" r="r" b="b"/>
                <a:pathLst>
                  <a:path w="789836" h="858847">
                    <a:moveTo>
                      <a:pt x="487475" y="68139"/>
                    </a:moveTo>
                    <a:cubicBezTo>
                      <a:pt x="490647" y="61405"/>
                      <a:pt x="498667" y="58519"/>
                      <a:pt x="505401" y="61691"/>
                    </a:cubicBezTo>
                    <a:cubicBezTo>
                      <a:pt x="567038" y="90714"/>
                      <a:pt x="617673" y="137319"/>
                      <a:pt x="651829" y="196489"/>
                    </a:cubicBezTo>
                    <a:cubicBezTo>
                      <a:pt x="692691" y="267269"/>
                      <a:pt x="706017" y="349232"/>
                      <a:pt x="689920" y="428880"/>
                    </a:cubicBezTo>
                    <a:lnTo>
                      <a:pt x="705188" y="418355"/>
                    </a:lnTo>
                    <a:cubicBezTo>
                      <a:pt x="711313" y="414135"/>
                      <a:pt x="719704" y="415669"/>
                      <a:pt x="723924" y="421803"/>
                    </a:cubicBezTo>
                    <a:cubicBezTo>
                      <a:pt x="728143" y="427927"/>
                      <a:pt x="726610" y="436319"/>
                      <a:pt x="720485" y="440538"/>
                    </a:cubicBezTo>
                    <a:lnTo>
                      <a:pt x="675956" y="471247"/>
                    </a:lnTo>
                    <a:cubicBezTo>
                      <a:pt x="673679" y="472809"/>
                      <a:pt x="671012" y="473628"/>
                      <a:pt x="668307" y="473628"/>
                    </a:cubicBezTo>
                    <a:cubicBezTo>
                      <a:pt x="667145" y="473628"/>
                      <a:pt x="665974" y="473476"/>
                      <a:pt x="664821" y="473171"/>
                    </a:cubicBezTo>
                    <a:cubicBezTo>
                      <a:pt x="661011" y="472152"/>
                      <a:pt x="657830" y="469504"/>
                      <a:pt x="656144" y="465941"/>
                    </a:cubicBezTo>
                    <a:lnTo>
                      <a:pt x="632932" y="417088"/>
                    </a:lnTo>
                    <a:cubicBezTo>
                      <a:pt x="629741" y="410363"/>
                      <a:pt x="632598" y="402334"/>
                      <a:pt x="639323" y="399133"/>
                    </a:cubicBezTo>
                    <a:cubicBezTo>
                      <a:pt x="646038" y="395942"/>
                      <a:pt x="654077" y="398800"/>
                      <a:pt x="657268" y="405515"/>
                    </a:cubicBezTo>
                    <a:lnTo>
                      <a:pt x="664193" y="420079"/>
                    </a:lnTo>
                    <a:cubicBezTo>
                      <a:pt x="677909" y="347974"/>
                      <a:pt x="665469" y="273984"/>
                      <a:pt x="628502" y="209967"/>
                    </a:cubicBezTo>
                    <a:cubicBezTo>
                      <a:pt x="597108" y="155579"/>
                      <a:pt x="550569" y="112735"/>
                      <a:pt x="493933" y="86075"/>
                    </a:cubicBezTo>
                    <a:cubicBezTo>
                      <a:pt x="487190" y="82894"/>
                      <a:pt x="484303" y="74864"/>
                      <a:pt x="487475" y="68139"/>
                    </a:cubicBezTo>
                    <a:close/>
                    <a:moveTo>
                      <a:pt x="68147" y="238837"/>
                    </a:moveTo>
                    <a:cubicBezTo>
                      <a:pt x="70004" y="239713"/>
                      <a:pt x="71957" y="240123"/>
                      <a:pt x="73881" y="240123"/>
                    </a:cubicBezTo>
                    <a:cubicBezTo>
                      <a:pt x="78938" y="240123"/>
                      <a:pt x="83787" y="237265"/>
                      <a:pt x="86082" y="232388"/>
                    </a:cubicBezTo>
                    <a:cubicBezTo>
                      <a:pt x="112752" y="175753"/>
                      <a:pt x="155586" y="129214"/>
                      <a:pt x="209974" y="97810"/>
                    </a:cubicBezTo>
                    <a:cubicBezTo>
                      <a:pt x="274001" y="60843"/>
                      <a:pt x="347982" y="48404"/>
                      <a:pt x="420086" y="62120"/>
                    </a:cubicBezTo>
                    <a:lnTo>
                      <a:pt x="405522" y="69035"/>
                    </a:lnTo>
                    <a:cubicBezTo>
                      <a:pt x="398798" y="72226"/>
                      <a:pt x="395940" y="80265"/>
                      <a:pt x="399131" y="86989"/>
                    </a:cubicBezTo>
                    <a:cubicBezTo>
                      <a:pt x="401436" y="91847"/>
                      <a:pt x="406265" y="94686"/>
                      <a:pt x="411304" y="94686"/>
                    </a:cubicBezTo>
                    <a:cubicBezTo>
                      <a:pt x="413237" y="94686"/>
                      <a:pt x="415209" y="94266"/>
                      <a:pt x="417076" y="93381"/>
                    </a:cubicBezTo>
                    <a:lnTo>
                      <a:pt x="465930" y="70168"/>
                    </a:lnTo>
                    <a:cubicBezTo>
                      <a:pt x="469492" y="68473"/>
                      <a:pt x="472140" y="65301"/>
                      <a:pt x="473159" y="61491"/>
                    </a:cubicBezTo>
                    <a:cubicBezTo>
                      <a:pt x="474178" y="57681"/>
                      <a:pt x="473474" y="53604"/>
                      <a:pt x="471235" y="50356"/>
                    </a:cubicBezTo>
                    <a:lnTo>
                      <a:pt x="440527" y="5827"/>
                    </a:lnTo>
                    <a:cubicBezTo>
                      <a:pt x="436297" y="-298"/>
                      <a:pt x="427915" y="-1841"/>
                      <a:pt x="421791" y="2379"/>
                    </a:cubicBezTo>
                    <a:cubicBezTo>
                      <a:pt x="415666" y="6598"/>
                      <a:pt x="414123" y="14990"/>
                      <a:pt x="418352" y="21114"/>
                    </a:cubicBezTo>
                    <a:lnTo>
                      <a:pt x="428877" y="36383"/>
                    </a:lnTo>
                    <a:cubicBezTo>
                      <a:pt x="349239" y="20286"/>
                      <a:pt x="267267" y="33611"/>
                      <a:pt x="196486" y="74473"/>
                    </a:cubicBezTo>
                    <a:cubicBezTo>
                      <a:pt x="137317" y="108630"/>
                      <a:pt x="90711" y="159265"/>
                      <a:pt x="61689" y="220901"/>
                    </a:cubicBezTo>
                    <a:cubicBezTo>
                      <a:pt x="58526" y="227636"/>
                      <a:pt x="61412" y="235665"/>
                      <a:pt x="68147" y="238837"/>
                    </a:cubicBezTo>
                    <a:close/>
                    <a:moveTo>
                      <a:pt x="174960" y="605006"/>
                    </a:moveTo>
                    <a:cubicBezTo>
                      <a:pt x="143728" y="580737"/>
                      <a:pt x="117772" y="550905"/>
                      <a:pt x="97817" y="516338"/>
                    </a:cubicBezTo>
                    <a:cubicBezTo>
                      <a:pt x="60850" y="452311"/>
                      <a:pt x="48411" y="378331"/>
                      <a:pt x="62127" y="306226"/>
                    </a:cubicBezTo>
                    <a:lnTo>
                      <a:pt x="69042" y="320790"/>
                    </a:lnTo>
                    <a:cubicBezTo>
                      <a:pt x="71347" y="325648"/>
                      <a:pt x="76176" y="328486"/>
                      <a:pt x="81215" y="328486"/>
                    </a:cubicBezTo>
                    <a:cubicBezTo>
                      <a:pt x="83149" y="328486"/>
                      <a:pt x="85120" y="328067"/>
                      <a:pt x="86987" y="327181"/>
                    </a:cubicBezTo>
                    <a:cubicBezTo>
                      <a:pt x="93712" y="323990"/>
                      <a:pt x="96569" y="315951"/>
                      <a:pt x="93378" y="309227"/>
                    </a:cubicBezTo>
                    <a:lnTo>
                      <a:pt x="70166" y="260373"/>
                    </a:lnTo>
                    <a:cubicBezTo>
                      <a:pt x="68470" y="256811"/>
                      <a:pt x="65299" y="254163"/>
                      <a:pt x="61489" y="253143"/>
                    </a:cubicBezTo>
                    <a:cubicBezTo>
                      <a:pt x="57669" y="252124"/>
                      <a:pt x="53602" y="252829"/>
                      <a:pt x="50354" y="255068"/>
                    </a:cubicBezTo>
                    <a:lnTo>
                      <a:pt x="5825" y="285776"/>
                    </a:lnTo>
                    <a:cubicBezTo>
                      <a:pt x="-300" y="289996"/>
                      <a:pt x="-1843" y="298387"/>
                      <a:pt x="2386" y="304512"/>
                    </a:cubicBezTo>
                    <a:cubicBezTo>
                      <a:pt x="6606" y="310636"/>
                      <a:pt x="14997" y="312179"/>
                      <a:pt x="21122" y="307960"/>
                    </a:cubicBezTo>
                    <a:lnTo>
                      <a:pt x="36390" y="297435"/>
                    </a:lnTo>
                    <a:cubicBezTo>
                      <a:pt x="20293" y="377073"/>
                      <a:pt x="33619" y="459045"/>
                      <a:pt x="74481" y="529826"/>
                    </a:cubicBezTo>
                    <a:cubicBezTo>
                      <a:pt x="96188" y="567421"/>
                      <a:pt x="124430" y="599872"/>
                      <a:pt x="158425" y="626295"/>
                    </a:cubicBezTo>
                    <a:cubicBezTo>
                      <a:pt x="160882" y="628209"/>
                      <a:pt x="163797" y="629133"/>
                      <a:pt x="166683" y="629133"/>
                    </a:cubicBezTo>
                    <a:cubicBezTo>
                      <a:pt x="170702" y="629133"/>
                      <a:pt x="174674" y="627343"/>
                      <a:pt x="177332" y="623933"/>
                    </a:cubicBezTo>
                    <a:cubicBezTo>
                      <a:pt x="181894" y="618037"/>
                      <a:pt x="180837" y="609579"/>
                      <a:pt x="174960" y="605006"/>
                    </a:cubicBezTo>
                    <a:close/>
                    <a:moveTo>
                      <a:pt x="789837" y="636953"/>
                    </a:moveTo>
                    <a:lnTo>
                      <a:pt x="789837" y="777247"/>
                    </a:lnTo>
                    <a:cubicBezTo>
                      <a:pt x="789837" y="797031"/>
                      <a:pt x="773740" y="813128"/>
                      <a:pt x="753956" y="813128"/>
                    </a:cubicBezTo>
                    <a:lnTo>
                      <a:pt x="730906" y="813128"/>
                    </a:lnTo>
                    <a:cubicBezTo>
                      <a:pt x="724791" y="839293"/>
                      <a:pt x="701283" y="858848"/>
                      <a:pt x="673279" y="858848"/>
                    </a:cubicBezTo>
                    <a:cubicBezTo>
                      <a:pt x="645276" y="858848"/>
                      <a:pt x="621768" y="839293"/>
                      <a:pt x="615653" y="813128"/>
                    </a:cubicBezTo>
                    <a:lnTo>
                      <a:pt x="481817" y="813128"/>
                    </a:lnTo>
                    <a:cubicBezTo>
                      <a:pt x="475702" y="839293"/>
                      <a:pt x="452195" y="858848"/>
                      <a:pt x="424191" y="858848"/>
                    </a:cubicBezTo>
                    <a:cubicBezTo>
                      <a:pt x="396188" y="858848"/>
                      <a:pt x="372680" y="839293"/>
                      <a:pt x="366565" y="813128"/>
                    </a:cubicBezTo>
                    <a:lnTo>
                      <a:pt x="364203" y="813128"/>
                    </a:lnTo>
                    <a:cubicBezTo>
                      <a:pt x="358088" y="839293"/>
                      <a:pt x="334580" y="858848"/>
                      <a:pt x="306576" y="858848"/>
                    </a:cubicBezTo>
                    <a:cubicBezTo>
                      <a:pt x="278573" y="858848"/>
                      <a:pt x="255065" y="839293"/>
                      <a:pt x="248950" y="813128"/>
                    </a:cubicBezTo>
                    <a:lnTo>
                      <a:pt x="238673" y="813128"/>
                    </a:lnTo>
                    <a:cubicBezTo>
                      <a:pt x="218889" y="813128"/>
                      <a:pt x="202802" y="797031"/>
                      <a:pt x="202802" y="777247"/>
                    </a:cubicBezTo>
                    <a:lnTo>
                      <a:pt x="202802" y="569926"/>
                    </a:lnTo>
                    <a:cubicBezTo>
                      <a:pt x="172874" y="546666"/>
                      <a:pt x="147995" y="516815"/>
                      <a:pt x="130621" y="483229"/>
                    </a:cubicBezTo>
                    <a:cubicBezTo>
                      <a:pt x="111571" y="446406"/>
                      <a:pt x="101503" y="404886"/>
                      <a:pt x="101503" y="363148"/>
                    </a:cubicBezTo>
                    <a:cubicBezTo>
                      <a:pt x="101503" y="218853"/>
                      <a:pt x="218889" y="101467"/>
                      <a:pt x="363184" y="101467"/>
                    </a:cubicBezTo>
                    <a:cubicBezTo>
                      <a:pt x="507478" y="101467"/>
                      <a:pt x="624864" y="218853"/>
                      <a:pt x="624864" y="363148"/>
                    </a:cubicBezTo>
                    <a:cubicBezTo>
                      <a:pt x="624864" y="402286"/>
                      <a:pt x="616434" y="439843"/>
                      <a:pt x="599861" y="474866"/>
                    </a:cubicBezTo>
                    <a:cubicBezTo>
                      <a:pt x="600289" y="477086"/>
                      <a:pt x="600537" y="479381"/>
                      <a:pt x="600537" y="481724"/>
                    </a:cubicBezTo>
                    <a:lnTo>
                      <a:pt x="600537" y="501203"/>
                    </a:lnTo>
                    <a:lnTo>
                      <a:pt x="661659" y="501203"/>
                    </a:lnTo>
                    <a:cubicBezTo>
                      <a:pt x="675432" y="501203"/>
                      <a:pt x="687624" y="506575"/>
                      <a:pt x="696911" y="516738"/>
                    </a:cubicBezTo>
                    <a:lnTo>
                      <a:pt x="777350" y="604711"/>
                    </a:lnTo>
                    <a:cubicBezTo>
                      <a:pt x="785627" y="613808"/>
                      <a:pt x="789837" y="624647"/>
                      <a:pt x="789837" y="636953"/>
                    </a:cubicBezTo>
                    <a:close/>
                    <a:moveTo>
                      <a:pt x="238654" y="472799"/>
                    </a:moveTo>
                    <a:cubicBezTo>
                      <a:pt x="233729" y="472799"/>
                      <a:pt x="229719" y="476809"/>
                      <a:pt x="229719" y="481734"/>
                    </a:cubicBezTo>
                    <a:lnTo>
                      <a:pt x="229719" y="698990"/>
                    </a:lnTo>
                    <a:lnTo>
                      <a:pt x="573562" y="698990"/>
                    </a:lnTo>
                    <a:lnTo>
                      <a:pt x="573562" y="481734"/>
                    </a:lnTo>
                    <a:cubicBezTo>
                      <a:pt x="573562" y="476895"/>
                      <a:pt x="569476" y="472799"/>
                      <a:pt x="564628" y="472799"/>
                    </a:cubicBezTo>
                    <a:lnTo>
                      <a:pt x="238654" y="472799"/>
                    </a:lnTo>
                    <a:close/>
                    <a:moveTo>
                      <a:pt x="597899" y="363148"/>
                    </a:moveTo>
                    <a:cubicBezTo>
                      <a:pt x="597899" y="314999"/>
                      <a:pt x="583316" y="270193"/>
                      <a:pt x="558351" y="232893"/>
                    </a:cubicBezTo>
                    <a:cubicBezTo>
                      <a:pt x="468149" y="223549"/>
                      <a:pt x="449775" y="241942"/>
                      <a:pt x="446270" y="247924"/>
                    </a:cubicBezTo>
                    <a:cubicBezTo>
                      <a:pt x="440441" y="257858"/>
                      <a:pt x="450166" y="273336"/>
                      <a:pt x="454624" y="279537"/>
                    </a:cubicBezTo>
                    <a:cubicBezTo>
                      <a:pt x="466082" y="295482"/>
                      <a:pt x="477264" y="301788"/>
                      <a:pt x="488085" y="307893"/>
                    </a:cubicBezTo>
                    <a:cubicBezTo>
                      <a:pt x="501410" y="315408"/>
                      <a:pt x="515183" y="323181"/>
                      <a:pt x="524442" y="345012"/>
                    </a:cubicBezTo>
                    <a:cubicBezTo>
                      <a:pt x="533738" y="366929"/>
                      <a:pt x="522108" y="384074"/>
                      <a:pt x="512764" y="397847"/>
                    </a:cubicBezTo>
                    <a:cubicBezTo>
                      <a:pt x="502934" y="412325"/>
                      <a:pt x="494314" y="425060"/>
                      <a:pt x="500182" y="445853"/>
                    </a:cubicBezTo>
                    <a:lnTo>
                      <a:pt x="564637" y="445853"/>
                    </a:lnTo>
                    <a:cubicBezTo>
                      <a:pt x="570657" y="445853"/>
                      <a:pt x="576324" y="447358"/>
                      <a:pt x="581316" y="449997"/>
                    </a:cubicBezTo>
                    <a:cubicBezTo>
                      <a:pt x="592317" y="422460"/>
                      <a:pt x="597899" y="393332"/>
                      <a:pt x="597899" y="363148"/>
                    </a:cubicBezTo>
                    <a:close/>
                    <a:moveTo>
                      <a:pt x="363155" y="128414"/>
                    </a:moveTo>
                    <a:cubicBezTo>
                      <a:pt x="344153" y="128414"/>
                      <a:pt x="325684" y="130700"/>
                      <a:pt x="307977" y="134986"/>
                    </a:cubicBezTo>
                    <a:cubicBezTo>
                      <a:pt x="328798" y="145997"/>
                      <a:pt x="346743" y="163008"/>
                      <a:pt x="355068" y="181649"/>
                    </a:cubicBezTo>
                    <a:cubicBezTo>
                      <a:pt x="364936" y="203718"/>
                      <a:pt x="361583" y="226597"/>
                      <a:pt x="345648" y="246057"/>
                    </a:cubicBezTo>
                    <a:cubicBezTo>
                      <a:pt x="345438" y="246305"/>
                      <a:pt x="345229" y="246552"/>
                      <a:pt x="345000" y="246790"/>
                    </a:cubicBezTo>
                    <a:cubicBezTo>
                      <a:pt x="316825" y="276518"/>
                      <a:pt x="280811" y="289138"/>
                      <a:pt x="243578" y="282328"/>
                    </a:cubicBezTo>
                    <a:lnTo>
                      <a:pt x="242959" y="282214"/>
                    </a:lnTo>
                    <a:cubicBezTo>
                      <a:pt x="231348" y="280785"/>
                      <a:pt x="221680" y="284185"/>
                      <a:pt x="219023" y="288319"/>
                    </a:cubicBezTo>
                    <a:cubicBezTo>
                      <a:pt x="217241" y="291091"/>
                      <a:pt x="219251" y="295511"/>
                      <a:pt x="221251" y="298721"/>
                    </a:cubicBezTo>
                    <a:cubicBezTo>
                      <a:pt x="236015" y="322466"/>
                      <a:pt x="240330" y="320800"/>
                      <a:pt x="253141" y="315847"/>
                    </a:cubicBezTo>
                    <a:cubicBezTo>
                      <a:pt x="279392" y="305683"/>
                      <a:pt x="291517" y="311132"/>
                      <a:pt x="305767" y="319942"/>
                    </a:cubicBezTo>
                    <a:cubicBezTo>
                      <a:pt x="313130" y="324486"/>
                      <a:pt x="320731" y="329191"/>
                      <a:pt x="335932" y="330639"/>
                    </a:cubicBezTo>
                    <a:cubicBezTo>
                      <a:pt x="357726" y="332725"/>
                      <a:pt x="368660" y="350089"/>
                      <a:pt x="378309" y="365415"/>
                    </a:cubicBezTo>
                    <a:cubicBezTo>
                      <a:pt x="381186" y="369987"/>
                      <a:pt x="384167" y="374721"/>
                      <a:pt x="387434" y="379169"/>
                    </a:cubicBezTo>
                    <a:cubicBezTo>
                      <a:pt x="400464" y="396923"/>
                      <a:pt x="408303" y="411316"/>
                      <a:pt x="404179" y="423831"/>
                    </a:cubicBezTo>
                    <a:cubicBezTo>
                      <a:pt x="400417" y="435261"/>
                      <a:pt x="389625" y="438624"/>
                      <a:pt x="380957" y="441319"/>
                    </a:cubicBezTo>
                    <a:cubicBezTo>
                      <a:pt x="376299" y="442767"/>
                      <a:pt x="372385" y="444072"/>
                      <a:pt x="369175" y="445872"/>
                    </a:cubicBezTo>
                    <a:lnTo>
                      <a:pt x="472521" y="445872"/>
                    </a:lnTo>
                    <a:cubicBezTo>
                      <a:pt x="467149" y="417135"/>
                      <a:pt x="480351" y="397647"/>
                      <a:pt x="490466" y="382741"/>
                    </a:cubicBezTo>
                    <a:cubicBezTo>
                      <a:pt x="499715" y="369110"/>
                      <a:pt x="502896" y="363243"/>
                      <a:pt x="499639" y="355556"/>
                    </a:cubicBezTo>
                    <a:cubicBezTo>
                      <a:pt x="493952" y="342155"/>
                      <a:pt x="486351" y="337868"/>
                      <a:pt x="474845" y="331382"/>
                    </a:cubicBezTo>
                    <a:cubicBezTo>
                      <a:pt x="462739" y="324552"/>
                      <a:pt x="447670" y="316056"/>
                      <a:pt x="432745" y="295282"/>
                    </a:cubicBezTo>
                    <a:cubicBezTo>
                      <a:pt x="416600" y="272813"/>
                      <a:pt x="413152" y="251162"/>
                      <a:pt x="423029" y="234322"/>
                    </a:cubicBezTo>
                    <a:cubicBezTo>
                      <a:pt x="437002" y="210500"/>
                      <a:pt x="473959" y="200527"/>
                      <a:pt x="535567" y="204042"/>
                    </a:cubicBezTo>
                    <a:cubicBezTo>
                      <a:pt x="492647" y="157560"/>
                      <a:pt x="431249" y="128414"/>
                      <a:pt x="363155" y="128414"/>
                    </a:cubicBezTo>
                    <a:close/>
                    <a:moveTo>
                      <a:pt x="134098" y="311760"/>
                    </a:moveTo>
                    <a:cubicBezTo>
                      <a:pt x="166178" y="311684"/>
                      <a:pt x="179446" y="325400"/>
                      <a:pt x="194458" y="340935"/>
                    </a:cubicBezTo>
                    <a:cubicBezTo>
                      <a:pt x="204849" y="351689"/>
                      <a:pt x="216632" y="363881"/>
                      <a:pt x="238330" y="376426"/>
                    </a:cubicBezTo>
                    <a:cubicBezTo>
                      <a:pt x="262038" y="390122"/>
                      <a:pt x="262180" y="407915"/>
                      <a:pt x="262285" y="420907"/>
                    </a:cubicBezTo>
                    <a:cubicBezTo>
                      <a:pt x="262361" y="429908"/>
                      <a:pt x="262428" y="437176"/>
                      <a:pt x="268257" y="445853"/>
                    </a:cubicBezTo>
                    <a:lnTo>
                      <a:pt x="335532" y="445853"/>
                    </a:lnTo>
                    <a:cubicBezTo>
                      <a:pt x="343886" y="424632"/>
                      <a:pt x="362364" y="418869"/>
                      <a:pt x="372956" y="415573"/>
                    </a:cubicBezTo>
                    <a:cubicBezTo>
                      <a:pt x="374375" y="415135"/>
                      <a:pt x="376090" y="414602"/>
                      <a:pt x="377519" y="414097"/>
                    </a:cubicBezTo>
                    <a:cubicBezTo>
                      <a:pt x="376290" y="411116"/>
                      <a:pt x="373242" y="405353"/>
                      <a:pt x="365717" y="395104"/>
                    </a:cubicBezTo>
                    <a:cubicBezTo>
                      <a:pt x="361888" y="389884"/>
                      <a:pt x="358650" y="384741"/>
                      <a:pt x="355516" y="379769"/>
                    </a:cubicBezTo>
                    <a:cubicBezTo>
                      <a:pt x="346877" y="366043"/>
                      <a:pt x="341581" y="358242"/>
                      <a:pt x="333370" y="357461"/>
                    </a:cubicBezTo>
                    <a:cubicBezTo>
                      <a:pt x="311920" y="355404"/>
                      <a:pt x="300185" y="348155"/>
                      <a:pt x="291613" y="342859"/>
                    </a:cubicBezTo>
                    <a:cubicBezTo>
                      <a:pt x="282183" y="337040"/>
                      <a:pt x="278659" y="334858"/>
                      <a:pt x="262866" y="340973"/>
                    </a:cubicBezTo>
                    <a:cubicBezTo>
                      <a:pt x="231138" y="353251"/>
                      <a:pt x="215194" y="339992"/>
                      <a:pt x="198372" y="312951"/>
                    </a:cubicBezTo>
                    <a:cubicBezTo>
                      <a:pt x="186742" y="294253"/>
                      <a:pt x="192115" y="280375"/>
                      <a:pt x="196344" y="273775"/>
                    </a:cubicBezTo>
                    <a:cubicBezTo>
                      <a:pt x="205221" y="259935"/>
                      <a:pt x="224909" y="252772"/>
                      <a:pt x="246493" y="255506"/>
                    </a:cubicBezTo>
                    <a:cubicBezTo>
                      <a:pt x="246893" y="255553"/>
                      <a:pt x="247541" y="255668"/>
                      <a:pt x="248426" y="255820"/>
                    </a:cubicBezTo>
                    <a:cubicBezTo>
                      <a:pt x="276249" y="260916"/>
                      <a:pt x="303462" y="251248"/>
                      <a:pt x="325103" y="228617"/>
                    </a:cubicBezTo>
                    <a:cubicBezTo>
                      <a:pt x="334380" y="217082"/>
                      <a:pt x="336133" y="205309"/>
                      <a:pt x="330475" y="192641"/>
                    </a:cubicBezTo>
                    <a:cubicBezTo>
                      <a:pt x="321035" y="171514"/>
                      <a:pt x="291594" y="151969"/>
                      <a:pt x="266152" y="149416"/>
                    </a:cubicBezTo>
                    <a:cubicBezTo>
                      <a:pt x="200087" y="179515"/>
                      <a:pt x="150328" y="239380"/>
                      <a:pt x="134098" y="311760"/>
                    </a:cubicBezTo>
                    <a:close/>
                    <a:moveTo>
                      <a:pt x="202783" y="534531"/>
                    </a:moveTo>
                    <a:lnTo>
                      <a:pt x="202783" y="481734"/>
                    </a:lnTo>
                    <a:cubicBezTo>
                      <a:pt x="202783" y="461998"/>
                      <a:pt x="218813" y="445929"/>
                      <a:pt x="238530" y="445863"/>
                    </a:cubicBezTo>
                    <a:cubicBezTo>
                      <a:pt x="235482" y="436462"/>
                      <a:pt x="235396" y="428013"/>
                      <a:pt x="235339" y="421136"/>
                    </a:cubicBezTo>
                    <a:cubicBezTo>
                      <a:pt x="235244" y="409630"/>
                      <a:pt x="235215" y="405753"/>
                      <a:pt x="224842" y="399762"/>
                    </a:cubicBezTo>
                    <a:cubicBezTo>
                      <a:pt x="199868" y="385331"/>
                      <a:pt x="186123" y="371101"/>
                      <a:pt x="175074" y="359662"/>
                    </a:cubicBezTo>
                    <a:cubicBezTo>
                      <a:pt x="160492" y="344564"/>
                      <a:pt x="153453" y="337297"/>
                      <a:pt x="129678" y="338754"/>
                    </a:cubicBezTo>
                    <a:cubicBezTo>
                      <a:pt x="128849" y="346774"/>
                      <a:pt x="128411" y="354918"/>
                      <a:pt x="128411" y="363157"/>
                    </a:cubicBezTo>
                    <a:cubicBezTo>
                      <a:pt x="128421" y="428175"/>
                      <a:pt x="155805" y="490421"/>
                      <a:pt x="202783" y="534531"/>
                    </a:cubicBezTo>
                    <a:close/>
                    <a:moveTo>
                      <a:pt x="338819" y="799650"/>
                    </a:moveTo>
                    <a:cubicBezTo>
                      <a:pt x="338819" y="781867"/>
                      <a:pt x="324350" y="767398"/>
                      <a:pt x="306567" y="767398"/>
                    </a:cubicBezTo>
                    <a:cubicBezTo>
                      <a:pt x="288784" y="767398"/>
                      <a:pt x="274315" y="781867"/>
                      <a:pt x="274315" y="799650"/>
                    </a:cubicBezTo>
                    <a:cubicBezTo>
                      <a:pt x="274315" y="817433"/>
                      <a:pt x="288784" y="831902"/>
                      <a:pt x="306567" y="831902"/>
                    </a:cubicBezTo>
                    <a:cubicBezTo>
                      <a:pt x="324350" y="831902"/>
                      <a:pt x="338819" y="817443"/>
                      <a:pt x="338819" y="799650"/>
                    </a:cubicBezTo>
                    <a:close/>
                    <a:moveTo>
                      <a:pt x="456433" y="799650"/>
                    </a:moveTo>
                    <a:cubicBezTo>
                      <a:pt x="456433" y="781867"/>
                      <a:pt x="441965" y="767398"/>
                      <a:pt x="424182" y="767398"/>
                    </a:cubicBezTo>
                    <a:cubicBezTo>
                      <a:pt x="406398" y="767398"/>
                      <a:pt x="391930" y="781867"/>
                      <a:pt x="391930" y="799650"/>
                    </a:cubicBezTo>
                    <a:cubicBezTo>
                      <a:pt x="391930" y="817433"/>
                      <a:pt x="406398" y="831902"/>
                      <a:pt x="424182" y="831902"/>
                    </a:cubicBezTo>
                    <a:cubicBezTo>
                      <a:pt x="441965" y="831902"/>
                      <a:pt x="456433" y="817443"/>
                      <a:pt x="456433" y="799650"/>
                    </a:cubicBezTo>
                    <a:close/>
                    <a:moveTo>
                      <a:pt x="481817" y="786182"/>
                    </a:moveTo>
                    <a:lnTo>
                      <a:pt x="573572" y="786182"/>
                    </a:lnTo>
                    <a:lnTo>
                      <a:pt x="573572" y="725926"/>
                    </a:lnTo>
                    <a:lnTo>
                      <a:pt x="229729" y="725926"/>
                    </a:lnTo>
                    <a:lnTo>
                      <a:pt x="229729" y="777247"/>
                    </a:lnTo>
                    <a:cubicBezTo>
                      <a:pt x="229729" y="782171"/>
                      <a:pt x="233739" y="786182"/>
                      <a:pt x="238663" y="786182"/>
                    </a:cubicBezTo>
                    <a:lnTo>
                      <a:pt x="248941" y="786182"/>
                    </a:lnTo>
                    <a:cubicBezTo>
                      <a:pt x="255056" y="760016"/>
                      <a:pt x="278563" y="740452"/>
                      <a:pt x="306567" y="740452"/>
                    </a:cubicBezTo>
                    <a:cubicBezTo>
                      <a:pt x="334570" y="740452"/>
                      <a:pt x="358078" y="760007"/>
                      <a:pt x="364203" y="786182"/>
                    </a:cubicBezTo>
                    <a:lnTo>
                      <a:pt x="366555" y="786182"/>
                    </a:lnTo>
                    <a:cubicBezTo>
                      <a:pt x="372670" y="760016"/>
                      <a:pt x="396178" y="740452"/>
                      <a:pt x="424191" y="740452"/>
                    </a:cubicBezTo>
                    <a:cubicBezTo>
                      <a:pt x="452195" y="740462"/>
                      <a:pt x="475702" y="760016"/>
                      <a:pt x="481817" y="786182"/>
                    </a:cubicBezTo>
                    <a:close/>
                    <a:moveTo>
                      <a:pt x="705531" y="799650"/>
                    </a:moveTo>
                    <a:cubicBezTo>
                      <a:pt x="705531" y="781867"/>
                      <a:pt x="691063" y="767398"/>
                      <a:pt x="673279" y="767398"/>
                    </a:cubicBezTo>
                    <a:cubicBezTo>
                      <a:pt x="655496" y="767398"/>
                      <a:pt x="641028" y="781867"/>
                      <a:pt x="641028" y="799650"/>
                    </a:cubicBezTo>
                    <a:cubicBezTo>
                      <a:pt x="641028" y="817433"/>
                      <a:pt x="655496" y="831902"/>
                      <a:pt x="673279" y="831902"/>
                    </a:cubicBezTo>
                    <a:cubicBezTo>
                      <a:pt x="691063" y="831902"/>
                      <a:pt x="705531" y="817443"/>
                      <a:pt x="705531" y="799650"/>
                    </a:cubicBezTo>
                    <a:close/>
                    <a:moveTo>
                      <a:pt x="762891" y="777247"/>
                    </a:moveTo>
                    <a:lnTo>
                      <a:pt x="762891" y="771580"/>
                    </a:lnTo>
                    <a:lnTo>
                      <a:pt x="749051" y="771580"/>
                    </a:lnTo>
                    <a:cubicBezTo>
                      <a:pt x="736030" y="771580"/>
                      <a:pt x="725438" y="760988"/>
                      <a:pt x="725438" y="747967"/>
                    </a:cubicBezTo>
                    <a:lnTo>
                      <a:pt x="725438" y="723793"/>
                    </a:lnTo>
                    <a:cubicBezTo>
                      <a:pt x="725438" y="710772"/>
                      <a:pt x="736030" y="700180"/>
                      <a:pt x="749051" y="700180"/>
                    </a:cubicBezTo>
                    <a:lnTo>
                      <a:pt x="762891" y="700180"/>
                    </a:lnTo>
                    <a:lnTo>
                      <a:pt x="762891" y="636953"/>
                    </a:lnTo>
                    <a:cubicBezTo>
                      <a:pt x="762891" y="631438"/>
                      <a:pt x="761157" y="626971"/>
                      <a:pt x="757433" y="622904"/>
                    </a:cubicBezTo>
                    <a:lnTo>
                      <a:pt x="676994" y="534931"/>
                    </a:lnTo>
                    <a:cubicBezTo>
                      <a:pt x="672832" y="530378"/>
                      <a:pt x="667803" y="528159"/>
                      <a:pt x="661630" y="528159"/>
                    </a:cubicBezTo>
                    <a:lnTo>
                      <a:pt x="600508" y="528159"/>
                    </a:lnTo>
                    <a:lnTo>
                      <a:pt x="600508" y="786191"/>
                    </a:lnTo>
                    <a:lnTo>
                      <a:pt x="615653" y="786191"/>
                    </a:lnTo>
                    <a:cubicBezTo>
                      <a:pt x="621768" y="760026"/>
                      <a:pt x="645276" y="740471"/>
                      <a:pt x="673279" y="740471"/>
                    </a:cubicBezTo>
                    <a:cubicBezTo>
                      <a:pt x="701283" y="740471"/>
                      <a:pt x="724791" y="760026"/>
                      <a:pt x="730906" y="786191"/>
                    </a:cubicBezTo>
                    <a:lnTo>
                      <a:pt x="753956" y="786191"/>
                    </a:lnTo>
                    <a:cubicBezTo>
                      <a:pt x="758890" y="786182"/>
                      <a:pt x="762891" y="782181"/>
                      <a:pt x="762891" y="777247"/>
                    </a:cubicBezTo>
                    <a:close/>
                    <a:moveTo>
                      <a:pt x="752385" y="727127"/>
                    </a:moveTo>
                    <a:lnTo>
                      <a:pt x="752385" y="744643"/>
                    </a:lnTo>
                    <a:lnTo>
                      <a:pt x="762891" y="744643"/>
                    </a:lnTo>
                    <a:lnTo>
                      <a:pt x="762891" y="727127"/>
                    </a:lnTo>
                    <a:lnTo>
                      <a:pt x="752385" y="727127"/>
                    </a:lnTo>
                    <a:close/>
                    <a:moveTo>
                      <a:pt x="740793" y="664843"/>
                    </a:moveTo>
                    <a:lnTo>
                      <a:pt x="620082" y="664843"/>
                    </a:lnTo>
                    <a:cubicBezTo>
                      <a:pt x="616510" y="664843"/>
                      <a:pt x="613081" y="663423"/>
                      <a:pt x="610557" y="660899"/>
                    </a:cubicBezTo>
                    <a:cubicBezTo>
                      <a:pt x="608033" y="658375"/>
                      <a:pt x="606614" y="654946"/>
                      <a:pt x="606614" y="651374"/>
                    </a:cubicBezTo>
                    <a:lnTo>
                      <a:pt x="606614" y="548485"/>
                    </a:lnTo>
                    <a:cubicBezTo>
                      <a:pt x="606614" y="541046"/>
                      <a:pt x="612643" y="535017"/>
                      <a:pt x="620082" y="535017"/>
                    </a:cubicBezTo>
                    <a:lnTo>
                      <a:pt x="659173" y="535017"/>
                    </a:lnTo>
                    <a:cubicBezTo>
                      <a:pt x="665698" y="535017"/>
                      <a:pt x="671012" y="537360"/>
                      <a:pt x="675413" y="542170"/>
                    </a:cubicBezTo>
                    <a:lnTo>
                      <a:pt x="748498" y="622113"/>
                    </a:lnTo>
                    <a:cubicBezTo>
                      <a:pt x="752432" y="626409"/>
                      <a:pt x="754261" y="631134"/>
                      <a:pt x="754261" y="636963"/>
                    </a:cubicBezTo>
                    <a:lnTo>
                      <a:pt x="754261" y="651374"/>
                    </a:lnTo>
                    <a:cubicBezTo>
                      <a:pt x="754261" y="658804"/>
                      <a:pt x="748232" y="664843"/>
                      <a:pt x="740793" y="664843"/>
                    </a:cubicBezTo>
                    <a:close/>
                    <a:moveTo>
                      <a:pt x="726429" y="637896"/>
                    </a:moveTo>
                    <a:lnTo>
                      <a:pt x="657001" y="561963"/>
                    </a:lnTo>
                    <a:lnTo>
                      <a:pt x="633560" y="561963"/>
                    </a:lnTo>
                    <a:lnTo>
                      <a:pt x="633560" y="637896"/>
                    </a:lnTo>
                    <a:lnTo>
                      <a:pt x="726429" y="637896"/>
                    </a:lnTo>
                    <a:close/>
                    <a:moveTo>
                      <a:pt x="635751" y="673167"/>
                    </a:moveTo>
                    <a:lnTo>
                      <a:pt x="621235" y="673167"/>
                    </a:lnTo>
                    <a:cubicBezTo>
                      <a:pt x="613796" y="673167"/>
                      <a:pt x="607767" y="679197"/>
                      <a:pt x="607767" y="686636"/>
                    </a:cubicBezTo>
                    <a:cubicBezTo>
                      <a:pt x="607767" y="694075"/>
                      <a:pt x="613796" y="700104"/>
                      <a:pt x="621235" y="700104"/>
                    </a:cubicBezTo>
                    <a:lnTo>
                      <a:pt x="635751" y="700104"/>
                    </a:lnTo>
                    <a:cubicBezTo>
                      <a:pt x="643190" y="700104"/>
                      <a:pt x="649219" y="694075"/>
                      <a:pt x="649219" y="686636"/>
                    </a:cubicBezTo>
                    <a:cubicBezTo>
                      <a:pt x="649229" y="679206"/>
                      <a:pt x="643190" y="673167"/>
                      <a:pt x="635751" y="673167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 noProof="0" dirty="0"/>
              </a:p>
            </p:txBody>
          </p:sp>
          <p:sp>
            <p:nvSpPr>
              <p:cNvPr id="29" name="CaixaDeTexto 28">
                <a:extLst>
                  <a:ext uri="{FF2B5EF4-FFF2-40B4-BE49-F238E27FC236}">
                    <a16:creationId xmlns:a16="http://schemas.microsoft.com/office/drawing/2014/main" id="{AC6CFD22-6B73-CACD-4AAF-8277C4548830}"/>
                  </a:ext>
                </a:extLst>
              </p:cNvPr>
              <p:cNvSpPr txBox="1"/>
              <p:nvPr/>
            </p:nvSpPr>
            <p:spPr>
              <a:xfrm>
                <a:off x="728813" y="3414564"/>
                <a:ext cx="1492705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pt-BR"/>
                </a:defPPr>
                <a:lvl1pPr fontAlgn="auto">
                  <a:spcBef>
                    <a:spcPts val="0"/>
                  </a:spcBef>
                  <a:spcAft>
                    <a:spcPts val="0"/>
                  </a:spcAft>
                  <a:defRPr sz="1600" b="1" kern="100">
                    <a:latin typeface="Segoe UI Emoji" panose="020B0502040204020203" pitchFamily="34" charset="0"/>
                  </a:defRPr>
                </a:lvl1pPr>
              </a:lstStyle>
              <a:p>
                <a:pPr algn="ctr"/>
                <a:r>
                  <a:rPr lang="pt-BR" b="0" noProof="0" dirty="0"/>
                  <a:t>Ramo: (0659)</a:t>
                </a:r>
              </a:p>
            </p:txBody>
          </p:sp>
        </p:grpSp>
        <p:grpSp>
          <p:nvGrpSpPr>
            <p:cNvPr id="38" name="Agrupar 37">
              <a:extLst>
                <a:ext uri="{FF2B5EF4-FFF2-40B4-BE49-F238E27FC236}">
                  <a16:creationId xmlns:a16="http://schemas.microsoft.com/office/drawing/2014/main" id="{402C2233-A3FE-242C-8AB1-ED78BC62472E}"/>
                </a:ext>
              </a:extLst>
            </p:cNvPr>
            <p:cNvGrpSpPr/>
            <p:nvPr/>
          </p:nvGrpSpPr>
          <p:grpSpPr>
            <a:xfrm>
              <a:off x="2205550" y="2573692"/>
              <a:ext cx="1602336" cy="1381718"/>
              <a:chOff x="2221519" y="2617621"/>
              <a:chExt cx="1602336" cy="1381718"/>
            </a:xfrm>
          </p:grpSpPr>
          <p:sp>
            <p:nvSpPr>
              <p:cNvPr id="23" name="Forma Livre: Forma 22">
                <a:extLst>
                  <a:ext uri="{FF2B5EF4-FFF2-40B4-BE49-F238E27FC236}">
                    <a16:creationId xmlns:a16="http://schemas.microsoft.com/office/drawing/2014/main" id="{F206C6E0-B0D4-F979-8503-BBACE9F2C9D1}"/>
                  </a:ext>
                </a:extLst>
              </p:cNvPr>
              <p:cNvSpPr/>
              <p:nvPr/>
            </p:nvSpPr>
            <p:spPr>
              <a:xfrm>
                <a:off x="2733264" y="2617621"/>
                <a:ext cx="578846" cy="670703"/>
              </a:xfrm>
              <a:custGeom>
                <a:avLst/>
                <a:gdLst>
                  <a:gd name="csX0" fmla="*/ 245417 w 657634"/>
                  <a:gd name="csY0" fmla="*/ 451471 h 761994"/>
                  <a:gd name="csX1" fmla="*/ 162036 w 657634"/>
                  <a:gd name="csY1" fmla="*/ 554122 h 761994"/>
                  <a:gd name="csX2" fmla="*/ 179226 w 657634"/>
                  <a:gd name="csY2" fmla="*/ 626453 h 761994"/>
                  <a:gd name="csX3" fmla="*/ 188974 w 657634"/>
                  <a:gd name="csY3" fmla="*/ 632406 h 761994"/>
                  <a:gd name="csX4" fmla="*/ 468552 w 657634"/>
                  <a:gd name="csY4" fmla="*/ 632406 h 761994"/>
                  <a:gd name="csX5" fmla="*/ 478300 w 657634"/>
                  <a:gd name="csY5" fmla="*/ 626453 h 761994"/>
                  <a:gd name="csX6" fmla="*/ 495564 w 657634"/>
                  <a:gd name="csY6" fmla="*/ 554122 h 761994"/>
                  <a:gd name="csX7" fmla="*/ 412183 w 657634"/>
                  <a:gd name="csY7" fmla="*/ 451576 h 761994"/>
                  <a:gd name="csX8" fmla="*/ 358195 w 657634"/>
                  <a:gd name="csY8" fmla="*/ 404323 h 761994"/>
                  <a:gd name="csX9" fmla="*/ 358791 w 657634"/>
                  <a:gd name="csY9" fmla="*/ 355582 h 761994"/>
                  <a:gd name="csX10" fmla="*/ 411736 w 657634"/>
                  <a:gd name="csY10" fmla="*/ 308478 h 761994"/>
                  <a:gd name="csX11" fmla="*/ 494299 w 657634"/>
                  <a:gd name="csY11" fmla="*/ 214828 h 761994"/>
                  <a:gd name="csX12" fmla="*/ 494597 w 657634"/>
                  <a:gd name="csY12" fmla="*/ 214567 h 761994"/>
                  <a:gd name="csX13" fmla="*/ 494634 w 657634"/>
                  <a:gd name="csY13" fmla="*/ 213786 h 761994"/>
                  <a:gd name="csX14" fmla="*/ 495564 w 657634"/>
                  <a:gd name="csY14" fmla="*/ 210586 h 761994"/>
                  <a:gd name="csX15" fmla="*/ 494783 w 657634"/>
                  <a:gd name="csY15" fmla="*/ 208391 h 761994"/>
                  <a:gd name="csX16" fmla="*/ 493443 w 657634"/>
                  <a:gd name="csY16" fmla="*/ 204559 h 761994"/>
                  <a:gd name="csX17" fmla="*/ 490690 w 657634"/>
                  <a:gd name="csY17" fmla="*/ 201619 h 761994"/>
                  <a:gd name="csX18" fmla="*/ 489090 w 657634"/>
                  <a:gd name="csY18" fmla="*/ 199908 h 761994"/>
                  <a:gd name="csX19" fmla="*/ 421187 w 657634"/>
                  <a:gd name="csY19" fmla="*/ 195852 h 761994"/>
                  <a:gd name="csX20" fmla="*/ 381859 w 657634"/>
                  <a:gd name="csY20" fmla="*/ 212186 h 761994"/>
                  <a:gd name="csX21" fmla="*/ 260454 w 657634"/>
                  <a:gd name="csY21" fmla="*/ 234138 h 761994"/>
                  <a:gd name="csX22" fmla="*/ 174729 w 657634"/>
                  <a:gd name="csY22" fmla="*/ 197340 h 761994"/>
                  <a:gd name="csX23" fmla="*/ 173761 w 657634"/>
                  <a:gd name="csY23" fmla="*/ 197563 h 761994"/>
                  <a:gd name="csX24" fmla="*/ 172831 w 657634"/>
                  <a:gd name="csY24" fmla="*/ 197154 h 761994"/>
                  <a:gd name="csX25" fmla="*/ 169445 w 657634"/>
                  <a:gd name="csY25" fmla="*/ 198605 h 761994"/>
                  <a:gd name="csX26" fmla="*/ 166022 w 657634"/>
                  <a:gd name="csY26" fmla="*/ 200093 h 761994"/>
                  <a:gd name="csX27" fmla="*/ 163790 w 657634"/>
                  <a:gd name="csY27" fmla="*/ 203740 h 761994"/>
                  <a:gd name="csX28" fmla="*/ 162116 w 657634"/>
                  <a:gd name="csY28" fmla="*/ 206493 h 761994"/>
                  <a:gd name="csX29" fmla="*/ 162339 w 657634"/>
                  <a:gd name="csY29" fmla="*/ 207423 h 761994"/>
                  <a:gd name="csX30" fmla="*/ 161967 w 657634"/>
                  <a:gd name="csY30" fmla="*/ 208390 h 761994"/>
                  <a:gd name="csX31" fmla="*/ 245348 w 657634"/>
                  <a:gd name="csY31" fmla="*/ 308184 h 761994"/>
                  <a:gd name="csX32" fmla="*/ 299074 w 657634"/>
                  <a:gd name="csY32" fmla="*/ 356739 h 761994"/>
                  <a:gd name="csX33" fmla="*/ 299260 w 657634"/>
                  <a:gd name="csY33" fmla="*/ 404327 h 761994"/>
                  <a:gd name="csX34" fmla="*/ 245422 w 657634"/>
                  <a:gd name="csY34" fmla="*/ 451468 h 761994"/>
                  <a:gd name="csX35" fmla="*/ 319906 w 657634"/>
                  <a:gd name="csY35" fmla="*/ 349001 h 761994"/>
                  <a:gd name="csX36" fmla="*/ 257696 w 657634"/>
                  <a:gd name="csY36" fmla="*/ 289730 h 761994"/>
                  <a:gd name="csX37" fmla="*/ 188528 w 657634"/>
                  <a:gd name="csY37" fmla="*/ 222869 h 761994"/>
                  <a:gd name="csX38" fmla="*/ 246720 w 657634"/>
                  <a:gd name="csY38" fmla="*/ 251370 h 761994"/>
                  <a:gd name="csX39" fmla="*/ 287760 w 657634"/>
                  <a:gd name="csY39" fmla="*/ 264429 h 761994"/>
                  <a:gd name="csX40" fmla="*/ 391087 w 657634"/>
                  <a:gd name="csY40" fmla="*/ 232282 h 761994"/>
                  <a:gd name="csX41" fmla="*/ 427624 w 657634"/>
                  <a:gd name="csY41" fmla="*/ 216990 h 761994"/>
                  <a:gd name="csX42" fmla="*/ 470747 w 657634"/>
                  <a:gd name="csY42" fmla="*/ 217771 h 761994"/>
                  <a:gd name="csX43" fmla="*/ 399458 w 657634"/>
                  <a:gd name="csY43" fmla="*/ 290064 h 761994"/>
                  <a:gd name="csX44" fmla="*/ 338363 w 657634"/>
                  <a:gd name="csY44" fmla="*/ 347624 h 761994"/>
                  <a:gd name="csX45" fmla="*/ 338289 w 657634"/>
                  <a:gd name="csY45" fmla="*/ 413703 h 761994"/>
                  <a:gd name="csX46" fmla="*/ 399792 w 657634"/>
                  <a:gd name="csY46" fmla="*/ 469774 h 761994"/>
                  <a:gd name="csX47" fmla="*/ 473499 w 657634"/>
                  <a:gd name="csY47" fmla="*/ 554086 h 761994"/>
                  <a:gd name="csX48" fmla="*/ 461667 w 657634"/>
                  <a:gd name="csY48" fmla="*/ 610231 h 761994"/>
                  <a:gd name="csX49" fmla="*/ 195939 w 657634"/>
                  <a:gd name="csY49" fmla="*/ 610268 h 761994"/>
                  <a:gd name="csX50" fmla="*/ 184181 w 657634"/>
                  <a:gd name="csY50" fmla="*/ 554123 h 761994"/>
                  <a:gd name="csX51" fmla="*/ 257888 w 657634"/>
                  <a:gd name="csY51" fmla="*/ 469811 h 761994"/>
                  <a:gd name="csX52" fmla="*/ 319578 w 657634"/>
                  <a:gd name="csY52" fmla="*/ 413405 h 761994"/>
                  <a:gd name="csX53" fmla="*/ 319913 w 657634"/>
                  <a:gd name="csY53" fmla="*/ 349000 h 761994"/>
                  <a:gd name="csX54" fmla="*/ 577119 w 657634"/>
                  <a:gd name="csY54" fmla="*/ 658230 h 761994"/>
                  <a:gd name="csX55" fmla="*/ 577119 w 657634"/>
                  <a:gd name="csY55" fmla="*/ 103808 h 761994"/>
                  <a:gd name="csX56" fmla="*/ 657635 w 657634"/>
                  <a:gd name="csY56" fmla="*/ 11051 h 761994"/>
                  <a:gd name="csX57" fmla="*/ 646584 w 657634"/>
                  <a:gd name="csY57" fmla="*/ 0 h 761994"/>
                  <a:gd name="csX58" fmla="*/ 95886 w 657634"/>
                  <a:gd name="csY58" fmla="*/ 0 h 761994"/>
                  <a:gd name="csX59" fmla="*/ 74 w 657634"/>
                  <a:gd name="csY59" fmla="*/ 95841 h 761994"/>
                  <a:gd name="csX60" fmla="*/ 11125 w 657634"/>
                  <a:gd name="csY60" fmla="*/ 106891 h 761994"/>
                  <a:gd name="csX61" fmla="*/ 80591 w 657634"/>
                  <a:gd name="csY61" fmla="*/ 106891 h 761994"/>
                  <a:gd name="csX62" fmla="*/ 80591 w 657634"/>
                  <a:gd name="csY62" fmla="*/ 655103 h 761994"/>
                  <a:gd name="csX63" fmla="*/ 11051 w 657634"/>
                  <a:gd name="csY63" fmla="*/ 655103 h 761994"/>
                  <a:gd name="csX64" fmla="*/ 0 w 657634"/>
                  <a:gd name="csY64" fmla="*/ 666154 h 761994"/>
                  <a:gd name="csX65" fmla="*/ 95879 w 657634"/>
                  <a:gd name="csY65" fmla="*/ 761994 h 761994"/>
                  <a:gd name="csX66" fmla="*/ 646576 w 657634"/>
                  <a:gd name="csY66" fmla="*/ 761994 h 761994"/>
                  <a:gd name="csX67" fmla="*/ 657627 w 657634"/>
                  <a:gd name="csY67" fmla="*/ 750943 h 761994"/>
                  <a:gd name="csX68" fmla="*/ 577111 w 657634"/>
                  <a:gd name="csY68" fmla="*/ 658223 h 761994"/>
                  <a:gd name="csX69" fmla="*/ 278529 w 657634"/>
                  <a:gd name="csY69" fmla="*/ 364812 h 761994"/>
                  <a:gd name="csX70" fmla="*/ 233434 w 657634"/>
                  <a:gd name="csY70" fmla="*/ 326972 h 761994"/>
                  <a:gd name="csX71" fmla="*/ 139933 w 657634"/>
                  <a:gd name="csY71" fmla="*/ 207319 h 761994"/>
                  <a:gd name="csX72" fmla="*/ 159541 w 657634"/>
                  <a:gd name="csY72" fmla="*/ 124757 h 761994"/>
                  <a:gd name="csX73" fmla="*/ 168880 w 657634"/>
                  <a:gd name="csY73" fmla="*/ 106897 h 761994"/>
                  <a:gd name="csX74" fmla="*/ 488301 w 657634"/>
                  <a:gd name="csY74" fmla="*/ 106897 h 761994"/>
                  <a:gd name="csX75" fmla="*/ 497640 w 657634"/>
                  <a:gd name="csY75" fmla="*/ 124757 h 761994"/>
                  <a:gd name="csX76" fmla="*/ 517322 w 657634"/>
                  <a:gd name="csY76" fmla="*/ 207319 h 761994"/>
                  <a:gd name="csX77" fmla="*/ 423077 w 657634"/>
                  <a:gd name="csY77" fmla="*/ 327420 h 761994"/>
                  <a:gd name="csX78" fmla="*/ 379173 w 657634"/>
                  <a:gd name="csY78" fmla="*/ 363362 h 761994"/>
                  <a:gd name="csX79" fmla="*/ 378652 w 657634"/>
                  <a:gd name="csY79" fmla="*/ 396551 h 761994"/>
                  <a:gd name="csX80" fmla="*/ 424342 w 657634"/>
                  <a:gd name="csY80" fmla="*/ 433348 h 761994"/>
                  <a:gd name="csX81" fmla="*/ 517322 w 657634"/>
                  <a:gd name="csY81" fmla="*/ 554125 h 761994"/>
                  <a:gd name="csX82" fmla="*/ 497528 w 657634"/>
                  <a:gd name="csY82" fmla="*/ 636800 h 761994"/>
                  <a:gd name="csX83" fmla="*/ 488301 w 657634"/>
                  <a:gd name="csY83" fmla="*/ 654585 h 761994"/>
                  <a:gd name="csX84" fmla="*/ 168880 w 657634"/>
                  <a:gd name="csY84" fmla="*/ 654622 h 761994"/>
                  <a:gd name="csX85" fmla="*/ 159541 w 657634"/>
                  <a:gd name="csY85" fmla="*/ 636837 h 761994"/>
                  <a:gd name="csX86" fmla="*/ 139933 w 657634"/>
                  <a:gd name="csY86" fmla="*/ 554163 h 761994"/>
                  <a:gd name="csX87" fmla="*/ 232913 w 657634"/>
                  <a:gd name="csY87" fmla="*/ 433281 h 761994"/>
                  <a:gd name="csX88" fmla="*/ 279571 w 657634"/>
                  <a:gd name="csY88" fmla="*/ 394586 h 761994"/>
                  <a:gd name="csX89" fmla="*/ 278529 w 657634"/>
                  <a:gd name="csY89" fmla="*/ 364820 h 761994"/>
                  <a:gd name="csX90" fmla="*/ 517245 w 657634"/>
                  <a:gd name="csY90" fmla="*/ 646990 h 761994"/>
                  <a:gd name="csX91" fmla="*/ 539457 w 657634"/>
                  <a:gd name="csY91" fmla="*/ 554122 h 761994"/>
                  <a:gd name="csX92" fmla="*/ 436282 w 657634"/>
                  <a:gd name="csY92" fmla="*/ 414666 h 761994"/>
                  <a:gd name="csX93" fmla="*/ 398629 w 657634"/>
                  <a:gd name="csY93" fmla="*/ 387022 h 761994"/>
                  <a:gd name="csX94" fmla="*/ 398889 w 657634"/>
                  <a:gd name="csY94" fmla="*/ 373292 h 761994"/>
                  <a:gd name="csX95" fmla="*/ 436134 w 657634"/>
                  <a:gd name="csY95" fmla="*/ 345313 h 761994"/>
                  <a:gd name="csX96" fmla="*/ 539461 w 657634"/>
                  <a:gd name="csY96" fmla="*/ 207353 h 761994"/>
                  <a:gd name="csX97" fmla="*/ 517175 w 657634"/>
                  <a:gd name="csY97" fmla="*/ 114521 h 761994"/>
                  <a:gd name="csX98" fmla="*/ 513231 w 657634"/>
                  <a:gd name="csY98" fmla="*/ 106968 h 761994"/>
                  <a:gd name="csX99" fmla="*/ 555014 w 657634"/>
                  <a:gd name="csY99" fmla="*/ 106968 h 761994"/>
                  <a:gd name="csX100" fmla="*/ 555014 w 657634"/>
                  <a:gd name="csY100" fmla="*/ 655179 h 761994"/>
                  <a:gd name="csX101" fmla="*/ 513045 w 657634"/>
                  <a:gd name="csY101" fmla="*/ 655179 h 761994"/>
                  <a:gd name="csX102" fmla="*/ 95878 w 657634"/>
                  <a:gd name="csY102" fmla="*/ 22103 h 761994"/>
                  <a:gd name="csX103" fmla="*/ 634669 w 657634"/>
                  <a:gd name="csY103" fmla="*/ 22103 h 761994"/>
                  <a:gd name="csX104" fmla="*/ 561818 w 657634"/>
                  <a:gd name="csY104" fmla="*/ 84796 h 761994"/>
                  <a:gd name="csX105" fmla="*/ 23027 w 657634"/>
                  <a:gd name="csY105" fmla="*/ 84796 h 761994"/>
                  <a:gd name="csX106" fmla="*/ 95878 w 657634"/>
                  <a:gd name="csY106" fmla="*/ 22103 h 761994"/>
                  <a:gd name="csX107" fmla="*/ 102687 w 657634"/>
                  <a:gd name="csY107" fmla="*/ 106934 h 761994"/>
                  <a:gd name="csX108" fmla="*/ 143986 w 657634"/>
                  <a:gd name="csY108" fmla="*/ 106934 h 761994"/>
                  <a:gd name="csX109" fmla="*/ 140005 w 657634"/>
                  <a:gd name="csY109" fmla="*/ 114525 h 761994"/>
                  <a:gd name="csX110" fmla="*/ 117793 w 657634"/>
                  <a:gd name="csY110" fmla="*/ 207319 h 761994"/>
                  <a:gd name="csX111" fmla="*/ 221634 w 657634"/>
                  <a:gd name="csY111" fmla="*/ 345651 h 761994"/>
                  <a:gd name="csX112" fmla="*/ 258543 w 657634"/>
                  <a:gd name="csY112" fmla="*/ 374411 h 761994"/>
                  <a:gd name="csX113" fmla="*/ 259585 w 657634"/>
                  <a:gd name="csY113" fmla="*/ 385053 h 761994"/>
                  <a:gd name="csX114" fmla="*/ 220369 w 657634"/>
                  <a:gd name="csY114" fmla="*/ 415041 h 761994"/>
                  <a:gd name="csX115" fmla="*/ 117823 w 657634"/>
                  <a:gd name="csY115" fmla="*/ 554154 h 761994"/>
                  <a:gd name="csX116" fmla="*/ 139924 w 657634"/>
                  <a:gd name="csY116" fmla="*/ 647023 h 761994"/>
                  <a:gd name="csX117" fmla="*/ 144128 w 657634"/>
                  <a:gd name="csY117" fmla="*/ 655134 h 761994"/>
                  <a:gd name="csX118" fmla="*/ 102679 w 657634"/>
                  <a:gd name="csY118" fmla="*/ 655134 h 761994"/>
                  <a:gd name="csX119" fmla="*/ 95878 w 657634"/>
                  <a:gd name="csY119" fmla="*/ 739899 h 761994"/>
                  <a:gd name="csX120" fmla="*/ 22952 w 657634"/>
                  <a:gd name="csY120" fmla="*/ 677243 h 761994"/>
                  <a:gd name="csX121" fmla="*/ 561820 w 657634"/>
                  <a:gd name="csY121" fmla="*/ 677243 h 761994"/>
                  <a:gd name="csX122" fmla="*/ 634671 w 657634"/>
                  <a:gd name="csY122" fmla="*/ 739899 h 76199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  <a:cxn ang="0">
                    <a:pos x="csX57" y="csY57"/>
                  </a:cxn>
                  <a:cxn ang="0">
                    <a:pos x="csX58" y="csY58"/>
                  </a:cxn>
                  <a:cxn ang="0">
                    <a:pos x="csX59" y="csY59"/>
                  </a:cxn>
                  <a:cxn ang="0">
                    <a:pos x="csX60" y="csY60"/>
                  </a:cxn>
                  <a:cxn ang="0">
                    <a:pos x="csX61" y="csY61"/>
                  </a:cxn>
                  <a:cxn ang="0">
                    <a:pos x="csX62" y="csY62"/>
                  </a:cxn>
                  <a:cxn ang="0">
                    <a:pos x="csX63" y="csY63"/>
                  </a:cxn>
                  <a:cxn ang="0">
                    <a:pos x="csX64" y="csY64"/>
                  </a:cxn>
                  <a:cxn ang="0">
                    <a:pos x="csX65" y="csY65"/>
                  </a:cxn>
                  <a:cxn ang="0">
                    <a:pos x="csX66" y="csY66"/>
                  </a:cxn>
                  <a:cxn ang="0">
                    <a:pos x="csX67" y="csY67"/>
                  </a:cxn>
                  <a:cxn ang="0">
                    <a:pos x="csX68" y="csY68"/>
                  </a:cxn>
                  <a:cxn ang="0">
                    <a:pos x="csX69" y="csY69"/>
                  </a:cxn>
                  <a:cxn ang="0">
                    <a:pos x="csX70" y="csY70"/>
                  </a:cxn>
                  <a:cxn ang="0">
                    <a:pos x="csX71" y="csY71"/>
                  </a:cxn>
                  <a:cxn ang="0">
                    <a:pos x="csX72" y="csY72"/>
                  </a:cxn>
                  <a:cxn ang="0">
                    <a:pos x="csX73" y="csY73"/>
                  </a:cxn>
                  <a:cxn ang="0">
                    <a:pos x="csX74" y="csY74"/>
                  </a:cxn>
                  <a:cxn ang="0">
                    <a:pos x="csX75" y="csY75"/>
                  </a:cxn>
                  <a:cxn ang="0">
                    <a:pos x="csX76" y="csY76"/>
                  </a:cxn>
                  <a:cxn ang="0">
                    <a:pos x="csX77" y="csY77"/>
                  </a:cxn>
                  <a:cxn ang="0">
                    <a:pos x="csX78" y="csY78"/>
                  </a:cxn>
                  <a:cxn ang="0">
                    <a:pos x="csX79" y="csY79"/>
                  </a:cxn>
                  <a:cxn ang="0">
                    <a:pos x="csX80" y="csY80"/>
                  </a:cxn>
                  <a:cxn ang="0">
                    <a:pos x="csX81" y="csY81"/>
                  </a:cxn>
                  <a:cxn ang="0">
                    <a:pos x="csX82" y="csY82"/>
                  </a:cxn>
                  <a:cxn ang="0">
                    <a:pos x="csX83" y="csY83"/>
                  </a:cxn>
                  <a:cxn ang="0">
                    <a:pos x="csX84" y="csY84"/>
                  </a:cxn>
                  <a:cxn ang="0">
                    <a:pos x="csX85" y="csY85"/>
                  </a:cxn>
                  <a:cxn ang="0">
                    <a:pos x="csX86" y="csY86"/>
                  </a:cxn>
                  <a:cxn ang="0">
                    <a:pos x="csX87" y="csY87"/>
                  </a:cxn>
                  <a:cxn ang="0">
                    <a:pos x="csX88" y="csY88"/>
                  </a:cxn>
                  <a:cxn ang="0">
                    <a:pos x="csX89" y="csY89"/>
                  </a:cxn>
                  <a:cxn ang="0">
                    <a:pos x="csX90" y="csY90"/>
                  </a:cxn>
                  <a:cxn ang="0">
                    <a:pos x="csX91" y="csY91"/>
                  </a:cxn>
                  <a:cxn ang="0">
                    <a:pos x="csX92" y="csY92"/>
                  </a:cxn>
                  <a:cxn ang="0">
                    <a:pos x="csX93" y="csY93"/>
                  </a:cxn>
                  <a:cxn ang="0">
                    <a:pos x="csX94" y="csY94"/>
                  </a:cxn>
                  <a:cxn ang="0">
                    <a:pos x="csX95" y="csY95"/>
                  </a:cxn>
                  <a:cxn ang="0">
                    <a:pos x="csX96" y="csY96"/>
                  </a:cxn>
                  <a:cxn ang="0">
                    <a:pos x="csX97" y="csY97"/>
                  </a:cxn>
                  <a:cxn ang="0">
                    <a:pos x="csX98" y="csY98"/>
                  </a:cxn>
                  <a:cxn ang="0">
                    <a:pos x="csX99" y="csY99"/>
                  </a:cxn>
                  <a:cxn ang="0">
                    <a:pos x="csX100" y="csY100"/>
                  </a:cxn>
                  <a:cxn ang="0">
                    <a:pos x="csX101" y="csY101"/>
                  </a:cxn>
                  <a:cxn ang="0">
                    <a:pos x="csX102" y="csY102"/>
                  </a:cxn>
                  <a:cxn ang="0">
                    <a:pos x="csX103" y="csY103"/>
                  </a:cxn>
                  <a:cxn ang="0">
                    <a:pos x="csX104" y="csY104"/>
                  </a:cxn>
                  <a:cxn ang="0">
                    <a:pos x="csX105" y="csY105"/>
                  </a:cxn>
                  <a:cxn ang="0">
                    <a:pos x="csX106" y="csY106"/>
                  </a:cxn>
                  <a:cxn ang="0">
                    <a:pos x="csX107" y="csY107"/>
                  </a:cxn>
                  <a:cxn ang="0">
                    <a:pos x="csX108" y="csY108"/>
                  </a:cxn>
                  <a:cxn ang="0">
                    <a:pos x="csX109" y="csY109"/>
                  </a:cxn>
                  <a:cxn ang="0">
                    <a:pos x="csX110" y="csY110"/>
                  </a:cxn>
                  <a:cxn ang="0">
                    <a:pos x="csX111" y="csY111"/>
                  </a:cxn>
                  <a:cxn ang="0">
                    <a:pos x="csX112" y="csY112"/>
                  </a:cxn>
                  <a:cxn ang="0">
                    <a:pos x="csX113" y="csY113"/>
                  </a:cxn>
                  <a:cxn ang="0">
                    <a:pos x="csX114" y="csY114"/>
                  </a:cxn>
                  <a:cxn ang="0">
                    <a:pos x="csX115" y="csY115"/>
                  </a:cxn>
                  <a:cxn ang="0">
                    <a:pos x="csX116" y="csY116"/>
                  </a:cxn>
                  <a:cxn ang="0">
                    <a:pos x="csX117" y="csY117"/>
                  </a:cxn>
                  <a:cxn ang="0">
                    <a:pos x="csX118" y="csY118"/>
                  </a:cxn>
                  <a:cxn ang="0">
                    <a:pos x="csX119" y="csY119"/>
                  </a:cxn>
                  <a:cxn ang="0">
                    <a:pos x="csX120" y="csY120"/>
                  </a:cxn>
                  <a:cxn ang="0">
                    <a:pos x="csX121" y="csY121"/>
                  </a:cxn>
                  <a:cxn ang="0">
                    <a:pos x="csX122" y="csY122"/>
                  </a:cxn>
                </a:cxnLst>
                <a:rect l="l" t="t" r="r" b="b"/>
                <a:pathLst>
                  <a:path w="657634" h="761994">
                    <a:moveTo>
                      <a:pt x="245417" y="451471"/>
                    </a:moveTo>
                    <a:cubicBezTo>
                      <a:pt x="206350" y="478074"/>
                      <a:pt x="162036" y="508137"/>
                      <a:pt x="162036" y="554122"/>
                    </a:cubicBezTo>
                    <a:cubicBezTo>
                      <a:pt x="162036" y="580390"/>
                      <a:pt x="167841" y="604760"/>
                      <a:pt x="179226" y="626453"/>
                    </a:cubicBezTo>
                    <a:cubicBezTo>
                      <a:pt x="181124" y="630173"/>
                      <a:pt x="184844" y="632406"/>
                      <a:pt x="188974" y="632406"/>
                    </a:cubicBezTo>
                    <a:lnTo>
                      <a:pt x="468552" y="632406"/>
                    </a:lnTo>
                    <a:cubicBezTo>
                      <a:pt x="472682" y="632406"/>
                      <a:pt x="476403" y="630173"/>
                      <a:pt x="478300" y="626453"/>
                    </a:cubicBezTo>
                    <a:cubicBezTo>
                      <a:pt x="489611" y="604947"/>
                      <a:pt x="495564" y="579870"/>
                      <a:pt x="495564" y="554122"/>
                    </a:cubicBezTo>
                    <a:cubicBezTo>
                      <a:pt x="495564" y="508171"/>
                      <a:pt x="451251" y="478107"/>
                      <a:pt x="412183" y="451576"/>
                    </a:cubicBezTo>
                    <a:cubicBezTo>
                      <a:pt x="388148" y="435242"/>
                      <a:pt x="365526" y="419764"/>
                      <a:pt x="358195" y="404323"/>
                    </a:cubicBezTo>
                    <a:cubicBezTo>
                      <a:pt x="350754" y="388696"/>
                      <a:pt x="350754" y="372771"/>
                      <a:pt x="358791" y="355582"/>
                    </a:cubicBezTo>
                    <a:cubicBezTo>
                      <a:pt x="363293" y="340997"/>
                      <a:pt x="387924" y="324477"/>
                      <a:pt x="411736" y="308478"/>
                    </a:cubicBezTo>
                    <a:cubicBezTo>
                      <a:pt x="448571" y="283735"/>
                      <a:pt x="489313" y="255532"/>
                      <a:pt x="494299" y="214828"/>
                    </a:cubicBezTo>
                    <a:cubicBezTo>
                      <a:pt x="494373" y="214716"/>
                      <a:pt x="494522" y="214716"/>
                      <a:pt x="494597" y="214567"/>
                    </a:cubicBezTo>
                    <a:cubicBezTo>
                      <a:pt x="494708" y="214307"/>
                      <a:pt x="494522" y="214046"/>
                      <a:pt x="494634" y="213786"/>
                    </a:cubicBezTo>
                    <a:cubicBezTo>
                      <a:pt x="494745" y="212670"/>
                      <a:pt x="495490" y="211740"/>
                      <a:pt x="495564" y="210586"/>
                    </a:cubicBezTo>
                    <a:cubicBezTo>
                      <a:pt x="495601" y="209730"/>
                      <a:pt x="494931" y="209172"/>
                      <a:pt x="494783" y="208391"/>
                    </a:cubicBezTo>
                    <a:cubicBezTo>
                      <a:pt x="494559" y="206940"/>
                      <a:pt x="494225" y="205824"/>
                      <a:pt x="493443" y="204559"/>
                    </a:cubicBezTo>
                    <a:cubicBezTo>
                      <a:pt x="492699" y="203294"/>
                      <a:pt x="491881" y="202475"/>
                      <a:pt x="490690" y="201619"/>
                    </a:cubicBezTo>
                    <a:cubicBezTo>
                      <a:pt x="490057" y="201136"/>
                      <a:pt x="489834" y="200243"/>
                      <a:pt x="489090" y="199908"/>
                    </a:cubicBezTo>
                    <a:cubicBezTo>
                      <a:pt x="467323" y="190234"/>
                      <a:pt x="443735" y="188932"/>
                      <a:pt x="421187" y="195852"/>
                    </a:cubicBezTo>
                    <a:cubicBezTo>
                      <a:pt x="410472" y="199052"/>
                      <a:pt x="397152" y="205080"/>
                      <a:pt x="381859" y="212186"/>
                    </a:cubicBezTo>
                    <a:cubicBezTo>
                      <a:pt x="341936" y="230418"/>
                      <a:pt x="287242" y="255569"/>
                      <a:pt x="260454" y="234138"/>
                    </a:cubicBezTo>
                    <a:cubicBezTo>
                      <a:pt x="228754" y="208912"/>
                      <a:pt x="193146" y="200168"/>
                      <a:pt x="174729" y="197340"/>
                    </a:cubicBezTo>
                    <a:cubicBezTo>
                      <a:pt x="174357" y="197303"/>
                      <a:pt x="174134" y="197601"/>
                      <a:pt x="173761" y="197563"/>
                    </a:cubicBezTo>
                    <a:cubicBezTo>
                      <a:pt x="173427" y="197526"/>
                      <a:pt x="173166" y="197191"/>
                      <a:pt x="172831" y="197154"/>
                    </a:cubicBezTo>
                    <a:cubicBezTo>
                      <a:pt x="171492" y="197191"/>
                      <a:pt x="170599" y="198159"/>
                      <a:pt x="169445" y="198605"/>
                    </a:cubicBezTo>
                    <a:cubicBezTo>
                      <a:pt x="168218" y="199052"/>
                      <a:pt x="167027" y="199238"/>
                      <a:pt x="166022" y="200093"/>
                    </a:cubicBezTo>
                    <a:cubicBezTo>
                      <a:pt x="164869" y="201061"/>
                      <a:pt x="164460" y="202363"/>
                      <a:pt x="163790" y="203740"/>
                    </a:cubicBezTo>
                    <a:cubicBezTo>
                      <a:pt x="163306" y="204744"/>
                      <a:pt x="162302" y="205340"/>
                      <a:pt x="162116" y="206493"/>
                    </a:cubicBezTo>
                    <a:cubicBezTo>
                      <a:pt x="162041" y="206828"/>
                      <a:pt x="162376" y="207088"/>
                      <a:pt x="162339" y="207423"/>
                    </a:cubicBezTo>
                    <a:cubicBezTo>
                      <a:pt x="162302" y="207795"/>
                      <a:pt x="161930" y="208018"/>
                      <a:pt x="161967" y="208390"/>
                    </a:cubicBezTo>
                    <a:cubicBezTo>
                      <a:pt x="162562" y="252629"/>
                      <a:pt x="206541" y="282098"/>
                      <a:pt x="245348" y="308184"/>
                    </a:cubicBezTo>
                    <a:cubicBezTo>
                      <a:pt x="269197" y="324257"/>
                      <a:pt x="293978" y="340852"/>
                      <a:pt x="299074" y="356739"/>
                    </a:cubicBezTo>
                    <a:cubicBezTo>
                      <a:pt x="305809" y="372478"/>
                      <a:pt x="305809" y="389035"/>
                      <a:pt x="299260" y="404327"/>
                    </a:cubicBezTo>
                    <a:cubicBezTo>
                      <a:pt x="292079" y="419768"/>
                      <a:pt x="269458" y="435135"/>
                      <a:pt x="245422" y="451468"/>
                    </a:cubicBezTo>
                    <a:close/>
                    <a:moveTo>
                      <a:pt x="319906" y="349001"/>
                    </a:moveTo>
                    <a:cubicBezTo>
                      <a:pt x="312725" y="326714"/>
                      <a:pt x="286047" y="308742"/>
                      <a:pt x="257696" y="289730"/>
                    </a:cubicBezTo>
                    <a:cubicBezTo>
                      <a:pt x="228935" y="270420"/>
                      <a:pt x="198276" y="248616"/>
                      <a:pt x="188528" y="222869"/>
                    </a:cubicBezTo>
                    <a:cubicBezTo>
                      <a:pt x="205234" y="227334"/>
                      <a:pt x="226814" y="235556"/>
                      <a:pt x="246720" y="251370"/>
                    </a:cubicBezTo>
                    <a:cubicBezTo>
                      <a:pt x="258478" y="260708"/>
                      <a:pt x="272542" y="264429"/>
                      <a:pt x="287760" y="264429"/>
                    </a:cubicBezTo>
                    <a:cubicBezTo>
                      <a:pt x="321209" y="264429"/>
                      <a:pt x="360165" y="246533"/>
                      <a:pt x="391087" y="232282"/>
                    </a:cubicBezTo>
                    <a:cubicBezTo>
                      <a:pt x="405672" y="225548"/>
                      <a:pt x="418286" y="219744"/>
                      <a:pt x="427624" y="216990"/>
                    </a:cubicBezTo>
                    <a:cubicBezTo>
                      <a:pt x="442097" y="212451"/>
                      <a:pt x="456757" y="213455"/>
                      <a:pt x="470747" y="217771"/>
                    </a:cubicBezTo>
                    <a:cubicBezTo>
                      <a:pt x="463417" y="245937"/>
                      <a:pt x="430302" y="269415"/>
                      <a:pt x="399458" y="290064"/>
                    </a:cubicBezTo>
                    <a:cubicBezTo>
                      <a:pt x="369989" y="309858"/>
                      <a:pt x="344503" y="326974"/>
                      <a:pt x="338363" y="347624"/>
                    </a:cubicBezTo>
                    <a:cubicBezTo>
                      <a:pt x="327908" y="369241"/>
                      <a:pt x="327908" y="392198"/>
                      <a:pt x="338289" y="413703"/>
                    </a:cubicBezTo>
                    <a:cubicBezTo>
                      <a:pt x="348149" y="434688"/>
                      <a:pt x="373264" y="451729"/>
                      <a:pt x="399792" y="469774"/>
                    </a:cubicBezTo>
                    <a:cubicBezTo>
                      <a:pt x="436069" y="494405"/>
                      <a:pt x="473499" y="519892"/>
                      <a:pt x="473499" y="554086"/>
                    </a:cubicBezTo>
                    <a:cubicBezTo>
                      <a:pt x="473499" y="573954"/>
                      <a:pt x="469444" y="593228"/>
                      <a:pt x="461667" y="610231"/>
                    </a:cubicBezTo>
                    <a:lnTo>
                      <a:pt x="195939" y="610268"/>
                    </a:lnTo>
                    <a:cubicBezTo>
                      <a:pt x="188162" y="593264"/>
                      <a:pt x="184181" y="574401"/>
                      <a:pt x="184181" y="554123"/>
                    </a:cubicBezTo>
                    <a:cubicBezTo>
                      <a:pt x="184181" y="519818"/>
                      <a:pt x="221686" y="494406"/>
                      <a:pt x="257888" y="469811"/>
                    </a:cubicBezTo>
                    <a:cubicBezTo>
                      <a:pt x="284417" y="451766"/>
                      <a:pt x="309569" y="434725"/>
                      <a:pt x="319578" y="413405"/>
                    </a:cubicBezTo>
                    <a:cubicBezTo>
                      <a:pt x="328731" y="392048"/>
                      <a:pt x="328731" y="369389"/>
                      <a:pt x="319913" y="349000"/>
                    </a:cubicBezTo>
                    <a:close/>
                    <a:moveTo>
                      <a:pt x="577119" y="658230"/>
                    </a:moveTo>
                    <a:lnTo>
                      <a:pt x="577119" y="103808"/>
                    </a:lnTo>
                    <a:cubicBezTo>
                      <a:pt x="622437" y="96218"/>
                      <a:pt x="657635" y="58490"/>
                      <a:pt x="657635" y="11051"/>
                    </a:cubicBezTo>
                    <a:cubicBezTo>
                      <a:pt x="657635" y="4986"/>
                      <a:pt x="652723" y="0"/>
                      <a:pt x="646584" y="0"/>
                    </a:cubicBezTo>
                    <a:lnTo>
                      <a:pt x="95886" y="0"/>
                    </a:lnTo>
                    <a:cubicBezTo>
                      <a:pt x="43015" y="0"/>
                      <a:pt x="74" y="42974"/>
                      <a:pt x="74" y="95841"/>
                    </a:cubicBezTo>
                    <a:cubicBezTo>
                      <a:pt x="74" y="101942"/>
                      <a:pt x="4986" y="106891"/>
                      <a:pt x="11125" y="106891"/>
                    </a:cubicBezTo>
                    <a:lnTo>
                      <a:pt x="80591" y="106891"/>
                    </a:lnTo>
                    <a:lnTo>
                      <a:pt x="80591" y="655103"/>
                    </a:lnTo>
                    <a:lnTo>
                      <a:pt x="11051" y="655103"/>
                    </a:lnTo>
                    <a:cubicBezTo>
                      <a:pt x="4912" y="655103"/>
                      <a:pt x="0" y="660014"/>
                      <a:pt x="0" y="666154"/>
                    </a:cubicBezTo>
                    <a:cubicBezTo>
                      <a:pt x="-37" y="719062"/>
                      <a:pt x="42974" y="761994"/>
                      <a:pt x="95879" y="761994"/>
                    </a:cubicBezTo>
                    <a:lnTo>
                      <a:pt x="646576" y="761994"/>
                    </a:lnTo>
                    <a:cubicBezTo>
                      <a:pt x="652715" y="761994"/>
                      <a:pt x="657627" y="757083"/>
                      <a:pt x="657627" y="750943"/>
                    </a:cubicBezTo>
                    <a:cubicBezTo>
                      <a:pt x="657627" y="703467"/>
                      <a:pt x="622429" y="665777"/>
                      <a:pt x="577111" y="658223"/>
                    </a:cubicBezTo>
                    <a:close/>
                    <a:moveTo>
                      <a:pt x="278529" y="364812"/>
                    </a:moveTo>
                    <a:cubicBezTo>
                      <a:pt x="272725" y="353911"/>
                      <a:pt x="254940" y="341409"/>
                      <a:pt x="233434" y="326972"/>
                    </a:cubicBezTo>
                    <a:cubicBezTo>
                      <a:pt x="194032" y="300443"/>
                      <a:pt x="139933" y="264166"/>
                      <a:pt x="139933" y="207319"/>
                    </a:cubicBezTo>
                    <a:cubicBezTo>
                      <a:pt x="139933" y="177926"/>
                      <a:pt x="146742" y="149388"/>
                      <a:pt x="159541" y="124757"/>
                    </a:cubicBezTo>
                    <a:lnTo>
                      <a:pt x="168880" y="106897"/>
                    </a:lnTo>
                    <a:lnTo>
                      <a:pt x="488301" y="106897"/>
                    </a:lnTo>
                    <a:lnTo>
                      <a:pt x="497640" y="124757"/>
                    </a:lnTo>
                    <a:cubicBezTo>
                      <a:pt x="510514" y="149424"/>
                      <a:pt x="517322" y="178037"/>
                      <a:pt x="517322" y="207319"/>
                    </a:cubicBezTo>
                    <a:cubicBezTo>
                      <a:pt x="517322" y="264172"/>
                      <a:pt x="463223" y="300448"/>
                      <a:pt x="423077" y="327420"/>
                    </a:cubicBezTo>
                    <a:cubicBezTo>
                      <a:pt x="397404" y="344684"/>
                      <a:pt x="384456" y="354283"/>
                      <a:pt x="379173" y="363362"/>
                    </a:cubicBezTo>
                    <a:cubicBezTo>
                      <a:pt x="373889" y="376049"/>
                      <a:pt x="373629" y="385128"/>
                      <a:pt x="378652" y="396551"/>
                    </a:cubicBezTo>
                    <a:cubicBezTo>
                      <a:pt x="382633" y="404141"/>
                      <a:pt x="395841" y="413926"/>
                      <a:pt x="424342" y="433348"/>
                    </a:cubicBezTo>
                    <a:cubicBezTo>
                      <a:pt x="465717" y="461440"/>
                      <a:pt x="517322" y="496414"/>
                      <a:pt x="517322" y="554125"/>
                    </a:cubicBezTo>
                    <a:cubicBezTo>
                      <a:pt x="517322" y="583407"/>
                      <a:pt x="510514" y="612019"/>
                      <a:pt x="497528" y="636800"/>
                    </a:cubicBezTo>
                    <a:lnTo>
                      <a:pt x="488301" y="654585"/>
                    </a:lnTo>
                    <a:lnTo>
                      <a:pt x="168880" y="654622"/>
                    </a:lnTo>
                    <a:lnTo>
                      <a:pt x="159541" y="636837"/>
                    </a:lnTo>
                    <a:cubicBezTo>
                      <a:pt x="146593" y="611871"/>
                      <a:pt x="139933" y="584040"/>
                      <a:pt x="139933" y="554163"/>
                    </a:cubicBezTo>
                    <a:cubicBezTo>
                      <a:pt x="139933" y="496529"/>
                      <a:pt x="189270" y="462931"/>
                      <a:pt x="232913" y="433281"/>
                    </a:cubicBezTo>
                    <a:cubicBezTo>
                      <a:pt x="259442" y="415310"/>
                      <a:pt x="274659" y="403999"/>
                      <a:pt x="279571" y="394586"/>
                    </a:cubicBezTo>
                    <a:cubicBezTo>
                      <a:pt x="283514" y="385209"/>
                      <a:pt x="283254" y="375796"/>
                      <a:pt x="278529" y="364820"/>
                    </a:cubicBezTo>
                    <a:close/>
                    <a:moveTo>
                      <a:pt x="517245" y="646990"/>
                    </a:moveTo>
                    <a:cubicBezTo>
                      <a:pt x="531755" y="619085"/>
                      <a:pt x="539457" y="586938"/>
                      <a:pt x="539457" y="554122"/>
                    </a:cubicBezTo>
                    <a:cubicBezTo>
                      <a:pt x="539457" y="484656"/>
                      <a:pt x="480112" y="444394"/>
                      <a:pt x="436282" y="414666"/>
                    </a:cubicBezTo>
                    <a:cubicBezTo>
                      <a:pt x="425902" y="407671"/>
                      <a:pt x="401717" y="391151"/>
                      <a:pt x="398629" y="387022"/>
                    </a:cubicBezTo>
                    <a:cubicBezTo>
                      <a:pt x="396731" y="382631"/>
                      <a:pt x="396210" y="379841"/>
                      <a:pt x="398889" y="373292"/>
                    </a:cubicBezTo>
                    <a:cubicBezTo>
                      <a:pt x="402275" y="368121"/>
                      <a:pt x="425493" y="352456"/>
                      <a:pt x="436134" y="345313"/>
                    </a:cubicBezTo>
                    <a:cubicBezTo>
                      <a:pt x="479778" y="316031"/>
                      <a:pt x="539461" y="275921"/>
                      <a:pt x="539461" y="207353"/>
                    </a:cubicBezTo>
                    <a:cubicBezTo>
                      <a:pt x="539461" y="174425"/>
                      <a:pt x="531759" y="142389"/>
                      <a:pt x="517175" y="114521"/>
                    </a:cubicBezTo>
                    <a:lnTo>
                      <a:pt x="513231" y="106968"/>
                    </a:lnTo>
                    <a:lnTo>
                      <a:pt x="555014" y="106968"/>
                    </a:lnTo>
                    <a:lnTo>
                      <a:pt x="555014" y="655179"/>
                    </a:lnTo>
                    <a:lnTo>
                      <a:pt x="513045" y="655179"/>
                    </a:lnTo>
                    <a:close/>
                    <a:moveTo>
                      <a:pt x="95878" y="22103"/>
                    </a:moveTo>
                    <a:lnTo>
                      <a:pt x="634669" y="22103"/>
                    </a:lnTo>
                    <a:cubicBezTo>
                      <a:pt x="629385" y="57524"/>
                      <a:pt x="598727" y="84796"/>
                      <a:pt x="561818" y="84796"/>
                    </a:cubicBezTo>
                    <a:lnTo>
                      <a:pt x="23027" y="84796"/>
                    </a:lnTo>
                    <a:cubicBezTo>
                      <a:pt x="28310" y="49375"/>
                      <a:pt x="58968" y="22103"/>
                      <a:pt x="95878" y="22103"/>
                    </a:cubicBezTo>
                    <a:close/>
                    <a:moveTo>
                      <a:pt x="102687" y="106934"/>
                    </a:moveTo>
                    <a:lnTo>
                      <a:pt x="143986" y="106934"/>
                    </a:lnTo>
                    <a:lnTo>
                      <a:pt x="140005" y="114525"/>
                    </a:lnTo>
                    <a:cubicBezTo>
                      <a:pt x="125494" y="142319"/>
                      <a:pt x="117793" y="174391"/>
                      <a:pt x="117793" y="207319"/>
                    </a:cubicBezTo>
                    <a:cubicBezTo>
                      <a:pt x="117793" y="275929"/>
                      <a:pt x="177510" y="315999"/>
                      <a:pt x="221634" y="345651"/>
                    </a:cubicBezTo>
                    <a:cubicBezTo>
                      <a:pt x="231643" y="352459"/>
                      <a:pt x="255344" y="368384"/>
                      <a:pt x="258543" y="374411"/>
                    </a:cubicBezTo>
                    <a:cubicBezTo>
                      <a:pt x="260887" y="379695"/>
                      <a:pt x="260441" y="382783"/>
                      <a:pt x="259585" y="385053"/>
                    </a:cubicBezTo>
                    <a:cubicBezTo>
                      <a:pt x="256051" y="390931"/>
                      <a:pt x="229262" y="408977"/>
                      <a:pt x="220369" y="415041"/>
                    </a:cubicBezTo>
                    <a:cubicBezTo>
                      <a:pt x="177097" y="444510"/>
                      <a:pt x="117823" y="484841"/>
                      <a:pt x="117823" y="554154"/>
                    </a:cubicBezTo>
                    <a:cubicBezTo>
                      <a:pt x="117823" y="587677"/>
                      <a:pt x="125264" y="618969"/>
                      <a:pt x="139924" y="647023"/>
                    </a:cubicBezTo>
                    <a:lnTo>
                      <a:pt x="144128" y="655134"/>
                    </a:lnTo>
                    <a:lnTo>
                      <a:pt x="102679" y="655134"/>
                    </a:lnTo>
                    <a:close/>
                    <a:moveTo>
                      <a:pt x="95878" y="739899"/>
                    </a:moveTo>
                    <a:cubicBezTo>
                      <a:pt x="58968" y="739899"/>
                      <a:pt x="28309" y="712701"/>
                      <a:pt x="22952" y="677243"/>
                    </a:cubicBezTo>
                    <a:lnTo>
                      <a:pt x="561820" y="677243"/>
                    </a:lnTo>
                    <a:cubicBezTo>
                      <a:pt x="598729" y="677243"/>
                      <a:pt x="629313" y="704441"/>
                      <a:pt x="634671" y="73989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 noProof="0" dirty="0"/>
              </a:p>
            </p:txBody>
          </p:sp>
          <p:sp>
            <p:nvSpPr>
              <p:cNvPr id="31" name="CaixaDeTexto 30">
                <a:extLst>
                  <a:ext uri="{FF2B5EF4-FFF2-40B4-BE49-F238E27FC236}">
                    <a16:creationId xmlns:a16="http://schemas.microsoft.com/office/drawing/2014/main" id="{1195C250-2486-15D2-3C16-96FC6CB59967}"/>
                  </a:ext>
                </a:extLst>
              </p:cNvPr>
              <p:cNvSpPr txBox="1"/>
              <p:nvPr/>
            </p:nvSpPr>
            <p:spPr>
              <a:xfrm>
                <a:off x="2221519" y="3414564"/>
                <a:ext cx="160233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pt-BR"/>
                </a:defPPr>
                <a:lvl1pPr fontAlgn="auto">
                  <a:spcBef>
                    <a:spcPts val="0"/>
                  </a:spcBef>
                  <a:spcAft>
                    <a:spcPts val="0"/>
                  </a:spcAft>
                  <a:defRPr sz="1600" b="1" kern="100">
                    <a:latin typeface="Segoe UI Emoji" panose="020B0502040204020203" pitchFamily="34" charset="0"/>
                  </a:defRPr>
                </a:lvl1pPr>
              </a:lstStyle>
              <a:p>
                <a:pPr algn="ctr"/>
                <a:r>
                  <a:rPr lang="pt-BR" b="0" noProof="0" dirty="0"/>
                  <a:t>Vigência da Apólice: Anual</a:t>
                </a:r>
              </a:p>
            </p:txBody>
          </p:sp>
        </p:grpSp>
        <p:grpSp>
          <p:nvGrpSpPr>
            <p:cNvPr id="41" name="Agrupar 40">
              <a:extLst>
                <a:ext uri="{FF2B5EF4-FFF2-40B4-BE49-F238E27FC236}">
                  <a16:creationId xmlns:a16="http://schemas.microsoft.com/office/drawing/2014/main" id="{1D2C519F-D0CD-AD22-AF2E-E08DB004FBB8}"/>
                </a:ext>
              </a:extLst>
            </p:cNvPr>
            <p:cNvGrpSpPr/>
            <p:nvPr/>
          </p:nvGrpSpPr>
          <p:grpSpPr>
            <a:xfrm>
              <a:off x="3807887" y="2573692"/>
              <a:ext cx="2636676" cy="1425647"/>
              <a:chOff x="3807887" y="2573692"/>
              <a:chExt cx="2636676" cy="1425647"/>
            </a:xfrm>
          </p:grpSpPr>
          <p:sp>
            <p:nvSpPr>
              <p:cNvPr id="33" name="CaixaDeTexto 32">
                <a:extLst>
                  <a:ext uri="{FF2B5EF4-FFF2-40B4-BE49-F238E27FC236}">
                    <a16:creationId xmlns:a16="http://schemas.microsoft.com/office/drawing/2014/main" id="{C6781202-78CB-0346-CC53-ABEE3444163E}"/>
                  </a:ext>
                </a:extLst>
              </p:cNvPr>
              <p:cNvSpPr txBox="1"/>
              <p:nvPr/>
            </p:nvSpPr>
            <p:spPr>
              <a:xfrm>
                <a:off x="3807887" y="3414564"/>
                <a:ext cx="263667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pt-BR"/>
                </a:defPPr>
                <a:lvl1pPr fontAlgn="auto">
                  <a:spcBef>
                    <a:spcPts val="0"/>
                  </a:spcBef>
                  <a:spcAft>
                    <a:spcPts val="0"/>
                  </a:spcAft>
                  <a:defRPr sz="1600" b="1" kern="100">
                    <a:latin typeface="Segoe UI Emoji" panose="020B0502040204020203" pitchFamily="34" charset="0"/>
                  </a:defRPr>
                </a:lvl1pPr>
              </a:lstStyle>
              <a:p>
                <a:pPr algn="ctr"/>
                <a:r>
                  <a:rPr lang="pt-BR" b="0" noProof="0" dirty="0"/>
                  <a:t>Estipulante: Transportador Rodoviário de Carga</a:t>
                </a:r>
              </a:p>
            </p:txBody>
          </p:sp>
          <p:sp>
            <p:nvSpPr>
              <p:cNvPr id="37" name="Forma Livre: Forma 36">
                <a:extLst>
                  <a:ext uri="{FF2B5EF4-FFF2-40B4-BE49-F238E27FC236}">
                    <a16:creationId xmlns:a16="http://schemas.microsoft.com/office/drawing/2014/main" id="{A6A5221A-EDE8-F2AF-251F-6B2CDFDBE907}"/>
                  </a:ext>
                </a:extLst>
              </p:cNvPr>
              <p:cNvSpPr/>
              <p:nvPr/>
            </p:nvSpPr>
            <p:spPr>
              <a:xfrm>
                <a:off x="4755142" y="2573692"/>
                <a:ext cx="858840" cy="758561"/>
              </a:xfrm>
              <a:custGeom>
                <a:avLst/>
                <a:gdLst>
                  <a:gd name="csX0" fmla="*/ 641728 w 858840"/>
                  <a:gd name="csY0" fmla="*/ 274244 h 758561"/>
                  <a:gd name="csX1" fmla="*/ 592074 w 858840"/>
                  <a:gd name="csY1" fmla="*/ 274244 h 758561"/>
                  <a:gd name="csX2" fmla="*/ 592074 w 858840"/>
                  <a:gd name="csY2" fmla="*/ 257842 h 758561"/>
                  <a:gd name="csX3" fmla="*/ 641728 w 858840"/>
                  <a:gd name="csY3" fmla="*/ 257842 h 758561"/>
                  <a:gd name="csX4" fmla="*/ 641728 w 858840"/>
                  <a:gd name="csY4" fmla="*/ 274244 h 758561"/>
                  <a:gd name="csX5" fmla="*/ 641728 w 858840"/>
                  <a:gd name="csY5" fmla="*/ 274244 h 758561"/>
                  <a:gd name="csX6" fmla="*/ 209426 w 858840"/>
                  <a:gd name="csY6" fmla="*/ 509245 h 758561"/>
                  <a:gd name="csX7" fmla="*/ 163506 w 858840"/>
                  <a:gd name="csY7" fmla="*/ 463325 h 758561"/>
                  <a:gd name="csX8" fmla="*/ 144447 w 858840"/>
                  <a:gd name="csY8" fmla="*/ 463325 h 758561"/>
                  <a:gd name="csX9" fmla="*/ 144447 w 858840"/>
                  <a:gd name="csY9" fmla="*/ 482375 h 758561"/>
                  <a:gd name="csX10" fmla="*/ 201720 w 858840"/>
                  <a:gd name="csY10" fmla="*/ 539648 h 758561"/>
                  <a:gd name="csX11" fmla="*/ 198939 w 858840"/>
                  <a:gd name="csY11" fmla="*/ 550631 h 758561"/>
                  <a:gd name="csX12" fmla="*/ 38633 w 858840"/>
                  <a:gd name="csY12" fmla="*/ 550631 h 758561"/>
                  <a:gd name="csX13" fmla="*/ 302552 w 858840"/>
                  <a:gd name="csY13" fmla="*/ 354530 h 758561"/>
                  <a:gd name="csX14" fmla="*/ 447751 w 858840"/>
                  <a:gd name="csY14" fmla="*/ 396202 h 758561"/>
                  <a:gd name="csX15" fmla="*/ 255489 w 858840"/>
                  <a:gd name="csY15" fmla="*/ 396202 h 758561"/>
                  <a:gd name="csX16" fmla="*/ 233782 w 858840"/>
                  <a:gd name="csY16" fmla="*/ 413099 h 758561"/>
                  <a:gd name="csX17" fmla="*/ 209426 w 858840"/>
                  <a:gd name="csY17" fmla="*/ 509245 h 758561"/>
                  <a:gd name="csX18" fmla="*/ 209426 w 858840"/>
                  <a:gd name="csY18" fmla="*/ 509245 h 758561"/>
                  <a:gd name="csX19" fmla="*/ 192110 w 858840"/>
                  <a:gd name="csY19" fmla="*/ 577577 h 758561"/>
                  <a:gd name="csX20" fmla="*/ 170250 w 858840"/>
                  <a:gd name="csY20" fmla="*/ 663873 h 758561"/>
                  <a:gd name="csX21" fmla="*/ 35890 w 858840"/>
                  <a:gd name="csY21" fmla="*/ 663873 h 758561"/>
                  <a:gd name="csX22" fmla="*/ 26927 w 858840"/>
                  <a:gd name="csY22" fmla="*/ 654920 h 758561"/>
                  <a:gd name="csX23" fmla="*/ 26927 w 858840"/>
                  <a:gd name="csY23" fmla="*/ 630155 h 758561"/>
                  <a:gd name="csX24" fmla="*/ 31966 w 858840"/>
                  <a:gd name="csY24" fmla="*/ 577577 h 758561"/>
                  <a:gd name="csX25" fmla="*/ 192110 w 858840"/>
                  <a:gd name="csY25" fmla="*/ 577577 h 758561"/>
                  <a:gd name="csX26" fmla="*/ 192110 w 858840"/>
                  <a:gd name="csY26" fmla="*/ 577577 h 758561"/>
                  <a:gd name="csX27" fmla="*/ 153333 w 858840"/>
                  <a:gd name="csY27" fmla="*/ 730653 h 758561"/>
                  <a:gd name="csX28" fmla="*/ 157372 w 858840"/>
                  <a:gd name="csY28" fmla="*/ 749922 h 758561"/>
                  <a:gd name="csX29" fmla="*/ 175060 w 858840"/>
                  <a:gd name="csY29" fmla="*/ 758562 h 758561"/>
                  <a:gd name="csX30" fmla="*/ 453771 w 858840"/>
                  <a:gd name="csY30" fmla="*/ 758562 h 758561"/>
                  <a:gd name="csX31" fmla="*/ 475478 w 858840"/>
                  <a:gd name="csY31" fmla="*/ 741664 h 758561"/>
                  <a:gd name="csX32" fmla="*/ 488423 w 858840"/>
                  <a:gd name="csY32" fmla="*/ 690582 h 758561"/>
                  <a:gd name="csX33" fmla="*/ 493862 w 858840"/>
                  <a:gd name="csY33" fmla="*/ 690820 h 758561"/>
                  <a:gd name="csX34" fmla="*/ 569233 w 858840"/>
                  <a:gd name="csY34" fmla="*/ 690820 h 758561"/>
                  <a:gd name="csX35" fmla="*/ 605142 w 858840"/>
                  <a:gd name="csY35" fmla="*/ 654920 h 758561"/>
                  <a:gd name="csX36" fmla="*/ 605142 w 858840"/>
                  <a:gd name="csY36" fmla="*/ 630155 h 758561"/>
                  <a:gd name="csX37" fmla="*/ 548307 w 858840"/>
                  <a:gd name="csY37" fmla="*/ 454162 h 758561"/>
                  <a:gd name="csX38" fmla="*/ 555917 w 858840"/>
                  <a:gd name="csY38" fmla="*/ 424110 h 758561"/>
                  <a:gd name="csX39" fmla="*/ 551879 w 858840"/>
                  <a:gd name="csY39" fmla="*/ 404860 h 758561"/>
                  <a:gd name="csX40" fmla="*/ 534200 w 858840"/>
                  <a:gd name="csY40" fmla="*/ 396211 h 758561"/>
                  <a:gd name="csX41" fmla="*/ 493900 w 858840"/>
                  <a:gd name="csY41" fmla="*/ 396211 h 758561"/>
                  <a:gd name="csX42" fmla="*/ 352816 w 858840"/>
                  <a:gd name="csY42" fmla="*/ 331851 h 758561"/>
                  <a:gd name="csX43" fmla="*/ 472297 w 858840"/>
                  <a:gd name="csY43" fmla="*/ 169726 h 758561"/>
                  <a:gd name="csX44" fmla="*/ 302562 w 858840"/>
                  <a:gd name="csY44" fmla="*/ 0 h 758561"/>
                  <a:gd name="csX45" fmla="*/ 132845 w 858840"/>
                  <a:gd name="csY45" fmla="*/ 169726 h 758561"/>
                  <a:gd name="csX46" fmla="*/ 252146 w 858840"/>
                  <a:gd name="csY46" fmla="*/ 331794 h 758561"/>
                  <a:gd name="csX47" fmla="*/ 88811 w 858840"/>
                  <a:gd name="csY47" fmla="*/ 416519 h 758561"/>
                  <a:gd name="csX48" fmla="*/ 0 w 858840"/>
                  <a:gd name="csY48" fmla="*/ 630155 h 758561"/>
                  <a:gd name="csX49" fmla="*/ 0 w 858840"/>
                  <a:gd name="csY49" fmla="*/ 654920 h 758561"/>
                  <a:gd name="csX50" fmla="*/ 35900 w 858840"/>
                  <a:gd name="csY50" fmla="*/ 690820 h 758561"/>
                  <a:gd name="csX51" fmla="*/ 163439 w 858840"/>
                  <a:gd name="csY51" fmla="*/ 690820 h 758561"/>
                  <a:gd name="csX52" fmla="*/ 153333 w 858840"/>
                  <a:gd name="csY52" fmla="*/ 730653 h 758561"/>
                  <a:gd name="csX53" fmla="*/ 153333 w 858840"/>
                  <a:gd name="csY53" fmla="*/ 730653 h 758561"/>
                  <a:gd name="csX54" fmla="*/ 259023 w 858840"/>
                  <a:gd name="csY54" fmla="*/ 423158 h 758561"/>
                  <a:gd name="csX55" fmla="*/ 180880 w 858840"/>
                  <a:gd name="csY55" fmla="*/ 731625 h 758561"/>
                  <a:gd name="csX56" fmla="*/ 450228 w 858840"/>
                  <a:gd name="csY56" fmla="*/ 731625 h 758561"/>
                  <a:gd name="csX57" fmla="*/ 462458 w 858840"/>
                  <a:gd name="csY57" fmla="*/ 683362 h 758561"/>
                  <a:gd name="csX58" fmla="*/ 423767 w 858840"/>
                  <a:gd name="csY58" fmla="*/ 620725 h 758561"/>
                  <a:gd name="csX59" fmla="*/ 493862 w 858840"/>
                  <a:gd name="csY59" fmla="*/ 550631 h 758561"/>
                  <a:gd name="csX60" fmla="*/ 496091 w 858840"/>
                  <a:gd name="csY60" fmla="*/ 550631 h 758561"/>
                  <a:gd name="csX61" fmla="*/ 528380 w 858840"/>
                  <a:gd name="csY61" fmla="*/ 423148 h 758561"/>
                  <a:gd name="csX62" fmla="*/ 259023 w 858840"/>
                  <a:gd name="csY62" fmla="*/ 423148 h 758561"/>
                  <a:gd name="csX63" fmla="*/ 259023 w 858840"/>
                  <a:gd name="csY63" fmla="*/ 423158 h 758561"/>
                  <a:gd name="csX64" fmla="*/ 651843 w 858840"/>
                  <a:gd name="csY64" fmla="*/ 230905 h 758561"/>
                  <a:gd name="csX65" fmla="*/ 581958 w 858840"/>
                  <a:gd name="csY65" fmla="*/ 230905 h 758561"/>
                  <a:gd name="csX66" fmla="*/ 565137 w 858840"/>
                  <a:gd name="csY66" fmla="*/ 247726 h 758561"/>
                  <a:gd name="csX67" fmla="*/ 565137 w 858840"/>
                  <a:gd name="csY67" fmla="*/ 284369 h 758561"/>
                  <a:gd name="csX68" fmla="*/ 581958 w 858840"/>
                  <a:gd name="csY68" fmla="*/ 301190 h 758561"/>
                  <a:gd name="csX69" fmla="*/ 651843 w 858840"/>
                  <a:gd name="csY69" fmla="*/ 301190 h 758561"/>
                  <a:gd name="csX70" fmla="*/ 668665 w 858840"/>
                  <a:gd name="csY70" fmla="*/ 284369 h 758561"/>
                  <a:gd name="csX71" fmla="*/ 668665 w 858840"/>
                  <a:gd name="csY71" fmla="*/ 247726 h 758561"/>
                  <a:gd name="csX72" fmla="*/ 651843 w 858840"/>
                  <a:gd name="csY72" fmla="*/ 230905 h 758561"/>
                  <a:gd name="csX73" fmla="*/ 651843 w 858840"/>
                  <a:gd name="csY73" fmla="*/ 230905 h 758561"/>
                  <a:gd name="csX74" fmla="*/ 831904 w 858840"/>
                  <a:gd name="csY74" fmla="*/ 322536 h 758561"/>
                  <a:gd name="csX75" fmla="*/ 831904 w 858840"/>
                  <a:gd name="csY75" fmla="*/ 81515 h 758561"/>
                  <a:gd name="csX76" fmla="*/ 827961 w 858840"/>
                  <a:gd name="csY76" fmla="*/ 77572 h 758561"/>
                  <a:gd name="csX77" fmla="*/ 750913 w 858840"/>
                  <a:gd name="csY77" fmla="*/ 77572 h 758561"/>
                  <a:gd name="csX78" fmla="*/ 750913 w 858840"/>
                  <a:gd name="csY78" fmla="*/ 132417 h 758561"/>
                  <a:gd name="csX79" fmla="*/ 738807 w 858840"/>
                  <a:gd name="csY79" fmla="*/ 151552 h 758561"/>
                  <a:gd name="csX80" fmla="*/ 716347 w 858840"/>
                  <a:gd name="csY80" fmla="*/ 148780 h 758561"/>
                  <a:gd name="csX81" fmla="*/ 685876 w 858840"/>
                  <a:gd name="csY81" fmla="*/ 123806 h 758561"/>
                  <a:gd name="csX82" fmla="*/ 655415 w 858840"/>
                  <a:gd name="csY82" fmla="*/ 148780 h 758561"/>
                  <a:gd name="csX83" fmla="*/ 642023 w 858840"/>
                  <a:gd name="csY83" fmla="*/ 153610 h 758561"/>
                  <a:gd name="csX84" fmla="*/ 632927 w 858840"/>
                  <a:gd name="csY84" fmla="*/ 151543 h 758561"/>
                  <a:gd name="csX85" fmla="*/ 620811 w 858840"/>
                  <a:gd name="csY85" fmla="*/ 132407 h 758561"/>
                  <a:gd name="csX86" fmla="*/ 620811 w 858840"/>
                  <a:gd name="csY86" fmla="*/ 77562 h 758561"/>
                  <a:gd name="csX87" fmla="*/ 543763 w 858840"/>
                  <a:gd name="csY87" fmla="*/ 77562 h 758561"/>
                  <a:gd name="csX88" fmla="*/ 539820 w 858840"/>
                  <a:gd name="csY88" fmla="*/ 81505 h 758561"/>
                  <a:gd name="csX89" fmla="*/ 539820 w 858840"/>
                  <a:gd name="csY89" fmla="*/ 322536 h 758561"/>
                  <a:gd name="csX90" fmla="*/ 543763 w 858840"/>
                  <a:gd name="csY90" fmla="*/ 326469 h 758561"/>
                  <a:gd name="csX91" fmla="*/ 827951 w 858840"/>
                  <a:gd name="csY91" fmla="*/ 326469 h 758561"/>
                  <a:gd name="csX92" fmla="*/ 831904 w 858840"/>
                  <a:gd name="csY92" fmla="*/ 322536 h 758561"/>
                  <a:gd name="csX93" fmla="*/ 831904 w 858840"/>
                  <a:gd name="csY93" fmla="*/ 322536 h 758561"/>
                  <a:gd name="csX94" fmla="*/ 647767 w 858840"/>
                  <a:gd name="csY94" fmla="*/ 77572 h 758561"/>
                  <a:gd name="csX95" fmla="*/ 723967 w 858840"/>
                  <a:gd name="csY95" fmla="*/ 77572 h 758561"/>
                  <a:gd name="csX96" fmla="*/ 723967 w 858840"/>
                  <a:gd name="csY96" fmla="*/ 120196 h 758561"/>
                  <a:gd name="csX97" fmla="*/ 699278 w 858840"/>
                  <a:gd name="csY97" fmla="*/ 99955 h 758561"/>
                  <a:gd name="csX98" fmla="*/ 672446 w 858840"/>
                  <a:gd name="csY98" fmla="*/ 99965 h 758561"/>
                  <a:gd name="csX99" fmla="*/ 647757 w 858840"/>
                  <a:gd name="csY99" fmla="*/ 120196 h 758561"/>
                  <a:gd name="csX100" fmla="*/ 647757 w 858840"/>
                  <a:gd name="csY100" fmla="*/ 77572 h 758561"/>
                  <a:gd name="csX101" fmla="*/ 647767 w 858840"/>
                  <a:gd name="csY101" fmla="*/ 77572 h 758561"/>
                  <a:gd name="csX102" fmla="*/ 827961 w 858840"/>
                  <a:gd name="csY102" fmla="*/ 50625 h 758561"/>
                  <a:gd name="csX103" fmla="*/ 543773 w 858840"/>
                  <a:gd name="csY103" fmla="*/ 50625 h 758561"/>
                  <a:gd name="csX104" fmla="*/ 512893 w 858840"/>
                  <a:gd name="csY104" fmla="*/ 81515 h 758561"/>
                  <a:gd name="csX105" fmla="*/ 512893 w 858840"/>
                  <a:gd name="csY105" fmla="*/ 322545 h 758561"/>
                  <a:gd name="csX106" fmla="*/ 543773 w 858840"/>
                  <a:gd name="csY106" fmla="*/ 353425 h 758561"/>
                  <a:gd name="csX107" fmla="*/ 827961 w 858840"/>
                  <a:gd name="csY107" fmla="*/ 353425 h 758561"/>
                  <a:gd name="csX108" fmla="*/ 858841 w 858840"/>
                  <a:gd name="csY108" fmla="*/ 322545 h 758561"/>
                  <a:gd name="csX109" fmla="*/ 858841 w 858840"/>
                  <a:gd name="csY109" fmla="*/ 81515 h 758561"/>
                  <a:gd name="csX110" fmla="*/ 827961 w 858840"/>
                  <a:gd name="csY110" fmla="*/ 50625 h 758561"/>
                  <a:gd name="csX111" fmla="*/ 827961 w 858840"/>
                  <a:gd name="csY111" fmla="*/ 50625 h 758561"/>
                  <a:gd name="csX112" fmla="*/ 566480 w 858840"/>
                  <a:gd name="csY112" fmla="*/ 550640 h 758561"/>
                  <a:gd name="csX113" fmla="*/ 523865 w 858840"/>
                  <a:gd name="csY113" fmla="*/ 550640 h 758561"/>
                  <a:gd name="csX114" fmla="*/ 539344 w 858840"/>
                  <a:gd name="csY114" fmla="*/ 489528 h 758561"/>
                  <a:gd name="csX115" fmla="*/ 566480 w 858840"/>
                  <a:gd name="csY115" fmla="*/ 550640 h 758561"/>
                  <a:gd name="csX116" fmla="*/ 566480 w 858840"/>
                  <a:gd name="csY116" fmla="*/ 550640 h 758561"/>
                  <a:gd name="csX117" fmla="*/ 578196 w 858840"/>
                  <a:gd name="csY117" fmla="*/ 630155 h 758561"/>
                  <a:gd name="csX118" fmla="*/ 578196 w 858840"/>
                  <a:gd name="csY118" fmla="*/ 654920 h 758561"/>
                  <a:gd name="csX119" fmla="*/ 569233 w 858840"/>
                  <a:gd name="csY119" fmla="*/ 663873 h 758561"/>
                  <a:gd name="csX120" fmla="*/ 493862 w 858840"/>
                  <a:gd name="csY120" fmla="*/ 663873 h 758561"/>
                  <a:gd name="csX121" fmla="*/ 450713 w 858840"/>
                  <a:gd name="csY121" fmla="*/ 620725 h 758561"/>
                  <a:gd name="csX122" fmla="*/ 493862 w 858840"/>
                  <a:gd name="csY122" fmla="*/ 577577 h 758561"/>
                  <a:gd name="csX123" fmla="*/ 573157 w 858840"/>
                  <a:gd name="csY123" fmla="*/ 577577 h 758561"/>
                  <a:gd name="csX124" fmla="*/ 578196 w 858840"/>
                  <a:gd name="csY124" fmla="*/ 630155 h 758561"/>
                  <a:gd name="csX125" fmla="*/ 578196 w 858840"/>
                  <a:gd name="csY125" fmla="*/ 630155 h 758561"/>
                  <a:gd name="csX126" fmla="*/ 159782 w 858840"/>
                  <a:gd name="csY126" fmla="*/ 169726 h 758561"/>
                  <a:gd name="csX127" fmla="*/ 302562 w 858840"/>
                  <a:gd name="csY127" fmla="*/ 26946 h 758561"/>
                  <a:gd name="csX128" fmla="*/ 445351 w 858840"/>
                  <a:gd name="csY128" fmla="*/ 169726 h 758561"/>
                  <a:gd name="csX129" fmla="*/ 302562 w 858840"/>
                  <a:gd name="csY129" fmla="*/ 312506 h 758561"/>
                  <a:gd name="csX130" fmla="*/ 159782 w 858840"/>
                  <a:gd name="csY130" fmla="*/ 169726 h 75856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  <a:cxn ang="0">
                    <a:pos x="csX57" y="csY57"/>
                  </a:cxn>
                  <a:cxn ang="0">
                    <a:pos x="csX58" y="csY58"/>
                  </a:cxn>
                  <a:cxn ang="0">
                    <a:pos x="csX59" y="csY59"/>
                  </a:cxn>
                  <a:cxn ang="0">
                    <a:pos x="csX60" y="csY60"/>
                  </a:cxn>
                  <a:cxn ang="0">
                    <a:pos x="csX61" y="csY61"/>
                  </a:cxn>
                  <a:cxn ang="0">
                    <a:pos x="csX62" y="csY62"/>
                  </a:cxn>
                  <a:cxn ang="0">
                    <a:pos x="csX63" y="csY63"/>
                  </a:cxn>
                  <a:cxn ang="0">
                    <a:pos x="csX64" y="csY64"/>
                  </a:cxn>
                  <a:cxn ang="0">
                    <a:pos x="csX65" y="csY65"/>
                  </a:cxn>
                  <a:cxn ang="0">
                    <a:pos x="csX66" y="csY66"/>
                  </a:cxn>
                  <a:cxn ang="0">
                    <a:pos x="csX67" y="csY67"/>
                  </a:cxn>
                  <a:cxn ang="0">
                    <a:pos x="csX68" y="csY68"/>
                  </a:cxn>
                  <a:cxn ang="0">
                    <a:pos x="csX69" y="csY69"/>
                  </a:cxn>
                  <a:cxn ang="0">
                    <a:pos x="csX70" y="csY70"/>
                  </a:cxn>
                  <a:cxn ang="0">
                    <a:pos x="csX71" y="csY71"/>
                  </a:cxn>
                  <a:cxn ang="0">
                    <a:pos x="csX72" y="csY72"/>
                  </a:cxn>
                  <a:cxn ang="0">
                    <a:pos x="csX73" y="csY73"/>
                  </a:cxn>
                  <a:cxn ang="0">
                    <a:pos x="csX74" y="csY74"/>
                  </a:cxn>
                  <a:cxn ang="0">
                    <a:pos x="csX75" y="csY75"/>
                  </a:cxn>
                  <a:cxn ang="0">
                    <a:pos x="csX76" y="csY76"/>
                  </a:cxn>
                  <a:cxn ang="0">
                    <a:pos x="csX77" y="csY77"/>
                  </a:cxn>
                  <a:cxn ang="0">
                    <a:pos x="csX78" y="csY78"/>
                  </a:cxn>
                  <a:cxn ang="0">
                    <a:pos x="csX79" y="csY79"/>
                  </a:cxn>
                  <a:cxn ang="0">
                    <a:pos x="csX80" y="csY80"/>
                  </a:cxn>
                  <a:cxn ang="0">
                    <a:pos x="csX81" y="csY81"/>
                  </a:cxn>
                  <a:cxn ang="0">
                    <a:pos x="csX82" y="csY82"/>
                  </a:cxn>
                  <a:cxn ang="0">
                    <a:pos x="csX83" y="csY83"/>
                  </a:cxn>
                  <a:cxn ang="0">
                    <a:pos x="csX84" y="csY84"/>
                  </a:cxn>
                  <a:cxn ang="0">
                    <a:pos x="csX85" y="csY85"/>
                  </a:cxn>
                  <a:cxn ang="0">
                    <a:pos x="csX86" y="csY86"/>
                  </a:cxn>
                  <a:cxn ang="0">
                    <a:pos x="csX87" y="csY87"/>
                  </a:cxn>
                  <a:cxn ang="0">
                    <a:pos x="csX88" y="csY88"/>
                  </a:cxn>
                  <a:cxn ang="0">
                    <a:pos x="csX89" y="csY89"/>
                  </a:cxn>
                  <a:cxn ang="0">
                    <a:pos x="csX90" y="csY90"/>
                  </a:cxn>
                  <a:cxn ang="0">
                    <a:pos x="csX91" y="csY91"/>
                  </a:cxn>
                  <a:cxn ang="0">
                    <a:pos x="csX92" y="csY92"/>
                  </a:cxn>
                  <a:cxn ang="0">
                    <a:pos x="csX93" y="csY93"/>
                  </a:cxn>
                  <a:cxn ang="0">
                    <a:pos x="csX94" y="csY94"/>
                  </a:cxn>
                  <a:cxn ang="0">
                    <a:pos x="csX95" y="csY95"/>
                  </a:cxn>
                  <a:cxn ang="0">
                    <a:pos x="csX96" y="csY96"/>
                  </a:cxn>
                  <a:cxn ang="0">
                    <a:pos x="csX97" y="csY97"/>
                  </a:cxn>
                  <a:cxn ang="0">
                    <a:pos x="csX98" y="csY98"/>
                  </a:cxn>
                  <a:cxn ang="0">
                    <a:pos x="csX99" y="csY99"/>
                  </a:cxn>
                  <a:cxn ang="0">
                    <a:pos x="csX100" y="csY100"/>
                  </a:cxn>
                  <a:cxn ang="0">
                    <a:pos x="csX101" y="csY101"/>
                  </a:cxn>
                  <a:cxn ang="0">
                    <a:pos x="csX102" y="csY102"/>
                  </a:cxn>
                  <a:cxn ang="0">
                    <a:pos x="csX103" y="csY103"/>
                  </a:cxn>
                  <a:cxn ang="0">
                    <a:pos x="csX104" y="csY104"/>
                  </a:cxn>
                  <a:cxn ang="0">
                    <a:pos x="csX105" y="csY105"/>
                  </a:cxn>
                  <a:cxn ang="0">
                    <a:pos x="csX106" y="csY106"/>
                  </a:cxn>
                  <a:cxn ang="0">
                    <a:pos x="csX107" y="csY107"/>
                  </a:cxn>
                  <a:cxn ang="0">
                    <a:pos x="csX108" y="csY108"/>
                  </a:cxn>
                  <a:cxn ang="0">
                    <a:pos x="csX109" y="csY109"/>
                  </a:cxn>
                  <a:cxn ang="0">
                    <a:pos x="csX110" y="csY110"/>
                  </a:cxn>
                  <a:cxn ang="0">
                    <a:pos x="csX111" y="csY111"/>
                  </a:cxn>
                  <a:cxn ang="0">
                    <a:pos x="csX112" y="csY112"/>
                  </a:cxn>
                  <a:cxn ang="0">
                    <a:pos x="csX113" y="csY113"/>
                  </a:cxn>
                  <a:cxn ang="0">
                    <a:pos x="csX114" y="csY114"/>
                  </a:cxn>
                  <a:cxn ang="0">
                    <a:pos x="csX115" y="csY115"/>
                  </a:cxn>
                  <a:cxn ang="0">
                    <a:pos x="csX116" y="csY116"/>
                  </a:cxn>
                  <a:cxn ang="0">
                    <a:pos x="csX117" y="csY117"/>
                  </a:cxn>
                  <a:cxn ang="0">
                    <a:pos x="csX118" y="csY118"/>
                  </a:cxn>
                  <a:cxn ang="0">
                    <a:pos x="csX119" y="csY119"/>
                  </a:cxn>
                  <a:cxn ang="0">
                    <a:pos x="csX120" y="csY120"/>
                  </a:cxn>
                  <a:cxn ang="0">
                    <a:pos x="csX121" y="csY121"/>
                  </a:cxn>
                  <a:cxn ang="0">
                    <a:pos x="csX122" y="csY122"/>
                  </a:cxn>
                  <a:cxn ang="0">
                    <a:pos x="csX123" y="csY123"/>
                  </a:cxn>
                  <a:cxn ang="0">
                    <a:pos x="csX124" y="csY124"/>
                  </a:cxn>
                  <a:cxn ang="0">
                    <a:pos x="csX125" y="csY125"/>
                  </a:cxn>
                  <a:cxn ang="0">
                    <a:pos x="csX126" y="csY126"/>
                  </a:cxn>
                  <a:cxn ang="0">
                    <a:pos x="csX127" y="csY127"/>
                  </a:cxn>
                  <a:cxn ang="0">
                    <a:pos x="csX128" y="csY128"/>
                  </a:cxn>
                  <a:cxn ang="0">
                    <a:pos x="csX129" y="csY129"/>
                  </a:cxn>
                  <a:cxn ang="0">
                    <a:pos x="csX130" y="csY130"/>
                  </a:cxn>
                </a:cxnLst>
                <a:rect l="l" t="t" r="r" b="b"/>
                <a:pathLst>
                  <a:path w="858840" h="758561">
                    <a:moveTo>
                      <a:pt x="641728" y="274244"/>
                    </a:moveTo>
                    <a:lnTo>
                      <a:pt x="592074" y="274244"/>
                    </a:lnTo>
                    <a:lnTo>
                      <a:pt x="592074" y="257842"/>
                    </a:lnTo>
                    <a:lnTo>
                      <a:pt x="641728" y="257842"/>
                    </a:lnTo>
                    <a:lnTo>
                      <a:pt x="641728" y="274244"/>
                    </a:lnTo>
                    <a:lnTo>
                      <a:pt x="641728" y="274244"/>
                    </a:lnTo>
                    <a:close/>
                    <a:moveTo>
                      <a:pt x="209426" y="509245"/>
                    </a:moveTo>
                    <a:lnTo>
                      <a:pt x="163506" y="463325"/>
                    </a:lnTo>
                    <a:cubicBezTo>
                      <a:pt x="158229" y="458067"/>
                      <a:pt x="149714" y="458067"/>
                      <a:pt x="144447" y="463325"/>
                    </a:cubicBezTo>
                    <a:cubicBezTo>
                      <a:pt x="139189" y="468592"/>
                      <a:pt x="139189" y="477117"/>
                      <a:pt x="144447" y="482375"/>
                    </a:cubicBezTo>
                    <a:lnTo>
                      <a:pt x="201720" y="539648"/>
                    </a:lnTo>
                    <a:lnTo>
                      <a:pt x="198939" y="550631"/>
                    </a:lnTo>
                    <a:lnTo>
                      <a:pt x="38633" y="550631"/>
                    </a:lnTo>
                    <a:cubicBezTo>
                      <a:pt x="72838" y="437293"/>
                      <a:pt x="178203" y="354530"/>
                      <a:pt x="302552" y="354530"/>
                    </a:cubicBezTo>
                    <a:cubicBezTo>
                      <a:pt x="353978" y="354530"/>
                      <a:pt x="404308" y="369132"/>
                      <a:pt x="447751" y="396202"/>
                    </a:cubicBezTo>
                    <a:lnTo>
                      <a:pt x="255489" y="396202"/>
                    </a:lnTo>
                    <a:cubicBezTo>
                      <a:pt x="245231" y="396202"/>
                      <a:pt x="236287" y="403155"/>
                      <a:pt x="233782" y="413099"/>
                    </a:cubicBezTo>
                    <a:cubicBezTo>
                      <a:pt x="225657" y="445170"/>
                      <a:pt x="217541" y="477193"/>
                      <a:pt x="209426" y="509245"/>
                    </a:cubicBezTo>
                    <a:lnTo>
                      <a:pt x="209426" y="509245"/>
                    </a:lnTo>
                    <a:close/>
                    <a:moveTo>
                      <a:pt x="192110" y="577577"/>
                    </a:moveTo>
                    <a:lnTo>
                      <a:pt x="170250" y="663873"/>
                    </a:lnTo>
                    <a:lnTo>
                      <a:pt x="35890" y="663873"/>
                    </a:lnTo>
                    <a:cubicBezTo>
                      <a:pt x="30956" y="663873"/>
                      <a:pt x="26927" y="659863"/>
                      <a:pt x="26927" y="654920"/>
                    </a:cubicBezTo>
                    <a:lnTo>
                      <a:pt x="26927" y="630155"/>
                    </a:lnTo>
                    <a:cubicBezTo>
                      <a:pt x="26927" y="612181"/>
                      <a:pt x="28661" y="594608"/>
                      <a:pt x="31966" y="577577"/>
                    </a:cubicBezTo>
                    <a:lnTo>
                      <a:pt x="192110" y="577577"/>
                    </a:lnTo>
                    <a:lnTo>
                      <a:pt x="192110" y="577577"/>
                    </a:lnTo>
                    <a:close/>
                    <a:moveTo>
                      <a:pt x="153333" y="730653"/>
                    </a:moveTo>
                    <a:cubicBezTo>
                      <a:pt x="151628" y="737406"/>
                      <a:pt x="153095" y="744426"/>
                      <a:pt x="157372" y="749922"/>
                    </a:cubicBezTo>
                    <a:cubicBezTo>
                      <a:pt x="161649" y="755418"/>
                      <a:pt x="168088" y="758562"/>
                      <a:pt x="175060" y="758562"/>
                    </a:cubicBezTo>
                    <a:lnTo>
                      <a:pt x="453771" y="758562"/>
                    </a:lnTo>
                    <a:cubicBezTo>
                      <a:pt x="464029" y="758562"/>
                      <a:pt x="472964" y="751608"/>
                      <a:pt x="475478" y="741664"/>
                    </a:cubicBezTo>
                    <a:lnTo>
                      <a:pt x="488423" y="690582"/>
                    </a:lnTo>
                    <a:cubicBezTo>
                      <a:pt x="490223" y="690724"/>
                      <a:pt x="492033" y="690820"/>
                      <a:pt x="493862" y="690820"/>
                    </a:cubicBezTo>
                    <a:lnTo>
                      <a:pt x="569233" y="690820"/>
                    </a:lnTo>
                    <a:cubicBezTo>
                      <a:pt x="589026" y="690820"/>
                      <a:pt x="605142" y="674713"/>
                      <a:pt x="605142" y="654920"/>
                    </a:cubicBezTo>
                    <a:lnTo>
                      <a:pt x="605142" y="630155"/>
                    </a:lnTo>
                    <a:cubicBezTo>
                      <a:pt x="605142" y="566537"/>
                      <a:pt x="585502" y="505825"/>
                      <a:pt x="548307" y="454162"/>
                    </a:cubicBezTo>
                    <a:lnTo>
                      <a:pt x="555917" y="424110"/>
                    </a:lnTo>
                    <a:cubicBezTo>
                      <a:pt x="557632" y="417366"/>
                      <a:pt x="556155" y="410347"/>
                      <a:pt x="551879" y="404860"/>
                    </a:cubicBezTo>
                    <a:cubicBezTo>
                      <a:pt x="547621" y="399364"/>
                      <a:pt x="541172" y="396211"/>
                      <a:pt x="534200" y="396211"/>
                    </a:cubicBezTo>
                    <a:lnTo>
                      <a:pt x="493900" y="396211"/>
                    </a:lnTo>
                    <a:cubicBezTo>
                      <a:pt x="453009" y="362693"/>
                      <a:pt x="404260" y="340614"/>
                      <a:pt x="352816" y="331851"/>
                    </a:cubicBezTo>
                    <a:cubicBezTo>
                      <a:pt x="421948" y="310382"/>
                      <a:pt x="472297" y="245821"/>
                      <a:pt x="472297" y="169726"/>
                    </a:cubicBezTo>
                    <a:cubicBezTo>
                      <a:pt x="472297" y="76133"/>
                      <a:pt x="396145" y="0"/>
                      <a:pt x="302562" y="0"/>
                    </a:cubicBezTo>
                    <a:cubicBezTo>
                      <a:pt x="208979" y="0"/>
                      <a:pt x="132845" y="76143"/>
                      <a:pt x="132845" y="169726"/>
                    </a:cubicBezTo>
                    <a:cubicBezTo>
                      <a:pt x="132845" y="245755"/>
                      <a:pt x="183118" y="310267"/>
                      <a:pt x="252146" y="331794"/>
                    </a:cubicBezTo>
                    <a:cubicBezTo>
                      <a:pt x="190710" y="342138"/>
                      <a:pt x="133979" y="371313"/>
                      <a:pt x="88811" y="416519"/>
                    </a:cubicBezTo>
                    <a:cubicBezTo>
                      <a:pt x="31537" y="473821"/>
                      <a:pt x="0" y="549697"/>
                      <a:pt x="0" y="630155"/>
                    </a:cubicBezTo>
                    <a:lnTo>
                      <a:pt x="0" y="654920"/>
                    </a:lnTo>
                    <a:cubicBezTo>
                      <a:pt x="0" y="674713"/>
                      <a:pt x="16097" y="690820"/>
                      <a:pt x="35900" y="690820"/>
                    </a:cubicBezTo>
                    <a:lnTo>
                      <a:pt x="163439" y="690820"/>
                    </a:lnTo>
                    <a:cubicBezTo>
                      <a:pt x="160058" y="704107"/>
                      <a:pt x="156696" y="717375"/>
                      <a:pt x="153333" y="730653"/>
                    </a:cubicBezTo>
                    <a:lnTo>
                      <a:pt x="153333" y="730653"/>
                    </a:lnTo>
                    <a:close/>
                    <a:moveTo>
                      <a:pt x="259023" y="423158"/>
                    </a:moveTo>
                    <a:cubicBezTo>
                      <a:pt x="232972" y="525980"/>
                      <a:pt x="206940" y="628812"/>
                      <a:pt x="180880" y="731625"/>
                    </a:cubicBezTo>
                    <a:lnTo>
                      <a:pt x="450228" y="731625"/>
                    </a:lnTo>
                    <a:lnTo>
                      <a:pt x="462458" y="683362"/>
                    </a:lnTo>
                    <a:cubicBezTo>
                      <a:pt x="439531" y="671817"/>
                      <a:pt x="423767" y="648081"/>
                      <a:pt x="423767" y="620725"/>
                    </a:cubicBezTo>
                    <a:cubicBezTo>
                      <a:pt x="423767" y="582073"/>
                      <a:pt x="455209" y="550631"/>
                      <a:pt x="493862" y="550631"/>
                    </a:cubicBezTo>
                    <a:lnTo>
                      <a:pt x="496091" y="550631"/>
                    </a:lnTo>
                    <a:lnTo>
                      <a:pt x="528380" y="423148"/>
                    </a:lnTo>
                    <a:lnTo>
                      <a:pt x="259023" y="423148"/>
                    </a:lnTo>
                    <a:lnTo>
                      <a:pt x="259023" y="423158"/>
                    </a:lnTo>
                    <a:close/>
                    <a:moveTo>
                      <a:pt x="651843" y="230905"/>
                    </a:moveTo>
                    <a:lnTo>
                      <a:pt x="581958" y="230905"/>
                    </a:lnTo>
                    <a:cubicBezTo>
                      <a:pt x="572681" y="230905"/>
                      <a:pt x="565137" y="238449"/>
                      <a:pt x="565137" y="247726"/>
                    </a:cubicBezTo>
                    <a:lnTo>
                      <a:pt x="565137" y="284369"/>
                    </a:lnTo>
                    <a:cubicBezTo>
                      <a:pt x="565137" y="293646"/>
                      <a:pt x="572681" y="301190"/>
                      <a:pt x="581958" y="301190"/>
                    </a:cubicBezTo>
                    <a:lnTo>
                      <a:pt x="651843" y="301190"/>
                    </a:lnTo>
                    <a:cubicBezTo>
                      <a:pt x="661121" y="301190"/>
                      <a:pt x="668665" y="293646"/>
                      <a:pt x="668665" y="284369"/>
                    </a:cubicBezTo>
                    <a:lnTo>
                      <a:pt x="668665" y="247726"/>
                    </a:lnTo>
                    <a:cubicBezTo>
                      <a:pt x="668665" y="238449"/>
                      <a:pt x="661121" y="230905"/>
                      <a:pt x="651843" y="230905"/>
                    </a:cubicBezTo>
                    <a:lnTo>
                      <a:pt x="651843" y="230905"/>
                    </a:lnTo>
                    <a:close/>
                    <a:moveTo>
                      <a:pt x="831904" y="322536"/>
                    </a:moveTo>
                    <a:lnTo>
                      <a:pt x="831904" y="81515"/>
                    </a:lnTo>
                    <a:cubicBezTo>
                      <a:pt x="831904" y="79381"/>
                      <a:pt x="830104" y="77572"/>
                      <a:pt x="827961" y="77572"/>
                    </a:cubicBezTo>
                    <a:lnTo>
                      <a:pt x="750913" y="77572"/>
                    </a:lnTo>
                    <a:lnTo>
                      <a:pt x="750913" y="132417"/>
                    </a:lnTo>
                    <a:cubicBezTo>
                      <a:pt x="750913" y="140684"/>
                      <a:pt x="746293" y="148018"/>
                      <a:pt x="738807" y="151552"/>
                    </a:cubicBezTo>
                    <a:cubicBezTo>
                      <a:pt x="731349" y="155086"/>
                      <a:pt x="722719" y="154029"/>
                      <a:pt x="716347" y="148780"/>
                    </a:cubicBezTo>
                    <a:lnTo>
                      <a:pt x="685876" y="123806"/>
                    </a:lnTo>
                    <a:lnTo>
                      <a:pt x="655415" y="148780"/>
                    </a:lnTo>
                    <a:cubicBezTo>
                      <a:pt x="651520" y="151962"/>
                      <a:pt x="646805" y="153610"/>
                      <a:pt x="642023" y="153610"/>
                    </a:cubicBezTo>
                    <a:cubicBezTo>
                      <a:pt x="638956" y="153610"/>
                      <a:pt x="635860" y="152933"/>
                      <a:pt x="632927" y="151543"/>
                    </a:cubicBezTo>
                    <a:cubicBezTo>
                      <a:pt x="625450" y="148009"/>
                      <a:pt x="620811" y="140675"/>
                      <a:pt x="620811" y="132407"/>
                    </a:cubicBezTo>
                    <a:lnTo>
                      <a:pt x="620811" y="77562"/>
                    </a:lnTo>
                    <a:lnTo>
                      <a:pt x="543763" y="77562"/>
                    </a:lnTo>
                    <a:cubicBezTo>
                      <a:pt x="541630" y="77562"/>
                      <a:pt x="539820" y="79362"/>
                      <a:pt x="539820" y="81505"/>
                    </a:cubicBezTo>
                    <a:lnTo>
                      <a:pt x="539820" y="322536"/>
                    </a:lnTo>
                    <a:cubicBezTo>
                      <a:pt x="539820" y="324669"/>
                      <a:pt x="541620" y="326469"/>
                      <a:pt x="543763" y="326469"/>
                    </a:cubicBezTo>
                    <a:lnTo>
                      <a:pt x="827951" y="326469"/>
                    </a:lnTo>
                    <a:cubicBezTo>
                      <a:pt x="830104" y="326469"/>
                      <a:pt x="831904" y="324679"/>
                      <a:pt x="831904" y="322536"/>
                    </a:cubicBezTo>
                    <a:lnTo>
                      <a:pt x="831904" y="322536"/>
                    </a:lnTo>
                    <a:close/>
                    <a:moveTo>
                      <a:pt x="647767" y="77572"/>
                    </a:moveTo>
                    <a:lnTo>
                      <a:pt x="723967" y="77572"/>
                    </a:lnTo>
                    <a:lnTo>
                      <a:pt x="723967" y="120196"/>
                    </a:lnTo>
                    <a:lnTo>
                      <a:pt x="699278" y="99955"/>
                    </a:lnTo>
                    <a:cubicBezTo>
                      <a:pt x="691505" y="93593"/>
                      <a:pt x="680228" y="93583"/>
                      <a:pt x="672446" y="99965"/>
                    </a:cubicBezTo>
                    <a:lnTo>
                      <a:pt x="647757" y="120196"/>
                    </a:lnTo>
                    <a:lnTo>
                      <a:pt x="647757" y="77572"/>
                    </a:lnTo>
                    <a:lnTo>
                      <a:pt x="647767" y="77572"/>
                    </a:lnTo>
                    <a:close/>
                    <a:moveTo>
                      <a:pt x="827961" y="50625"/>
                    </a:moveTo>
                    <a:lnTo>
                      <a:pt x="543773" y="50625"/>
                    </a:lnTo>
                    <a:cubicBezTo>
                      <a:pt x="526752" y="50625"/>
                      <a:pt x="512893" y="64484"/>
                      <a:pt x="512893" y="81515"/>
                    </a:cubicBezTo>
                    <a:lnTo>
                      <a:pt x="512893" y="322545"/>
                    </a:lnTo>
                    <a:cubicBezTo>
                      <a:pt x="512893" y="339576"/>
                      <a:pt x="526752" y="353425"/>
                      <a:pt x="543773" y="353425"/>
                    </a:cubicBezTo>
                    <a:lnTo>
                      <a:pt x="827961" y="353425"/>
                    </a:lnTo>
                    <a:cubicBezTo>
                      <a:pt x="845001" y="353425"/>
                      <a:pt x="858841" y="339576"/>
                      <a:pt x="858841" y="322545"/>
                    </a:cubicBezTo>
                    <a:lnTo>
                      <a:pt x="858841" y="81515"/>
                    </a:lnTo>
                    <a:cubicBezTo>
                      <a:pt x="858841" y="64484"/>
                      <a:pt x="845001" y="50625"/>
                      <a:pt x="827961" y="50625"/>
                    </a:cubicBezTo>
                    <a:lnTo>
                      <a:pt x="827961" y="50625"/>
                    </a:lnTo>
                    <a:close/>
                    <a:moveTo>
                      <a:pt x="566480" y="550640"/>
                    </a:moveTo>
                    <a:lnTo>
                      <a:pt x="523865" y="550640"/>
                    </a:lnTo>
                    <a:lnTo>
                      <a:pt x="539344" y="489528"/>
                    </a:lnTo>
                    <a:cubicBezTo>
                      <a:pt x="550955" y="508854"/>
                      <a:pt x="560032" y="529333"/>
                      <a:pt x="566480" y="550640"/>
                    </a:cubicBezTo>
                    <a:lnTo>
                      <a:pt x="566480" y="550640"/>
                    </a:lnTo>
                    <a:close/>
                    <a:moveTo>
                      <a:pt x="578196" y="630155"/>
                    </a:moveTo>
                    <a:lnTo>
                      <a:pt x="578196" y="654920"/>
                    </a:lnTo>
                    <a:cubicBezTo>
                      <a:pt x="578196" y="659863"/>
                      <a:pt x="574167" y="663873"/>
                      <a:pt x="569233" y="663873"/>
                    </a:cubicBezTo>
                    <a:lnTo>
                      <a:pt x="493862" y="663873"/>
                    </a:lnTo>
                    <a:cubicBezTo>
                      <a:pt x="470068" y="663873"/>
                      <a:pt x="450713" y="644519"/>
                      <a:pt x="450713" y="620725"/>
                    </a:cubicBezTo>
                    <a:cubicBezTo>
                      <a:pt x="450713" y="596932"/>
                      <a:pt x="470059" y="577577"/>
                      <a:pt x="493862" y="577577"/>
                    </a:cubicBezTo>
                    <a:lnTo>
                      <a:pt x="573157" y="577577"/>
                    </a:lnTo>
                    <a:cubicBezTo>
                      <a:pt x="576501" y="594751"/>
                      <a:pt x="578196" y="612324"/>
                      <a:pt x="578196" y="630155"/>
                    </a:cubicBezTo>
                    <a:lnTo>
                      <a:pt x="578196" y="630155"/>
                    </a:lnTo>
                    <a:close/>
                    <a:moveTo>
                      <a:pt x="159782" y="169726"/>
                    </a:moveTo>
                    <a:cubicBezTo>
                      <a:pt x="159782" y="91002"/>
                      <a:pt x="223828" y="26946"/>
                      <a:pt x="302562" y="26946"/>
                    </a:cubicBezTo>
                    <a:cubicBezTo>
                      <a:pt x="381286" y="26946"/>
                      <a:pt x="445351" y="90992"/>
                      <a:pt x="445351" y="169726"/>
                    </a:cubicBezTo>
                    <a:cubicBezTo>
                      <a:pt x="445351" y="248450"/>
                      <a:pt x="381295" y="312506"/>
                      <a:pt x="302562" y="312506"/>
                    </a:cubicBezTo>
                    <a:cubicBezTo>
                      <a:pt x="223828" y="312506"/>
                      <a:pt x="159782" y="248460"/>
                      <a:pt x="159782" y="169726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525" cap="flat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pt-BR" noProof="0" dirty="0"/>
              </a:p>
            </p:txBody>
          </p:sp>
        </p:grpSp>
      </p:grpSp>
      <p:grpSp>
        <p:nvGrpSpPr>
          <p:cNvPr id="51" name="Agrupar 50">
            <a:extLst>
              <a:ext uri="{FF2B5EF4-FFF2-40B4-BE49-F238E27FC236}">
                <a16:creationId xmlns:a16="http://schemas.microsoft.com/office/drawing/2014/main" id="{C0165502-27B2-A1BE-723E-1EFB99CC33EA}"/>
              </a:ext>
            </a:extLst>
          </p:cNvPr>
          <p:cNvGrpSpPr/>
          <p:nvPr/>
        </p:nvGrpSpPr>
        <p:grpSpPr>
          <a:xfrm>
            <a:off x="10274887" y="6171248"/>
            <a:ext cx="1452281" cy="447459"/>
            <a:chOff x="10273348" y="6114707"/>
            <a:chExt cx="1613851" cy="504000"/>
          </a:xfrm>
        </p:grpSpPr>
        <p:pic>
          <p:nvPicPr>
            <p:cNvPr id="52" name="Imagem 51">
              <a:extLst>
                <a:ext uri="{FF2B5EF4-FFF2-40B4-BE49-F238E27FC236}">
                  <a16:creationId xmlns:a16="http://schemas.microsoft.com/office/drawing/2014/main" id="{9749F9E2-059C-A541-0DBD-C8F6CA2623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273348" y="6114707"/>
              <a:ext cx="560000" cy="504000"/>
            </a:xfrm>
            <a:prstGeom prst="rect">
              <a:avLst/>
            </a:prstGeom>
          </p:spPr>
        </p:pic>
        <p:pic>
          <p:nvPicPr>
            <p:cNvPr id="54" name="Imagem 53">
              <a:extLst>
                <a:ext uri="{FF2B5EF4-FFF2-40B4-BE49-F238E27FC236}">
                  <a16:creationId xmlns:a16="http://schemas.microsoft.com/office/drawing/2014/main" id="{1C8C6C0E-89B2-61F5-3BBE-4F58F6E5ED6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3016"/>
            <a:stretch/>
          </p:blipFill>
          <p:spPr>
            <a:xfrm>
              <a:off x="10737114" y="6126670"/>
              <a:ext cx="1150085" cy="4815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884687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14355C-A22F-1647-40E9-5882B5D88F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7">
            <a:extLst>
              <a:ext uri="{FF2B5EF4-FFF2-40B4-BE49-F238E27FC236}">
                <a16:creationId xmlns:a16="http://schemas.microsoft.com/office/drawing/2014/main" id="{0639DDD2-6A93-064C-E620-7EE33A77C8F4}"/>
              </a:ext>
            </a:extLst>
          </p:cNvPr>
          <p:cNvSpPr txBox="1">
            <a:spLocks noChangeArrowheads="1"/>
          </p:cNvSpPr>
          <p:nvPr/>
        </p:nvSpPr>
        <p:spPr>
          <a:xfrm>
            <a:off x="2501518" y="567839"/>
            <a:ext cx="6440239" cy="13042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5000"/>
              </a:lnSpc>
              <a:spcBef>
                <a:spcPct val="0"/>
              </a:spcBef>
              <a:spcAft>
                <a:spcPts val="1500"/>
              </a:spcAft>
              <a:buNone/>
            </a:pPr>
            <a:r>
              <a:rPr lang="pt-BR" sz="4800" b="1" noProof="0" dirty="0">
                <a:solidFill>
                  <a:srgbClr val="216556"/>
                </a:solidFill>
                <a:latin typeface="Bahnschrift SemiBold" panose="020B0502040204020203" pitchFamily="34" charset="0"/>
              </a:rPr>
              <a:t>Riscos Cobertos</a:t>
            </a:r>
            <a:br>
              <a:rPr lang="pt-BR" sz="4800" b="1" noProof="0" dirty="0">
                <a:solidFill>
                  <a:srgbClr val="216556"/>
                </a:solidFill>
                <a:latin typeface="Bahnschrift SemiBold" panose="020B0502040204020203" pitchFamily="34" charset="0"/>
              </a:rPr>
            </a:br>
            <a:r>
              <a:rPr lang="pt-BR" sz="3200" b="1" noProof="0" dirty="0">
                <a:solidFill>
                  <a:srgbClr val="216556"/>
                </a:solidFill>
                <a:latin typeface="Bahnschrift SemiBold" panose="020B0502040204020203" pitchFamily="34" charset="0"/>
              </a:rPr>
              <a:t>Produto RC-V</a:t>
            </a:r>
            <a:endParaRPr lang="pt-BR" sz="3000" noProof="0" dirty="0">
              <a:solidFill>
                <a:srgbClr val="216556"/>
              </a:solidFill>
              <a:latin typeface="Bahnschrift SemiBold" panose="020B0502040204020203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0AAE5783-1ABB-9E59-8AFA-1D4D18DA45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69" t="11667" r="14705" b="8831"/>
          <a:stretch>
            <a:fillRect/>
          </a:stretch>
        </p:blipFill>
        <p:spPr>
          <a:xfrm>
            <a:off x="341305" y="226722"/>
            <a:ext cx="1916179" cy="1645321"/>
          </a:xfrm>
          <a:prstGeom prst="roundRect">
            <a:avLst>
              <a:gd name="adj" fmla="val 12840"/>
            </a:avLst>
          </a:prstGeom>
        </p:spPr>
      </p:pic>
      <p:grpSp>
        <p:nvGrpSpPr>
          <p:cNvPr id="51" name="Agrupar 50">
            <a:extLst>
              <a:ext uri="{FF2B5EF4-FFF2-40B4-BE49-F238E27FC236}">
                <a16:creationId xmlns:a16="http://schemas.microsoft.com/office/drawing/2014/main" id="{C67D3B9B-BA7A-1291-B60B-46C58AA1F39B}"/>
              </a:ext>
            </a:extLst>
          </p:cNvPr>
          <p:cNvGrpSpPr/>
          <p:nvPr/>
        </p:nvGrpSpPr>
        <p:grpSpPr>
          <a:xfrm>
            <a:off x="10384100" y="7542848"/>
            <a:ext cx="1452281" cy="447459"/>
            <a:chOff x="10273348" y="6114707"/>
            <a:chExt cx="1613851" cy="504000"/>
          </a:xfrm>
        </p:grpSpPr>
        <p:pic>
          <p:nvPicPr>
            <p:cNvPr id="52" name="Imagem 51">
              <a:extLst>
                <a:ext uri="{FF2B5EF4-FFF2-40B4-BE49-F238E27FC236}">
                  <a16:creationId xmlns:a16="http://schemas.microsoft.com/office/drawing/2014/main" id="{239FE5AC-4197-5966-BE20-52111665C7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273348" y="6114707"/>
              <a:ext cx="560000" cy="504000"/>
            </a:xfrm>
            <a:prstGeom prst="rect">
              <a:avLst/>
            </a:prstGeom>
          </p:spPr>
        </p:pic>
        <p:pic>
          <p:nvPicPr>
            <p:cNvPr id="54" name="Imagem 53">
              <a:extLst>
                <a:ext uri="{FF2B5EF4-FFF2-40B4-BE49-F238E27FC236}">
                  <a16:creationId xmlns:a16="http://schemas.microsoft.com/office/drawing/2014/main" id="{E38C0C41-3D55-E3D1-F0FB-BE65149B73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3016"/>
            <a:stretch/>
          </p:blipFill>
          <p:spPr>
            <a:xfrm>
              <a:off x="10737114" y="6126670"/>
              <a:ext cx="1150085" cy="481527"/>
            </a:xfrm>
            <a:prstGeom prst="rect">
              <a:avLst/>
            </a:prstGeom>
          </p:spPr>
        </p:pic>
      </p:grpSp>
      <p:grpSp>
        <p:nvGrpSpPr>
          <p:cNvPr id="36" name="Agrupar 35">
            <a:extLst>
              <a:ext uri="{FF2B5EF4-FFF2-40B4-BE49-F238E27FC236}">
                <a16:creationId xmlns:a16="http://schemas.microsoft.com/office/drawing/2014/main" id="{5829A5A5-4830-ABF9-B7EB-DA1EDAE6920D}"/>
              </a:ext>
            </a:extLst>
          </p:cNvPr>
          <p:cNvGrpSpPr/>
          <p:nvPr/>
        </p:nvGrpSpPr>
        <p:grpSpPr>
          <a:xfrm>
            <a:off x="784521" y="1992676"/>
            <a:ext cx="10622958" cy="4572000"/>
            <a:chOff x="1569042" y="1447881"/>
            <a:chExt cx="10622958" cy="4572000"/>
          </a:xfrm>
        </p:grpSpPr>
        <p:sp>
          <p:nvSpPr>
            <p:cNvPr id="3" name="Retângulo: Cantos Arredondados 2">
              <a:extLst>
                <a:ext uri="{FF2B5EF4-FFF2-40B4-BE49-F238E27FC236}">
                  <a16:creationId xmlns:a16="http://schemas.microsoft.com/office/drawing/2014/main" id="{2638DD3E-77E3-C58D-00BE-78F18D1AA931}"/>
                </a:ext>
              </a:extLst>
            </p:cNvPr>
            <p:cNvSpPr/>
            <p:nvPr/>
          </p:nvSpPr>
          <p:spPr>
            <a:xfrm>
              <a:off x="1569042" y="1447881"/>
              <a:ext cx="10622958" cy="4572000"/>
            </a:xfrm>
            <a:prstGeom prst="roundRect">
              <a:avLst>
                <a:gd name="adj" fmla="val 11212"/>
              </a:avLst>
            </a:prstGeom>
            <a:gradFill>
              <a:gsLst>
                <a:gs pos="80000">
                  <a:srgbClr val="235B7B">
                    <a:alpha val="75000"/>
                  </a:srgbClr>
                </a:gs>
                <a:gs pos="25000">
                  <a:srgbClr val="81A395"/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>
                <a:solidFill>
                  <a:schemeClr val="bg1"/>
                </a:solidFill>
              </a:endParaRPr>
            </a:p>
          </p:txBody>
        </p:sp>
        <p:grpSp>
          <p:nvGrpSpPr>
            <p:cNvPr id="34" name="Agrupar 33">
              <a:extLst>
                <a:ext uri="{FF2B5EF4-FFF2-40B4-BE49-F238E27FC236}">
                  <a16:creationId xmlns:a16="http://schemas.microsoft.com/office/drawing/2014/main" id="{176DFA00-BBFA-EB6D-98E8-B2EFAEA2F6C4}"/>
                </a:ext>
              </a:extLst>
            </p:cNvPr>
            <p:cNvGrpSpPr/>
            <p:nvPr/>
          </p:nvGrpSpPr>
          <p:grpSpPr>
            <a:xfrm>
              <a:off x="1767475" y="1616042"/>
              <a:ext cx="10226092" cy="4235678"/>
              <a:chOff x="1735582" y="1771420"/>
              <a:chExt cx="10226092" cy="4235678"/>
            </a:xfrm>
          </p:grpSpPr>
          <p:sp>
            <p:nvSpPr>
              <p:cNvPr id="47" name="Retângulo: Cantos Arredondados 46">
                <a:extLst>
                  <a:ext uri="{FF2B5EF4-FFF2-40B4-BE49-F238E27FC236}">
                    <a16:creationId xmlns:a16="http://schemas.microsoft.com/office/drawing/2014/main" id="{AC59DF8F-E11E-5E2C-848B-4CA1B84CB71F}"/>
                  </a:ext>
                </a:extLst>
              </p:cNvPr>
              <p:cNvSpPr/>
              <p:nvPr/>
            </p:nvSpPr>
            <p:spPr>
              <a:xfrm>
                <a:off x="5400935" y="1778560"/>
                <a:ext cx="3312000" cy="2133224"/>
              </a:xfrm>
              <a:prstGeom prst="roundRect">
                <a:avLst>
                  <a:gd name="adj" fmla="val 12864"/>
                </a:avLst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noProof="0" dirty="0"/>
              </a:p>
            </p:txBody>
          </p:sp>
          <p:sp>
            <p:nvSpPr>
              <p:cNvPr id="46" name="Retângulo: Cantos Arredondados 45">
                <a:extLst>
                  <a:ext uri="{FF2B5EF4-FFF2-40B4-BE49-F238E27FC236}">
                    <a16:creationId xmlns:a16="http://schemas.microsoft.com/office/drawing/2014/main" id="{3BA05ED3-1005-C96B-AECD-1D9D76A3C011}"/>
                  </a:ext>
                </a:extLst>
              </p:cNvPr>
              <p:cNvSpPr/>
              <p:nvPr/>
            </p:nvSpPr>
            <p:spPr>
              <a:xfrm>
                <a:off x="1735582" y="1771420"/>
                <a:ext cx="3550386" cy="4190968"/>
              </a:xfrm>
              <a:prstGeom prst="roundRect">
                <a:avLst>
                  <a:gd name="adj" fmla="val 12170"/>
                </a:avLst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noProof="0" dirty="0"/>
              </a:p>
            </p:txBody>
          </p:sp>
          <p:sp>
            <p:nvSpPr>
              <p:cNvPr id="45" name="Retângulo: Cantos Arredondados 44">
                <a:extLst>
                  <a:ext uri="{FF2B5EF4-FFF2-40B4-BE49-F238E27FC236}">
                    <a16:creationId xmlns:a16="http://schemas.microsoft.com/office/drawing/2014/main" id="{1EE59276-86A3-89C8-16A7-93F9B082CA35}"/>
                  </a:ext>
                </a:extLst>
              </p:cNvPr>
              <p:cNvSpPr/>
              <p:nvPr/>
            </p:nvSpPr>
            <p:spPr>
              <a:xfrm>
                <a:off x="8860112" y="1798703"/>
                <a:ext cx="3101562" cy="4163685"/>
              </a:xfrm>
              <a:prstGeom prst="roundRect">
                <a:avLst>
                  <a:gd name="adj" fmla="val 13642"/>
                </a:avLst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noProof="0" dirty="0"/>
              </a:p>
            </p:txBody>
          </p:sp>
          <p:grpSp>
            <p:nvGrpSpPr>
              <p:cNvPr id="6" name="Agrupar 5">
                <a:extLst>
                  <a:ext uri="{FF2B5EF4-FFF2-40B4-BE49-F238E27FC236}">
                    <a16:creationId xmlns:a16="http://schemas.microsoft.com/office/drawing/2014/main" id="{0E9F0D45-CE77-C01B-0C03-12CFEF03A6B1}"/>
                  </a:ext>
                </a:extLst>
              </p:cNvPr>
              <p:cNvGrpSpPr/>
              <p:nvPr/>
            </p:nvGrpSpPr>
            <p:grpSpPr>
              <a:xfrm>
                <a:off x="1772444" y="1857915"/>
                <a:ext cx="3459130" cy="4133557"/>
                <a:chOff x="706582" y="1993816"/>
                <a:chExt cx="3459130" cy="4133557"/>
              </a:xfrm>
            </p:grpSpPr>
            <p:sp>
              <p:nvSpPr>
                <p:cNvPr id="26" name="CaixaDeTexto 25">
                  <a:extLst>
                    <a:ext uri="{FF2B5EF4-FFF2-40B4-BE49-F238E27FC236}">
                      <a16:creationId xmlns:a16="http://schemas.microsoft.com/office/drawing/2014/main" id="{7AC03271-2539-4561-B09D-4174A3221B37}"/>
                    </a:ext>
                  </a:extLst>
                </p:cNvPr>
                <p:cNvSpPr txBox="1"/>
                <p:nvPr/>
              </p:nvSpPr>
              <p:spPr>
                <a:xfrm>
                  <a:off x="706582" y="2926497"/>
                  <a:ext cx="3459130" cy="320087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pt-BR" sz="2000" b="1" noProof="0" dirty="0">
                      <a:solidFill>
                        <a:schemeClr val="bg1"/>
                      </a:solidFill>
                    </a:rPr>
                    <a:t>Danos Materiais e/ou Danos Corporais </a:t>
                  </a:r>
                  <a:r>
                    <a:rPr lang="pt-BR" noProof="0" dirty="0">
                      <a:solidFill>
                        <a:schemeClr val="bg1"/>
                      </a:solidFill>
                    </a:rPr>
                    <a:t>causados involuntariamente </a:t>
                  </a:r>
                  <a:r>
                    <a:rPr lang="pt-BR" sz="2000" b="1" noProof="0" dirty="0">
                      <a:solidFill>
                        <a:schemeClr val="bg1"/>
                      </a:solidFill>
                    </a:rPr>
                    <a:t>a Terceiros</a:t>
                  </a:r>
                  <a:r>
                    <a:rPr lang="pt-BR" sz="2000" noProof="0" dirty="0">
                      <a:solidFill>
                        <a:schemeClr val="bg1"/>
                      </a:solidFill>
                    </a:rPr>
                    <a:t>, </a:t>
                  </a:r>
                  <a:r>
                    <a:rPr lang="pt-BR" sz="2000" b="1" noProof="0" dirty="0">
                      <a:solidFill>
                        <a:schemeClr val="bg1"/>
                      </a:solidFill>
                    </a:rPr>
                    <a:t>pelo veículo transportador e/ou pela carga transportada</a:t>
                  </a:r>
                  <a:r>
                    <a:rPr lang="pt-BR" noProof="0" dirty="0">
                      <a:solidFill>
                        <a:schemeClr val="bg1"/>
                      </a:solidFill>
                    </a:rPr>
                    <a:t>, somente </a:t>
                  </a:r>
                  <a:r>
                    <a:rPr lang="pt-BR" sz="2300" b="1" noProof="0" dirty="0">
                      <a:solidFill>
                        <a:schemeClr val="bg1"/>
                      </a:solidFill>
                    </a:rPr>
                    <a:t>QUANDO CARREGADO </a:t>
                  </a:r>
                  <a:r>
                    <a:rPr lang="pt-BR" noProof="0" dirty="0">
                      <a:solidFill>
                        <a:schemeClr val="bg1"/>
                      </a:solidFill>
                    </a:rPr>
                    <a:t>e em viagem identificada pel</a:t>
                  </a:r>
                  <a:r>
                    <a:rPr lang="pt-BR" b="1" noProof="0" dirty="0">
                      <a:solidFill>
                        <a:schemeClr val="bg1"/>
                      </a:solidFill>
                    </a:rPr>
                    <a:t>o MDF-e e/ou CT-e </a:t>
                  </a:r>
                  <a:r>
                    <a:rPr lang="pt-BR" noProof="0" dirty="0">
                      <a:solidFill>
                        <a:schemeClr val="bg1"/>
                      </a:solidFill>
                    </a:rPr>
                    <a:t>averbado definitivamente na apólice. </a:t>
                  </a:r>
                </a:p>
              </p:txBody>
            </p:sp>
            <p:sp>
              <p:nvSpPr>
                <p:cNvPr id="28" name="Forma Livre: Forma 27">
                  <a:extLst>
                    <a:ext uri="{FF2B5EF4-FFF2-40B4-BE49-F238E27FC236}">
                      <a16:creationId xmlns:a16="http://schemas.microsoft.com/office/drawing/2014/main" id="{01896D52-68C8-73FB-E7C6-3B0ED4595833}"/>
                    </a:ext>
                  </a:extLst>
                </p:cNvPr>
                <p:cNvSpPr/>
                <p:nvPr/>
              </p:nvSpPr>
              <p:spPr>
                <a:xfrm>
                  <a:off x="2017176" y="1993816"/>
                  <a:ext cx="837942" cy="770905"/>
                </a:xfrm>
                <a:custGeom>
                  <a:avLst/>
                  <a:gdLst>
                    <a:gd name="csX0" fmla="*/ 895529 w 904583"/>
                    <a:gd name="csY0" fmla="*/ 778147 h 876445"/>
                    <a:gd name="csX1" fmla="*/ 703877 w 904583"/>
                    <a:gd name="csY1" fmla="*/ 446220 h 876445"/>
                    <a:gd name="csX2" fmla="*/ 659638 w 904583"/>
                    <a:gd name="csY2" fmla="*/ 414594 h 876445"/>
                    <a:gd name="csX3" fmla="*/ 659638 w 904583"/>
                    <a:gd name="csY3" fmla="*/ 195710 h 876445"/>
                    <a:gd name="csX4" fmla="*/ 653350 w 904583"/>
                    <a:gd name="csY4" fmla="*/ 184846 h 876445"/>
                    <a:gd name="csX5" fmla="*/ 548356 w 904583"/>
                    <a:gd name="csY5" fmla="*/ 124235 h 876445"/>
                    <a:gd name="csX6" fmla="*/ 538087 w 904583"/>
                    <a:gd name="csY6" fmla="*/ 123193 h 876445"/>
                    <a:gd name="csX7" fmla="*/ 494480 w 904583"/>
                    <a:gd name="csY7" fmla="*/ 137890 h 876445"/>
                    <a:gd name="csX8" fmla="*/ 485923 w 904583"/>
                    <a:gd name="csY8" fmla="*/ 149424 h 876445"/>
                    <a:gd name="csX9" fmla="*/ 483914 w 904583"/>
                    <a:gd name="csY9" fmla="*/ 216099 h 876445"/>
                    <a:gd name="csX10" fmla="*/ 386435 w 904583"/>
                    <a:gd name="csY10" fmla="*/ 231131 h 876445"/>
                    <a:gd name="csX11" fmla="*/ 457277 w 904583"/>
                    <a:gd name="csY11" fmla="*/ 190203 h 876445"/>
                    <a:gd name="csX12" fmla="*/ 463528 w 904583"/>
                    <a:gd name="csY12" fmla="*/ 178482 h 876445"/>
                    <a:gd name="csX13" fmla="*/ 460142 w 904583"/>
                    <a:gd name="csY13" fmla="*/ 128773 h 876445"/>
                    <a:gd name="csX14" fmla="*/ 489572 w 904583"/>
                    <a:gd name="csY14" fmla="*/ 112104 h 876445"/>
                    <a:gd name="csX15" fmla="*/ 495935 w 904583"/>
                    <a:gd name="csY15" fmla="*/ 101240 h 876445"/>
                    <a:gd name="csX16" fmla="*/ 489647 w 904583"/>
                    <a:gd name="csY16" fmla="*/ 90302 h 876445"/>
                    <a:gd name="csX17" fmla="*/ 336132 w 904583"/>
                    <a:gd name="csY17" fmla="*/ 1674 h 876445"/>
                    <a:gd name="csX18" fmla="*/ 323556 w 904583"/>
                    <a:gd name="csY18" fmla="*/ 1674 h 876445"/>
                    <a:gd name="csX19" fmla="*/ 6288 w 904583"/>
                    <a:gd name="csY19" fmla="*/ 184812 h 876445"/>
                    <a:gd name="csX20" fmla="*/ 0 w 904583"/>
                    <a:gd name="csY20" fmla="*/ 195676 h 876445"/>
                    <a:gd name="csX21" fmla="*/ 0 w 904583"/>
                    <a:gd name="csY21" fmla="*/ 369431 h 876445"/>
                    <a:gd name="csX22" fmla="*/ 5990 w 904583"/>
                    <a:gd name="csY22" fmla="*/ 380109 h 876445"/>
                    <a:gd name="csX23" fmla="*/ 18232 w 904583"/>
                    <a:gd name="csY23" fmla="*/ 380630 h 876445"/>
                    <a:gd name="csX24" fmla="*/ 44128 w 904583"/>
                    <a:gd name="csY24" fmla="*/ 367608 h 876445"/>
                    <a:gd name="csX25" fmla="*/ 29097 w 904583"/>
                    <a:gd name="csY25" fmla="*/ 403141 h 876445"/>
                    <a:gd name="csX26" fmla="*/ 29358 w 904583"/>
                    <a:gd name="csY26" fmla="*/ 413484 h 876445"/>
                    <a:gd name="csX27" fmla="*/ 37283 w 904583"/>
                    <a:gd name="csY27" fmla="*/ 420144 h 876445"/>
                    <a:gd name="csX28" fmla="*/ 67458 w 904583"/>
                    <a:gd name="csY28" fmla="*/ 428627 h 876445"/>
                    <a:gd name="csX29" fmla="*/ 47664 w 904583"/>
                    <a:gd name="csY29" fmla="*/ 447714 h 876445"/>
                    <a:gd name="csX30" fmla="*/ 45357 w 904583"/>
                    <a:gd name="csY30" fmla="*/ 462709 h 876445"/>
                    <a:gd name="csX31" fmla="*/ 68574 w 904583"/>
                    <a:gd name="csY31" fmla="*/ 505682 h 876445"/>
                    <a:gd name="csX32" fmla="*/ 18791 w 904583"/>
                    <a:gd name="csY32" fmla="*/ 477703 h 876445"/>
                    <a:gd name="csX33" fmla="*/ 6289 w 904583"/>
                    <a:gd name="csY33" fmla="*/ 477814 h 876445"/>
                    <a:gd name="csX34" fmla="*/ 76 w 904583"/>
                    <a:gd name="csY34" fmla="*/ 488641 h 876445"/>
                    <a:gd name="csX35" fmla="*/ 76 w 904583"/>
                    <a:gd name="csY35" fmla="*/ 561976 h 876445"/>
                    <a:gd name="csX36" fmla="*/ 6364 w 904583"/>
                    <a:gd name="csY36" fmla="*/ 572841 h 876445"/>
                    <a:gd name="csX37" fmla="*/ 323632 w 904583"/>
                    <a:gd name="csY37" fmla="*/ 756006 h 876445"/>
                    <a:gd name="csX38" fmla="*/ 329920 w 904583"/>
                    <a:gd name="csY38" fmla="*/ 757681 h 876445"/>
                    <a:gd name="csX39" fmla="*/ 336208 w 904583"/>
                    <a:gd name="csY39" fmla="*/ 756006 h 876445"/>
                    <a:gd name="csX40" fmla="*/ 449127 w 904583"/>
                    <a:gd name="csY40" fmla="*/ 690819 h 876445"/>
                    <a:gd name="csX41" fmla="*/ 398748 w 904583"/>
                    <a:gd name="csY41" fmla="*/ 778070 h 876445"/>
                    <a:gd name="csX42" fmla="*/ 398748 w 904583"/>
                    <a:gd name="csY42" fmla="*/ 843666 h 876445"/>
                    <a:gd name="csX43" fmla="*/ 455526 w 904583"/>
                    <a:gd name="csY43" fmla="*/ 876445 h 876445"/>
                    <a:gd name="csX44" fmla="*/ 838793 w 904583"/>
                    <a:gd name="csY44" fmla="*/ 876445 h 876445"/>
                    <a:gd name="csX45" fmla="*/ 895570 w 904583"/>
                    <a:gd name="csY45" fmla="*/ 843666 h 876445"/>
                    <a:gd name="csX46" fmla="*/ 895570 w 904583"/>
                    <a:gd name="csY46" fmla="*/ 778070 h 876445"/>
                    <a:gd name="csX47" fmla="*/ 498051 w 904583"/>
                    <a:gd name="csY47" fmla="*/ 239280 h 876445"/>
                    <a:gd name="csX48" fmla="*/ 508692 w 904583"/>
                    <a:gd name="csY48" fmla="*/ 227225 h 876445"/>
                    <a:gd name="csX49" fmla="*/ 510776 w 904583"/>
                    <a:gd name="csY49" fmla="*/ 158839 h 876445"/>
                    <a:gd name="csX50" fmla="*/ 540727 w 904583"/>
                    <a:gd name="csY50" fmla="*/ 148755 h 876445"/>
                    <a:gd name="csX51" fmla="*/ 621987 w 904583"/>
                    <a:gd name="csY51" fmla="*/ 195674 h 876445"/>
                    <a:gd name="csX52" fmla="*/ 329836 w 904583"/>
                    <a:gd name="csY52" fmla="*/ 364333 h 876445"/>
                    <a:gd name="csX53" fmla="*/ 242698 w 904583"/>
                    <a:gd name="csY53" fmla="*/ 314029 h 876445"/>
                    <a:gd name="csX54" fmla="*/ 326301 w 904583"/>
                    <a:gd name="csY54" fmla="*/ 265772 h 876445"/>
                    <a:gd name="csX55" fmla="*/ 440864 w 904583"/>
                    <a:gd name="csY55" fmla="*/ 110807 h 876445"/>
                    <a:gd name="csX56" fmla="*/ 434539 w 904583"/>
                    <a:gd name="csY56" fmla="*/ 122602 h 876445"/>
                    <a:gd name="csX57" fmla="*/ 437924 w 904583"/>
                    <a:gd name="csY57" fmla="*/ 172385 h 876445"/>
                    <a:gd name="csX58" fmla="*/ 315814 w 904583"/>
                    <a:gd name="csY58" fmla="*/ 242892 h 876445"/>
                    <a:gd name="csX59" fmla="*/ 217592 w 904583"/>
                    <a:gd name="csY59" fmla="*/ 299595 h 876445"/>
                    <a:gd name="csX60" fmla="*/ 149949 w 904583"/>
                    <a:gd name="csY60" fmla="*/ 260527 h 876445"/>
                    <a:gd name="csX61" fmla="*/ 442100 w 904583"/>
                    <a:gd name="csY61" fmla="*/ 91868 h 876445"/>
                    <a:gd name="csX62" fmla="*/ 458062 w 904583"/>
                    <a:gd name="csY62" fmla="*/ 101096 h 876445"/>
                    <a:gd name="csX63" fmla="*/ 440872 w 904583"/>
                    <a:gd name="csY63" fmla="*/ 110844 h 876445"/>
                    <a:gd name="csX64" fmla="*/ 137369 w 904583"/>
                    <a:gd name="csY64" fmla="*/ 282295 h 876445"/>
                    <a:gd name="csX65" fmla="*/ 205011 w 904583"/>
                    <a:gd name="csY65" fmla="*/ 321363 h 876445"/>
                    <a:gd name="csX66" fmla="*/ 205011 w 904583"/>
                    <a:gd name="csY66" fmla="*/ 410585 h 876445"/>
                    <a:gd name="csX67" fmla="*/ 137369 w 904583"/>
                    <a:gd name="csY67" fmla="*/ 371518 h 876445"/>
                    <a:gd name="csX68" fmla="*/ 329840 w 904583"/>
                    <a:gd name="csY68" fmla="*/ 27015 h 876445"/>
                    <a:gd name="csX69" fmla="*/ 416979 w 904583"/>
                    <a:gd name="csY69" fmla="*/ 77319 h 876445"/>
                    <a:gd name="csX70" fmla="*/ 124828 w 904583"/>
                    <a:gd name="csY70" fmla="*/ 245978 h 876445"/>
                    <a:gd name="csX71" fmla="*/ 37690 w 904583"/>
                    <a:gd name="csY71" fmla="*/ 195675 h 876445"/>
                    <a:gd name="csX72" fmla="*/ 25155 w 904583"/>
                    <a:gd name="csY72" fmla="*/ 510190 h 876445"/>
                    <a:gd name="csX73" fmla="*/ 94099 w 904583"/>
                    <a:gd name="csY73" fmla="*/ 548960 h 876445"/>
                    <a:gd name="csX74" fmla="*/ 109057 w 904583"/>
                    <a:gd name="csY74" fmla="*/ 546951 h 876445"/>
                    <a:gd name="csX75" fmla="*/ 111289 w 904583"/>
                    <a:gd name="csY75" fmla="*/ 532031 h 876445"/>
                    <a:gd name="csX76" fmla="*/ 71924 w 904583"/>
                    <a:gd name="csY76" fmla="*/ 459217 h 876445"/>
                    <a:gd name="csX77" fmla="*/ 100611 w 904583"/>
                    <a:gd name="csY77" fmla="*/ 431535 h 876445"/>
                    <a:gd name="csX78" fmla="*/ 104071 w 904583"/>
                    <a:gd name="csY78" fmla="*/ 419443 h 876445"/>
                    <a:gd name="csX79" fmla="*/ 95290 w 904583"/>
                    <a:gd name="csY79" fmla="*/ 410402 h 876445"/>
                    <a:gd name="csX80" fmla="*/ 57785 w 904583"/>
                    <a:gd name="csY80" fmla="*/ 399835 h 876445"/>
                    <a:gd name="csX81" fmla="*/ 80593 w 904583"/>
                    <a:gd name="csY81" fmla="*/ 345959 h 876445"/>
                    <a:gd name="csX82" fmla="*/ 77616 w 904583"/>
                    <a:gd name="csY82" fmla="*/ 331895 h 876445"/>
                    <a:gd name="csX83" fmla="*/ 63403 w 904583"/>
                    <a:gd name="csY83" fmla="*/ 329849 h 876445"/>
                    <a:gd name="csX84" fmla="*/ 25192 w 904583"/>
                    <a:gd name="csY84" fmla="*/ 349084 h 876445"/>
                    <a:gd name="csX85" fmla="*/ 25192 w 904583"/>
                    <a:gd name="csY85" fmla="*/ 217487 h 876445"/>
                    <a:gd name="csX86" fmla="*/ 112330 w 904583"/>
                    <a:gd name="csY86" fmla="*/ 267790 h 876445"/>
                    <a:gd name="csX87" fmla="*/ 112330 w 904583"/>
                    <a:gd name="csY87" fmla="*/ 378776 h 876445"/>
                    <a:gd name="csX88" fmla="*/ 118618 w 904583"/>
                    <a:gd name="csY88" fmla="*/ 389640 h 876445"/>
                    <a:gd name="csX89" fmla="*/ 211375 w 904583"/>
                    <a:gd name="csY89" fmla="*/ 443181 h 876445"/>
                    <a:gd name="csX90" fmla="*/ 217663 w 904583"/>
                    <a:gd name="csY90" fmla="*/ 444855 h 876445"/>
                    <a:gd name="csX91" fmla="*/ 223952 w 904583"/>
                    <a:gd name="csY91" fmla="*/ 443181 h 876445"/>
                    <a:gd name="csX92" fmla="*/ 230240 w 904583"/>
                    <a:gd name="csY92" fmla="*/ 432317 h 876445"/>
                    <a:gd name="csX93" fmla="*/ 230240 w 904583"/>
                    <a:gd name="csY93" fmla="*/ 335838 h 876445"/>
                    <a:gd name="csX94" fmla="*/ 317378 w 904583"/>
                    <a:gd name="csY94" fmla="*/ 386141 h 876445"/>
                    <a:gd name="csX95" fmla="*/ 317378 w 904583"/>
                    <a:gd name="csY95" fmla="*/ 723460 h 876445"/>
                    <a:gd name="csX96" fmla="*/ 25151 w 904583"/>
                    <a:gd name="csY96" fmla="*/ 554800 h 876445"/>
                    <a:gd name="csX97" fmla="*/ 342423 w 904583"/>
                    <a:gd name="csY97" fmla="*/ 723464 h 876445"/>
                    <a:gd name="csX98" fmla="*/ 342423 w 904583"/>
                    <a:gd name="csY98" fmla="*/ 386146 h 876445"/>
                    <a:gd name="csX99" fmla="*/ 634574 w 904583"/>
                    <a:gd name="csY99" fmla="*/ 217487 h 876445"/>
                    <a:gd name="csX100" fmla="*/ 634574 w 904583"/>
                    <a:gd name="csY100" fmla="*/ 414607 h 876445"/>
                    <a:gd name="csX101" fmla="*/ 590335 w 904583"/>
                    <a:gd name="csY101" fmla="*/ 446233 h 876445"/>
                    <a:gd name="csX102" fmla="*/ 474177 w 904583"/>
                    <a:gd name="csY102" fmla="*/ 647410 h 876445"/>
                    <a:gd name="csX103" fmla="*/ 342390 w 904583"/>
                    <a:gd name="csY103" fmla="*/ 723499 h 876445"/>
                    <a:gd name="csX104" fmla="*/ 873775 w 904583"/>
                    <a:gd name="csY104" fmla="*/ 831183 h 876445"/>
                    <a:gd name="csX105" fmla="*/ 838726 w 904583"/>
                    <a:gd name="csY105" fmla="*/ 851386 h 876445"/>
                    <a:gd name="csX106" fmla="*/ 455459 w 904583"/>
                    <a:gd name="csY106" fmla="*/ 851386 h 876445"/>
                    <a:gd name="csX107" fmla="*/ 420410 w 904583"/>
                    <a:gd name="csY107" fmla="*/ 831183 h 876445"/>
                    <a:gd name="csX108" fmla="*/ 420410 w 904583"/>
                    <a:gd name="csY108" fmla="*/ 790739 h 876445"/>
                    <a:gd name="csX109" fmla="*/ 612062 w 904583"/>
                    <a:gd name="csY109" fmla="*/ 458811 h 876445"/>
                    <a:gd name="csX110" fmla="*/ 647111 w 904583"/>
                    <a:gd name="csY110" fmla="*/ 438571 h 876445"/>
                    <a:gd name="csX111" fmla="*/ 682161 w 904583"/>
                    <a:gd name="csY111" fmla="*/ 458811 h 876445"/>
                    <a:gd name="csX112" fmla="*/ 873813 w 904583"/>
                    <a:gd name="csY112" fmla="*/ 790739 h 876445"/>
                    <a:gd name="csX113" fmla="*/ 873813 w 904583"/>
                    <a:gd name="csY113" fmla="*/ 831183 h 876445"/>
                    <a:gd name="csX114" fmla="*/ 665301 w 904583"/>
                    <a:gd name="csY114" fmla="*/ 468528 h 876445"/>
                    <a:gd name="csX115" fmla="*/ 647107 w 904583"/>
                    <a:gd name="csY115" fmla="*/ 457998 h 876445"/>
                    <a:gd name="csX116" fmla="*/ 628912 w 904583"/>
                    <a:gd name="csY116" fmla="*/ 468528 h 876445"/>
                    <a:gd name="csX117" fmla="*/ 437260 w 904583"/>
                    <a:gd name="csY117" fmla="*/ 800455 h 876445"/>
                    <a:gd name="csX118" fmla="*/ 437260 w 904583"/>
                    <a:gd name="csY118" fmla="*/ 821477 h 876445"/>
                    <a:gd name="csX119" fmla="*/ 455454 w 904583"/>
                    <a:gd name="csY119" fmla="*/ 832007 h 876445"/>
                    <a:gd name="csX120" fmla="*/ 838721 w 904583"/>
                    <a:gd name="csY120" fmla="*/ 832007 h 876445"/>
                    <a:gd name="csX121" fmla="*/ 856916 w 904583"/>
                    <a:gd name="csY121" fmla="*/ 821477 h 876445"/>
                    <a:gd name="csX122" fmla="*/ 856916 w 904583"/>
                    <a:gd name="csY122" fmla="*/ 800455 h 876445"/>
                    <a:gd name="csX123" fmla="*/ 665263 w 904583"/>
                    <a:gd name="csY123" fmla="*/ 468528 h 876445"/>
                    <a:gd name="csX124" fmla="*/ 462562 w 904583"/>
                    <a:gd name="csY124" fmla="*/ 806856 h 876445"/>
                    <a:gd name="csX125" fmla="*/ 647109 w 904583"/>
                    <a:gd name="csY125" fmla="*/ 487206 h 876445"/>
                    <a:gd name="csX126" fmla="*/ 831656 w 904583"/>
                    <a:gd name="csY126" fmla="*/ 806856 h 876445"/>
                    <a:gd name="csX127" fmla="*/ 620096 w 904583"/>
                    <a:gd name="csY127" fmla="*/ 564530 h 876445"/>
                    <a:gd name="csX128" fmla="*/ 612915 w 904583"/>
                    <a:gd name="csY128" fmla="*/ 584361 h 876445"/>
                    <a:gd name="csX129" fmla="*/ 619910 w 904583"/>
                    <a:gd name="csY129" fmla="*/ 699252 h 876445"/>
                    <a:gd name="csX130" fmla="*/ 644429 w 904583"/>
                    <a:gd name="csY130" fmla="*/ 722320 h 876445"/>
                    <a:gd name="csX131" fmla="*/ 649787 w 904583"/>
                    <a:gd name="csY131" fmla="*/ 722320 h 876445"/>
                    <a:gd name="csX132" fmla="*/ 674306 w 904583"/>
                    <a:gd name="csY132" fmla="*/ 699252 h 876445"/>
                    <a:gd name="csX133" fmla="*/ 681301 w 904583"/>
                    <a:gd name="csY133" fmla="*/ 584361 h 876445"/>
                    <a:gd name="csX134" fmla="*/ 674120 w 904583"/>
                    <a:gd name="csY134" fmla="*/ 564530 h 876445"/>
                    <a:gd name="csX135" fmla="*/ 654773 w 904583"/>
                    <a:gd name="csY135" fmla="*/ 556159 h 876445"/>
                    <a:gd name="csX136" fmla="*/ 639443 w 904583"/>
                    <a:gd name="csY136" fmla="*/ 556159 h 876445"/>
                    <a:gd name="csX137" fmla="*/ 620096 w 904583"/>
                    <a:gd name="csY137" fmla="*/ 564530 h 876445"/>
                    <a:gd name="csX138" fmla="*/ 655852 w 904583"/>
                    <a:gd name="csY138" fmla="*/ 581757 h 876445"/>
                    <a:gd name="csX139" fmla="*/ 656224 w 904583"/>
                    <a:gd name="csY139" fmla="*/ 582836 h 876445"/>
                    <a:gd name="csX140" fmla="*/ 649266 w 904583"/>
                    <a:gd name="csY140" fmla="*/ 697212 h 876445"/>
                    <a:gd name="csX141" fmla="*/ 644950 w 904583"/>
                    <a:gd name="csY141" fmla="*/ 697212 h 876445"/>
                    <a:gd name="csX142" fmla="*/ 637992 w 904583"/>
                    <a:gd name="csY142" fmla="*/ 582836 h 876445"/>
                    <a:gd name="csX143" fmla="*/ 638364 w 904583"/>
                    <a:gd name="csY143" fmla="*/ 581757 h 876445"/>
                    <a:gd name="csX144" fmla="*/ 639406 w 904583"/>
                    <a:gd name="csY144" fmla="*/ 581311 h 876445"/>
                    <a:gd name="csX145" fmla="*/ 654736 w 904583"/>
                    <a:gd name="csY145" fmla="*/ 581311 h 876445"/>
                    <a:gd name="csX146" fmla="*/ 655777 w 904583"/>
                    <a:gd name="csY146" fmla="*/ 581757 h 876445"/>
                    <a:gd name="csX147" fmla="*/ 647145 w 904583"/>
                    <a:gd name="csY147" fmla="*/ 733043 h 876445"/>
                    <a:gd name="csX148" fmla="*/ 616300 w 904583"/>
                    <a:gd name="csY148" fmla="*/ 763888 h 876445"/>
                    <a:gd name="csX149" fmla="*/ 647145 w 904583"/>
                    <a:gd name="csY149" fmla="*/ 794732 h 876445"/>
                    <a:gd name="csX150" fmla="*/ 677990 w 904583"/>
                    <a:gd name="csY150" fmla="*/ 763888 h 876445"/>
                    <a:gd name="csX151" fmla="*/ 647145 w 904583"/>
                    <a:gd name="csY151" fmla="*/ 733043 h 876445"/>
                    <a:gd name="csX152" fmla="*/ 647145 w 904583"/>
                    <a:gd name="csY152" fmla="*/ 769617 h 876445"/>
                    <a:gd name="csX153" fmla="*/ 641415 w 904583"/>
                    <a:gd name="csY153" fmla="*/ 763887 h 876445"/>
                    <a:gd name="csX154" fmla="*/ 647145 w 904583"/>
                    <a:gd name="csY154" fmla="*/ 758157 h 876445"/>
                    <a:gd name="csX155" fmla="*/ 652875 w 904583"/>
                    <a:gd name="csY155" fmla="*/ 763887 h 876445"/>
                    <a:gd name="csX156" fmla="*/ 647145 w 904583"/>
                    <a:gd name="csY156" fmla="*/ 769617 h 87644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  <a:cxn ang="0">
                      <a:pos x="csX36" y="csY36"/>
                    </a:cxn>
                    <a:cxn ang="0">
                      <a:pos x="csX37" y="csY37"/>
                    </a:cxn>
                    <a:cxn ang="0">
                      <a:pos x="csX38" y="csY38"/>
                    </a:cxn>
                    <a:cxn ang="0">
                      <a:pos x="csX39" y="csY39"/>
                    </a:cxn>
                    <a:cxn ang="0">
                      <a:pos x="csX40" y="csY40"/>
                    </a:cxn>
                    <a:cxn ang="0">
                      <a:pos x="csX41" y="csY41"/>
                    </a:cxn>
                    <a:cxn ang="0">
                      <a:pos x="csX42" y="csY42"/>
                    </a:cxn>
                    <a:cxn ang="0">
                      <a:pos x="csX43" y="csY43"/>
                    </a:cxn>
                    <a:cxn ang="0">
                      <a:pos x="csX44" y="csY44"/>
                    </a:cxn>
                    <a:cxn ang="0">
                      <a:pos x="csX45" y="csY45"/>
                    </a:cxn>
                    <a:cxn ang="0">
                      <a:pos x="csX46" y="csY46"/>
                    </a:cxn>
                    <a:cxn ang="0">
                      <a:pos x="csX47" y="csY47"/>
                    </a:cxn>
                    <a:cxn ang="0">
                      <a:pos x="csX48" y="csY48"/>
                    </a:cxn>
                    <a:cxn ang="0">
                      <a:pos x="csX49" y="csY49"/>
                    </a:cxn>
                    <a:cxn ang="0">
                      <a:pos x="csX50" y="csY50"/>
                    </a:cxn>
                    <a:cxn ang="0">
                      <a:pos x="csX51" y="csY51"/>
                    </a:cxn>
                    <a:cxn ang="0">
                      <a:pos x="csX52" y="csY52"/>
                    </a:cxn>
                    <a:cxn ang="0">
                      <a:pos x="csX53" y="csY53"/>
                    </a:cxn>
                    <a:cxn ang="0">
                      <a:pos x="csX54" y="csY54"/>
                    </a:cxn>
                    <a:cxn ang="0">
                      <a:pos x="csX55" y="csY55"/>
                    </a:cxn>
                    <a:cxn ang="0">
                      <a:pos x="csX56" y="csY56"/>
                    </a:cxn>
                    <a:cxn ang="0">
                      <a:pos x="csX57" y="csY57"/>
                    </a:cxn>
                    <a:cxn ang="0">
                      <a:pos x="csX58" y="csY58"/>
                    </a:cxn>
                    <a:cxn ang="0">
                      <a:pos x="csX59" y="csY59"/>
                    </a:cxn>
                    <a:cxn ang="0">
                      <a:pos x="csX60" y="csY60"/>
                    </a:cxn>
                    <a:cxn ang="0">
                      <a:pos x="csX61" y="csY61"/>
                    </a:cxn>
                    <a:cxn ang="0">
                      <a:pos x="csX62" y="csY62"/>
                    </a:cxn>
                    <a:cxn ang="0">
                      <a:pos x="csX63" y="csY63"/>
                    </a:cxn>
                    <a:cxn ang="0">
                      <a:pos x="csX64" y="csY64"/>
                    </a:cxn>
                    <a:cxn ang="0">
                      <a:pos x="csX65" y="csY65"/>
                    </a:cxn>
                    <a:cxn ang="0">
                      <a:pos x="csX66" y="csY66"/>
                    </a:cxn>
                    <a:cxn ang="0">
                      <a:pos x="csX67" y="csY67"/>
                    </a:cxn>
                    <a:cxn ang="0">
                      <a:pos x="csX68" y="csY68"/>
                    </a:cxn>
                    <a:cxn ang="0">
                      <a:pos x="csX69" y="csY69"/>
                    </a:cxn>
                    <a:cxn ang="0">
                      <a:pos x="csX70" y="csY70"/>
                    </a:cxn>
                    <a:cxn ang="0">
                      <a:pos x="csX71" y="csY71"/>
                    </a:cxn>
                    <a:cxn ang="0">
                      <a:pos x="csX72" y="csY72"/>
                    </a:cxn>
                    <a:cxn ang="0">
                      <a:pos x="csX73" y="csY73"/>
                    </a:cxn>
                    <a:cxn ang="0">
                      <a:pos x="csX74" y="csY74"/>
                    </a:cxn>
                    <a:cxn ang="0">
                      <a:pos x="csX75" y="csY75"/>
                    </a:cxn>
                    <a:cxn ang="0">
                      <a:pos x="csX76" y="csY76"/>
                    </a:cxn>
                    <a:cxn ang="0">
                      <a:pos x="csX77" y="csY77"/>
                    </a:cxn>
                    <a:cxn ang="0">
                      <a:pos x="csX78" y="csY78"/>
                    </a:cxn>
                    <a:cxn ang="0">
                      <a:pos x="csX79" y="csY79"/>
                    </a:cxn>
                    <a:cxn ang="0">
                      <a:pos x="csX80" y="csY80"/>
                    </a:cxn>
                    <a:cxn ang="0">
                      <a:pos x="csX81" y="csY81"/>
                    </a:cxn>
                    <a:cxn ang="0">
                      <a:pos x="csX82" y="csY82"/>
                    </a:cxn>
                    <a:cxn ang="0">
                      <a:pos x="csX83" y="csY83"/>
                    </a:cxn>
                    <a:cxn ang="0">
                      <a:pos x="csX84" y="csY84"/>
                    </a:cxn>
                    <a:cxn ang="0">
                      <a:pos x="csX85" y="csY85"/>
                    </a:cxn>
                    <a:cxn ang="0">
                      <a:pos x="csX86" y="csY86"/>
                    </a:cxn>
                    <a:cxn ang="0">
                      <a:pos x="csX87" y="csY87"/>
                    </a:cxn>
                    <a:cxn ang="0">
                      <a:pos x="csX88" y="csY88"/>
                    </a:cxn>
                    <a:cxn ang="0">
                      <a:pos x="csX89" y="csY89"/>
                    </a:cxn>
                    <a:cxn ang="0">
                      <a:pos x="csX90" y="csY90"/>
                    </a:cxn>
                    <a:cxn ang="0">
                      <a:pos x="csX91" y="csY91"/>
                    </a:cxn>
                    <a:cxn ang="0">
                      <a:pos x="csX92" y="csY92"/>
                    </a:cxn>
                    <a:cxn ang="0">
                      <a:pos x="csX93" y="csY93"/>
                    </a:cxn>
                    <a:cxn ang="0">
                      <a:pos x="csX94" y="csY94"/>
                    </a:cxn>
                    <a:cxn ang="0">
                      <a:pos x="csX95" y="csY95"/>
                    </a:cxn>
                    <a:cxn ang="0">
                      <a:pos x="csX96" y="csY96"/>
                    </a:cxn>
                    <a:cxn ang="0">
                      <a:pos x="csX97" y="csY97"/>
                    </a:cxn>
                    <a:cxn ang="0">
                      <a:pos x="csX98" y="csY98"/>
                    </a:cxn>
                    <a:cxn ang="0">
                      <a:pos x="csX99" y="csY99"/>
                    </a:cxn>
                    <a:cxn ang="0">
                      <a:pos x="csX100" y="csY100"/>
                    </a:cxn>
                    <a:cxn ang="0">
                      <a:pos x="csX101" y="csY101"/>
                    </a:cxn>
                    <a:cxn ang="0">
                      <a:pos x="csX102" y="csY102"/>
                    </a:cxn>
                    <a:cxn ang="0">
                      <a:pos x="csX103" y="csY103"/>
                    </a:cxn>
                    <a:cxn ang="0">
                      <a:pos x="csX104" y="csY104"/>
                    </a:cxn>
                    <a:cxn ang="0">
                      <a:pos x="csX105" y="csY105"/>
                    </a:cxn>
                    <a:cxn ang="0">
                      <a:pos x="csX106" y="csY106"/>
                    </a:cxn>
                    <a:cxn ang="0">
                      <a:pos x="csX107" y="csY107"/>
                    </a:cxn>
                    <a:cxn ang="0">
                      <a:pos x="csX108" y="csY108"/>
                    </a:cxn>
                    <a:cxn ang="0">
                      <a:pos x="csX109" y="csY109"/>
                    </a:cxn>
                    <a:cxn ang="0">
                      <a:pos x="csX110" y="csY110"/>
                    </a:cxn>
                    <a:cxn ang="0">
                      <a:pos x="csX111" y="csY111"/>
                    </a:cxn>
                    <a:cxn ang="0">
                      <a:pos x="csX112" y="csY112"/>
                    </a:cxn>
                    <a:cxn ang="0">
                      <a:pos x="csX113" y="csY113"/>
                    </a:cxn>
                    <a:cxn ang="0">
                      <a:pos x="csX114" y="csY114"/>
                    </a:cxn>
                    <a:cxn ang="0">
                      <a:pos x="csX115" y="csY115"/>
                    </a:cxn>
                    <a:cxn ang="0">
                      <a:pos x="csX116" y="csY116"/>
                    </a:cxn>
                    <a:cxn ang="0">
                      <a:pos x="csX117" y="csY117"/>
                    </a:cxn>
                    <a:cxn ang="0">
                      <a:pos x="csX118" y="csY118"/>
                    </a:cxn>
                    <a:cxn ang="0">
                      <a:pos x="csX119" y="csY119"/>
                    </a:cxn>
                    <a:cxn ang="0">
                      <a:pos x="csX120" y="csY120"/>
                    </a:cxn>
                    <a:cxn ang="0">
                      <a:pos x="csX121" y="csY121"/>
                    </a:cxn>
                    <a:cxn ang="0">
                      <a:pos x="csX122" y="csY122"/>
                    </a:cxn>
                    <a:cxn ang="0">
                      <a:pos x="csX123" y="csY123"/>
                    </a:cxn>
                    <a:cxn ang="0">
                      <a:pos x="csX124" y="csY124"/>
                    </a:cxn>
                    <a:cxn ang="0">
                      <a:pos x="csX125" y="csY125"/>
                    </a:cxn>
                    <a:cxn ang="0">
                      <a:pos x="csX126" y="csY126"/>
                    </a:cxn>
                    <a:cxn ang="0">
                      <a:pos x="csX127" y="csY127"/>
                    </a:cxn>
                    <a:cxn ang="0">
                      <a:pos x="csX128" y="csY128"/>
                    </a:cxn>
                    <a:cxn ang="0">
                      <a:pos x="csX129" y="csY129"/>
                    </a:cxn>
                    <a:cxn ang="0">
                      <a:pos x="csX130" y="csY130"/>
                    </a:cxn>
                    <a:cxn ang="0">
                      <a:pos x="csX131" y="csY131"/>
                    </a:cxn>
                    <a:cxn ang="0">
                      <a:pos x="csX132" y="csY132"/>
                    </a:cxn>
                    <a:cxn ang="0">
                      <a:pos x="csX133" y="csY133"/>
                    </a:cxn>
                    <a:cxn ang="0">
                      <a:pos x="csX134" y="csY134"/>
                    </a:cxn>
                    <a:cxn ang="0">
                      <a:pos x="csX135" y="csY135"/>
                    </a:cxn>
                    <a:cxn ang="0">
                      <a:pos x="csX136" y="csY136"/>
                    </a:cxn>
                    <a:cxn ang="0">
                      <a:pos x="csX137" y="csY137"/>
                    </a:cxn>
                    <a:cxn ang="0">
                      <a:pos x="csX138" y="csY138"/>
                    </a:cxn>
                    <a:cxn ang="0">
                      <a:pos x="csX139" y="csY139"/>
                    </a:cxn>
                    <a:cxn ang="0">
                      <a:pos x="csX140" y="csY140"/>
                    </a:cxn>
                    <a:cxn ang="0">
                      <a:pos x="csX141" y="csY141"/>
                    </a:cxn>
                    <a:cxn ang="0">
                      <a:pos x="csX142" y="csY142"/>
                    </a:cxn>
                    <a:cxn ang="0">
                      <a:pos x="csX143" y="csY143"/>
                    </a:cxn>
                    <a:cxn ang="0">
                      <a:pos x="csX144" y="csY144"/>
                    </a:cxn>
                    <a:cxn ang="0">
                      <a:pos x="csX145" y="csY145"/>
                    </a:cxn>
                    <a:cxn ang="0">
                      <a:pos x="csX146" y="csY146"/>
                    </a:cxn>
                    <a:cxn ang="0">
                      <a:pos x="csX147" y="csY147"/>
                    </a:cxn>
                    <a:cxn ang="0">
                      <a:pos x="csX148" y="csY148"/>
                    </a:cxn>
                    <a:cxn ang="0">
                      <a:pos x="csX149" y="csY149"/>
                    </a:cxn>
                    <a:cxn ang="0">
                      <a:pos x="csX150" y="csY150"/>
                    </a:cxn>
                    <a:cxn ang="0">
                      <a:pos x="csX151" y="csY151"/>
                    </a:cxn>
                    <a:cxn ang="0">
                      <a:pos x="csX152" y="csY152"/>
                    </a:cxn>
                    <a:cxn ang="0">
                      <a:pos x="csX153" y="csY153"/>
                    </a:cxn>
                    <a:cxn ang="0">
                      <a:pos x="csX154" y="csY154"/>
                    </a:cxn>
                    <a:cxn ang="0">
                      <a:pos x="csX155" y="csY155"/>
                    </a:cxn>
                    <a:cxn ang="0">
                      <a:pos x="csX156" y="csY156"/>
                    </a:cxn>
                  </a:cxnLst>
                  <a:rect l="l" t="t" r="r" b="b"/>
                  <a:pathLst>
                    <a:path w="904583" h="876445">
                      <a:moveTo>
                        <a:pt x="895529" y="778147"/>
                      </a:moveTo>
                      <a:lnTo>
                        <a:pt x="703877" y="446220"/>
                      </a:lnTo>
                      <a:cubicBezTo>
                        <a:pt x="694016" y="429105"/>
                        <a:pt x="678278" y="418018"/>
                        <a:pt x="659638" y="414594"/>
                      </a:cubicBezTo>
                      <a:lnTo>
                        <a:pt x="659638" y="195710"/>
                      </a:lnTo>
                      <a:cubicBezTo>
                        <a:pt x="659638" y="191208"/>
                        <a:pt x="657257" y="187078"/>
                        <a:pt x="653350" y="184846"/>
                      </a:cubicBezTo>
                      <a:lnTo>
                        <a:pt x="548356" y="124235"/>
                      </a:lnTo>
                      <a:cubicBezTo>
                        <a:pt x="545230" y="122449"/>
                        <a:pt x="541472" y="122077"/>
                        <a:pt x="538087" y="123193"/>
                      </a:cubicBezTo>
                      <a:lnTo>
                        <a:pt x="494480" y="137890"/>
                      </a:lnTo>
                      <a:cubicBezTo>
                        <a:pt x="489495" y="139565"/>
                        <a:pt x="486072" y="144178"/>
                        <a:pt x="485923" y="149424"/>
                      </a:cubicBezTo>
                      <a:lnTo>
                        <a:pt x="483914" y="216099"/>
                      </a:lnTo>
                      <a:lnTo>
                        <a:pt x="386435" y="231131"/>
                      </a:lnTo>
                      <a:lnTo>
                        <a:pt x="457277" y="190203"/>
                      </a:lnTo>
                      <a:cubicBezTo>
                        <a:pt x="461444" y="187784"/>
                        <a:pt x="463863" y="183245"/>
                        <a:pt x="463528" y="178482"/>
                      </a:cubicBezTo>
                      <a:lnTo>
                        <a:pt x="460142" y="128773"/>
                      </a:lnTo>
                      <a:lnTo>
                        <a:pt x="489572" y="112104"/>
                      </a:lnTo>
                      <a:cubicBezTo>
                        <a:pt x="493479" y="109872"/>
                        <a:pt x="495935" y="105742"/>
                        <a:pt x="495935" y="101240"/>
                      </a:cubicBezTo>
                      <a:cubicBezTo>
                        <a:pt x="495972" y="96738"/>
                        <a:pt x="493553" y="92571"/>
                        <a:pt x="489647" y="90302"/>
                      </a:cubicBezTo>
                      <a:lnTo>
                        <a:pt x="336132" y="1674"/>
                      </a:lnTo>
                      <a:cubicBezTo>
                        <a:pt x="332263" y="-558"/>
                        <a:pt x="327463" y="-558"/>
                        <a:pt x="323556" y="1674"/>
                      </a:cubicBezTo>
                      <a:lnTo>
                        <a:pt x="6288" y="184812"/>
                      </a:lnTo>
                      <a:cubicBezTo>
                        <a:pt x="2418" y="187044"/>
                        <a:pt x="0" y="191211"/>
                        <a:pt x="0" y="195676"/>
                      </a:cubicBezTo>
                      <a:lnTo>
                        <a:pt x="0" y="369431"/>
                      </a:lnTo>
                      <a:cubicBezTo>
                        <a:pt x="0" y="373784"/>
                        <a:pt x="2270" y="377840"/>
                        <a:pt x="5990" y="380109"/>
                      </a:cubicBezTo>
                      <a:cubicBezTo>
                        <a:pt x="9711" y="382379"/>
                        <a:pt x="14325" y="382602"/>
                        <a:pt x="18232" y="380630"/>
                      </a:cubicBezTo>
                      <a:lnTo>
                        <a:pt x="44128" y="367608"/>
                      </a:lnTo>
                      <a:lnTo>
                        <a:pt x="29097" y="403141"/>
                      </a:lnTo>
                      <a:cubicBezTo>
                        <a:pt x="27683" y="406452"/>
                        <a:pt x="27795" y="410210"/>
                        <a:pt x="29358" y="413484"/>
                      </a:cubicBezTo>
                      <a:cubicBezTo>
                        <a:pt x="30920" y="416721"/>
                        <a:pt x="33822" y="419177"/>
                        <a:pt x="37283" y="420144"/>
                      </a:cubicBezTo>
                      <a:lnTo>
                        <a:pt x="67458" y="428627"/>
                      </a:lnTo>
                      <a:lnTo>
                        <a:pt x="47664" y="447714"/>
                      </a:lnTo>
                      <a:cubicBezTo>
                        <a:pt x="43608" y="451621"/>
                        <a:pt x="42641" y="457760"/>
                        <a:pt x="45357" y="462709"/>
                      </a:cubicBezTo>
                      <a:lnTo>
                        <a:pt x="68574" y="505682"/>
                      </a:lnTo>
                      <a:lnTo>
                        <a:pt x="18791" y="477703"/>
                      </a:lnTo>
                      <a:cubicBezTo>
                        <a:pt x="14921" y="475508"/>
                        <a:pt x="10159" y="475545"/>
                        <a:pt x="6289" y="477814"/>
                      </a:cubicBezTo>
                      <a:cubicBezTo>
                        <a:pt x="2457" y="480047"/>
                        <a:pt x="76" y="484214"/>
                        <a:pt x="76" y="488641"/>
                      </a:cubicBezTo>
                      <a:lnTo>
                        <a:pt x="76" y="561976"/>
                      </a:lnTo>
                      <a:cubicBezTo>
                        <a:pt x="76" y="566478"/>
                        <a:pt x="2457" y="570608"/>
                        <a:pt x="6364" y="572841"/>
                      </a:cubicBezTo>
                      <a:lnTo>
                        <a:pt x="323632" y="756006"/>
                      </a:lnTo>
                      <a:cubicBezTo>
                        <a:pt x="325567" y="757123"/>
                        <a:pt x="327762" y="757681"/>
                        <a:pt x="329920" y="757681"/>
                      </a:cubicBezTo>
                      <a:cubicBezTo>
                        <a:pt x="332078" y="757681"/>
                        <a:pt x="334236" y="757123"/>
                        <a:pt x="336208" y="756006"/>
                      </a:cubicBezTo>
                      <a:lnTo>
                        <a:pt x="449127" y="690819"/>
                      </a:lnTo>
                      <a:lnTo>
                        <a:pt x="398748" y="778070"/>
                      </a:lnTo>
                      <a:cubicBezTo>
                        <a:pt x="386731" y="798906"/>
                        <a:pt x="386731" y="822793"/>
                        <a:pt x="398748" y="843666"/>
                      </a:cubicBezTo>
                      <a:cubicBezTo>
                        <a:pt x="410766" y="864502"/>
                        <a:pt x="431490" y="876445"/>
                        <a:pt x="455526" y="876445"/>
                      </a:cubicBezTo>
                      <a:lnTo>
                        <a:pt x="838793" y="876445"/>
                      </a:lnTo>
                      <a:cubicBezTo>
                        <a:pt x="862865" y="876445"/>
                        <a:pt x="883553" y="864502"/>
                        <a:pt x="895570" y="843666"/>
                      </a:cubicBezTo>
                      <a:cubicBezTo>
                        <a:pt x="907588" y="822830"/>
                        <a:pt x="907588" y="798943"/>
                        <a:pt x="895570" y="778070"/>
                      </a:cubicBezTo>
                      <a:close/>
                      <a:moveTo>
                        <a:pt x="498051" y="239280"/>
                      </a:moveTo>
                      <a:cubicBezTo>
                        <a:pt x="504041" y="238350"/>
                        <a:pt x="508507" y="233290"/>
                        <a:pt x="508692" y="227225"/>
                      </a:cubicBezTo>
                      <a:lnTo>
                        <a:pt x="510776" y="158839"/>
                      </a:lnTo>
                      <a:lnTo>
                        <a:pt x="540727" y="148755"/>
                      </a:lnTo>
                      <a:lnTo>
                        <a:pt x="621987" y="195674"/>
                      </a:lnTo>
                      <a:lnTo>
                        <a:pt x="329836" y="364333"/>
                      </a:lnTo>
                      <a:lnTo>
                        <a:pt x="242698" y="314029"/>
                      </a:lnTo>
                      <a:lnTo>
                        <a:pt x="326301" y="265772"/>
                      </a:lnTo>
                      <a:close/>
                      <a:moveTo>
                        <a:pt x="440864" y="110807"/>
                      </a:moveTo>
                      <a:cubicBezTo>
                        <a:pt x="436659" y="113188"/>
                        <a:pt x="434204" y="117765"/>
                        <a:pt x="434539" y="122602"/>
                      </a:cubicBezTo>
                      <a:lnTo>
                        <a:pt x="437924" y="172385"/>
                      </a:lnTo>
                      <a:lnTo>
                        <a:pt x="315814" y="242892"/>
                      </a:lnTo>
                      <a:lnTo>
                        <a:pt x="217592" y="299595"/>
                      </a:lnTo>
                      <a:lnTo>
                        <a:pt x="149949" y="260527"/>
                      </a:lnTo>
                      <a:lnTo>
                        <a:pt x="442100" y="91868"/>
                      </a:lnTo>
                      <a:lnTo>
                        <a:pt x="458062" y="101096"/>
                      </a:lnTo>
                      <a:lnTo>
                        <a:pt x="440872" y="110844"/>
                      </a:lnTo>
                      <a:close/>
                      <a:moveTo>
                        <a:pt x="137369" y="282295"/>
                      </a:moveTo>
                      <a:lnTo>
                        <a:pt x="205011" y="321363"/>
                      </a:lnTo>
                      <a:lnTo>
                        <a:pt x="205011" y="410585"/>
                      </a:lnTo>
                      <a:lnTo>
                        <a:pt x="137369" y="371518"/>
                      </a:lnTo>
                      <a:close/>
                      <a:moveTo>
                        <a:pt x="329840" y="27015"/>
                      </a:moveTo>
                      <a:lnTo>
                        <a:pt x="416979" y="77319"/>
                      </a:lnTo>
                      <a:lnTo>
                        <a:pt x="124828" y="245978"/>
                      </a:lnTo>
                      <a:lnTo>
                        <a:pt x="37690" y="195675"/>
                      </a:lnTo>
                      <a:close/>
                      <a:moveTo>
                        <a:pt x="25155" y="510190"/>
                      </a:moveTo>
                      <a:lnTo>
                        <a:pt x="94099" y="548960"/>
                      </a:lnTo>
                      <a:cubicBezTo>
                        <a:pt x="98974" y="551713"/>
                        <a:pt x="105075" y="550894"/>
                        <a:pt x="109057" y="546951"/>
                      </a:cubicBezTo>
                      <a:cubicBezTo>
                        <a:pt x="113038" y="543044"/>
                        <a:pt x="113968" y="536942"/>
                        <a:pt x="111289" y="532031"/>
                      </a:cubicBezTo>
                      <a:lnTo>
                        <a:pt x="71924" y="459217"/>
                      </a:lnTo>
                      <a:lnTo>
                        <a:pt x="100611" y="431535"/>
                      </a:lnTo>
                      <a:cubicBezTo>
                        <a:pt x="103848" y="428410"/>
                        <a:pt x="105150" y="423796"/>
                        <a:pt x="104071" y="419443"/>
                      </a:cubicBezTo>
                      <a:cubicBezTo>
                        <a:pt x="102992" y="415090"/>
                        <a:pt x="99606" y="411630"/>
                        <a:pt x="95290" y="410402"/>
                      </a:cubicBezTo>
                      <a:lnTo>
                        <a:pt x="57785" y="399835"/>
                      </a:lnTo>
                      <a:lnTo>
                        <a:pt x="80593" y="345959"/>
                      </a:lnTo>
                      <a:cubicBezTo>
                        <a:pt x="82639" y="341123"/>
                        <a:pt x="81449" y="335504"/>
                        <a:pt x="77616" y="331895"/>
                      </a:cubicBezTo>
                      <a:cubicBezTo>
                        <a:pt x="73784" y="328286"/>
                        <a:pt x="68091" y="327467"/>
                        <a:pt x="63403" y="329849"/>
                      </a:cubicBezTo>
                      <a:lnTo>
                        <a:pt x="25192" y="349084"/>
                      </a:lnTo>
                      <a:lnTo>
                        <a:pt x="25192" y="217487"/>
                      </a:lnTo>
                      <a:lnTo>
                        <a:pt x="112330" y="267790"/>
                      </a:lnTo>
                      <a:lnTo>
                        <a:pt x="112330" y="378776"/>
                      </a:lnTo>
                      <a:cubicBezTo>
                        <a:pt x="112330" y="383278"/>
                        <a:pt x="114711" y="387408"/>
                        <a:pt x="118618" y="389640"/>
                      </a:cubicBezTo>
                      <a:lnTo>
                        <a:pt x="211375" y="443181"/>
                      </a:lnTo>
                      <a:cubicBezTo>
                        <a:pt x="213310" y="444297"/>
                        <a:pt x="215505" y="444855"/>
                        <a:pt x="217663" y="444855"/>
                      </a:cubicBezTo>
                      <a:cubicBezTo>
                        <a:pt x="219821" y="444855"/>
                        <a:pt x="221979" y="444297"/>
                        <a:pt x="223952" y="443181"/>
                      </a:cubicBezTo>
                      <a:cubicBezTo>
                        <a:pt x="227821" y="440948"/>
                        <a:pt x="230240" y="436781"/>
                        <a:pt x="230240" y="432317"/>
                      </a:cubicBezTo>
                      <a:lnTo>
                        <a:pt x="230240" y="335838"/>
                      </a:lnTo>
                      <a:lnTo>
                        <a:pt x="317378" y="386141"/>
                      </a:lnTo>
                      <a:lnTo>
                        <a:pt x="317378" y="723460"/>
                      </a:lnTo>
                      <a:lnTo>
                        <a:pt x="25151" y="554800"/>
                      </a:lnTo>
                      <a:close/>
                      <a:moveTo>
                        <a:pt x="342423" y="723464"/>
                      </a:moveTo>
                      <a:lnTo>
                        <a:pt x="342423" y="386146"/>
                      </a:lnTo>
                      <a:lnTo>
                        <a:pt x="634574" y="217487"/>
                      </a:lnTo>
                      <a:lnTo>
                        <a:pt x="634574" y="414607"/>
                      </a:lnTo>
                      <a:cubicBezTo>
                        <a:pt x="615970" y="418030"/>
                        <a:pt x="600231" y="429154"/>
                        <a:pt x="590335" y="446233"/>
                      </a:cubicBezTo>
                      <a:lnTo>
                        <a:pt x="474177" y="647410"/>
                      </a:lnTo>
                      <a:lnTo>
                        <a:pt x="342390" y="723499"/>
                      </a:lnTo>
                      <a:close/>
                      <a:moveTo>
                        <a:pt x="873775" y="831183"/>
                      </a:moveTo>
                      <a:cubicBezTo>
                        <a:pt x="866259" y="844205"/>
                        <a:pt x="853794" y="851386"/>
                        <a:pt x="838726" y="851386"/>
                      </a:cubicBezTo>
                      <a:lnTo>
                        <a:pt x="455459" y="851386"/>
                      </a:lnTo>
                      <a:cubicBezTo>
                        <a:pt x="440390" y="851386"/>
                        <a:pt x="427963" y="844205"/>
                        <a:pt x="420410" y="831183"/>
                      </a:cubicBezTo>
                      <a:cubicBezTo>
                        <a:pt x="412894" y="818160"/>
                        <a:pt x="412894" y="803761"/>
                        <a:pt x="420410" y="790739"/>
                      </a:cubicBezTo>
                      <a:lnTo>
                        <a:pt x="612062" y="458811"/>
                      </a:lnTo>
                      <a:cubicBezTo>
                        <a:pt x="619578" y="445752"/>
                        <a:pt x="632043" y="438571"/>
                        <a:pt x="647111" y="438571"/>
                      </a:cubicBezTo>
                      <a:cubicBezTo>
                        <a:pt x="662180" y="438571"/>
                        <a:pt x="674607" y="445752"/>
                        <a:pt x="682161" y="458811"/>
                      </a:cubicBezTo>
                      <a:lnTo>
                        <a:pt x="873813" y="790739"/>
                      </a:lnTo>
                      <a:cubicBezTo>
                        <a:pt x="881329" y="803761"/>
                        <a:pt x="881329" y="818160"/>
                        <a:pt x="873813" y="831183"/>
                      </a:cubicBezTo>
                      <a:close/>
                      <a:moveTo>
                        <a:pt x="665301" y="468528"/>
                      </a:moveTo>
                      <a:cubicBezTo>
                        <a:pt x="661283" y="461533"/>
                        <a:pt x="655144" y="457998"/>
                        <a:pt x="647107" y="457998"/>
                      </a:cubicBezTo>
                      <a:cubicBezTo>
                        <a:pt x="639033" y="457998"/>
                        <a:pt x="632931" y="461533"/>
                        <a:pt x="628912" y="468528"/>
                      </a:cubicBezTo>
                      <a:lnTo>
                        <a:pt x="437260" y="800455"/>
                      </a:lnTo>
                      <a:cubicBezTo>
                        <a:pt x="433241" y="807450"/>
                        <a:pt x="433241" y="814520"/>
                        <a:pt x="437260" y="821477"/>
                      </a:cubicBezTo>
                      <a:cubicBezTo>
                        <a:pt x="441278" y="828472"/>
                        <a:pt x="447417" y="832007"/>
                        <a:pt x="455454" y="832007"/>
                      </a:cubicBezTo>
                      <a:lnTo>
                        <a:pt x="838721" y="832007"/>
                      </a:lnTo>
                      <a:cubicBezTo>
                        <a:pt x="846758" y="832007"/>
                        <a:pt x="852897" y="828472"/>
                        <a:pt x="856916" y="821477"/>
                      </a:cubicBezTo>
                      <a:cubicBezTo>
                        <a:pt x="860934" y="814519"/>
                        <a:pt x="860934" y="807412"/>
                        <a:pt x="856916" y="800455"/>
                      </a:cubicBezTo>
                      <a:lnTo>
                        <a:pt x="665263" y="468528"/>
                      </a:lnTo>
                      <a:close/>
                      <a:moveTo>
                        <a:pt x="462562" y="806856"/>
                      </a:moveTo>
                      <a:lnTo>
                        <a:pt x="647109" y="487206"/>
                      </a:lnTo>
                      <a:lnTo>
                        <a:pt x="831656" y="806856"/>
                      </a:lnTo>
                      <a:close/>
                      <a:moveTo>
                        <a:pt x="620096" y="564530"/>
                      </a:moveTo>
                      <a:cubicBezTo>
                        <a:pt x="614961" y="570000"/>
                        <a:pt x="612468" y="576846"/>
                        <a:pt x="612915" y="584361"/>
                      </a:cubicBezTo>
                      <a:lnTo>
                        <a:pt x="619910" y="699252"/>
                      </a:lnTo>
                      <a:cubicBezTo>
                        <a:pt x="620691" y="712200"/>
                        <a:pt x="631481" y="722320"/>
                        <a:pt x="644429" y="722320"/>
                      </a:cubicBezTo>
                      <a:lnTo>
                        <a:pt x="649787" y="722320"/>
                      </a:lnTo>
                      <a:cubicBezTo>
                        <a:pt x="662735" y="722320"/>
                        <a:pt x="673525" y="712200"/>
                        <a:pt x="674306" y="699252"/>
                      </a:cubicBezTo>
                      <a:lnTo>
                        <a:pt x="681301" y="584361"/>
                      </a:lnTo>
                      <a:cubicBezTo>
                        <a:pt x="681748" y="576883"/>
                        <a:pt x="679292" y="570000"/>
                        <a:pt x="674120" y="564530"/>
                      </a:cubicBezTo>
                      <a:cubicBezTo>
                        <a:pt x="668985" y="559061"/>
                        <a:pt x="662288" y="556159"/>
                        <a:pt x="654773" y="556159"/>
                      </a:cubicBezTo>
                      <a:lnTo>
                        <a:pt x="639443" y="556159"/>
                      </a:lnTo>
                      <a:cubicBezTo>
                        <a:pt x="631928" y="556159"/>
                        <a:pt x="625230" y="559061"/>
                        <a:pt x="620096" y="564530"/>
                      </a:cubicBezTo>
                      <a:close/>
                      <a:moveTo>
                        <a:pt x="655852" y="581757"/>
                      </a:moveTo>
                      <a:cubicBezTo>
                        <a:pt x="656224" y="582129"/>
                        <a:pt x="656261" y="582278"/>
                        <a:pt x="656224" y="582836"/>
                      </a:cubicBezTo>
                      <a:lnTo>
                        <a:pt x="649266" y="697212"/>
                      </a:lnTo>
                      <a:lnTo>
                        <a:pt x="644950" y="697212"/>
                      </a:lnTo>
                      <a:lnTo>
                        <a:pt x="637992" y="582836"/>
                      </a:lnTo>
                      <a:cubicBezTo>
                        <a:pt x="637955" y="582278"/>
                        <a:pt x="638029" y="582166"/>
                        <a:pt x="638364" y="581757"/>
                      </a:cubicBezTo>
                      <a:cubicBezTo>
                        <a:pt x="638736" y="581385"/>
                        <a:pt x="638885" y="581311"/>
                        <a:pt x="639406" y="581311"/>
                      </a:cubicBezTo>
                      <a:lnTo>
                        <a:pt x="654736" y="581311"/>
                      </a:lnTo>
                      <a:cubicBezTo>
                        <a:pt x="655294" y="581311"/>
                        <a:pt x="655405" y="581385"/>
                        <a:pt x="655777" y="581757"/>
                      </a:cubicBezTo>
                      <a:close/>
                      <a:moveTo>
                        <a:pt x="647145" y="733043"/>
                      </a:moveTo>
                      <a:cubicBezTo>
                        <a:pt x="630141" y="733043"/>
                        <a:pt x="616300" y="746884"/>
                        <a:pt x="616300" y="763888"/>
                      </a:cubicBezTo>
                      <a:cubicBezTo>
                        <a:pt x="616300" y="780892"/>
                        <a:pt x="630141" y="794732"/>
                        <a:pt x="647145" y="794732"/>
                      </a:cubicBezTo>
                      <a:cubicBezTo>
                        <a:pt x="664149" y="794732"/>
                        <a:pt x="677990" y="780892"/>
                        <a:pt x="677990" y="763888"/>
                      </a:cubicBezTo>
                      <a:cubicBezTo>
                        <a:pt x="677990" y="746884"/>
                        <a:pt x="664149" y="733043"/>
                        <a:pt x="647145" y="733043"/>
                      </a:cubicBezTo>
                      <a:close/>
                      <a:moveTo>
                        <a:pt x="647145" y="769617"/>
                      </a:moveTo>
                      <a:cubicBezTo>
                        <a:pt x="643983" y="769617"/>
                        <a:pt x="641415" y="767050"/>
                        <a:pt x="641415" y="763887"/>
                      </a:cubicBezTo>
                      <a:cubicBezTo>
                        <a:pt x="641415" y="760724"/>
                        <a:pt x="643983" y="758157"/>
                        <a:pt x="647145" y="758157"/>
                      </a:cubicBezTo>
                      <a:cubicBezTo>
                        <a:pt x="650308" y="758157"/>
                        <a:pt x="652875" y="760724"/>
                        <a:pt x="652875" y="763887"/>
                      </a:cubicBezTo>
                      <a:cubicBezTo>
                        <a:pt x="652875" y="767050"/>
                        <a:pt x="650308" y="769617"/>
                        <a:pt x="647145" y="769617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 noProof="0" dirty="0"/>
                </a:p>
              </p:txBody>
            </p:sp>
          </p:grpSp>
          <p:grpSp>
            <p:nvGrpSpPr>
              <p:cNvPr id="8" name="Agrupar 7">
                <a:extLst>
                  <a:ext uri="{FF2B5EF4-FFF2-40B4-BE49-F238E27FC236}">
                    <a16:creationId xmlns:a16="http://schemas.microsoft.com/office/drawing/2014/main" id="{659B57AF-368E-6EC8-5082-49337A8B2605}"/>
                  </a:ext>
                </a:extLst>
              </p:cNvPr>
              <p:cNvGrpSpPr/>
              <p:nvPr/>
            </p:nvGrpSpPr>
            <p:grpSpPr>
              <a:xfrm>
                <a:off x="5407981" y="1818587"/>
                <a:ext cx="3282770" cy="2005755"/>
                <a:chOff x="4364939" y="1936405"/>
                <a:chExt cx="3282770" cy="2005755"/>
              </a:xfrm>
            </p:grpSpPr>
            <p:sp>
              <p:nvSpPr>
                <p:cNvPr id="24" name="Forma Livre: Forma 23">
                  <a:extLst>
                    <a:ext uri="{FF2B5EF4-FFF2-40B4-BE49-F238E27FC236}">
                      <a16:creationId xmlns:a16="http://schemas.microsoft.com/office/drawing/2014/main" id="{433C4AC3-900C-B28D-F8E3-E1A8640B466B}"/>
                    </a:ext>
                  </a:extLst>
                </p:cNvPr>
                <p:cNvSpPr/>
                <p:nvPr/>
              </p:nvSpPr>
              <p:spPr>
                <a:xfrm>
                  <a:off x="5609884" y="1936405"/>
                  <a:ext cx="792881" cy="885727"/>
                </a:xfrm>
                <a:custGeom>
                  <a:avLst/>
                  <a:gdLst>
                    <a:gd name="csX0" fmla="*/ 787958 w 792881"/>
                    <a:gd name="csY0" fmla="*/ 367708 h 885727"/>
                    <a:gd name="csX1" fmla="*/ 778433 w 792881"/>
                    <a:gd name="csY1" fmla="*/ 359555 h 885727"/>
                    <a:gd name="csX2" fmla="*/ 724207 w 792881"/>
                    <a:gd name="csY2" fmla="*/ 328284 h 885727"/>
                    <a:gd name="csX3" fmla="*/ 716511 w 792881"/>
                    <a:gd name="csY3" fmla="*/ 324865 h 885727"/>
                    <a:gd name="csX4" fmla="*/ 716358 w 792881"/>
                    <a:gd name="csY4" fmla="*/ 324865 h 885727"/>
                    <a:gd name="csX5" fmla="*/ 716358 w 792881"/>
                    <a:gd name="csY5" fmla="*/ 143890 h 885727"/>
                    <a:gd name="csX6" fmla="*/ 676782 w 792881"/>
                    <a:gd name="csY6" fmla="*/ 104313 h 885727"/>
                    <a:gd name="csX7" fmla="*/ 604487 w 792881"/>
                    <a:gd name="csY7" fmla="*/ 104313 h 885727"/>
                    <a:gd name="csX8" fmla="*/ 604487 w 792881"/>
                    <a:gd name="csY8" fmla="*/ 86692 h 885727"/>
                    <a:gd name="csX9" fmla="*/ 575808 w 792881"/>
                    <a:gd name="csY9" fmla="*/ 58022 h 885727"/>
                    <a:gd name="csX10" fmla="*/ 525058 w 792881"/>
                    <a:gd name="csY10" fmla="*/ 58022 h 885727"/>
                    <a:gd name="csX11" fmla="*/ 446729 w 792881"/>
                    <a:gd name="csY11" fmla="*/ 829 h 885727"/>
                    <a:gd name="csX12" fmla="*/ 389537 w 792881"/>
                    <a:gd name="csY12" fmla="*/ 58022 h 885727"/>
                    <a:gd name="csX13" fmla="*/ 338787 w 792881"/>
                    <a:gd name="csY13" fmla="*/ 58022 h 885727"/>
                    <a:gd name="csX14" fmla="*/ 310108 w 792881"/>
                    <a:gd name="csY14" fmla="*/ 86692 h 885727"/>
                    <a:gd name="csX15" fmla="*/ 310108 w 792881"/>
                    <a:gd name="csY15" fmla="*/ 104332 h 885727"/>
                    <a:gd name="csX16" fmla="*/ 237813 w 792881"/>
                    <a:gd name="csY16" fmla="*/ 104332 h 885727"/>
                    <a:gd name="csX17" fmla="*/ 198198 w 792881"/>
                    <a:gd name="csY17" fmla="*/ 143909 h 885727"/>
                    <a:gd name="csX18" fmla="*/ 198198 w 792881"/>
                    <a:gd name="csY18" fmla="*/ 370661 h 885727"/>
                    <a:gd name="csX19" fmla="*/ 161708 w 792881"/>
                    <a:gd name="csY19" fmla="*/ 370661 h 885727"/>
                    <a:gd name="csX20" fmla="*/ 138905 w 792881"/>
                    <a:gd name="csY20" fmla="*/ 383043 h 885727"/>
                    <a:gd name="csX21" fmla="*/ 131285 w 792881"/>
                    <a:gd name="csY21" fmla="*/ 397731 h 885727"/>
                    <a:gd name="csX22" fmla="*/ 89375 w 792881"/>
                    <a:gd name="csY22" fmla="*/ 419562 h 885727"/>
                    <a:gd name="csX23" fmla="*/ 102120 w 792881"/>
                    <a:gd name="csY23" fmla="*/ 480065 h 885727"/>
                    <a:gd name="csX24" fmla="*/ 114121 w 792881"/>
                    <a:gd name="csY24" fmla="*/ 505363 h 885727"/>
                    <a:gd name="csX25" fmla="*/ 111502 w 792881"/>
                    <a:gd name="csY25" fmla="*/ 515022 h 885727"/>
                    <a:gd name="csX26" fmla="*/ 111502 w 792881"/>
                    <a:gd name="csY26" fmla="*/ 522775 h 885727"/>
                    <a:gd name="csX27" fmla="*/ 96128 w 792881"/>
                    <a:gd name="csY27" fmla="*/ 541435 h 885727"/>
                    <a:gd name="csX28" fmla="*/ 96128 w 792881"/>
                    <a:gd name="csY28" fmla="*/ 552303 h 885727"/>
                    <a:gd name="csX29" fmla="*/ 99738 w 792881"/>
                    <a:gd name="csY29" fmla="*/ 563409 h 885727"/>
                    <a:gd name="csX30" fmla="*/ 77612 w 792881"/>
                    <a:gd name="csY30" fmla="*/ 588431 h 885727"/>
                    <a:gd name="csX31" fmla="*/ 5069 w 792881"/>
                    <a:gd name="csY31" fmla="*/ 701778 h 885727"/>
                    <a:gd name="csX32" fmla="*/ 58143 w 792881"/>
                    <a:gd name="csY32" fmla="*/ 850492 h 885727"/>
                    <a:gd name="csX33" fmla="*/ 182492 w 792881"/>
                    <a:gd name="csY33" fmla="*/ 885678 h 885727"/>
                    <a:gd name="csX34" fmla="*/ 306907 w 792881"/>
                    <a:gd name="csY34" fmla="*/ 850435 h 885727"/>
                    <a:gd name="csX35" fmla="*/ 364210 w 792881"/>
                    <a:gd name="csY35" fmla="*/ 726143 h 885727"/>
                    <a:gd name="csX36" fmla="*/ 676792 w 792881"/>
                    <a:gd name="csY36" fmla="*/ 726143 h 885727"/>
                    <a:gd name="csX37" fmla="*/ 716358 w 792881"/>
                    <a:gd name="csY37" fmla="*/ 686605 h 885727"/>
                    <a:gd name="csX38" fmla="*/ 716358 w 792881"/>
                    <a:gd name="csY38" fmla="*/ 549845 h 885727"/>
                    <a:gd name="csX39" fmla="*/ 773994 w 792881"/>
                    <a:gd name="csY39" fmla="*/ 490904 h 885727"/>
                    <a:gd name="csX40" fmla="*/ 787958 w 792881"/>
                    <a:gd name="csY40" fmla="*/ 367708 h 885727"/>
                    <a:gd name="csX41" fmla="*/ 695565 w 792881"/>
                    <a:gd name="csY41" fmla="*/ 143871 h 885727"/>
                    <a:gd name="csX42" fmla="*/ 695565 w 792881"/>
                    <a:gd name="csY42" fmla="*/ 324846 h 885727"/>
                    <a:gd name="csX43" fmla="*/ 673924 w 792881"/>
                    <a:gd name="csY43" fmla="*/ 324846 h 885727"/>
                    <a:gd name="csX44" fmla="*/ 673924 w 792881"/>
                    <a:gd name="csY44" fmla="*/ 157148 h 885727"/>
                    <a:gd name="csX45" fmla="*/ 663552 w 792881"/>
                    <a:gd name="csY45" fmla="*/ 146766 h 885727"/>
                    <a:gd name="csX46" fmla="*/ 617632 w 792881"/>
                    <a:gd name="csY46" fmla="*/ 146766 h 885727"/>
                    <a:gd name="csX47" fmla="*/ 617632 w 792881"/>
                    <a:gd name="csY47" fmla="*/ 125097 h 885727"/>
                    <a:gd name="csX48" fmla="*/ 676792 w 792881"/>
                    <a:gd name="csY48" fmla="*/ 125097 h 885727"/>
                    <a:gd name="csX49" fmla="*/ 695603 w 792881"/>
                    <a:gd name="csY49" fmla="*/ 143909 h 885727"/>
                    <a:gd name="csX50" fmla="*/ 338787 w 792881"/>
                    <a:gd name="csY50" fmla="*/ 78777 h 885727"/>
                    <a:gd name="csX51" fmla="*/ 399176 w 792881"/>
                    <a:gd name="csY51" fmla="*/ 78777 h 885727"/>
                    <a:gd name="csX52" fmla="*/ 409558 w 792881"/>
                    <a:gd name="csY52" fmla="*/ 68395 h 885727"/>
                    <a:gd name="csX53" fmla="*/ 458015 w 792881"/>
                    <a:gd name="csY53" fmla="*/ 21287 h 885727"/>
                    <a:gd name="csX54" fmla="*/ 505122 w 792881"/>
                    <a:gd name="csY54" fmla="*/ 68395 h 885727"/>
                    <a:gd name="csX55" fmla="*/ 515505 w 792881"/>
                    <a:gd name="csY55" fmla="*/ 78777 h 885727"/>
                    <a:gd name="csX56" fmla="*/ 575855 w 792881"/>
                    <a:gd name="csY56" fmla="*/ 78777 h 885727"/>
                    <a:gd name="csX57" fmla="*/ 583770 w 792881"/>
                    <a:gd name="csY57" fmla="*/ 86692 h 885727"/>
                    <a:gd name="csX58" fmla="*/ 583770 w 792881"/>
                    <a:gd name="csY58" fmla="*/ 104332 h 885727"/>
                    <a:gd name="csX59" fmla="*/ 552033 w 792881"/>
                    <a:gd name="csY59" fmla="*/ 104332 h 885727"/>
                    <a:gd name="csX60" fmla="*/ 541651 w 792881"/>
                    <a:gd name="csY60" fmla="*/ 114715 h 885727"/>
                    <a:gd name="csX61" fmla="*/ 552033 w 792881"/>
                    <a:gd name="csY61" fmla="*/ 125097 h 885727"/>
                    <a:gd name="csX62" fmla="*/ 596867 w 792881"/>
                    <a:gd name="csY62" fmla="*/ 125097 h 885727"/>
                    <a:gd name="csX63" fmla="*/ 596867 w 792881"/>
                    <a:gd name="csY63" fmla="*/ 168150 h 885727"/>
                    <a:gd name="csX64" fmla="*/ 588952 w 792881"/>
                    <a:gd name="csY64" fmla="*/ 176065 h 885727"/>
                    <a:gd name="csX65" fmla="*/ 506951 w 792881"/>
                    <a:gd name="csY65" fmla="*/ 176065 h 885727"/>
                    <a:gd name="csX66" fmla="*/ 409993 w 792881"/>
                    <a:gd name="csY66" fmla="*/ 173726 h 885727"/>
                    <a:gd name="csX67" fmla="*/ 407653 w 792881"/>
                    <a:gd name="csY67" fmla="*/ 176065 h 885727"/>
                    <a:gd name="csX68" fmla="*/ 325652 w 792881"/>
                    <a:gd name="csY68" fmla="*/ 176065 h 885727"/>
                    <a:gd name="csX69" fmla="*/ 317737 w 792881"/>
                    <a:gd name="csY69" fmla="*/ 168150 h 885727"/>
                    <a:gd name="csX70" fmla="*/ 317737 w 792881"/>
                    <a:gd name="csY70" fmla="*/ 125097 h 885727"/>
                    <a:gd name="csX71" fmla="*/ 479367 w 792881"/>
                    <a:gd name="csY71" fmla="*/ 125097 h 885727"/>
                    <a:gd name="csX72" fmla="*/ 489749 w 792881"/>
                    <a:gd name="csY72" fmla="*/ 114715 h 885727"/>
                    <a:gd name="csX73" fmla="*/ 479367 w 792881"/>
                    <a:gd name="csY73" fmla="*/ 104332 h 885727"/>
                    <a:gd name="csX74" fmla="*/ 330872 w 792881"/>
                    <a:gd name="csY74" fmla="*/ 104332 h 885727"/>
                    <a:gd name="csX75" fmla="*/ 330872 w 792881"/>
                    <a:gd name="csY75" fmla="*/ 86692 h 885727"/>
                    <a:gd name="csX76" fmla="*/ 338787 w 792881"/>
                    <a:gd name="csY76" fmla="*/ 78777 h 885727"/>
                    <a:gd name="csX77" fmla="*/ 325652 w 792881"/>
                    <a:gd name="csY77" fmla="*/ 196830 h 885727"/>
                    <a:gd name="csX78" fmla="*/ 412330 w 792881"/>
                    <a:gd name="csY78" fmla="*/ 196830 h 885727"/>
                    <a:gd name="csX79" fmla="*/ 420350 w 792881"/>
                    <a:gd name="csY79" fmla="*/ 193020 h 885727"/>
                    <a:gd name="csX80" fmla="*/ 487587 w 792881"/>
                    <a:gd name="csY80" fmla="*/ 186342 h 885727"/>
                    <a:gd name="csX81" fmla="*/ 494264 w 792881"/>
                    <a:gd name="csY81" fmla="*/ 193020 h 885727"/>
                    <a:gd name="csX82" fmla="*/ 502294 w 792881"/>
                    <a:gd name="csY82" fmla="*/ 196830 h 885727"/>
                    <a:gd name="csX83" fmla="*/ 588971 w 792881"/>
                    <a:gd name="csY83" fmla="*/ 196830 h 885727"/>
                    <a:gd name="csX84" fmla="*/ 617651 w 792881"/>
                    <a:gd name="csY84" fmla="*/ 168150 h 885727"/>
                    <a:gd name="csX85" fmla="*/ 617651 w 792881"/>
                    <a:gd name="csY85" fmla="*/ 167493 h 885727"/>
                    <a:gd name="csX86" fmla="*/ 653189 w 792881"/>
                    <a:gd name="csY86" fmla="*/ 167493 h 885727"/>
                    <a:gd name="csX87" fmla="*/ 653189 w 792881"/>
                    <a:gd name="csY87" fmla="*/ 324865 h 885727"/>
                    <a:gd name="csX88" fmla="*/ 653017 w 792881"/>
                    <a:gd name="csY88" fmla="*/ 324865 h 885727"/>
                    <a:gd name="csX89" fmla="*/ 645321 w 792881"/>
                    <a:gd name="csY89" fmla="*/ 328284 h 885727"/>
                    <a:gd name="csX90" fmla="*/ 591095 w 792881"/>
                    <a:gd name="csY90" fmla="*/ 359555 h 885727"/>
                    <a:gd name="csX91" fmla="*/ 581570 w 792881"/>
                    <a:gd name="csY91" fmla="*/ 367708 h 885727"/>
                    <a:gd name="csX92" fmla="*/ 576884 w 792881"/>
                    <a:gd name="csY92" fmla="*/ 412323 h 885727"/>
                    <a:gd name="csX93" fmla="*/ 396166 w 792881"/>
                    <a:gd name="csY93" fmla="*/ 412323 h 885727"/>
                    <a:gd name="csX94" fmla="*/ 385474 w 792881"/>
                    <a:gd name="csY94" fmla="*/ 422386 h 885727"/>
                    <a:gd name="csX95" fmla="*/ 395537 w 792881"/>
                    <a:gd name="csY95" fmla="*/ 433078 h 885727"/>
                    <a:gd name="csX96" fmla="*/ 396166 w 792881"/>
                    <a:gd name="csY96" fmla="*/ 433078 h 885727"/>
                    <a:gd name="csX97" fmla="*/ 578093 w 792881"/>
                    <a:gd name="csY97" fmla="*/ 433078 h 885727"/>
                    <a:gd name="csX98" fmla="*/ 595486 w 792881"/>
                    <a:gd name="csY98" fmla="*/ 490904 h 885727"/>
                    <a:gd name="csX99" fmla="*/ 653131 w 792881"/>
                    <a:gd name="csY99" fmla="*/ 549836 h 885727"/>
                    <a:gd name="csX100" fmla="*/ 653131 w 792881"/>
                    <a:gd name="csY100" fmla="*/ 662974 h 885727"/>
                    <a:gd name="csX101" fmla="*/ 344760 w 792881"/>
                    <a:gd name="csY101" fmla="*/ 662974 h 885727"/>
                    <a:gd name="csX102" fmla="*/ 287438 w 792881"/>
                    <a:gd name="csY102" fmla="*/ 588441 h 885727"/>
                    <a:gd name="csX103" fmla="*/ 265312 w 792881"/>
                    <a:gd name="csY103" fmla="*/ 563409 h 885727"/>
                    <a:gd name="csX104" fmla="*/ 267731 w 792881"/>
                    <a:gd name="csY104" fmla="*/ 558894 h 885727"/>
                    <a:gd name="csX105" fmla="*/ 288543 w 792881"/>
                    <a:gd name="csY105" fmla="*/ 577401 h 885727"/>
                    <a:gd name="csX106" fmla="*/ 308003 w 792881"/>
                    <a:gd name="csY106" fmla="*/ 594994 h 885727"/>
                    <a:gd name="csX107" fmla="*/ 322485 w 792881"/>
                    <a:gd name="csY107" fmla="*/ 592577 h 885727"/>
                    <a:gd name="csX108" fmla="*/ 320068 w 792881"/>
                    <a:gd name="csY108" fmla="*/ 578094 h 885727"/>
                    <a:gd name="csX109" fmla="*/ 319852 w 792881"/>
                    <a:gd name="csY109" fmla="*/ 577944 h 885727"/>
                    <a:gd name="csX110" fmla="*/ 303364 w 792881"/>
                    <a:gd name="csY110" fmla="*/ 562856 h 885727"/>
                    <a:gd name="csX111" fmla="*/ 281980 w 792881"/>
                    <a:gd name="csY111" fmla="*/ 543483 h 885727"/>
                    <a:gd name="csX112" fmla="*/ 282161 w 792881"/>
                    <a:gd name="csY112" fmla="*/ 543483 h 885727"/>
                    <a:gd name="csX113" fmla="*/ 298678 w 792881"/>
                    <a:gd name="csY113" fmla="*/ 544759 h 885727"/>
                    <a:gd name="csX114" fmla="*/ 318823 w 792881"/>
                    <a:gd name="csY114" fmla="*/ 540596 h 885727"/>
                    <a:gd name="csX115" fmla="*/ 323333 w 792881"/>
                    <a:gd name="csY115" fmla="*/ 526624 h 885727"/>
                    <a:gd name="csX116" fmla="*/ 309360 w 792881"/>
                    <a:gd name="csY116" fmla="*/ 522114 h 885727"/>
                    <a:gd name="csX117" fmla="*/ 309031 w 792881"/>
                    <a:gd name="csY117" fmla="*/ 522289 h 885727"/>
                    <a:gd name="csX118" fmla="*/ 284838 w 792881"/>
                    <a:gd name="csY118" fmla="*/ 522889 h 885727"/>
                    <a:gd name="csX119" fmla="*/ 282761 w 792881"/>
                    <a:gd name="csY119" fmla="*/ 522604 h 885727"/>
                    <a:gd name="csX120" fmla="*/ 261444 w 792881"/>
                    <a:gd name="csY120" fmla="*/ 520699 h 885727"/>
                    <a:gd name="csX121" fmla="*/ 261444 w 792881"/>
                    <a:gd name="csY121" fmla="*/ 483008 h 885727"/>
                    <a:gd name="csX122" fmla="*/ 262930 w 792881"/>
                    <a:gd name="csY122" fmla="*/ 480017 h 885727"/>
                    <a:gd name="csX123" fmla="*/ 275675 w 792881"/>
                    <a:gd name="csY123" fmla="*/ 419515 h 885727"/>
                    <a:gd name="csX124" fmla="*/ 261444 w 792881"/>
                    <a:gd name="csY124" fmla="*/ 405961 h 885727"/>
                    <a:gd name="csX125" fmla="*/ 261444 w 792881"/>
                    <a:gd name="csY125" fmla="*/ 167493 h 885727"/>
                    <a:gd name="csX126" fmla="*/ 296973 w 792881"/>
                    <a:gd name="csY126" fmla="*/ 167493 h 885727"/>
                    <a:gd name="csX127" fmla="*/ 296973 w 792881"/>
                    <a:gd name="csY127" fmla="*/ 168112 h 885727"/>
                    <a:gd name="csX128" fmla="*/ 325652 w 792881"/>
                    <a:gd name="csY128" fmla="*/ 196830 h 885727"/>
                    <a:gd name="csX129" fmla="*/ 116836 w 792881"/>
                    <a:gd name="csY129" fmla="*/ 550569 h 885727"/>
                    <a:gd name="csX130" fmla="*/ 116836 w 792881"/>
                    <a:gd name="csY130" fmla="*/ 543178 h 885727"/>
                    <a:gd name="csX131" fmla="*/ 248157 w 792881"/>
                    <a:gd name="csY131" fmla="*/ 543178 h 885727"/>
                    <a:gd name="csX132" fmla="*/ 248157 w 792881"/>
                    <a:gd name="csY132" fmla="*/ 550569 h 885727"/>
                    <a:gd name="csX133" fmla="*/ 232784 w 792881"/>
                    <a:gd name="csY133" fmla="*/ 516489 h 885727"/>
                    <a:gd name="csX134" fmla="*/ 232784 w 792881"/>
                    <a:gd name="csY134" fmla="*/ 522413 h 885727"/>
                    <a:gd name="csX135" fmla="*/ 132200 w 792881"/>
                    <a:gd name="csY135" fmla="*/ 522413 h 885727"/>
                    <a:gd name="csX136" fmla="*/ 132200 w 792881"/>
                    <a:gd name="csY136" fmla="*/ 516489 h 885727"/>
                    <a:gd name="csX137" fmla="*/ 233498 w 792881"/>
                    <a:gd name="csY137" fmla="*/ 418705 h 885727"/>
                    <a:gd name="csX138" fmla="*/ 257396 w 792881"/>
                    <a:gd name="csY138" fmla="*/ 429383 h 885727"/>
                    <a:gd name="csX139" fmla="*/ 244366 w 792881"/>
                    <a:gd name="csY139" fmla="*/ 470711 h 885727"/>
                    <a:gd name="csX140" fmla="*/ 232422 w 792881"/>
                    <a:gd name="csY140" fmla="*/ 495724 h 885727"/>
                    <a:gd name="csX141" fmla="*/ 223563 w 792881"/>
                    <a:gd name="csY141" fmla="*/ 495724 h 885727"/>
                    <a:gd name="csX142" fmla="*/ 237813 w 792881"/>
                    <a:gd name="csY142" fmla="*/ 125097 h 885727"/>
                    <a:gd name="csX143" fmla="*/ 296973 w 792881"/>
                    <a:gd name="csY143" fmla="*/ 125097 h 885727"/>
                    <a:gd name="csX144" fmla="*/ 296973 w 792881"/>
                    <a:gd name="csY144" fmla="*/ 146766 h 885727"/>
                    <a:gd name="csX145" fmla="*/ 251053 w 792881"/>
                    <a:gd name="csY145" fmla="*/ 146766 h 885727"/>
                    <a:gd name="csX146" fmla="*/ 240670 w 792881"/>
                    <a:gd name="csY146" fmla="*/ 157148 h 885727"/>
                    <a:gd name="csX147" fmla="*/ 240670 w 792881"/>
                    <a:gd name="csY147" fmla="*/ 398950 h 885727"/>
                    <a:gd name="csX148" fmla="*/ 233717 w 792881"/>
                    <a:gd name="csY148" fmla="*/ 397683 h 885727"/>
                    <a:gd name="csX149" fmla="*/ 226097 w 792881"/>
                    <a:gd name="csY149" fmla="*/ 382996 h 885727"/>
                    <a:gd name="csX150" fmla="*/ 219011 w 792881"/>
                    <a:gd name="csY150" fmla="*/ 376766 h 885727"/>
                    <a:gd name="csX151" fmla="*/ 219010 w 792881"/>
                    <a:gd name="csY151" fmla="*/ 143909 h 885727"/>
                    <a:gd name="csX152" fmla="*/ 237813 w 792881"/>
                    <a:gd name="csY152" fmla="*/ 125097 h 885727"/>
                    <a:gd name="csX153" fmla="*/ 162622 w 792881"/>
                    <a:gd name="csY153" fmla="*/ 391425 h 885727"/>
                    <a:gd name="csX154" fmla="*/ 202361 w 792881"/>
                    <a:gd name="csY154" fmla="*/ 391425 h 885727"/>
                    <a:gd name="csX155" fmla="*/ 213791 w 792881"/>
                    <a:gd name="csY155" fmla="*/ 409294 h 885727"/>
                    <a:gd name="csX156" fmla="*/ 202628 w 792881"/>
                    <a:gd name="csY156" fmla="*/ 495724 h 885727"/>
                    <a:gd name="csX157" fmla="*/ 162356 w 792881"/>
                    <a:gd name="csY157" fmla="*/ 495724 h 885727"/>
                    <a:gd name="csX158" fmla="*/ 151212 w 792881"/>
                    <a:gd name="csY158" fmla="*/ 409294 h 885727"/>
                    <a:gd name="csX159" fmla="*/ 162622 w 792881"/>
                    <a:gd name="csY159" fmla="*/ 391425 h 885727"/>
                    <a:gd name="csX160" fmla="*/ 107587 w 792881"/>
                    <a:gd name="csY160" fmla="*/ 429430 h 885727"/>
                    <a:gd name="csX161" fmla="*/ 131485 w 792881"/>
                    <a:gd name="csY161" fmla="*/ 418753 h 885727"/>
                    <a:gd name="csX162" fmla="*/ 141429 w 792881"/>
                    <a:gd name="csY162" fmla="*/ 495724 h 885727"/>
                    <a:gd name="csX163" fmla="*/ 132571 w 792881"/>
                    <a:gd name="csY163" fmla="*/ 495724 h 885727"/>
                    <a:gd name="csX164" fmla="*/ 120617 w 792881"/>
                    <a:gd name="csY164" fmla="*/ 470711 h 885727"/>
                    <a:gd name="csX165" fmla="*/ 107587 w 792881"/>
                    <a:gd name="csY165" fmla="*/ 429430 h 885727"/>
                    <a:gd name="csX166" fmla="*/ 295125 w 792881"/>
                    <a:gd name="csY166" fmla="*/ 833366 h 885727"/>
                    <a:gd name="csX167" fmla="*/ 182492 w 792881"/>
                    <a:gd name="csY167" fmla="*/ 864913 h 885727"/>
                    <a:gd name="csX168" fmla="*/ 69859 w 792881"/>
                    <a:gd name="csY168" fmla="*/ 833366 h 885727"/>
                    <a:gd name="csX169" fmla="*/ 25186 w 792881"/>
                    <a:gd name="csY169" fmla="*/ 706684 h 885727"/>
                    <a:gd name="csX170" fmla="*/ 92976 w 792881"/>
                    <a:gd name="csY170" fmla="*/ 602356 h 885727"/>
                    <a:gd name="csX171" fmla="*/ 120093 w 792881"/>
                    <a:gd name="csY171" fmla="*/ 571353 h 885727"/>
                    <a:gd name="csX172" fmla="*/ 244871 w 792881"/>
                    <a:gd name="csY172" fmla="*/ 571353 h 885727"/>
                    <a:gd name="csX173" fmla="*/ 271998 w 792881"/>
                    <a:gd name="csY173" fmla="*/ 602366 h 885727"/>
                    <a:gd name="csX174" fmla="*/ 339787 w 792881"/>
                    <a:gd name="csY174" fmla="*/ 706693 h 885727"/>
                    <a:gd name="csX175" fmla="*/ 295125 w 792881"/>
                    <a:gd name="csY175" fmla="*/ 833366 h 885727"/>
                    <a:gd name="csX176" fmla="*/ 695603 w 792881"/>
                    <a:gd name="csY176" fmla="*/ 686605 h 885727"/>
                    <a:gd name="csX177" fmla="*/ 676792 w 792881"/>
                    <a:gd name="csY177" fmla="*/ 705417 h 885727"/>
                    <a:gd name="csX178" fmla="*/ 360809 w 792881"/>
                    <a:gd name="csY178" fmla="*/ 705417 h 885727"/>
                    <a:gd name="csX179" fmla="*/ 359981 w 792881"/>
                    <a:gd name="csY179" fmla="*/ 701759 h 885727"/>
                    <a:gd name="csX180" fmla="*/ 354342 w 792881"/>
                    <a:gd name="csY180" fmla="*/ 683748 h 885727"/>
                    <a:gd name="csX181" fmla="*/ 663552 w 792881"/>
                    <a:gd name="csY181" fmla="*/ 683748 h 885727"/>
                    <a:gd name="csX182" fmla="*/ 673924 w 792881"/>
                    <a:gd name="csY182" fmla="*/ 673365 h 885727"/>
                    <a:gd name="csX183" fmla="*/ 673924 w 792881"/>
                    <a:gd name="csY183" fmla="*/ 558475 h 885727"/>
                    <a:gd name="csX184" fmla="*/ 682307 w 792881"/>
                    <a:gd name="csY184" fmla="*/ 560856 h 885727"/>
                    <a:gd name="csX185" fmla="*/ 684764 w 792881"/>
                    <a:gd name="csY185" fmla="*/ 561151 h 885727"/>
                    <a:gd name="csX186" fmla="*/ 687221 w 792881"/>
                    <a:gd name="csY186" fmla="*/ 560856 h 885727"/>
                    <a:gd name="csX187" fmla="*/ 695603 w 792881"/>
                    <a:gd name="csY187" fmla="*/ 558475 h 885727"/>
                    <a:gd name="csX188" fmla="*/ 684764 w 792881"/>
                    <a:gd name="csY188" fmla="*/ 540053 h 885727"/>
                    <a:gd name="csX189" fmla="*/ 600411 w 792881"/>
                    <a:gd name="csY189" fmla="*/ 379471 h 885727"/>
                    <a:gd name="csX190" fmla="*/ 657561 w 792881"/>
                    <a:gd name="csY190" fmla="*/ 345629 h 885727"/>
                    <a:gd name="csX191" fmla="*/ 711853 w 792881"/>
                    <a:gd name="csY191" fmla="*/ 345629 h 885727"/>
                    <a:gd name="csX192" fmla="*/ 769003 w 792881"/>
                    <a:gd name="csY192" fmla="*/ 379471 h 885727"/>
                    <a:gd name="csX193" fmla="*/ 684764 w 792881"/>
                    <a:gd name="csY193" fmla="*/ 540053 h 885727"/>
                    <a:gd name="csX194" fmla="*/ 457278 w 792881"/>
                    <a:gd name="csY194" fmla="*/ 98522 h 885727"/>
                    <a:gd name="csX195" fmla="*/ 487425 w 792881"/>
                    <a:gd name="csY195" fmla="*/ 68414 h 885727"/>
                    <a:gd name="csX196" fmla="*/ 457316 w 792881"/>
                    <a:gd name="csY196" fmla="*/ 38267 h 885727"/>
                    <a:gd name="csX197" fmla="*/ 427170 w 792881"/>
                    <a:gd name="csY197" fmla="*/ 68375 h 885727"/>
                    <a:gd name="csX198" fmla="*/ 427170 w 792881"/>
                    <a:gd name="csY198" fmla="*/ 68433 h 885727"/>
                    <a:gd name="csX199" fmla="*/ 457278 w 792881"/>
                    <a:gd name="csY199" fmla="*/ 98522 h 885727"/>
                    <a:gd name="csX200" fmla="*/ 457278 w 792881"/>
                    <a:gd name="csY200" fmla="*/ 59031 h 885727"/>
                    <a:gd name="csX201" fmla="*/ 466661 w 792881"/>
                    <a:gd name="csY201" fmla="*/ 68395 h 885727"/>
                    <a:gd name="csX202" fmla="*/ 457297 w 792881"/>
                    <a:gd name="csY202" fmla="*/ 77777 h 885727"/>
                    <a:gd name="csX203" fmla="*/ 447915 w 792881"/>
                    <a:gd name="csY203" fmla="*/ 68414 h 885727"/>
                    <a:gd name="csX204" fmla="*/ 447915 w 792881"/>
                    <a:gd name="csY204" fmla="*/ 68395 h 885727"/>
                    <a:gd name="csX205" fmla="*/ 457278 w 792881"/>
                    <a:gd name="csY205" fmla="*/ 59031 h 885727"/>
                    <a:gd name="csX206" fmla="*/ 504703 w 792881"/>
                    <a:gd name="csY206" fmla="*/ 114715 h 885727"/>
                    <a:gd name="csX207" fmla="*/ 515076 w 792881"/>
                    <a:gd name="csY207" fmla="*/ 104332 h 885727"/>
                    <a:gd name="csX208" fmla="*/ 522277 w 792881"/>
                    <a:gd name="csY208" fmla="*/ 104332 h 885727"/>
                    <a:gd name="csX209" fmla="*/ 532659 w 792881"/>
                    <a:gd name="csY209" fmla="*/ 114715 h 885727"/>
                    <a:gd name="csX210" fmla="*/ 522277 w 792881"/>
                    <a:gd name="csY210" fmla="*/ 125097 h 885727"/>
                    <a:gd name="csX211" fmla="*/ 515095 w 792881"/>
                    <a:gd name="csY211" fmla="*/ 125097 h 885727"/>
                    <a:gd name="csX212" fmla="*/ 504722 w 792881"/>
                    <a:gd name="csY212" fmla="*/ 114715 h 885727"/>
                    <a:gd name="csX213" fmla="*/ 559948 w 792881"/>
                    <a:gd name="csY213" fmla="*/ 294528 h 885727"/>
                    <a:gd name="csX214" fmla="*/ 570331 w 792881"/>
                    <a:gd name="csY214" fmla="*/ 284145 h 885727"/>
                    <a:gd name="csX215" fmla="*/ 572150 w 792881"/>
                    <a:gd name="csY215" fmla="*/ 284145 h 885727"/>
                    <a:gd name="csX216" fmla="*/ 582532 w 792881"/>
                    <a:gd name="csY216" fmla="*/ 294528 h 885727"/>
                    <a:gd name="csX217" fmla="*/ 572150 w 792881"/>
                    <a:gd name="csY217" fmla="*/ 304910 h 885727"/>
                    <a:gd name="csX218" fmla="*/ 570331 w 792881"/>
                    <a:gd name="csY218" fmla="*/ 304910 h 885727"/>
                    <a:gd name="csX219" fmla="*/ 559939 w 792881"/>
                    <a:gd name="csY219" fmla="*/ 294537 h 885727"/>
                    <a:gd name="csX220" fmla="*/ 559939 w 792881"/>
                    <a:gd name="csY220" fmla="*/ 294528 h 885727"/>
                    <a:gd name="csX221" fmla="*/ 422788 w 792881"/>
                    <a:gd name="csY221" fmla="*/ 294528 h 885727"/>
                    <a:gd name="csX222" fmla="*/ 433161 w 792881"/>
                    <a:gd name="csY222" fmla="*/ 284145 h 885727"/>
                    <a:gd name="csX223" fmla="*/ 543213 w 792881"/>
                    <a:gd name="csY223" fmla="*/ 284145 h 885727"/>
                    <a:gd name="csX224" fmla="*/ 553595 w 792881"/>
                    <a:gd name="csY224" fmla="*/ 294528 h 885727"/>
                    <a:gd name="csX225" fmla="*/ 543213 w 792881"/>
                    <a:gd name="csY225" fmla="*/ 304910 h 885727"/>
                    <a:gd name="csX226" fmla="*/ 433171 w 792881"/>
                    <a:gd name="csY226" fmla="*/ 304910 h 885727"/>
                    <a:gd name="csX227" fmla="*/ 422798 w 792881"/>
                    <a:gd name="csY227" fmla="*/ 294528 h 885727"/>
                    <a:gd name="csX228" fmla="*/ 422788 w 792881"/>
                    <a:gd name="csY228" fmla="*/ 325446 h 885727"/>
                    <a:gd name="csX229" fmla="*/ 433161 w 792881"/>
                    <a:gd name="csY229" fmla="*/ 315063 h 885727"/>
                    <a:gd name="csX230" fmla="*/ 619718 w 792881"/>
                    <a:gd name="csY230" fmla="*/ 315063 h 885727"/>
                    <a:gd name="csX231" fmla="*/ 630100 w 792881"/>
                    <a:gd name="csY231" fmla="*/ 325446 h 885727"/>
                    <a:gd name="csX232" fmla="*/ 619718 w 792881"/>
                    <a:gd name="csY232" fmla="*/ 335828 h 885727"/>
                    <a:gd name="csX233" fmla="*/ 433171 w 792881"/>
                    <a:gd name="csY233" fmla="*/ 335828 h 885727"/>
                    <a:gd name="csX234" fmla="*/ 422798 w 792881"/>
                    <a:gd name="csY234" fmla="*/ 325446 h 885727"/>
                    <a:gd name="csX235" fmla="*/ 422788 w 792881"/>
                    <a:gd name="csY235" fmla="*/ 263609 h 885727"/>
                    <a:gd name="csX236" fmla="*/ 433161 w 792881"/>
                    <a:gd name="csY236" fmla="*/ 253227 h 885727"/>
                    <a:gd name="csX237" fmla="*/ 518619 w 792881"/>
                    <a:gd name="csY237" fmla="*/ 253227 h 885727"/>
                    <a:gd name="csX238" fmla="*/ 529002 w 792881"/>
                    <a:gd name="csY238" fmla="*/ 263609 h 885727"/>
                    <a:gd name="csX239" fmla="*/ 518619 w 792881"/>
                    <a:gd name="csY239" fmla="*/ 273992 h 885727"/>
                    <a:gd name="csX240" fmla="*/ 433171 w 792881"/>
                    <a:gd name="csY240" fmla="*/ 273992 h 885727"/>
                    <a:gd name="csX241" fmla="*/ 422798 w 792881"/>
                    <a:gd name="csY241" fmla="*/ 263609 h 885727"/>
                    <a:gd name="csX242" fmla="*/ 396166 w 792881"/>
                    <a:gd name="csY242" fmla="*/ 384663 h 885727"/>
                    <a:gd name="csX243" fmla="*/ 534564 w 792881"/>
                    <a:gd name="csY243" fmla="*/ 384663 h 885727"/>
                    <a:gd name="csX244" fmla="*/ 545256 w 792881"/>
                    <a:gd name="csY244" fmla="*/ 394726 h 885727"/>
                    <a:gd name="csX245" fmla="*/ 535193 w 792881"/>
                    <a:gd name="csY245" fmla="*/ 405418 h 885727"/>
                    <a:gd name="csX246" fmla="*/ 534564 w 792881"/>
                    <a:gd name="csY246" fmla="*/ 405418 h 885727"/>
                    <a:gd name="csX247" fmla="*/ 396166 w 792881"/>
                    <a:gd name="csY247" fmla="*/ 405418 h 885727"/>
                    <a:gd name="csX248" fmla="*/ 385474 w 792881"/>
                    <a:gd name="csY248" fmla="*/ 395355 h 885727"/>
                    <a:gd name="csX249" fmla="*/ 395537 w 792881"/>
                    <a:gd name="csY249" fmla="*/ 384663 h 885727"/>
                    <a:gd name="csX250" fmla="*/ 396166 w 792881"/>
                    <a:gd name="csY250" fmla="*/ 384663 h 885727"/>
                    <a:gd name="csX251" fmla="*/ 396166 w 792881"/>
                    <a:gd name="csY251" fmla="*/ 487314 h 885727"/>
                    <a:gd name="csX252" fmla="*/ 582627 w 792881"/>
                    <a:gd name="csY252" fmla="*/ 487314 h 885727"/>
                    <a:gd name="csX253" fmla="*/ 593010 w 792881"/>
                    <a:gd name="csY253" fmla="*/ 497696 h 885727"/>
                    <a:gd name="csX254" fmla="*/ 582627 w 792881"/>
                    <a:gd name="csY254" fmla="*/ 508078 h 885727"/>
                    <a:gd name="csX255" fmla="*/ 396166 w 792881"/>
                    <a:gd name="csY255" fmla="*/ 508078 h 885727"/>
                    <a:gd name="csX256" fmla="*/ 385784 w 792881"/>
                    <a:gd name="csY256" fmla="*/ 497696 h 885727"/>
                    <a:gd name="csX257" fmla="*/ 396166 w 792881"/>
                    <a:gd name="csY257" fmla="*/ 487314 h 885727"/>
                    <a:gd name="csX258" fmla="*/ 385784 w 792881"/>
                    <a:gd name="csY258" fmla="*/ 470064 h 885727"/>
                    <a:gd name="csX259" fmla="*/ 396166 w 792881"/>
                    <a:gd name="csY259" fmla="*/ 459682 h 885727"/>
                    <a:gd name="csX260" fmla="*/ 534564 w 792881"/>
                    <a:gd name="csY260" fmla="*/ 459682 h 885727"/>
                    <a:gd name="csX261" fmla="*/ 544946 w 792881"/>
                    <a:gd name="csY261" fmla="*/ 470064 h 885727"/>
                    <a:gd name="csX262" fmla="*/ 534564 w 792881"/>
                    <a:gd name="csY262" fmla="*/ 480446 h 885727"/>
                    <a:gd name="csX263" fmla="*/ 396166 w 792881"/>
                    <a:gd name="csY263" fmla="*/ 480446 h 885727"/>
                    <a:gd name="csX264" fmla="*/ 385784 w 792881"/>
                    <a:gd name="csY264" fmla="*/ 470092 h 885727"/>
                    <a:gd name="csX265" fmla="*/ 593010 w 792881"/>
                    <a:gd name="csY265" fmla="*/ 572743 h 885727"/>
                    <a:gd name="csX266" fmla="*/ 582627 w 792881"/>
                    <a:gd name="csY266" fmla="*/ 583126 h 885727"/>
                    <a:gd name="csX267" fmla="*/ 396166 w 792881"/>
                    <a:gd name="csY267" fmla="*/ 583126 h 885727"/>
                    <a:gd name="csX268" fmla="*/ 385784 w 792881"/>
                    <a:gd name="csY268" fmla="*/ 572743 h 885727"/>
                    <a:gd name="csX269" fmla="*/ 396166 w 792881"/>
                    <a:gd name="csY269" fmla="*/ 562361 h 885727"/>
                    <a:gd name="csX270" fmla="*/ 582627 w 792881"/>
                    <a:gd name="csY270" fmla="*/ 562361 h 885727"/>
                    <a:gd name="csX271" fmla="*/ 593010 w 792881"/>
                    <a:gd name="csY271" fmla="*/ 572743 h 885727"/>
                    <a:gd name="csX272" fmla="*/ 605783 w 792881"/>
                    <a:gd name="csY272" fmla="*/ 572743 h 885727"/>
                    <a:gd name="csX273" fmla="*/ 616155 w 792881"/>
                    <a:gd name="csY273" fmla="*/ 562361 h 885727"/>
                    <a:gd name="csX274" fmla="*/ 619718 w 792881"/>
                    <a:gd name="csY274" fmla="*/ 562361 h 885727"/>
                    <a:gd name="csX275" fmla="*/ 630100 w 792881"/>
                    <a:gd name="csY275" fmla="*/ 572743 h 885727"/>
                    <a:gd name="csX276" fmla="*/ 619718 w 792881"/>
                    <a:gd name="csY276" fmla="*/ 583126 h 885727"/>
                    <a:gd name="csX277" fmla="*/ 616155 w 792881"/>
                    <a:gd name="csY277" fmla="*/ 583126 h 885727"/>
                    <a:gd name="csX278" fmla="*/ 605783 w 792881"/>
                    <a:gd name="csY278" fmla="*/ 572743 h 885727"/>
                    <a:gd name="csX279" fmla="*/ 385755 w 792881"/>
                    <a:gd name="csY279" fmla="*/ 545121 h 885727"/>
                    <a:gd name="csX280" fmla="*/ 396137 w 792881"/>
                    <a:gd name="csY280" fmla="*/ 534739 h 885727"/>
                    <a:gd name="csX281" fmla="*/ 534536 w 792881"/>
                    <a:gd name="csY281" fmla="*/ 534739 h 885727"/>
                    <a:gd name="csX282" fmla="*/ 544918 w 792881"/>
                    <a:gd name="csY282" fmla="*/ 545121 h 885727"/>
                    <a:gd name="csX283" fmla="*/ 534536 w 792881"/>
                    <a:gd name="csY283" fmla="*/ 555503 h 885727"/>
                    <a:gd name="csX284" fmla="*/ 396166 w 792881"/>
                    <a:gd name="csY284" fmla="*/ 555503 h 885727"/>
                    <a:gd name="csX285" fmla="*/ 385784 w 792881"/>
                    <a:gd name="csY285" fmla="*/ 545121 h 885727"/>
                    <a:gd name="csX286" fmla="*/ 385784 w 792881"/>
                    <a:gd name="csY286" fmla="*/ 545111 h 885727"/>
                    <a:gd name="csX287" fmla="*/ 370239 w 792881"/>
                    <a:gd name="csY287" fmla="*/ 387006 h 885727"/>
                    <a:gd name="csX288" fmla="*/ 370244 w 792881"/>
                    <a:gd name="csY288" fmla="*/ 401688 h 885727"/>
                    <a:gd name="csX289" fmla="*/ 370239 w 792881"/>
                    <a:gd name="csY289" fmla="*/ 401693 h 885727"/>
                    <a:gd name="csX290" fmla="*/ 341073 w 792881"/>
                    <a:gd name="csY290" fmla="*/ 430811 h 885727"/>
                    <a:gd name="csX291" fmla="*/ 326418 w 792881"/>
                    <a:gd name="csY291" fmla="*/ 430834 h 885727"/>
                    <a:gd name="csX292" fmla="*/ 326395 w 792881"/>
                    <a:gd name="csY292" fmla="*/ 430811 h 885727"/>
                    <a:gd name="csX293" fmla="*/ 308879 w 792881"/>
                    <a:gd name="csY293" fmla="*/ 413304 h 885727"/>
                    <a:gd name="csX294" fmla="*/ 308884 w 792881"/>
                    <a:gd name="csY294" fmla="*/ 398622 h 885727"/>
                    <a:gd name="csX295" fmla="*/ 323566 w 792881"/>
                    <a:gd name="csY295" fmla="*/ 398626 h 885727"/>
                    <a:gd name="csX296" fmla="*/ 333739 w 792881"/>
                    <a:gd name="csY296" fmla="*/ 408799 h 885727"/>
                    <a:gd name="csX297" fmla="*/ 355580 w 792881"/>
                    <a:gd name="csY297" fmla="*/ 386949 h 885727"/>
                    <a:gd name="csX298" fmla="*/ 370267 w 792881"/>
                    <a:gd name="csY298" fmla="*/ 386949 h 885727"/>
                    <a:gd name="csX299" fmla="*/ 370239 w 792881"/>
                    <a:gd name="csY299" fmla="*/ 462034 h 885727"/>
                    <a:gd name="csX300" fmla="*/ 370248 w 792881"/>
                    <a:gd name="csY300" fmla="*/ 476703 h 885727"/>
                    <a:gd name="csX301" fmla="*/ 370239 w 792881"/>
                    <a:gd name="csY301" fmla="*/ 476712 h 885727"/>
                    <a:gd name="csX302" fmla="*/ 341073 w 792881"/>
                    <a:gd name="csY302" fmla="*/ 505840 h 885727"/>
                    <a:gd name="csX303" fmla="*/ 326395 w 792881"/>
                    <a:gd name="csY303" fmla="*/ 505840 h 885727"/>
                    <a:gd name="csX304" fmla="*/ 308879 w 792881"/>
                    <a:gd name="csY304" fmla="*/ 488323 h 885727"/>
                    <a:gd name="csX305" fmla="*/ 308884 w 792881"/>
                    <a:gd name="csY305" fmla="*/ 473640 h 885727"/>
                    <a:gd name="csX306" fmla="*/ 323566 w 792881"/>
                    <a:gd name="csY306" fmla="*/ 473645 h 885727"/>
                    <a:gd name="csX307" fmla="*/ 333739 w 792881"/>
                    <a:gd name="csY307" fmla="*/ 483818 h 885727"/>
                    <a:gd name="csX308" fmla="*/ 355580 w 792881"/>
                    <a:gd name="csY308" fmla="*/ 461977 h 885727"/>
                    <a:gd name="csX309" fmla="*/ 370249 w 792881"/>
                    <a:gd name="csY309" fmla="*/ 461959 h 885727"/>
                    <a:gd name="csX310" fmla="*/ 370267 w 792881"/>
                    <a:gd name="csY310" fmla="*/ 461977 h 885727"/>
                    <a:gd name="csX311" fmla="*/ 370239 w 792881"/>
                    <a:gd name="csY311" fmla="*/ 537053 h 885727"/>
                    <a:gd name="csX312" fmla="*/ 370248 w 792881"/>
                    <a:gd name="csY312" fmla="*/ 551722 h 885727"/>
                    <a:gd name="csX313" fmla="*/ 370239 w 792881"/>
                    <a:gd name="csY313" fmla="*/ 551731 h 885727"/>
                    <a:gd name="csX314" fmla="*/ 341073 w 792881"/>
                    <a:gd name="csY314" fmla="*/ 580878 h 885727"/>
                    <a:gd name="csX315" fmla="*/ 326395 w 792881"/>
                    <a:gd name="csY315" fmla="*/ 580878 h 885727"/>
                    <a:gd name="csX316" fmla="*/ 308879 w 792881"/>
                    <a:gd name="csY316" fmla="*/ 563361 h 885727"/>
                    <a:gd name="csX317" fmla="*/ 308884 w 792881"/>
                    <a:gd name="csY317" fmla="*/ 548678 h 885727"/>
                    <a:gd name="csX318" fmla="*/ 323566 w 792881"/>
                    <a:gd name="csY318" fmla="*/ 548683 h 885727"/>
                    <a:gd name="csX319" fmla="*/ 333739 w 792881"/>
                    <a:gd name="csY319" fmla="*/ 558856 h 885727"/>
                    <a:gd name="csX320" fmla="*/ 355580 w 792881"/>
                    <a:gd name="csY320" fmla="*/ 537015 h 885727"/>
                    <a:gd name="csX321" fmla="*/ 370249 w 792881"/>
                    <a:gd name="csY321" fmla="*/ 536978 h 885727"/>
                    <a:gd name="csX322" fmla="*/ 370267 w 792881"/>
                    <a:gd name="csY322" fmla="*/ 536996 h 885727"/>
                    <a:gd name="csX323" fmla="*/ 346674 w 792881"/>
                    <a:gd name="csY323" fmla="*/ 282031 h 885727"/>
                    <a:gd name="csX324" fmla="*/ 383450 w 792881"/>
                    <a:gd name="csY324" fmla="*/ 245274 h 885727"/>
                    <a:gd name="csX325" fmla="*/ 346693 w 792881"/>
                    <a:gd name="csY325" fmla="*/ 208498 h 885727"/>
                    <a:gd name="csX326" fmla="*/ 309917 w 792881"/>
                    <a:gd name="csY326" fmla="*/ 245255 h 885727"/>
                    <a:gd name="csX327" fmla="*/ 309917 w 792881"/>
                    <a:gd name="csY327" fmla="*/ 245274 h 885727"/>
                    <a:gd name="csX328" fmla="*/ 346674 w 792881"/>
                    <a:gd name="csY328" fmla="*/ 282031 h 885727"/>
                    <a:gd name="csX329" fmla="*/ 346674 w 792881"/>
                    <a:gd name="csY329" fmla="*/ 229272 h 885727"/>
                    <a:gd name="csX330" fmla="*/ 362686 w 792881"/>
                    <a:gd name="csY330" fmla="*/ 245264 h 885727"/>
                    <a:gd name="csX331" fmla="*/ 346693 w 792881"/>
                    <a:gd name="csY331" fmla="*/ 261276 h 885727"/>
                    <a:gd name="csX332" fmla="*/ 330682 w 792881"/>
                    <a:gd name="csY332" fmla="*/ 245283 h 885727"/>
                    <a:gd name="csX333" fmla="*/ 330682 w 792881"/>
                    <a:gd name="csY333" fmla="*/ 245274 h 885727"/>
                    <a:gd name="csX334" fmla="*/ 346674 w 792881"/>
                    <a:gd name="csY334" fmla="*/ 229272 h 885727"/>
                    <a:gd name="csX335" fmla="*/ 279685 w 792881"/>
                    <a:gd name="csY335" fmla="*/ 350049 h 885727"/>
                    <a:gd name="csX336" fmla="*/ 289256 w 792881"/>
                    <a:gd name="csY336" fmla="*/ 361201 h 885727"/>
                    <a:gd name="csX337" fmla="*/ 290029 w 792881"/>
                    <a:gd name="csY337" fmla="*/ 361231 h 885727"/>
                    <a:gd name="csX338" fmla="*/ 403329 w 792881"/>
                    <a:gd name="csY338" fmla="*/ 361231 h 885727"/>
                    <a:gd name="csX339" fmla="*/ 413703 w 792881"/>
                    <a:gd name="csY339" fmla="*/ 350822 h 885727"/>
                    <a:gd name="csX340" fmla="*/ 413673 w 792881"/>
                    <a:gd name="csY340" fmla="*/ 350049 h 885727"/>
                    <a:gd name="csX341" fmla="*/ 341437 w 792881"/>
                    <a:gd name="csY341" fmla="*/ 288297 h 885727"/>
                    <a:gd name="csX342" fmla="*/ 279685 w 792881"/>
                    <a:gd name="csY342" fmla="*/ 350049 h 885727"/>
                    <a:gd name="csX343" fmla="*/ 390699 w 792881"/>
                    <a:gd name="csY343" fmla="*/ 340467 h 885727"/>
                    <a:gd name="csX344" fmla="*/ 302659 w 792881"/>
                    <a:gd name="csY344" fmla="*/ 340467 h 885727"/>
                    <a:gd name="csX345" fmla="*/ 361487 w 792881"/>
                    <a:gd name="csY345" fmla="*/ 311255 h 885727"/>
                    <a:gd name="csX346" fmla="*/ 390699 w 792881"/>
                    <a:gd name="csY346" fmla="*/ 340467 h 885727"/>
                    <a:gd name="csX347" fmla="*/ 727950 w 792881"/>
                    <a:gd name="csY347" fmla="*/ 411333 h 885727"/>
                    <a:gd name="csX348" fmla="*/ 716416 w 792881"/>
                    <a:gd name="csY348" fmla="*/ 411333 h 885727"/>
                    <a:gd name="csX349" fmla="*/ 716416 w 792881"/>
                    <a:gd name="csY349" fmla="*/ 399826 h 885727"/>
                    <a:gd name="csX350" fmla="*/ 698594 w 792881"/>
                    <a:gd name="csY350" fmla="*/ 382005 h 885727"/>
                    <a:gd name="csX351" fmla="*/ 670972 w 792881"/>
                    <a:gd name="csY351" fmla="*/ 382005 h 885727"/>
                    <a:gd name="csX352" fmla="*/ 653150 w 792881"/>
                    <a:gd name="csY352" fmla="*/ 399826 h 885727"/>
                    <a:gd name="csX353" fmla="*/ 653150 w 792881"/>
                    <a:gd name="csY353" fmla="*/ 411333 h 885727"/>
                    <a:gd name="csX354" fmla="*/ 641578 w 792881"/>
                    <a:gd name="csY354" fmla="*/ 411333 h 885727"/>
                    <a:gd name="csX355" fmla="*/ 623756 w 792881"/>
                    <a:gd name="csY355" fmla="*/ 429154 h 885727"/>
                    <a:gd name="csX356" fmla="*/ 623756 w 792881"/>
                    <a:gd name="csY356" fmla="*/ 456776 h 885727"/>
                    <a:gd name="csX357" fmla="*/ 641578 w 792881"/>
                    <a:gd name="csY357" fmla="*/ 474598 h 885727"/>
                    <a:gd name="csX358" fmla="*/ 653122 w 792881"/>
                    <a:gd name="csY358" fmla="*/ 474598 h 885727"/>
                    <a:gd name="csX359" fmla="*/ 653122 w 792881"/>
                    <a:gd name="csY359" fmla="*/ 486132 h 885727"/>
                    <a:gd name="csX360" fmla="*/ 670943 w 792881"/>
                    <a:gd name="csY360" fmla="*/ 503963 h 885727"/>
                    <a:gd name="csX361" fmla="*/ 698566 w 792881"/>
                    <a:gd name="csY361" fmla="*/ 503963 h 885727"/>
                    <a:gd name="csX362" fmla="*/ 716387 w 792881"/>
                    <a:gd name="csY362" fmla="*/ 486132 h 885727"/>
                    <a:gd name="csX363" fmla="*/ 716387 w 792881"/>
                    <a:gd name="csY363" fmla="*/ 474655 h 885727"/>
                    <a:gd name="csX364" fmla="*/ 727922 w 792881"/>
                    <a:gd name="csY364" fmla="*/ 474655 h 885727"/>
                    <a:gd name="csX365" fmla="*/ 745743 w 792881"/>
                    <a:gd name="csY365" fmla="*/ 456834 h 885727"/>
                    <a:gd name="csX366" fmla="*/ 745743 w 792881"/>
                    <a:gd name="csY366" fmla="*/ 429211 h 885727"/>
                    <a:gd name="csX367" fmla="*/ 727950 w 792881"/>
                    <a:gd name="csY367" fmla="*/ 411333 h 885727"/>
                    <a:gd name="csX368" fmla="*/ 725007 w 792881"/>
                    <a:gd name="csY368" fmla="*/ 453862 h 885727"/>
                    <a:gd name="csX369" fmla="*/ 706033 w 792881"/>
                    <a:gd name="csY369" fmla="*/ 453862 h 885727"/>
                    <a:gd name="csX370" fmla="*/ 695651 w 792881"/>
                    <a:gd name="csY370" fmla="*/ 464244 h 885727"/>
                    <a:gd name="csX371" fmla="*/ 695651 w 792881"/>
                    <a:gd name="csY371" fmla="*/ 483227 h 885727"/>
                    <a:gd name="csX372" fmla="*/ 673877 w 792881"/>
                    <a:gd name="csY372" fmla="*/ 483227 h 885727"/>
                    <a:gd name="csX373" fmla="*/ 673877 w 792881"/>
                    <a:gd name="csY373" fmla="*/ 464273 h 885727"/>
                    <a:gd name="csX374" fmla="*/ 663504 w 792881"/>
                    <a:gd name="csY374" fmla="*/ 453890 h 885727"/>
                    <a:gd name="csX375" fmla="*/ 644521 w 792881"/>
                    <a:gd name="csY375" fmla="*/ 453890 h 885727"/>
                    <a:gd name="csX376" fmla="*/ 644521 w 792881"/>
                    <a:gd name="csY376" fmla="*/ 432126 h 885727"/>
                    <a:gd name="csX377" fmla="*/ 663504 w 792881"/>
                    <a:gd name="csY377" fmla="*/ 432126 h 885727"/>
                    <a:gd name="csX378" fmla="*/ 673877 w 792881"/>
                    <a:gd name="csY378" fmla="*/ 421743 h 885727"/>
                    <a:gd name="csX379" fmla="*/ 673877 w 792881"/>
                    <a:gd name="csY379" fmla="*/ 402760 h 885727"/>
                    <a:gd name="csX380" fmla="*/ 695651 w 792881"/>
                    <a:gd name="csY380" fmla="*/ 402760 h 885727"/>
                    <a:gd name="csX381" fmla="*/ 695651 w 792881"/>
                    <a:gd name="csY381" fmla="*/ 421743 h 885727"/>
                    <a:gd name="csX382" fmla="*/ 706033 w 792881"/>
                    <a:gd name="csY382" fmla="*/ 432126 h 885727"/>
                    <a:gd name="csX383" fmla="*/ 725007 w 792881"/>
                    <a:gd name="csY383" fmla="*/ 432126 h 885727"/>
                    <a:gd name="csX384" fmla="*/ 182492 w 792881"/>
                    <a:gd name="csY384" fmla="*/ 621502 h 885727"/>
                    <a:gd name="csX385" fmla="*/ 88880 w 792881"/>
                    <a:gd name="csY385" fmla="*/ 715113 h 885727"/>
                    <a:gd name="csX386" fmla="*/ 182492 w 792881"/>
                    <a:gd name="csY386" fmla="*/ 808725 h 885727"/>
                    <a:gd name="csX387" fmla="*/ 276103 w 792881"/>
                    <a:gd name="csY387" fmla="*/ 715180 h 885727"/>
                    <a:gd name="csX388" fmla="*/ 182492 w 792881"/>
                    <a:gd name="csY388" fmla="*/ 621530 h 885727"/>
                    <a:gd name="csX389" fmla="*/ 182492 w 792881"/>
                    <a:gd name="csY389" fmla="*/ 787961 h 885727"/>
                    <a:gd name="csX390" fmla="*/ 109654 w 792881"/>
                    <a:gd name="csY390" fmla="*/ 715104 h 885727"/>
                    <a:gd name="csX391" fmla="*/ 182511 w 792881"/>
                    <a:gd name="csY391" fmla="*/ 642266 h 885727"/>
                    <a:gd name="csX392" fmla="*/ 255348 w 792881"/>
                    <a:gd name="csY392" fmla="*/ 715123 h 885727"/>
                    <a:gd name="csX393" fmla="*/ 255348 w 792881"/>
                    <a:gd name="csY393" fmla="*/ 715180 h 885727"/>
                    <a:gd name="csX394" fmla="*/ 182492 w 792881"/>
                    <a:gd name="csY394" fmla="*/ 787989 h 885727"/>
                    <a:gd name="csX395" fmla="*/ 211410 w 792881"/>
                    <a:gd name="csY395" fmla="*/ 684700 h 885727"/>
                    <a:gd name="csX396" fmla="*/ 211410 w 792881"/>
                    <a:gd name="csY396" fmla="*/ 696044 h 885727"/>
                    <a:gd name="csX397" fmla="*/ 201027 w 792881"/>
                    <a:gd name="csY397" fmla="*/ 706427 h 885727"/>
                    <a:gd name="csX398" fmla="*/ 190645 w 792881"/>
                    <a:gd name="csY398" fmla="*/ 696044 h 885727"/>
                    <a:gd name="csX399" fmla="*/ 190645 w 792881"/>
                    <a:gd name="csY399" fmla="*/ 685329 h 885727"/>
                    <a:gd name="csX400" fmla="*/ 174348 w 792881"/>
                    <a:gd name="csY400" fmla="*/ 685329 h 885727"/>
                    <a:gd name="csX401" fmla="*/ 174348 w 792881"/>
                    <a:gd name="csY401" fmla="*/ 700188 h 885727"/>
                    <a:gd name="csX402" fmla="*/ 174348 w 792881"/>
                    <a:gd name="csY402" fmla="*/ 700569 h 885727"/>
                    <a:gd name="csX403" fmla="*/ 185521 w 792881"/>
                    <a:gd name="csY403" fmla="*/ 705227 h 885727"/>
                    <a:gd name="csX404" fmla="*/ 211381 w 792881"/>
                    <a:gd name="csY404" fmla="*/ 730096 h 885727"/>
                    <a:gd name="csX405" fmla="*/ 211381 w 792881"/>
                    <a:gd name="csY405" fmla="*/ 745660 h 885727"/>
                    <a:gd name="csX406" fmla="*/ 192845 w 792881"/>
                    <a:gd name="csY406" fmla="*/ 766758 h 885727"/>
                    <a:gd name="csX407" fmla="*/ 192845 w 792881"/>
                    <a:gd name="csY407" fmla="*/ 770320 h 885727"/>
                    <a:gd name="csX408" fmla="*/ 182782 w 792881"/>
                    <a:gd name="csY408" fmla="*/ 781012 h 885727"/>
                    <a:gd name="csX409" fmla="*/ 172090 w 792881"/>
                    <a:gd name="csY409" fmla="*/ 770949 h 885727"/>
                    <a:gd name="csX410" fmla="*/ 172090 w 792881"/>
                    <a:gd name="csY410" fmla="*/ 770320 h 885727"/>
                    <a:gd name="csX411" fmla="*/ 172090 w 792881"/>
                    <a:gd name="csY411" fmla="*/ 766758 h 885727"/>
                    <a:gd name="csX412" fmla="*/ 153583 w 792881"/>
                    <a:gd name="csY412" fmla="*/ 745660 h 885727"/>
                    <a:gd name="csX413" fmla="*/ 153583 w 792881"/>
                    <a:gd name="csY413" fmla="*/ 734278 h 885727"/>
                    <a:gd name="csX414" fmla="*/ 163966 w 792881"/>
                    <a:gd name="csY414" fmla="*/ 723896 h 885727"/>
                    <a:gd name="csX415" fmla="*/ 174348 w 792881"/>
                    <a:gd name="csY415" fmla="*/ 734278 h 885727"/>
                    <a:gd name="csX416" fmla="*/ 174348 w 792881"/>
                    <a:gd name="csY416" fmla="*/ 744965 h 885727"/>
                    <a:gd name="csX417" fmla="*/ 190645 w 792881"/>
                    <a:gd name="csY417" fmla="*/ 744965 h 885727"/>
                    <a:gd name="csX418" fmla="*/ 190645 w 792881"/>
                    <a:gd name="csY418" fmla="*/ 730106 h 885727"/>
                    <a:gd name="csX419" fmla="*/ 190645 w 792881"/>
                    <a:gd name="csY419" fmla="*/ 729725 h 885727"/>
                    <a:gd name="csX420" fmla="*/ 179472 w 792881"/>
                    <a:gd name="csY420" fmla="*/ 725077 h 885727"/>
                    <a:gd name="csX421" fmla="*/ 153612 w 792881"/>
                    <a:gd name="csY421" fmla="*/ 700197 h 885727"/>
                    <a:gd name="csX422" fmla="*/ 153612 w 792881"/>
                    <a:gd name="csY422" fmla="*/ 684700 h 885727"/>
                    <a:gd name="csX423" fmla="*/ 172147 w 792881"/>
                    <a:gd name="csY423" fmla="*/ 663602 h 885727"/>
                    <a:gd name="csX424" fmla="*/ 172147 w 792881"/>
                    <a:gd name="csY424" fmla="*/ 660040 h 885727"/>
                    <a:gd name="csX425" fmla="*/ 182211 w 792881"/>
                    <a:gd name="csY425" fmla="*/ 649348 h 885727"/>
                    <a:gd name="csX426" fmla="*/ 192902 w 792881"/>
                    <a:gd name="csY426" fmla="*/ 659411 h 885727"/>
                    <a:gd name="csX427" fmla="*/ 192902 w 792881"/>
                    <a:gd name="csY427" fmla="*/ 660040 h 885727"/>
                    <a:gd name="csX428" fmla="*/ 192902 w 792881"/>
                    <a:gd name="csY428" fmla="*/ 663602 h 885727"/>
                    <a:gd name="csX429" fmla="*/ 211410 w 792881"/>
                    <a:gd name="csY429" fmla="*/ 684700 h 88572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  <a:cxn ang="0">
                      <a:pos x="csX36" y="csY36"/>
                    </a:cxn>
                    <a:cxn ang="0">
                      <a:pos x="csX37" y="csY37"/>
                    </a:cxn>
                    <a:cxn ang="0">
                      <a:pos x="csX38" y="csY38"/>
                    </a:cxn>
                    <a:cxn ang="0">
                      <a:pos x="csX39" y="csY39"/>
                    </a:cxn>
                    <a:cxn ang="0">
                      <a:pos x="csX40" y="csY40"/>
                    </a:cxn>
                    <a:cxn ang="0">
                      <a:pos x="csX41" y="csY41"/>
                    </a:cxn>
                    <a:cxn ang="0">
                      <a:pos x="csX42" y="csY42"/>
                    </a:cxn>
                    <a:cxn ang="0">
                      <a:pos x="csX43" y="csY43"/>
                    </a:cxn>
                    <a:cxn ang="0">
                      <a:pos x="csX44" y="csY44"/>
                    </a:cxn>
                    <a:cxn ang="0">
                      <a:pos x="csX45" y="csY45"/>
                    </a:cxn>
                    <a:cxn ang="0">
                      <a:pos x="csX46" y="csY46"/>
                    </a:cxn>
                    <a:cxn ang="0">
                      <a:pos x="csX47" y="csY47"/>
                    </a:cxn>
                    <a:cxn ang="0">
                      <a:pos x="csX48" y="csY48"/>
                    </a:cxn>
                    <a:cxn ang="0">
                      <a:pos x="csX49" y="csY49"/>
                    </a:cxn>
                    <a:cxn ang="0">
                      <a:pos x="csX50" y="csY50"/>
                    </a:cxn>
                    <a:cxn ang="0">
                      <a:pos x="csX51" y="csY51"/>
                    </a:cxn>
                    <a:cxn ang="0">
                      <a:pos x="csX52" y="csY52"/>
                    </a:cxn>
                    <a:cxn ang="0">
                      <a:pos x="csX53" y="csY53"/>
                    </a:cxn>
                    <a:cxn ang="0">
                      <a:pos x="csX54" y="csY54"/>
                    </a:cxn>
                    <a:cxn ang="0">
                      <a:pos x="csX55" y="csY55"/>
                    </a:cxn>
                    <a:cxn ang="0">
                      <a:pos x="csX56" y="csY56"/>
                    </a:cxn>
                    <a:cxn ang="0">
                      <a:pos x="csX57" y="csY57"/>
                    </a:cxn>
                    <a:cxn ang="0">
                      <a:pos x="csX58" y="csY58"/>
                    </a:cxn>
                    <a:cxn ang="0">
                      <a:pos x="csX59" y="csY59"/>
                    </a:cxn>
                    <a:cxn ang="0">
                      <a:pos x="csX60" y="csY60"/>
                    </a:cxn>
                    <a:cxn ang="0">
                      <a:pos x="csX61" y="csY61"/>
                    </a:cxn>
                    <a:cxn ang="0">
                      <a:pos x="csX62" y="csY62"/>
                    </a:cxn>
                    <a:cxn ang="0">
                      <a:pos x="csX63" y="csY63"/>
                    </a:cxn>
                    <a:cxn ang="0">
                      <a:pos x="csX64" y="csY64"/>
                    </a:cxn>
                    <a:cxn ang="0">
                      <a:pos x="csX65" y="csY65"/>
                    </a:cxn>
                    <a:cxn ang="0">
                      <a:pos x="csX66" y="csY66"/>
                    </a:cxn>
                    <a:cxn ang="0">
                      <a:pos x="csX67" y="csY67"/>
                    </a:cxn>
                    <a:cxn ang="0">
                      <a:pos x="csX68" y="csY68"/>
                    </a:cxn>
                    <a:cxn ang="0">
                      <a:pos x="csX69" y="csY69"/>
                    </a:cxn>
                    <a:cxn ang="0">
                      <a:pos x="csX70" y="csY70"/>
                    </a:cxn>
                    <a:cxn ang="0">
                      <a:pos x="csX71" y="csY71"/>
                    </a:cxn>
                    <a:cxn ang="0">
                      <a:pos x="csX72" y="csY72"/>
                    </a:cxn>
                    <a:cxn ang="0">
                      <a:pos x="csX73" y="csY73"/>
                    </a:cxn>
                    <a:cxn ang="0">
                      <a:pos x="csX74" y="csY74"/>
                    </a:cxn>
                    <a:cxn ang="0">
                      <a:pos x="csX75" y="csY75"/>
                    </a:cxn>
                    <a:cxn ang="0">
                      <a:pos x="csX76" y="csY76"/>
                    </a:cxn>
                    <a:cxn ang="0">
                      <a:pos x="csX77" y="csY77"/>
                    </a:cxn>
                    <a:cxn ang="0">
                      <a:pos x="csX78" y="csY78"/>
                    </a:cxn>
                    <a:cxn ang="0">
                      <a:pos x="csX79" y="csY79"/>
                    </a:cxn>
                    <a:cxn ang="0">
                      <a:pos x="csX80" y="csY80"/>
                    </a:cxn>
                    <a:cxn ang="0">
                      <a:pos x="csX81" y="csY81"/>
                    </a:cxn>
                    <a:cxn ang="0">
                      <a:pos x="csX82" y="csY82"/>
                    </a:cxn>
                    <a:cxn ang="0">
                      <a:pos x="csX83" y="csY83"/>
                    </a:cxn>
                    <a:cxn ang="0">
                      <a:pos x="csX84" y="csY84"/>
                    </a:cxn>
                    <a:cxn ang="0">
                      <a:pos x="csX85" y="csY85"/>
                    </a:cxn>
                    <a:cxn ang="0">
                      <a:pos x="csX86" y="csY86"/>
                    </a:cxn>
                    <a:cxn ang="0">
                      <a:pos x="csX87" y="csY87"/>
                    </a:cxn>
                    <a:cxn ang="0">
                      <a:pos x="csX88" y="csY88"/>
                    </a:cxn>
                    <a:cxn ang="0">
                      <a:pos x="csX89" y="csY89"/>
                    </a:cxn>
                    <a:cxn ang="0">
                      <a:pos x="csX90" y="csY90"/>
                    </a:cxn>
                    <a:cxn ang="0">
                      <a:pos x="csX91" y="csY91"/>
                    </a:cxn>
                    <a:cxn ang="0">
                      <a:pos x="csX92" y="csY92"/>
                    </a:cxn>
                    <a:cxn ang="0">
                      <a:pos x="csX93" y="csY93"/>
                    </a:cxn>
                    <a:cxn ang="0">
                      <a:pos x="csX94" y="csY94"/>
                    </a:cxn>
                    <a:cxn ang="0">
                      <a:pos x="csX95" y="csY95"/>
                    </a:cxn>
                    <a:cxn ang="0">
                      <a:pos x="csX96" y="csY96"/>
                    </a:cxn>
                    <a:cxn ang="0">
                      <a:pos x="csX97" y="csY97"/>
                    </a:cxn>
                    <a:cxn ang="0">
                      <a:pos x="csX98" y="csY98"/>
                    </a:cxn>
                    <a:cxn ang="0">
                      <a:pos x="csX99" y="csY99"/>
                    </a:cxn>
                    <a:cxn ang="0">
                      <a:pos x="csX100" y="csY100"/>
                    </a:cxn>
                    <a:cxn ang="0">
                      <a:pos x="csX101" y="csY101"/>
                    </a:cxn>
                    <a:cxn ang="0">
                      <a:pos x="csX102" y="csY102"/>
                    </a:cxn>
                    <a:cxn ang="0">
                      <a:pos x="csX103" y="csY103"/>
                    </a:cxn>
                    <a:cxn ang="0">
                      <a:pos x="csX104" y="csY104"/>
                    </a:cxn>
                    <a:cxn ang="0">
                      <a:pos x="csX105" y="csY105"/>
                    </a:cxn>
                    <a:cxn ang="0">
                      <a:pos x="csX106" y="csY106"/>
                    </a:cxn>
                    <a:cxn ang="0">
                      <a:pos x="csX107" y="csY107"/>
                    </a:cxn>
                    <a:cxn ang="0">
                      <a:pos x="csX108" y="csY108"/>
                    </a:cxn>
                    <a:cxn ang="0">
                      <a:pos x="csX109" y="csY109"/>
                    </a:cxn>
                    <a:cxn ang="0">
                      <a:pos x="csX110" y="csY110"/>
                    </a:cxn>
                    <a:cxn ang="0">
                      <a:pos x="csX111" y="csY111"/>
                    </a:cxn>
                    <a:cxn ang="0">
                      <a:pos x="csX112" y="csY112"/>
                    </a:cxn>
                    <a:cxn ang="0">
                      <a:pos x="csX113" y="csY113"/>
                    </a:cxn>
                    <a:cxn ang="0">
                      <a:pos x="csX114" y="csY114"/>
                    </a:cxn>
                    <a:cxn ang="0">
                      <a:pos x="csX115" y="csY115"/>
                    </a:cxn>
                    <a:cxn ang="0">
                      <a:pos x="csX116" y="csY116"/>
                    </a:cxn>
                    <a:cxn ang="0">
                      <a:pos x="csX117" y="csY117"/>
                    </a:cxn>
                    <a:cxn ang="0">
                      <a:pos x="csX118" y="csY118"/>
                    </a:cxn>
                    <a:cxn ang="0">
                      <a:pos x="csX119" y="csY119"/>
                    </a:cxn>
                    <a:cxn ang="0">
                      <a:pos x="csX120" y="csY120"/>
                    </a:cxn>
                    <a:cxn ang="0">
                      <a:pos x="csX121" y="csY121"/>
                    </a:cxn>
                    <a:cxn ang="0">
                      <a:pos x="csX122" y="csY122"/>
                    </a:cxn>
                    <a:cxn ang="0">
                      <a:pos x="csX123" y="csY123"/>
                    </a:cxn>
                    <a:cxn ang="0">
                      <a:pos x="csX124" y="csY124"/>
                    </a:cxn>
                    <a:cxn ang="0">
                      <a:pos x="csX125" y="csY125"/>
                    </a:cxn>
                    <a:cxn ang="0">
                      <a:pos x="csX126" y="csY126"/>
                    </a:cxn>
                    <a:cxn ang="0">
                      <a:pos x="csX127" y="csY127"/>
                    </a:cxn>
                    <a:cxn ang="0">
                      <a:pos x="csX128" y="csY128"/>
                    </a:cxn>
                    <a:cxn ang="0">
                      <a:pos x="csX129" y="csY129"/>
                    </a:cxn>
                    <a:cxn ang="0">
                      <a:pos x="csX130" y="csY130"/>
                    </a:cxn>
                    <a:cxn ang="0">
                      <a:pos x="csX131" y="csY131"/>
                    </a:cxn>
                    <a:cxn ang="0">
                      <a:pos x="csX132" y="csY132"/>
                    </a:cxn>
                    <a:cxn ang="0">
                      <a:pos x="csX133" y="csY133"/>
                    </a:cxn>
                    <a:cxn ang="0">
                      <a:pos x="csX134" y="csY134"/>
                    </a:cxn>
                    <a:cxn ang="0">
                      <a:pos x="csX135" y="csY135"/>
                    </a:cxn>
                    <a:cxn ang="0">
                      <a:pos x="csX136" y="csY136"/>
                    </a:cxn>
                    <a:cxn ang="0">
                      <a:pos x="csX137" y="csY137"/>
                    </a:cxn>
                    <a:cxn ang="0">
                      <a:pos x="csX138" y="csY138"/>
                    </a:cxn>
                    <a:cxn ang="0">
                      <a:pos x="csX139" y="csY139"/>
                    </a:cxn>
                    <a:cxn ang="0">
                      <a:pos x="csX140" y="csY140"/>
                    </a:cxn>
                    <a:cxn ang="0">
                      <a:pos x="csX141" y="csY141"/>
                    </a:cxn>
                    <a:cxn ang="0">
                      <a:pos x="csX142" y="csY142"/>
                    </a:cxn>
                    <a:cxn ang="0">
                      <a:pos x="csX143" y="csY143"/>
                    </a:cxn>
                    <a:cxn ang="0">
                      <a:pos x="csX144" y="csY144"/>
                    </a:cxn>
                    <a:cxn ang="0">
                      <a:pos x="csX145" y="csY145"/>
                    </a:cxn>
                    <a:cxn ang="0">
                      <a:pos x="csX146" y="csY146"/>
                    </a:cxn>
                    <a:cxn ang="0">
                      <a:pos x="csX147" y="csY147"/>
                    </a:cxn>
                    <a:cxn ang="0">
                      <a:pos x="csX148" y="csY148"/>
                    </a:cxn>
                    <a:cxn ang="0">
                      <a:pos x="csX149" y="csY149"/>
                    </a:cxn>
                    <a:cxn ang="0">
                      <a:pos x="csX150" y="csY150"/>
                    </a:cxn>
                    <a:cxn ang="0">
                      <a:pos x="csX151" y="csY151"/>
                    </a:cxn>
                    <a:cxn ang="0">
                      <a:pos x="csX152" y="csY152"/>
                    </a:cxn>
                    <a:cxn ang="0">
                      <a:pos x="csX153" y="csY153"/>
                    </a:cxn>
                    <a:cxn ang="0">
                      <a:pos x="csX154" y="csY154"/>
                    </a:cxn>
                    <a:cxn ang="0">
                      <a:pos x="csX155" y="csY155"/>
                    </a:cxn>
                    <a:cxn ang="0">
                      <a:pos x="csX156" y="csY156"/>
                    </a:cxn>
                    <a:cxn ang="0">
                      <a:pos x="csX157" y="csY157"/>
                    </a:cxn>
                    <a:cxn ang="0">
                      <a:pos x="csX158" y="csY158"/>
                    </a:cxn>
                    <a:cxn ang="0">
                      <a:pos x="csX159" y="csY159"/>
                    </a:cxn>
                    <a:cxn ang="0">
                      <a:pos x="csX160" y="csY160"/>
                    </a:cxn>
                    <a:cxn ang="0">
                      <a:pos x="csX161" y="csY161"/>
                    </a:cxn>
                    <a:cxn ang="0">
                      <a:pos x="csX162" y="csY162"/>
                    </a:cxn>
                    <a:cxn ang="0">
                      <a:pos x="csX163" y="csY163"/>
                    </a:cxn>
                    <a:cxn ang="0">
                      <a:pos x="csX164" y="csY164"/>
                    </a:cxn>
                    <a:cxn ang="0">
                      <a:pos x="csX165" y="csY165"/>
                    </a:cxn>
                    <a:cxn ang="0">
                      <a:pos x="csX166" y="csY166"/>
                    </a:cxn>
                    <a:cxn ang="0">
                      <a:pos x="csX167" y="csY167"/>
                    </a:cxn>
                    <a:cxn ang="0">
                      <a:pos x="csX168" y="csY168"/>
                    </a:cxn>
                    <a:cxn ang="0">
                      <a:pos x="csX169" y="csY169"/>
                    </a:cxn>
                    <a:cxn ang="0">
                      <a:pos x="csX170" y="csY170"/>
                    </a:cxn>
                    <a:cxn ang="0">
                      <a:pos x="csX171" y="csY171"/>
                    </a:cxn>
                    <a:cxn ang="0">
                      <a:pos x="csX172" y="csY172"/>
                    </a:cxn>
                    <a:cxn ang="0">
                      <a:pos x="csX173" y="csY173"/>
                    </a:cxn>
                    <a:cxn ang="0">
                      <a:pos x="csX174" y="csY174"/>
                    </a:cxn>
                    <a:cxn ang="0">
                      <a:pos x="csX175" y="csY175"/>
                    </a:cxn>
                    <a:cxn ang="0">
                      <a:pos x="csX176" y="csY176"/>
                    </a:cxn>
                    <a:cxn ang="0">
                      <a:pos x="csX177" y="csY177"/>
                    </a:cxn>
                    <a:cxn ang="0">
                      <a:pos x="csX178" y="csY178"/>
                    </a:cxn>
                    <a:cxn ang="0">
                      <a:pos x="csX179" y="csY179"/>
                    </a:cxn>
                    <a:cxn ang="0">
                      <a:pos x="csX180" y="csY180"/>
                    </a:cxn>
                    <a:cxn ang="0">
                      <a:pos x="csX181" y="csY181"/>
                    </a:cxn>
                    <a:cxn ang="0">
                      <a:pos x="csX182" y="csY182"/>
                    </a:cxn>
                    <a:cxn ang="0">
                      <a:pos x="csX183" y="csY183"/>
                    </a:cxn>
                    <a:cxn ang="0">
                      <a:pos x="csX184" y="csY184"/>
                    </a:cxn>
                    <a:cxn ang="0">
                      <a:pos x="csX185" y="csY185"/>
                    </a:cxn>
                    <a:cxn ang="0">
                      <a:pos x="csX186" y="csY186"/>
                    </a:cxn>
                    <a:cxn ang="0">
                      <a:pos x="csX187" y="csY187"/>
                    </a:cxn>
                    <a:cxn ang="0">
                      <a:pos x="csX188" y="csY188"/>
                    </a:cxn>
                    <a:cxn ang="0">
                      <a:pos x="csX189" y="csY189"/>
                    </a:cxn>
                    <a:cxn ang="0">
                      <a:pos x="csX190" y="csY190"/>
                    </a:cxn>
                    <a:cxn ang="0">
                      <a:pos x="csX191" y="csY191"/>
                    </a:cxn>
                    <a:cxn ang="0">
                      <a:pos x="csX192" y="csY192"/>
                    </a:cxn>
                    <a:cxn ang="0">
                      <a:pos x="csX193" y="csY193"/>
                    </a:cxn>
                    <a:cxn ang="0">
                      <a:pos x="csX194" y="csY194"/>
                    </a:cxn>
                    <a:cxn ang="0">
                      <a:pos x="csX195" y="csY195"/>
                    </a:cxn>
                    <a:cxn ang="0">
                      <a:pos x="csX196" y="csY196"/>
                    </a:cxn>
                    <a:cxn ang="0">
                      <a:pos x="csX197" y="csY197"/>
                    </a:cxn>
                    <a:cxn ang="0">
                      <a:pos x="csX198" y="csY198"/>
                    </a:cxn>
                    <a:cxn ang="0">
                      <a:pos x="csX199" y="csY199"/>
                    </a:cxn>
                    <a:cxn ang="0">
                      <a:pos x="csX200" y="csY200"/>
                    </a:cxn>
                    <a:cxn ang="0">
                      <a:pos x="csX201" y="csY201"/>
                    </a:cxn>
                    <a:cxn ang="0">
                      <a:pos x="csX202" y="csY202"/>
                    </a:cxn>
                    <a:cxn ang="0">
                      <a:pos x="csX203" y="csY203"/>
                    </a:cxn>
                    <a:cxn ang="0">
                      <a:pos x="csX204" y="csY204"/>
                    </a:cxn>
                    <a:cxn ang="0">
                      <a:pos x="csX205" y="csY205"/>
                    </a:cxn>
                    <a:cxn ang="0">
                      <a:pos x="csX206" y="csY206"/>
                    </a:cxn>
                    <a:cxn ang="0">
                      <a:pos x="csX207" y="csY207"/>
                    </a:cxn>
                    <a:cxn ang="0">
                      <a:pos x="csX208" y="csY208"/>
                    </a:cxn>
                    <a:cxn ang="0">
                      <a:pos x="csX209" y="csY209"/>
                    </a:cxn>
                    <a:cxn ang="0">
                      <a:pos x="csX210" y="csY210"/>
                    </a:cxn>
                    <a:cxn ang="0">
                      <a:pos x="csX211" y="csY211"/>
                    </a:cxn>
                    <a:cxn ang="0">
                      <a:pos x="csX212" y="csY212"/>
                    </a:cxn>
                    <a:cxn ang="0">
                      <a:pos x="csX213" y="csY213"/>
                    </a:cxn>
                    <a:cxn ang="0">
                      <a:pos x="csX214" y="csY214"/>
                    </a:cxn>
                    <a:cxn ang="0">
                      <a:pos x="csX215" y="csY215"/>
                    </a:cxn>
                    <a:cxn ang="0">
                      <a:pos x="csX216" y="csY216"/>
                    </a:cxn>
                    <a:cxn ang="0">
                      <a:pos x="csX217" y="csY217"/>
                    </a:cxn>
                    <a:cxn ang="0">
                      <a:pos x="csX218" y="csY218"/>
                    </a:cxn>
                    <a:cxn ang="0">
                      <a:pos x="csX219" y="csY219"/>
                    </a:cxn>
                    <a:cxn ang="0">
                      <a:pos x="csX220" y="csY220"/>
                    </a:cxn>
                    <a:cxn ang="0">
                      <a:pos x="csX221" y="csY221"/>
                    </a:cxn>
                    <a:cxn ang="0">
                      <a:pos x="csX222" y="csY222"/>
                    </a:cxn>
                    <a:cxn ang="0">
                      <a:pos x="csX223" y="csY223"/>
                    </a:cxn>
                    <a:cxn ang="0">
                      <a:pos x="csX224" y="csY224"/>
                    </a:cxn>
                    <a:cxn ang="0">
                      <a:pos x="csX225" y="csY225"/>
                    </a:cxn>
                    <a:cxn ang="0">
                      <a:pos x="csX226" y="csY226"/>
                    </a:cxn>
                    <a:cxn ang="0">
                      <a:pos x="csX227" y="csY227"/>
                    </a:cxn>
                    <a:cxn ang="0">
                      <a:pos x="csX228" y="csY228"/>
                    </a:cxn>
                    <a:cxn ang="0">
                      <a:pos x="csX229" y="csY229"/>
                    </a:cxn>
                    <a:cxn ang="0">
                      <a:pos x="csX230" y="csY230"/>
                    </a:cxn>
                    <a:cxn ang="0">
                      <a:pos x="csX231" y="csY231"/>
                    </a:cxn>
                    <a:cxn ang="0">
                      <a:pos x="csX232" y="csY232"/>
                    </a:cxn>
                    <a:cxn ang="0">
                      <a:pos x="csX233" y="csY233"/>
                    </a:cxn>
                    <a:cxn ang="0">
                      <a:pos x="csX234" y="csY234"/>
                    </a:cxn>
                    <a:cxn ang="0">
                      <a:pos x="csX235" y="csY235"/>
                    </a:cxn>
                    <a:cxn ang="0">
                      <a:pos x="csX236" y="csY236"/>
                    </a:cxn>
                    <a:cxn ang="0">
                      <a:pos x="csX237" y="csY237"/>
                    </a:cxn>
                    <a:cxn ang="0">
                      <a:pos x="csX238" y="csY238"/>
                    </a:cxn>
                    <a:cxn ang="0">
                      <a:pos x="csX239" y="csY239"/>
                    </a:cxn>
                    <a:cxn ang="0">
                      <a:pos x="csX240" y="csY240"/>
                    </a:cxn>
                    <a:cxn ang="0">
                      <a:pos x="csX241" y="csY241"/>
                    </a:cxn>
                    <a:cxn ang="0">
                      <a:pos x="csX242" y="csY242"/>
                    </a:cxn>
                    <a:cxn ang="0">
                      <a:pos x="csX243" y="csY243"/>
                    </a:cxn>
                    <a:cxn ang="0">
                      <a:pos x="csX244" y="csY244"/>
                    </a:cxn>
                    <a:cxn ang="0">
                      <a:pos x="csX245" y="csY245"/>
                    </a:cxn>
                    <a:cxn ang="0">
                      <a:pos x="csX246" y="csY246"/>
                    </a:cxn>
                    <a:cxn ang="0">
                      <a:pos x="csX247" y="csY247"/>
                    </a:cxn>
                    <a:cxn ang="0">
                      <a:pos x="csX248" y="csY248"/>
                    </a:cxn>
                    <a:cxn ang="0">
                      <a:pos x="csX249" y="csY249"/>
                    </a:cxn>
                    <a:cxn ang="0">
                      <a:pos x="csX250" y="csY250"/>
                    </a:cxn>
                    <a:cxn ang="0">
                      <a:pos x="csX251" y="csY251"/>
                    </a:cxn>
                    <a:cxn ang="0">
                      <a:pos x="csX252" y="csY252"/>
                    </a:cxn>
                    <a:cxn ang="0">
                      <a:pos x="csX253" y="csY253"/>
                    </a:cxn>
                    <a:cxn ang="0">
                      <a:pos x="csX254" y="csY254"/>
                    </a:cxn>
                    <a:cxn ang="0">
                      <a:pos x="csX255" y="csY255"/>
                    </a:cxn>
                    <a:cxn ang="0">
                      <a:pos x="csX256" y="csY256"/>
                    </a:cxn>
                    <a:cxn ang="0">
                      <a:pos x="csX257" y="csY257"/>
                    </a:cxn>
                    <a:cxn ang="0">
                      <a:pos x="csX258" y="csY258"/>
                    </a:cxn>
                    <a:cxn ang="0">
                      <a:pos x="csX259" y="csY259"/>
                    </a:cxn>
                    <a:cxn ang="0">
                      <a:pos x="csX260" y="csY260"/>
                    </a:cxn>
                    <a:cxn ang="0">
                      <a:pos x="csX261" y="csY261"/>
                    </a:cxn>
                    <a:cxn ang="0">
                      <a:pos x="csX262" y="csY262"/>
                    </a:cxn>
                    <a:cxn ang="0">
                      <a:pos x="csX263" y="csY263"/>
                    </a:cxn>
                    <a:cxn ang="0">
                      <a:pos x="csX264" y="csY264"/>
                    </a:cxn>
                    <a:cxn ang="0">
                      <a:pos x="csX265" y="csY265"/>
                    </a:cxn>
                    <a:cxn ang="0">
                      <a:pos x="csX266" y="csY266"/>
                    </a:cxn>
                    <a:cxn ang="0">
                      <a:pos x="csX267" y="csY267"/>
                    </a:cxn>
                    <a:cxn ang="0">
                      <a:pos x="csX268" y="csY268"/>
                    </a:cxn>
                    <a:cxn ang="0">
                      <a:pos x="csX269" y="csY269"/>
                    </a:cxn>
                    <a:cxn ang="0">
                      <a:pos x="csX270" y="csY270"/>
                    </a:cxn>
                    <a:cxn ang="0">
                      <a:pos x="csX271" y="csY271"/>
                    </a:cxn>
                    <a:cxn ang="0">
                      <a:pos x="csX272" y="csY272"/>
                    </a:cxn>
                    <a:cxn ang="0">
                      <a:pos x="csX273" y="csY273"/>
                    </a:cxn>
                    <a:cxn ang="0">
                      <a:pos x="csX274" y="csY274"/>
                    </a:cxn>
                    <a:cxn ang="0">
                      <a:pos x="csX275" y="csY275"/>
                    </a:cxn>
                    <a:cxn ang="0">
                      <a:pos x="csX276" y="csY276"/>
                    </a:cxn>
                    <a:cxn ang="0">
                      <a:pos x="csX277" y="csY277"/>
                    </a:cxn>
                    <a:cxn ang="0">
                      <a:pos x="csX278" y="csY278"/>
                    </a:cxn>
                    <a:cxn ang="0">
                      <a:pos x="csX279" y="csY279"/>
                    </a:cxn>
                    <a:cxn ang="0">
                      <a:pos x="csX280" y="csY280"/>
                    </a:cxn>
                    <a:cxn ang="0">
                      <a:pos x="csX281" y="csY281"/>
                    </a:cxn>
                    <a:cxn ang="0">
                      <a:pos x="csX282" y="csY282"/>
                    </a:cxn>
                    <a:cxn ang="0">
                      <a:pos x="csX283" y="csY283"/>
                    </a:cxn>
                    <a:cxn ang="0">
                      <a:pos x="csX284" y="csY284"/>
                    </a:cxn>
                    <a:cxn ang="0">
                      <a:pos x="csX285" y="csY285"/>
                    </a:cxn>
                    <a:cxn ang="0">
                      <a:pos x="csX286" y="csY286"/>
                    </a:cxn>
                    <a:cxn ang="0">
                      <a:pos x="csX287" y="csY287"/>
                    </a:cxn>
                    <a:cxn ang="0">
                      <a:pos x="csX288" y="csY288"/>
                    </a:cxn>
                    <a:cxn ang="0">
                      <a:pos x="csX289" y="csY289"/>
                    </a:cxn>
                    <a:cxn ang="0">
                      <a:pos x="csX290" y="csY290"/>
                    </a:cxn>
                    <a:cxn ang="0">
                      <a:pos x="csX291" y="csY291"/>
                    </a:cxn>
                    <a:cxn ang="0">
                      <a:pos x="csX292" y="csY292"/>
                    </a:cxn>
                    <a:cxn ang="0">
                      <a:pos x="csX293" y="csY293"/>
                    </a:cxn>
                    <a:cxn ang="0">
                      <a:pos x="csX294" y="csY294"/>
                    </a:cxn>
                    <a:cxn ang="0">
                      <a:pos x="csX295" y="csY295"/>
                    </a:cxn>
                    <a:cxn ang="0">
                      <a:pos x="csX296" y="csY296"/>
                    </a:cxn>
                    <a:cxn ang="0">
                      <a:pos x="csX297" y="csY297"/>
                    </a:cxn>
                    <a:cxn ang="0">
                      <a:pos x="csX298" y="csY298"/>
                    </a:cxn>
                    <a:cxn ang="0">
                      <a:pos x="csX299" y="csY299"/>
                    </a:cxn>
                    <a:cxn ang="0">
                      <a:pos x="csX300" y="csY300"/>
                    </a:cxn>
                    <a:cxn ang="0">
                      <a:pos x="csX301" y="csY301"/>
                    </a:cxn>
                    <a:cxn ang="0">
                      <a:pos x="csX302" y="csY302"/>
                    </a:cxn>
                    <a:cxn ang="0">
                      <a:pos x="csX303" y="csY303"/>
                    </a:cxn>
                    <a:cxn ang="0">
                      <a:pos x="csX304" y="csY304"/>
                    </a:cxn>
                    <a:cxn ang="0">
                      <a:pos x="csX305" y="csY305"/>
                    </a:cxn>
                    <a:cxn ang="0">
                      <a:pos x="csX306" y="csY306"/>
                    </a:cxn>
                    <a:cxn ang="0">
                      <a:pos x="csX307" y="csY307"/>
                    </a:cxn>
                    <a:cxn ang="0">
                      <a:pos x="csX308" y="csY308"/>
                    </a:cxn>
                    <a:cxn ang="0">
                      <a:pos x="csX309" y="csY309"/>
                    </a:cxn>
                    <a:cxn ang="0">
                      <a:pos x="csX310" y="csY310"/>
                    </a:cxn>
                    <a:cxn ang="0">
                      <a:pos x="csX311" y="csY311"/>
                    </a:cxn>
                    <a:cxn ang="0">
                      <a:pos x="csX312" y="csY312"/>
                    </a:cxn>
                    <a:cxn ang="0">
                      <a:pos x="csX313" y="csY313"/>
                    </a:cxn>
                    <a:cxn ang="0">
                      <a:pos x="csX314" y="csY314"/>
                    </a:cxn>
                    <a:cxn ang="0">
                      <a:pos x="csX315" y="csY315"/>
                    </a:cxn>
                    <a:cxn ang="0">
                      <a:pos x="csX316" y="csY316"/>
                    </a:cxn>
                    <a:cxn ang="0">
                      <a:pos x="csX317" y="csY317"/>
                    </a:cxn>
                    <a:cxn ang="0">
                      <a:pos x="csX318" y="csY318"/>
                    </a:cxn>
                    <a:cxn ang="0">
                      <a:pos x="csX319" y="csY319"/>
                    </a:cxn>
                    <a:cxn ang="0">
                      <a:pos x="csX320" y="csY320"/>
                    </a:cxn>
                    <a:cxn ang="0">
                      <a:pos x="csX321" y="csY321"/>
                    </a:cxn>
                    <a:cxn ang="0">
                      <a:pos x="csX322" y="csY322"/>
                    </a:cxn>
                    <a:cxn ang="0">
                      <a:pos x="csX323" y="csY323"/>
                    </a:cxn>
                    <a:cxn ang="0">
                      <a:pos x="csX324" y="csY324"/>
                    </a:cxn>
                    <a:cxn ang="0">
                      <a:pos x="csX325" y="csY325"/>
                    </a:cxn>
                    <a:cxn ang="0">
                      <a:pos x="csX326" y="csY326"/>
                    </a:cxn>
                    <a:cxn ang="0">
                      <a:pos x="csX327" y="csY327"/>
                    </a:cxn>
                    <a:cxn ang="0">
                      <a:pos x="csX328" y="csY328"/>
                    </a:cxn>
                    <a:cxn ang="0">
                      <a:pos x="csX329" y="csY329"/>
                    </a:cxn>
                    <a:cxn ang="0">
                      <a:pos x="csX330" y="csY330"/>
                    </a:cxn>
                    <a:cxn ang="0">
                      <a:pos x="csX331" y="csY331"/>
                    </a:cxn>
                    <a:cxn ang="0">
                      <a:pos x="csX332" y="csY332"/>
                    </a:cxn>
                    <a:cxn ang="0">
                      <a:pos x="csX333" y="csY333"/>
                    </a:cxn>
                    <a:cxn ang="0">
                      <a:pos x="csX334" y="csY334"/>
                    </a:cxn>
                    <a:cxn ang="0">
                      <a:pos x="csX335" y="csY335"/>
                    </a:cxn>
                    <a:cxn ang="0">
                      <a:pos x="csX336" y="csY336"/>
                    </a:cxn>
                    <a:cxn ang="0">
                      <a:pos x="csX337" y="csY337"/>
                    </a:cxn>
                    <a:cxn ang="0">
                      <a:pos x="csX338" y="csY338"/>
                    </a:cxn>
                    <a:cxn ang="0">
                      <a:pos x="csX339" y="csY339"/>
                    </a:cxn>
                    <a:cxn ang="0">
                      <a:pos x="csX340" y="csY340"/>
                    </a:cxn>
                    <a:cxn ang="0">
                      <a:pos x="csX341" y="csY341"/>
                    </a:cxn>
                    <a:cxn ang="0">
                      <a:pos x="csX342" y="csY342"/>
                    </a:cxn>
                    <a:cxn ang="0">
                      <a:pos x="csX343" y="csY343"/>
                    </a:cxn>
                    <a:cxn ang="0">
                      <a:pos x="csX344" y="csY344"/>
                    </a:cxn>
                    <a:cxn ang="0">
                      <a:pos x="csX345" y="csY345"/>
                    </a:cxn>
                    <a:cxn ang="0">
                      <a:pos x="csX346" y="csY346"/>
                    </a:cxn>
                    <a:cxn ang="0">
                      <a:pos x="csX347" y="csY347"/>
                    </a:cxn>
                    <a:cxn ang="0">
                      <a:pos x="csX348" y="csY348"/>
                    </a:cxn>
                    <a:cxn ang="0">
                      <a:pos x="csX349" y="csY349"/>
                    </a:cxn>
                    <a:cxn ang="0">
                      <a:pos x="csX350" y="csY350"/>
                    </a:cxn>
                    <a:cxn ang="0">
                      <a:pos x="csX351" y="csY351"/>
                    </a:cxn>
                    <a:cxn ang="0">
                      <a:pos x="csX352" y="csY352"/>
                    </a:cxn>
                    <a:cxn ang="0">
                      <a:pos x="csX353" y="csY353"/>
                    </a:cxn>
                    <a:cxn ang="0">
                      <a:pos x="csX354" y="csY354"/>
                    </a:cxn>
                    <a:cxn ang="0">
                      <a:pos x="csX355" y="csY355"/>
                    </a:cxn>
                    <a:cxn ang="0">
                      <a:pos x="csX356" y="csY356"/>
                    </a:cxn>
                    <a:cxn ang="0">
                      <a:pos x="csX357" y="csY357"/>
                    </a:cxn>
                    <a:cxn ang="0">
                      <a:pos x="csX358" y="csY358"/>
                    </a:cxn>
                    <a:cxn ang="0">
                      <a:pos x="csX359" y="csY359"/>
                    </a:cxn>
                    <a:cxn ang="0">
                      <a:pos x="csX360" y="csY360"/>
                    </a:cxn>
                    <a:cxn ang="0">
                      <a:pos x="csX361" y="csY361"/>
                    </a:cxn>
                    <a:cxn ang="0">
                      <a:pos x="csX362" y="csY362"/>
                    </a:cxn>
                    <a:cxn ang="0">
                      <a:pos x="csX363" y="csY363"/>
                    </a:cxn>
                    <a:cxn ang="0">
                      <a:pos x="csX364" y="csY364"/>
                    </a:cxn>
                    <a:cxn ang="0">
                      <a:pos x="csX365" y="csY365"/>
                    </a:cxn>
                    <a:cxn ang="0">
                      <a:pos x="csX366" y="csY366"/>
                    </a:cxn>
                    <a:cxn ang="0">
                      <a:pos x="csX367" y="csY367"/>
                    </a:cxn>
                    <a:cxn ang="0">
                      <a:pos x="csX368" y="csY368"/>
                    </a:cxn>
                    <a:cxn ang="0">
                      <a:pos x="csX369" y="csY369"/>
                    </a:cxn>
                    <a:cxn ang="0">
                      <a:pos x="csX370" y="csY370"/>
                    </a:cxn>
                    <a:cxn ang="0">
                      <a:pos x="csX371" y="csY371"/>
                    </a:cxn>
                    <a:cxn ang="0">
                      <a:pos x="csX372" y="csY372"/>
                    </a:cxn>
                    <a:cxn ang="0">
                      <a:pos x="csX373" y="csY373"/>
                    </a:cxn>
                    <a:cxn ang="0">
                      <a:pos x="csX374" y="csY374"/>
                    </a:cxn>
                    <a:cxn ang="0">
                      <a:pos x="csX375" y="csY375"/>
                    </a:cxn>
                    <a:cxn ang="0">
                      <a:pos x="csX376" y="csY376"/>
                    </a:cxn>
                    <a:cxn ang="0">
                      <a:pos x="csX377" y="csY377"/>
                    </a:cxn>
                    <a:cxn ang="0">
                      <a:pos x="csX378" y="csY378"/>
                    </a:cxn>
                    <a:cxn ang="0">
                      <a:pos x="csX379" y="csY379"/>
                    </a:cxn>
                    <a:cxn ang="0">
                      <a:pos x="csX380" y="csY380"/>
                    </a:cxn>
                    <a:cxn ang="0">
                      <a:pos x="csX381" y="csY381"/>
                    </a:cxn>
                    <a:cxn ang="0">
                      <a:pos x="csX382" y="csY382"/>
                    </a:cxn>
                    <a:cxn ang="0">
                      <a:pos x="csX383" y="csY383"/>
                    </a:cxn>
                    <a:cxn ang="0">
                      <a:pos x="csX384" y="csY384"/>
                    </a:cxn>
                    <a:cxn ang="0">
                      <a:pos x="csX385" y="csY385"/>
                    </a:cxn>
                    <a:cxn ang="0">
                      <a:pos x="csX386" y="csY386"/>
                    </a:cxn>
                    <a:cxn ang="0">
                      <a:pos x="csX387" y="csY387"/>
                    </a:cxn>
                    <a:cxn ang="0">
                      <a:pos x="csX388" y="csY388"/>
                    </a:cxn>
                    <a:cxn ang="0">
                      <a:pos x="csX389" y="csY389"/>
                    </a:cxn>
                    <a:cxn ang="0">
                      <a:pos x="csX390" y="csY390"/>
                    </a:cxn>
                    <a:cxn ang="0">
                      <a:pos x="csX391" y="csY391"/>
                    </a:cxn>
                    <a:cxn ang="0">
                      <a:pos x="csX392" y="csY392"/>
                    </a:cxn>
                    <a:cxn ang="0">
                      <a:pos x="csX393" y="csY393"/>
                    </a:cxn>
                    <a:cxn ang="0">
                      <a:pos x="csX394" y="csY394"/>
                    </a:cxn>
                    <a:cxn ang="0">
                      <a:pos x="csX395" y="csY395"/>
                    </a:cxn>
                    <a:cxn ang="0">
                      <a:pos x="csX396" y="csY396"/>
                    </a:cxn>
                    <a:cxn ang="0">
                      <a:pos x="csX397" y="csY397"/>
                    </a:cxn>
                    <a:cxn ang="0">
                      <a:pos x="csX398" y="csY398"/>
                    </a:cxn>
                    <a:cxn ang="0">
                      <a:pos x="csX399" y="csY399"/>
                    </a:cxn>
                    <a:cxn ang="0">
                      <a:pos x="csX400" y="csY400"/>
                    </a:cxn>
                    <a:cxn ang="0">
                      <a:pos x="csX401" y="csY401"/>
                    </a:cxn>
                    <a:cxn ang="0">
                      <a:pos x="csX402" y="csY402"/>
                    </a:cxn>
                    <a:cxn ang="0">
                      <a:pos x="csX403" y="csY403"/>
                    </a:cxn>
                    <a:cxn ang="0">
                      <a:pos x="csX404" y="csY404"/>
                    </a:cxn>
                    <a:cxn ang="0">
                      <a:pos x="csX405" y="csY405"/>
                    </a:cxn>
                    <a:cxn ang="0">
                      <a:pos x="csX406" y="csY406"/>
                    </a:cxn>
                    <a:cxn ang="0">
                      <a:pos x="csX407" y="csY407"/>
                    </a:cxn>
                    <a:cxn ang="0">
                      <a:pos x="csX408" y="csY408"/>
                    </a:cxn>
                    <a:cxn ang="0">
                      <a:pos x="csX409" y="csY409"/>
                    </a:cxn>
                    <a:cxn ang="0">
                      <a:pos x="csX410" y="csY410"/>
                    </a:cxn>
                    <a:cxn ang="0">
                      <a:pos x="csX411" y="csY411"/>
                    </a:cxn>
                    <a:cxn ang="0">
                      <a:pos x="csX412" y="csY412"/>
                    </a:cxn>
                    <a:cxn ang="0">
                      <a:pos x="csX413" y="csY413"/>
                    </a:cxn>
                    <a:cxn ang="0">
                      <a:pos x="csX414" y="csY414"/>
                    </a:cxn>
                    <a:cxn ang="0">
                      <a:pos x="csX415" y="csY415"/>
                    </a:cxn>
                    <a:cxn ang="0">
                      <a:pos x="csX416" y="csY416"/>
                    </a:cxn>
                    <a:cxn ang="0">
                      <a:pos x="csX417" y="csY417"/>
                    </a:cxn>
                    <a:cxn ang="0">
                      <a:pos x="csX418" y="csY418"/>
                    </a:cxn>
                    <a:cxn ang="0">
                      <a:pos x="csX419" y="csY419"/>
                    </a:cxn>
                    <a:cxn ang="0">
                      <a:pos x="csX420" y="csY420"/>
                    </a:cxn>
                    <a:cxn ang="0">
                      <a:pos x="csX421" y="csY421"/>
                    </a:cxn>
                    <a:cxn ang="0">
                      <a:pos x="csX422" y="csY422"/>
                    </a:cxn>
                    <a:cxn ang="0">
                      <a:pos x="csX423" y="csY423"/>
                    </a:cxn>
                    <a:cxn ang="0">
                      <a:pos x="csX424" y="csY424"/>
                    </a:cxn>
                    <a:cxn ang="0">
                      <a:pos x="csX425" y="csY425"/>
                    </a:cxn>
                    <a:cxn ang="0">
                      <a:pos x="csX426" y="csY426"/>
                    </a:cxn>
                    <a:cxn ang="0">
                      <a:pos x="csX427" y="csY427"/>
                    </a:cxn>
                    <a:cxn ang="0">
                      <a:pos x="csX428" y="csY428"/>
                    </a:cxn>
                    <a:cxn ang="0">
                      <a:pos x="csX429" y="csY429"/>
                    </a:cxn>
                  </a:cxnLst>
                  <a:rect l="l" t="t" r="r" b="b"/>
                  <a:pathLst>
                    <a:path w="792881" h="885727">
                      <a:moveTo>
                        <a:pt x="787958" y="367708"/>
                      </a:moveTo>
                      <a:cubicBezTo>
                        <a:pt x="786970" y="363162"/>
                        <a:pt x="783077" y="359829"/>
                        <a:pt x="778433" y="359555"/>
                      </a:cubicBezTo>
                      <a:cubicBezTo>
                        <a:pt x="752982" y="358031"/>
                        <a:pt x="739904" y="345629"/>
                        <a:pt x="724207" y="328284"/>
                      </a:cubicBezTo>
                      <a:cubicBezTo>
                        <a:pt x="722240" y="326108"/>
                        <a:pt x="719444" y="324866"/>
                        <a:pt x="716511" y="324865"/>
                      </a:cubicBezTo>
                      <a:lnTo>
                        <a:pt x="716358" y="324865"/>
                      </a:lnTo>
                      <a:lnTo>
                        <a:pt x="716358" y="143890"/>
                      </a:lnTo>
                      <a:cubicBezTo>
                        <a:pt x="716332" y="122043"/>
                        <a:pt x="698629" y="104340"/>
                        <a:pt x="676782" y="104313"/>
                      </a:cubicBezTo>
                      <a:lnTo>
                        <a:pt x="604487" y="104313"/>
                      </a:lnTo>
                      <a:lnTo>
                        <a:pt x="604487" y="86692"/>
                      </a:lnTo>
                      <a:cubicBezTo>
                        <a:pt x="604466" y="70863"/>
                        <a:pt x="591637" y="58038"/>
                        <a:pt x="575808" y="58022"/>
                      </a:cubicBezTo>
                      <a:lnTo>
                        <a:pt x="525058" y="58022"/>
                      </a:lnTo>
                      <a:cubicBezTo>
                        <a:pt x="519222" y="20598"/>
                        <a:pt x="484153" y="-5008"/>
                        <a:pt x="446729" y="829"/>
                      </a:cubicBezTo>
                      <a:cubicBezTo>
                        <a:pt x="417255" y="5426"/>
                        <a:pt x="394133" y="28548"/>
                        <a:pt x="389537" y="58022"/>
                      </a:cubicBezTo>
                      <a:lnTo>
                        <a:pt x="338787" y="58022"/>
                      </a:lnTo>
                      <a:cubicBezTo>
                        <a:pt x="322958" y="58038"/>
                        <a:pt x="310129" y="70863"/>
                        <a:pt x="310108" y="86692"/>
                      </a:cubicBezTo>
                      <a:lnTo>
                        <a:pt x="310108" y="104332"/>
                      </a:lnTo>
                      <a:lnTo>
                        <a:pt x="237813" y="104332"/>
                      </a:lnTo>
                      <a:cubicBezTo>
                        <a:pt x="215951" y="104338"/>
                        <a:pt x="198225" y="122047"/>
                        <a:pt x="198198" y="143909"/>
                      </a:cubicBezTo>
                      <a:lnTo>
                        <a:pt x="198198" y="370661"/>
                      </a:lnTo>
                      <a:lnTo>
                        <a:pt x="161708" y="370661"/>
                      </a:lnTo>
                      <a:cubicBezTo>
                        <a:pt x="152843" y="371842"/>
                        <a:pt x="144724" y="376251"/>
                        <a:pt x="138905" y="383043"/>
                      </a:cubicBezTo>
                      <a:cubicBezTo>
                        <a:pt x="135197" y="387239"/>
                        <a:pt x="132580" y="392283"/>
                        <a:pt x="131285" y="397731"/>
                      </a:cubicBezTo>
                      <a:cubicBezTo>
                        <a:pt x="108568" y="401350"/>
                        <a:pt x="95462" y="408208"/>
                        <a:pt x="89375" y="419562"/>
                      </a:cubicBezTo>
                      <a:cubicBezTo>
                        <a:pt x="80241" y="436488"/>
                        <a:pt x="90385" y="456710"/>
                        <a:pt x="102120" y="480065"/>
                      </a:cubicBezTo>
                      <a:cubicBezTo>
                        <a:pt x="106196" y="488190"/>
                        <a:pt x="110368" y="496562"/>
                        <a:pt x="114121" y="505363"/>
                      </a:cubicBezTo>
                      <a:cubicBezTo>
                        <a:pt x="112406" y="508293"/>
                        <a:pt x="111502" y="511627"/>
                        <a:pt x="111502" y="515022"/>
                      </a:cubicBezTo>
                      <a:lnTo>
                        <a:pt x="111502" y="522775"/>
                      </a:lnTo>
                      <a:cubicBezTo>
                        <a:pt x="102581" y="524530"/>
                        <a:pt x="96144" y="532343"/>
                        <a:pt x="96128" y="541435"/>
                      </a:cubicBezTo>
                      <a:lnTo>
                        <a:pt x="96128" y="552303"/>
                      </a:lnTo>
                      <a:cubicBezTo>
                        <a:pt x="96129" y="556293"/>
                        <a:pt x="97393" y="560181"/>
                        <a:pt x="99738" y="563409"/>
                      </a:cubicBezTo>
                      <a:cubicBezTo>
                        <a:pt x="92528" y="571886"/>
                        <a:pt x="84975" y="580268"/>
                        <a:pt x="77612" y="588431"/>
                      </a:cubicBezTo>
                      <a:cubicBezTo>
                        <a:pt x="47341" y="621997"/>
                        <a:pt x="16042" y="656697"/>
                        <a:pt x="5069" y="701778"/>
                      </a:cubicBezTo>
                      <a:cubicBezTo>
                        <a:pt x="-10018" y="763691"/>
                        <a:pt x="8832" y="816517"/>
                        <a:pt x="58143" y="850492"/>
                      </a:cubicBezTo>
                      <a:cubicBezTo>
                        <a:pt x="95157" y="874356"/>
                        <a:pt x="138461" y="886609"/>
                        <a:pt x="182492" y="885678"/>
                      </a:cubicBezTo>
                      <a:cubicBezTo>
                        <a:pt x="226550" y="886604"/>
                        <a:pt x="269879" y="874330"/>
                        <a:pt x="306907" y="850435"/>
                      </a:cubicBezTo>
                      <a:cubicBezTo>
                        <a:pt x="348343" y="823491"/>
                        <a:pt x="370630" y="775151"/>
                        <a:pt x="364210" y="726143"/>
                      </a:cubicBezTo>
                      <a:lnTo>
                        <a:pt x="676792" y="726143"/>
                      </a:lnTo>
                      <a:cubicBezTo>
                        <a:pt x="698619" y="726112"/>
                        <a:pt x="716311" y="708433"/>
                        <a:pt x="716358" y="686605"/>
                      </a:cubicBezTo>
                      <a:lnTo>
                        <a:pt x="716358" y="549845"/>
                      </a:lnTo>
                      <a:cubicBezTo>
                        <a:pt x="741189" y="536612"/>
                        <a:pt x="761320" y="516025"/>
                        <a:pt x="773994" y="490904"/>
                      </a:cubicBezTo>
                      <a:cubicBezTo>
                        <a:pt x="792827" y="452710"/>
                        <a:pt x="797764" y="409148"/>
                        <a:pt x="787958" y="367708"/>
                      </a:cubicBezTo>
                      <a:close/>
                      <a:moveTo>
                        <a:pt x="695565" y="143871"/>
                      </a:moveTo>
                      <a:lnTo>
                        <a:pt x="695565" y="324846"/>
                      </a:lnTo>
                      <a:lnTo>
                        <a:pt x="673924" y="324846"/>
                      </a:lnTo>
                      <a:lnTo>
                        <a:pt x="673924" y="157148"/>
                      </a:lnTo>
                      <a:cubicBezTo>
                        <a:pt x="673924" y="151418"/>
                        <a:pt x="669282" y="146771"/>
                        <a:pt x="663552" y="146766"/>
                      </a:cubicBezTo>
                      <a:lnTo>
                        <a:pt x="617632" y="146766"/>
                      </a:lnTo>
                      <a:lnTo>
                        <a:pt x="617632" y="125097"/>
                      </a:lnTo>
                      <a:lnTo>
                        <a:pt x="676792" y="125097"/>
                      </a:lnTo>
                      <a:cubicBezTo>
                        <a:pt x="687177" y="125107"/>
                        <a:pt x="695593" y="133524"/>
                        <a:pt x="695603" y="143909"/>
                      </a:cubicBezTo>
                      <a:close/>
                      <a:moveTo>
                        <a:pt x="338787" y="78777"/>
                      </a:moveTo>
                      <a:lnTo>
                        <a:pt x="399176" y="78777"/>
                      </a:lnTo>
                      <a:cubicBezTo>
                        <a:pt x="404910" y="78777"/>
                        <a:pt x="409558" y="74128"/>
                        <a:pt x="409558" y="68395"/>
                      </a:cubicBezTo>
                      <a:cubicBezTo>
                        <a:pt x="409931" y="42005"/>
                        <a:pt x="431626" y="20914"/>
                        <a:pt x="458015" y="21287"/>
                      </a:cubicBezTo>
                      <a:cubicBezTo>
                        <a:pt x="483879" y="21652"/>
                        <a:pt x="504757" y="42531"/>
                        <a:pt x="505122" y="68395"/>
                      </a:cubicBezTo>
                      <a:cubicBezTo>
                        <a:pt x="505122" y="74128"/>
                        <a:pt x="509771" y="78777"/>
                        <a:pt x="515505" y="78777"/>
                      </a:cubicBezTo>
                      <a:lnTo>
                        <a:pt x="575855" y="78777"/>
                      </a:lnTo>
                      <a:cubicBezTo>
                        <a:pt x="580224" y="78782"/>
                        <a:pt x="583765" y="82323"/>
                        <a:pt x="583770" y="86692"/>
                      </a:cubicBezTo>
                      <a:lnTo>
                        <a:pt x="583770" y="104332"/>
                      </a:lnTo>
                      <a:lnTo>
                        <a:pt x="552033" y="104332"/>
                      </a:lnTo>
                      <a:cubicBezTo>
                        <a:pt x="546299" y="104332"/>
                        <a:pt x="541651" y="108981"/>
                        <a:pt x="541651" y="114715"/>
                      </a:cubicBezTo>
                      <a:cubicBezTo>
                        <a:pt x="541651" y="120449"/>
                        <a:pt x="546299" y="125097"/>
                        <a:pt x="552033" y="125097"/>
                      </a:cubicBezTo>
                      <a:lnTo>
                        <a:pt x="596867" y="125097"/>
                      </a:lnTo>
                      <a:lnTo>
                        <a:pt x="596867" y="168150"/>
                      </a:lnTo>
                      <a:cubicBezTo>
                        <a:pt x="596862" y="172519"/>
                        <a:pt x="593321" y="176060"/>
                        <a:pt x="588952" y="176065"/>
                      </a:cubicBezTo>
                      <a:lnTo>
                        <a:pt x="506951" y="176065"/>
                      </a:lnTo>
                      <a:cubicBezTo>
                        <a:pt x="480823" y="148645"/>
                        <a:pt x="437413" y="147597"/>
                        <a:pt x="409993" y="173726"/>
                      </a:cubicBezTo>
                      <a:cubicBezTo>
                        <a:pt x="409194" y="174486"/>
                        <a:pt x="408414" y="175267"/>
                        <a:pt x="407653" y="176065"/>
                      </a:cubicBezTo>
                      <a:lnTo>
                        <a:pt x="325652" y="176065"/>
                      </a:lnTo>
                      <a:cubicBezTo>
                        <a:pt x="321283" y="176060"/>
                        <a:pt x="317742" y="172519"/>
                        <a:pt x="317737" y="168150"/>
                      </a:cubicBezTo>
                      <a:lnTo>
                        <a:pt x="317737" y="125097"/>
                      </a:lnTo>
                      <a:lnTo>
                        <a:pt x="479367" y="125097"/>
                      </a:lnTo>
                      <a:cubicBezTo>
                        <a:pt x="485101" y="125097"/>
                        <a:pt x="489749" y="120449"/>
                        <a:pt x="489749" y="114715"/>
                      </a:cubicBezTo>
                      <a:cubicBezTo>
                        <a:pt x="489749" y="108981"/>
                        <a:pt x="485101" y="104332"/>
                        <a:pt x="479367" y="104332"/>
                      </a:cubicBezTo>
                      <a:lnTo>
                        <a:pt x="330872" y="104332"/>
                      </a:lnTo>
                      <a:lnTo>
                        <a:pt x="330872" y="86692"/>
                      </a:lnTo>
                      <a:cubicBezTo>
                        <a:pt x="330877" y="82323"/>
                        <a:pt x="334418" y="78782"/>
                        <a:pt x="338787" y="78777"/>
                      </a:cubicBezTo>
                      <a:close/>
                      <a:moveTo>
                        <a:pt x="325652" y="196830"/>
                      </a:moveTo>
                      <a:lnTo>
                        <a:pt x="412330" y="196830"/>
                      </a:lnTo>
                      <a:cubicBezTo>
                        <a:pt x="415439" y="196824"/>
                        <a:pt x="418382" y="195426"/>
                        <a:pt x="420350" y="193020"/>
                      </a:cubicBezTo>
                      <a:cubicBezTo>
                        <a:pt x="437073" y="172609"/>
                        <a:pt x="467176" y="169619"/>
                        <a:pt x="487587" y="186342"/>
                      </a:cubicBezTo>
                      <a:cubicBezTo>
                        <a:pt x="490027" y="188342"/>
                        <a:pt x="492264" y="190579"/>
                        <a:pt x="494264" y="193020"/>
                      </a:cubicBezTo>
                      <a:cubicBezTo>
                        <a:pt x="496234" y="195429"/>
                        <a:pt x="499181" y="196827"/>
                        <a:pt x="502294" y="196830"/>
                      </a:cubicBezTo>
                      <a:lnTo>
                        <a:pt x="588971" y="196830"/>
                      </a:lnTo>
                      <a:cubicBezTo>
                        <a:pt x="604802" y="196809"/>
                        <a:pt x="617630" y="183981"/>
                        <a:pt x="617651" y="168150"/>
                      </a:cubicBezTo>
                      <a:lnTo>
                        <a:pt x="617651" y="167493"/>
                      </a:lnTo>
                      <a:lnTo>
                        <a:pt x="653189" y="167493"/>
                      </a:lnTo>
                      <a:lnTo>
                        <a:pt x="653189" y="324865"/>
                      </a:lnTo>
                      <a:lnTo>
                        <a:pt x="653017" y="324865"/>
                      </a:lnTo>
                      <a:cubicBezTo>
                        <a:pt x="650084" y="324869"/>
                        <a:pt x="647289" y="326110"/>
                        <a:pt x="645321" y="328284"/>
                      </a:cubicBezTo>
                      <a:cubicBezTo>
                        <a:pt x="629624" y="345629"/>
                        <a:pt x="616546" y="358031"/>
                        <a:pt x="591095" y="359555"/>
                      </a:cubicBezTo>
                      <a:cubicBezTo>
                        <a:pt x="586452" y="359832"/>
                        <a:pt x="582560" y="363164"/>
                        <a:pt x="581570" y="367708"/>
                      </a:cubicBezTo>
                      <a:cubicBezTo>
                        <a:pt x="578371" y="382362"/>
                        <a:pt x="576800" y="397324"/>
                        <a:pt x="576884" y="412323"/>
                      </a:cubicBezTo>
                      <a:lnTo>
                        <a:pt x="396166" y="412323"/>
                      </a:lnTo>
                      <a:cubicBezTo>
                        <a:pt x="390435" y="412150"/>
                        <a:pt x="385648" y="416655"/>
                        <a:pt x="385474" y="422386"/>
                      </a:cubicBezTo>
                      <a:cubicBezTo>
                        <a:pt x="385300" y="428118"/>
                        <a:pt x="389806" y="432905"/>
                        <a:pt x="395537" y="433078"/>
                      </a:cubicBezTo>
                      <a:cubicBezTo>
                        <a:pt x="395747" y="433085"/>
                        <a:pt x="395956" y="433085"/>
                        <a:pt x="396166" y="433078"/>
                      </a:cubicBezTo>
                      <a:lnTo>
                        <a:pt x="578093" y="433078"/>
                      </a:lnTo>
                      <a:cubicBezTo>
                        <a:pt x="580347" y="453247"/>
                        <a:pt x="586240" y="472839"/>
                        <a:pt x="595486" y="490904"/>
                      </a:cubicBezTo>
                      <a:cubicBezTo>
                        <a:pt x="608161" y="516025"/>
                        <a:pt x="628297" y="536609"/>
                        <a:pt x="653131" y="549836"/>
                      </a:cubicBezTo>
                      <a:lnTo>
                        <a:pt x="653131" y="662974"/>
                      </a:lnTo>
                      <a:lnTo>
                        <a:pt x="344760" y="662974"/>
                      </a:lnTo>
                      <a:cubicBezTo>
                        <a:pt x="328649" y="635962"/>
                        <a:pt x="309409" y="610945"/>
                        <a:pt x="287438" y="588441"/>
                      </a:cubicBezTo>
                      <a:cubicBezTo>
                        <a:pt x="280066" y="580268"/>
                        <a:pt x="272522" y="571886"/>
                        <a:pt x="265312" y="563409"/>
                      </a:cubicBezTo>
                      <a:cubicBezTo>
                        <a:pt x="266312" y="562016"/>
                        <a:pt x="267126" y="560498"/>
                        <a:pt x="267731" y="558894"/>
                      </a:cubicBezTo>
                      <a:cubicBezTo>
                        <a:pt x="275295" y="564320"/>
                        <a:pt x="282271" y="570522"/>
                        <a:pt x="288543" y="577401"/>
                      </a:cubicBezTo>
                      <a:cubicBezTo>
                        <a:pt x="294481" y="583844"/>
                        <a:pt x="300995" y="589733"/>
                        <a:pt x="308003" y="594994"/>
                      </a:cubicBezTo>
                      <a:cubicBezTo>
                        <a:pt x="312669" y="598325"/>
                        <a:pt x="319153" y="597243"/>
                        <a:pt x="322485" y="592577"/>
                      </a:cubicBezTo>
                      <a:cubicBezTo>
                        <a:pt x="325817" y="587910"/>
                        <a:pt x="324735" y="581426"/>
                        <a:pt x="320068" y="578094"/>
                      </a:cubicBezTo>
                      <a:cubicBezTo>
                        <a:pt x="319996" y="578043"/>
                        <a:pt x="319924" y="577993"/>
                        <a:pt x="319852" y="577944"/>
                      </a:cubicBezTo>
                      <a:cubicBezTo>
                        <a:pt x="313926" y="573406"/>
                        <a:pt x="308409" y="568357"/>
                        <a:pt x="303364" y="562856"/>
                      </a:cubicBezTo>
                      <a:cubicBezTo>
                        <a:pt x="296803" y="555799"/>
                        <a:pt x="289649" y="549317"/>
                        <a:pt x="281980" y="543483"/>
                      </a:cubicBezTo>
                      <a:lnTo>
                        <a:pt x="282161" y="543483"/>
                      </a:lnTo>
                      <a:cubicBezTo>
                        <a:pt x="287634" y="544257"/>
                        <a:pt x="293151" y="544684"/>
                        <a:pt x="298678" y="544759"/>
                      </a:cubicBezTo>
                      <a:cubicBezTo>
                        <a:pt x="305632" y="545037"/>
                        <a:pt x="312549" y="543608"/>
                        <a:pt x="318823" y="540596"/>
                      </a:cubicBezTo>
                      <a:cubicBezTo>
                        <a:pt x="323927" y="537983"/>
                        <a:pt x="325946" y="531727"/>
                        <a:pt x="323333" y="526624"/>
                      </a:cubicBezTo>
                      <a:cubicBezTo>
                        <a:pt x="320720" y="521520"/>
                        <a:pt x="314464" y="519500"/>
                        <a:pt x="309360" y="522114"/>
                      </a:cubicBezTo>
                      <a:cubicBezTo>
                        <a:pt x="309249" y="522170"/>
                        <a:pt x="309140" y="522229"/>
                        <a:pt x="309031" y="522289"/>
                      </a:cubicBezTo>
                      <a:cubicBezTo>
                        <a:pt x="301111" y="524280"/>
                        <a:pt x="292847" y="524485"/>
                        <a:pt x="284838" y="522889"/>
                      </a:cubicBezTo>
                      <a:cubicBezTo>
                        <a:pt x="284276" y="522823"/>
                        <a:pt x="283580" y="522718"/>
                        <a:pt x="282761" y="522604"/>
                      </a:cubicBezTo>
                      <a:cubicBezTo>
                        <a:pt x="275702" y="521530"/>
                        <a:pt x="268582" y="520893"/>
                        <a:pt x="261444" y="520699"/>
                      </a:cubicBezTo>
                      <a:lnTo>
                        <a:pt x="261444" y="483008"/>
                      </a:lnTo>
                      <a:lnTo>
                        <a:pt x="262930" y="480017"/>
                      </a:lnTo>
                      <a:cubicBezTo>
                        <a:pt x="274675" y="456634"/>
                        <a:pt x="284838" y="436441"/>
                        <a:pt x="275675" y="419515"/>
                      </a:cubicBezTo>
                      <a:cubicBezTo>
                        <a:pt x="272397" y="413672"/>
                        <a:pt x="267439" y="408950"/>
                        <a:pt x="261444" y="405961"/>
                      </a:cubicBezTo>
                      <a:lnTo>
                        <a:pt x="261444" y="167493"/>
                      </a:lnTo>
                      <a:lnTo>
                        <a:pt x="296973" y="167493"/>
                      </a:lnTo>
                      <a:lnTo>
                        <a:pt x="296973" y="168112"/>
                      </a:lnTo>
                      <a:cubicBezTo>
                        <a:pt x="296973" y="183957"/>
                        <a:pt x="309807" y="196809"/>
                        <a:pt x="325652" y="196830"/>
                      </a:cubicBezTo>
                      <a:close/>
                      <a:moveTo>
                        <a:pt x="116836" y="550569"/>
                      </a:moveTo>
                      <a:lnTo>
                        <a:pt x="116836" y="543178"/>
                      </a:lnTo>
                      <a:lnTo>
                        <a:pt x="248157" y="543178"/>
                      </a:lnTo>
                      <a:lnTo>
                        <a:pt x="248157" y="550569"/>
                      </a:lnTo>
                      <a:close/>
                      <a:moveTo>
                        <a:pt x="232784" y="516489"/>
                      </a:moveTo>
                      <a:lnTo>
                        <a:pt x="232784" y="522413"/>
                      </a:lnTo>
                      <a:lnTo>
                        <a:pt x="132200" y="522413"/>
                      </a:lnTo>
                      <a:lnTo>
                        <a:pt x="132200" y="516489"/>
                      </a:lnTo>
                      <a:close/>
                      <a:moveTo>
                        <a:pt x="233498" y="418705"/>
                      </a:moveTo>
                      <a:cubicBezTo>
                        <a:pt x="250748" y="421877"/>
                        <a:pt x="255891" y="426592"/>
                        <a:pt x="257396" y="429383"/>
                      </a:cubicBezTo>
                      <a:cubicBezTo>
                        <a:pt x="261397" y="436783"/>
                        <a:pt x="253129" y="453262"/>
                        <a:pt x="244366" y="470711"/>
                      </a:cubicBezTo>
                      <a:cubicBezTo>
                        <a:pt x="240556" y="478331"/>
                        <a:pt x="236308" y="486790"/>
                        <a:pt x="232422" y="495724"/>
                      </a:cubicBezTo>
                      <a:lnTo>
                        <a:pt x="223563" y="495724"/>
                      </a:lnTo>
                      <a:close/>
                      <a:moveTo>
                        <a:pt x="237813" y="125097"/>
                      </a:moveTo>
                      <a:lnTo>
                        <a:pt x="296973" y="125097"/>
                      </a:lnTo>
                      <a:lnTo>
                        <a:pt x="296973" y="146766"/>
                      </a:lnTo>
                      <a:lnTo>
                        <a:pt x="251053" y="146766"/>
                      </a:lnTo>
                      <a:cubicBezTo>
                        <a:pt x="245319" y="146766"/>
                        <a:pt x="240670" y="151415"/>
                        <a:pt x="240670" y="157148"/>
                      </a:cubicBezTo>
                      <a:lnTo>
                        <a:pt x="240670" y="398950"/>
                      </a:lnTo>
                      <a:cubicBezTo>
                        <a:pt x="238470" y="398493"/>
                        <a:pt x="236136" y="398074"/>
                        <a:pt x="233717" y="397683"/>
                      </a:cubicBezTo>
                      <a:cubicBezTo>
                        <a:pt x="232419" y="392237"/>
                        <a:pt x="229802" y="387194"/>
                        <a:pt x="226097" y="382996"/>
                      </a:cubicBezTo>
                      <a:cubicBezTo>
                        <a:pt x="223999" y="380637"/>
                        <a:pt x="221619" y="378545"/>
                        <a:pt x="219011" y="376766"/>
                      </a:cubicBezTo>
                      <a:lnTo>
                        <a:pt x="219010" y="143909"/>
                      </a:lnTo>
                      <a:cubicBezTo>
                        <a:pt x="219021" y="133527"/>
                        <a:pt x="227431" y="125113"/>
                        <a:pt x="237813" y="125097"/>
                      </a:cubicBezTo>
                      <a:close/>
                      <a:moveTo>
                        <a:pt x="162622" y="391425"/>
                      </a:moveTo>
                      <a:lnTo>
                        <a:pt x="202361" y="391425"/>
                      </a:lnTo>
                      <a:cubicBezTo>
                        <a:pt x="210185" y="393575"/>
                        <a:pt x="215120" y="401290"/>
                        <a:pt x="213791" y="409294"/>
                      </a:cubicBezTo>
                      <a:lnTo>
                        <a:pt x="202628" y="495724"/>
                      </a:lnTo>
                      <a:lnTo>
                        <a:pt x="162356" y="495724"/>
                      </a:lnTo>
                      <a:lnTo>
                        <a:pt x="151212" y="409294"/>
                      </a:lnTo>
                      <a:cubicBezTo>
                        <a:pt x="149881" y="401295"/>
                        <a:pt x="154806" y="393583"/>
                        <a:pt x="162622" y="391425"/>
                      </a:cubicBezTo>
                      <a:close/>
                      <a:moveTo>
                        <a:pt x="107587" y="429430"/>
                      </a:moveTo>
                      <a:cubicBezTo>
                        <a:pt x="109092" y="426639"/>
                        <a:pt x="114255" y="421924"/>
                        <a:pt x="131485" y="418753"/>
                      </a:cubicBezTo>
                      <a:lnTo>
                        <a:pt x="141429" y="495724"/>
                      </a:lnTo>
                      <a:lnTo>
                        <a:pt x="132571" y="495724"/>
                      </a:lnTo>
                      <a:cubicBezTo>
                        <a:pt x="128685" y="486790"/>
                        <a:pt x="124456" y="478351"/>
                        <a:pt x="120617" y="470711"/>
                      </a:cubicBezTo>
                      <a:cubicBezTo>
                        <a:pt x="111864" y="453243"/>
                        <a:pt x="103587" y="436783"/>
                        <a:pt x="107587" y="429430"/>
                      </a:cubicBezTo>
                      <a:close/>
                      <a:moveTo>
                        <a:pt x="295125" y="833366"/>
                      </a:moveTo>
                      <a:cubicBezTo>
                        <a:pt x="261522" y="854779"/>
                        <a:pt x="222328" y="865756"/>
                        <a:pt x="182492" y="864913"/>
                      </a:cubicBezTo>
                      <a:cubicBezTo>
                        <a:pt x="142655" y="865753"/>
                        <a:pt x="103463" y="854776"/>
                        <a:pt x="69859" y="833366"/>
                      </a:cubicBezTo>
                      <a:cubicBezTo>
                        <a:pt x="40331" y="813030"/>
                        <a:pt x="8641" y="774549"/>
                        <a:pt x="25186" y="706684"/>
                      </a:cubicBezTo>
                      <a:cubicBezTo>
                        <a:pt x="34921" y="666679"/>
                        <a:pt x="63115" y="635465"/>
                        <a:pt x="92976" y="602356"/>
                      </a:cubicBezTo>
                      <a:cubicBezTo>
                        <a:pt x="101996" y="592308"/>
                        <a:pt x="111311" y="581954"/>
                        <a:pt x="120093" y="571353"/>
                      </a:cubicBezTo>
                      <a:lnTo>
                        <a:pt x="244871" y="571353"/>
                      </a:lnTo>
                      <a:cubicBezTo>
                        <a:pt x="253653" y="581983"/>
                        <a:pt x="262968" y="592308"/>
                        <a:pt x="271998" y="602366"/>
                      </a:cubicBezTo>
                      <a:cubicBezTo>
                        <a:pt x="301849" y="635475"/>
                        <a:pt x="330053" y="666736"/>
                        <a:pt x="339787" y="706693"/>
                      </a:cubicBezTo>
                      <a:cubicBezTo>
                        <a:pt x="356313" y="774549"/>
                        <a:pt x="324643" y="813030"/>
                        <a:pt x="295125" y="833366"/>
                      </a:cubicBezTo>
                      <a:close/>
                      <a:moveTo>
                        <a:pt x="695603" y="686605"/>
                      </a:moveTo>
                      <a:cubicBezTo>
                        <a:pt x="695593" y="696990"/>
                        <a:pt x="687177" y="705407"/>
                        <a:pt x="676792" y="705417"/>
                      </a:cubicBezTo>
                      <a:lnTo>
                        <a:pt x="360809" y="705417"/>
                      </a:lnTo>
                      <a:cubicBezTo>
                        <a:pt x="360542" y="704198"/>
                        <a:pt x="360276" y="702979"/>
                        <a:pt x="359981" y="701759"/>
                      </a:cubicBezTo>
                      <a:cubicBezTo>
                        <a:pt x="358477" y="695644"/>
                        <a:pt x="356593" y="689629"/>
                        <a:pt x="354342" y="683748"/>
                      </a:cubicBezTo>
                      <a:lnTo>
                        <a:pt x="663552" y="683748"/>
                      </a:lnTo>
                      <a:cubicBezTo>
                        <a:pt x="669282" y="683742"/>
                        <a:pt x="673924" y="679096"/>
                        <a:pt x="673924" y="673365"/>
                      </a:cubicBezTo>
                      <a:lnTo>
                        <a:pt x="673924" y="558475"/>
                      </a:lnTo>
                      <a:cubicBezTo>
                        <a:pt x="676687" y="559351"/>
                        <a:pt x="679468" y="560161"/>
                        <a:pt x="682307" y="560856"/>
                      </a:cubicBezTo>
                      <a:cubicBezTo>
                        <a:pt x="683111" y="561053"/>
                        <a:pt x="683936" y="561152"/>
                        <a:pt x="684764" y="561151"/>
                      </a:cubicBezTo>
                      <a:cubicBezTo>
                        <a:pt x="685592" y="561154"/>
                        <a:pt x="686417" y="561054"/>
                        <a:pt x="687221" y="560856"/>
                      </a:cubicBezTo>
                      <a:cubicBezTo>
                        <a:pt x="690079" y="560161"/>
                        <a:pt x="692841" y="559351"/>
                        <a:pt x="695603" y="558475"/>
                      </a:cubicBezTo>
                      <a:close/>
                      <a:moveTo>
                        <a:pt x="684764" y="540053"/>
                      </a:moveTo>
                      <a:cubicBezTo>
                        <a:pt x="622232" y="523309"/>
                        <a:pt x="586885" y="455519"/>
                        <a:pt x="600411" y="379471"/>
                      </a:cubicBezTo>
                      <a:cubicBezTo>
                        <a:pt x="623018" y="375723"/>
                        <a:pt x="643405" y="363651"/>
                        <a:pt x="657561" y="345629"/>
                      </a:cubicBezTo>
                      <a:lnTo>
                        <a:pt x="711853" y="345629"/>
                      </a:lnTo>
                      <a:cubicBezTo>
                        <a:pt x="726007" y="363652"/>
                        <a:pt x="746395" y="375725"/>
                        <a:pt x="769003" y="379471"/>
                      </a:cubicBezTo>
                      <a:cubicBezTo>
                        <a:pt x="782643" y="455519"/>
                        <a:pt x="747305" y="523309"/>
                        <a:pt x="684764" y="540053"/>
                      </a:cubicBezTo>
                      <a:close/>
                      <a:moveTo>
                        <a:pt x="457278" y="98522"/>
                      </a:moveTo>
                      <a:cubicBezTo>
                        <a:pt x="473917" y="98533"/>
                        <a:pt x="487414" y="85053"/>
                        <a:pt x="487425" y="68414"/>
                      </a:cubicBezTo>
                      <a:cubicBezTo>
                        <a:pt x="487435" y="51775"/>
                        <a:pt x="473955" y="38277"/>
                        <a:pt x="457316" y="38267"/>
                      </a:cubicBezTo>
                      <a:cubicBezTo>
                        <a:pt x="440677" y="38256"/>
                        <a:pt x="427180" y="51736"/>
                        <a:pt x="427170" y="68375"/>
                      </a:cubicBezTo>
                      <a:cubicBezTo>
                        <a:pt x="427170" y="68395"/>
                        <a:pt x="427170" y="68414"/>
                        <a:pt x="427170" y="68433"/>
                      </a:cubicBezTo>
                      <a:cubicBezTo>
                        <a:pt x="427212" y="85041"/>
                        <a:pt x="440670" y="98491"/>
                        <a:pt x="457278" y="98522"/>
                      </a:cubicBezTo>
                      <a:close/>
                      <a:moveTo>
                        <a:pt x="457278" y="59031"/>
                      </a:moveTo>
                      <a:cubicBezTo>
                        <a:pt x="462455" y="59026"/>
                        <a:pt x="466655" y="63218"/>
                        <a:pt x="466661" y="68395"/>
                      </a:cubicBezTo>
                      <a:cubicBezTo>
                        <a:pt x="466666" y="73571"/>
                        <a:pt x="462474" y="77771"/>
                        <a:pt x="457297" y="77777"/>
                      </a:cubicBezTo>
                      <a:cubicBezTo>
                        <a:pt x="452121" y="77782"/>
                        <a:pt x="447921" y="73590"/>
                        <a:pt x="447915" y="68414"/>
                      </a:cubicBezTo>
                      <a:cubicBezTo>
                        <a:pt x="447915" y="68407"/>
                        <a:pt x="447915" y="68401"/>
                        <a:pt x="447915" y="68395"/>
                      </a:cubicBezTo>
                      <a:cubicBezTo>
                        <a:pt x="447921" y="63226"/>
                        <a:pt x="452109" y="59037"/>
                        <a:pt x="457278" y="59031"/>
                      </a:cubicBezTo>
                      <a:close/>
                      <a:moveTo>
                        <a:pt x="504703" y="114715"/>
                      </a:moveTo>
                      <a:cubicBezTo>
                        <a:pt x="504703" y="108984"/>
                        <a:pt x="509346" y="104338"/>
                        <a:pt x="515076" y="104332"/>
                      </a:cubicBezTo>
                      <a:lnTo>
                        <a:pt x="522277" y="104332"/>
                      </a:lnTo>
                      <a:cubicBezTo>
                        <a:pt x="528011" y="104332"/>
                        <a:pt x="532659" y="108981"/>
                        <a:pt x="532659" y="114715"/>
                      </a:cubicBezTo>
                      <a:cubicBezTo>
                        <a:pt x="532659" y="120449"/>
                        <a:pt x="528011" y="125097"/>
                        <a:pt x="522277" y="125097"/>
                      </a:cubicBezTo>
                      <a:lnTo>
                        <a:pt x="515095" y="125097"/>
                      </a:lnTo>
                      <a:cubicBezTo>
                        <a:pt x="509365" y="125092"/>
                        <a:pt x="504722" y="120445"/>
                        <a:pt x="504722" y="114715"/>
                      </a:cubicBezTo>
                      <a:close/>
                      <a:moveTo>
                        <a:pt x="559948" y="294528"/>
                      </a:moveTo>
                      <a:cubicBezTo>
                        <a:pt x="559948" y="288794"/>
                        <a:pt x="564597" y="284145"/>
                        <a:pt x="570331" y="284145"/>
                      </a:cubicBezTo>
                      <a:lnTo>
                        <a:pt x="572150" y="284145"/>
                      </a:lnTo>
                      <a:cubicBezTo>
                        <a:pt x="577884" y="284145"/>
                        <a:pt x="582532" y="288794"/>
                        <a:pt x="582532" y="294528"/>
                      </a:cubicBezTo>
                      <a:cubicBezTo>
                        <a:pt x="582532" y="300262"/>
                        <a:pt x="577884" y="304910"/>
                        <a:pt x="572150" y="304910"/>
                      </a:cubicBezTo>
                      <a:lnTo>
                        <a:pt x="570331" y="304910"/>
                      </a:lnTo>
                      <a:cubicBezTo>
                        <a:pt x="564597" y="304915"/>
                        <a:pt x="559944" y="300271"/>
                        <a:pt x="559939" y="294537"/>
                      </a:cubicBezTo>
                      <a:cubicBezTo>
                        <a:pt x="559939" y="294534"/>
                        <a:pt x="559939" y="294531"/>
                        <a:pt x="559939" y="294528"/>
                      </a:cubicBezTo>
                      <a:close/>
                      <a:moveTo>
                        <a:pt x="422788" y="294528"/>
                      </a:moveTo>
                      <a:cubicBezTo>
                        <a:pt x="422788" y="288797"/>
                        <a:pt x="427431" y="284151"/>
                        <a:pt x="433161" y="284145"/>
                      </a:cubicBezTo>
                      <a:lnTo>
                        <a:pt x="543213" y="284145"/>
                      </a:lnTo>
                      <a:cubicBezTo>
                        <a:pt x="548947" y="284145"/>
                        <a:pt x="553595" y="288794"/>
                        <a:pt x="553595" y="294528"/>
                      </a:cubicBezTo>
                      <a:cubicBezTo>
                        <a:pt x="553595" y="300262"/>
                        <a:pt x="548947" y="304910"/>
                        <a:pt x="543213" y="304910"/>
                      </a:cubicBezTo>
                      <a:lnTo>
                        <a:pt x="433171" y="304910"/>
                      </a:lnTo>
                      <a:cubicBezTo>
                        <a:pt x="427440" y="304905"/>
                        <a:pt x="422798" y="300258"/>
                        <a:pt x="422798" y="294528"/>
                      </a:cubicBezTo>
                      <a:close/>
                      <a:moveTo>
                        <a:pt x="422788" y="325446"/>
                      </a:moveTo>
                      <a:cubicBezTo>
                        <a:pt x="422788" y="319715"/>
                        <a:pt x="427431" y="315069"/>
                        <a:pt x="433161" y="315063"/>
                      </a:cubicBezTo>
                      <a:lnTo>
                        <a:pt x="619718" y="315063"/>
                      </a:lnTo>
                      <a:cubicBezTo>
                        <a:pt x="625452" y="315063"/>
                        <a:pt x="630100" y="319712"/>
                        <a:pt x="630100" y="325446"/>
                      </a:cubicBezTo>
                      <a:cubicBezTo>
                        <a:pt x="630100" y="331180"/>
                        <a:pt x="625452" y="335828"/>
                        <a:pt x="619718" y="335828"/>
                      </a:cubicBezTo>
                      <a:lnTo>
                        <a:pt x="433171" y="335828"/>
                      </a:lnTo>
                      <a:cubicBezTo>
                        <a:pt x="427440" y="335823"/>
                        <a:pt x="422798" y="331176"/>
                        <a:pt x="422798" y="325446"/>
                      </a:cubicBezTo>
                      <a:close/>
                      <a:moveTo>
                        <a:pt x="422788" y="263609"/>
                      </a:moveTo>
                      <a:cubicBezTo>
                        <a:pt x="422788" y="257879"/>
                        <a:pt x="427431" y="253232"/>
                        <a:pt x="433161" y="253227"/>
                      </a:cubicBezTo>
                      <a:lnTo>
                        <a:pt x="518619" y="253227"/>
                      </a:lnTo>
                      <a:cubicBezTo>
                        <a:pt x="524353" y="253227"/>
                        <a:pt x="529002" y="257875"/>
                        <a:pt x="529002" y="263609"/>
                      </a:cubicBezTo>
                      <a:cubicBezTo>
                        <a:pt x="529002" y="269343"/>
                        <a:pt x="524353" y="273992"/>
                        <a:pt x="518619" y="273992"/>
                      </a:cubicBezTo>
                      <a:lnTo>
                        <a:pt x="433171" y="273992"/>
                      </a:lnTo>
                      <a:cubicBezTo>
                        <a:pt x="427440" y="273986"/>
                        <a:pt x="422798" y="269340"/>
                        <a:pt x="422798" y="263609"/>
                      </a:cubicBezTo>
                      <a:close/>
                      <a:moveTo>
                        <a:pt x="396166" y="384663"/>
                      </a:moveTo>
                      <a:lnTo>
                        <a:pt x="534564" y="384663"/>
                      </a:lnTo>
                      <a:cubicBezTo>
                        <a:pt x="540296" y="384489"/>
                        <a:pt x="545082" y="388994"/>
                        <a:pt x="545256" y="394726"/>
                      </a:cubicBezTo>
                      <a:cubicBezTo>
                        <a:pt x="545430" y="400457"/>
                        <a:pt x="540924" y="405244"/>
                        <a:pt x="535193" y="405418"/>
                      </a:cubicBezTo>
                      <a:cubicBezTo>
                        <a:pt x="534984" y="405424"/>
                        <a:pt x="534774" y="405424"/>
                        <a:pt x="534564" y="405418"/>
                      </a:cubicBezTo>
                      <a:lnTo>
                        <a:pt x="396166" y="405418"/>
                      </a:lnTo>
                      <a:cubicBezTo>
                        <a:pt x="390435" y="405591"/>
                        <a:pt x="385648" y="401086"/>
                        <a:pt x="385474" y="395355"/>
                      </a:cubicBezTo>
                      <a:cubicBezTo>
                        <a:pt x="385300" y="389623"/>
                        <a:pt x="389806" y="384836"/>
                        <a:pt x="395537" y="384663"/>
                      </a:cubicBezTo>
                      <a:cubicBezTo>
                        <a:pt x="395747" y="384656"/>
                        <a:pt x="395956" y="384656"/>
                        <a:pt x="396166" y="384663"/>
                      </a:cubicBezTo>
                      <a:close/>
                      <a:moveTo>
                        <a:pt x="396166" y="487314"/>
                      </a:moveTo>
                      <a:lnTo>
                        <a:pt x="582627" y="487314"/>
                      </a:lnTo>
                      <a:cubicBezTo>
                        <a:pt x="588361" y="487314"/>
                        <a:pt x="593010" y="491962"/>
                        <a:pt x="593010" y="497696"/>
                      </a:cubicBezTo>
                      <a:cubicBezTo>
                        <a:pt x="593010" y="503430"/>
                        <a:pt x="588361" y="508078"/>
                        <a:pt x="582627" y="508078"/>
                      </a:cubicBezTo>
                      <a:lnTo>
                        <a:pt x="396166" y="508078"/>
                      </a:lnTo>
                      <a:cubicBezTo>
                        <a:pt x="390432" y="508078"/>
                        <a:pt x="385784" y="503430"/>
                        <a:pt x="385784" y="497696"/>
                      </a:cubicBezTo>
                      <a:cubicBezTo>
                        <a:pt x="385784" y="491962"/>
                        <a:pt x="390432" y="487314"/>
                        <a:pt x="396166" y="487314"/>
                      </a:cubicBezTo>
                      <a:close/>
                      <a:moveTo>
                        <a:pt x="385784" y="470064"/>
                      </a:moveTo>
                      <a:cubicBezTo>
                        <a:pt x="385784" y="464330"/>
                        <a:pt x="390432" y="459682"/>
                        <a:pt x="396166" y="459682"/>
                      </a:cubicBezTo>
                      <a:lnTo>
                        <a:pt x="534564" y="459682"/>
                      </a:lnTo>
                      <a:cubicBezTo>
                        <a:pt x="540298" y="459682"/>
                        <a:pt x="544946" y="464330"/>
                        <a:pt x="544946" y="470064"/>
                      </a:cubicBezTo>
                      <a:cubicBezTo>
                        <a:pt x="544946" y="475798"/>
                        <a:pt x="540298" y="480446"/>
                        <a:pt x="534564" y="480446"/>
                      </a:cubicBezTo>
                      <a:lnTo>
                        <a:pt x="396166" y="480446"/>
                      </a:lnTo>
                      <a:cubicBezTo>
                        <a:pt x="390443" y="480446"/>
                        <a:pt x="385800" y="475815"/>
                        <a:pt x="385784" y="470092"/>
                      </a:cubicBezTo>
                      <a:close/>
                      <a:moveTo>
                        <a:pt x="593010" y="572743"/>
                      </a:moveTo>
                      <a:cubicBezTo>
                        <a:pt x="593010" y="578477"/>
                        <a:pt x="588361" y="583126"/>
                        <a:pt x="582627" y="583126"/>
                      </a:cubicBezTo>
                      <a:lnTo>
                        <a:pt x="396166" y="583126"/>
                      </a:lnTo>
                      <a:cubicBezTo>
                        <a:pt x="390432" y="583126"/>
                        <a:pt x="385784" y="578477"/>
                        <a:pt x="385784" y="572743"/>
                      </a:cubicBezTo>
                      <a:cubicBezTo>
                        <a:pt x="385784" y="567009"/>
                        <a:pt x="390432" y="562361"/>
                        <a:pt x="396166" y="562361"/>
                      </a:cubicBezTo>
                      <a:lnTo>
                        <a:pt x="582627" y="562361"/>
                      </a:lnTo>
                      <a:cubicBezTo>
                        <a:pt x="588361" y="562361"/>
                        <a:pt x="593010" y="567009"/>
                        <a:pt x="593010" y="572743"/>
                      </a:cubicBezTo>
                      <a:close/>
                      <a:moveTo>
                        <a:pt x="605783" y="572743"/>
                      </a:moveTo>
                      <a:cubicBezTo>
                        <a:pt x="605783" y="567013"/>
                        <a:pt x="610425" y="562366"/>
                        <a:pt x="616155" y="562361"/>
                      </a:cubicBezTo>
                      <a:lnTo>
                        <a:pt x="619718" y="562361"/>
                      </a:lnTo>
                      <a:cubicBezTo>
                        <a:pt x="625452" y="562361"/>
                        <a:pt x="630100" y="567009"/>
                        <a:pt x="630100" y="572743"/>
                      </a:cubicBezTo>
                      <a:cubicBezTo>
                        <a:pt x="630100" y="578477"/>
                        <a:pt x="625452" y="583126"/>
                        <a:pt x="619718" y="583126"/>
                      </a:cubicBezTo>
                      <a:lnTo>
                        <a:pt x="616155" y="583126"/>
                      </a:lnTo>
                      <a:cubicBezTo>
                        <a:pt x="610425" y="583120"/>
                        <a:pt x="605783" y="578474"/>
                        <a:pt x="605783" y="572743"/>
                      </a:cubicBezTo>
                      <a:close/>
                      <a:moveTo>
                        <a:pt x="385755" y="545121"/>
                      </a:moveTo>
                      <a:cubicBezTo>
                        <a:pt x="385755" y="539387"/>
                        <a:pt x="390403" y="534739"/>
                        <a:pt x="396137" y="534739"/>
                      </a:cubicBezTo>
                      <a:lnTo>
                        <a:pt x="534536" y="534739"/>
                      </a:lnTo>
                      <a:cubicBezTo>
                        <a:pt x="540270" y="534739"/>
                        <a:pt x="544918" y="539387"/>
                        <a:pt x="544918" y="545121"/>
                      </a:cubicBezTo>
                      <a:cubicBezTo>
                        <a:pt x="544918" y="550855"/>
                        <a:pt x="540270" y="555503"/>
                        <a:pt x="534536" y="555503"/>
                      </a:cubicBezTo>
                      <a:lnTo>
                        <a:pt x="396166" y="555503"/>
                      </a:lnTo>
                      <a:cubicBezTo>
                        <a:pt x="390432" y="555503"/>
                        <a:pt x="385784" y="550855"/>
                        <a:pt x="385784" y="545121"/>
                      </a:cubicBezTo>
                      <a:cubicBezTo>
                        <a:pt x="385784" y="545118"/>
                        <a:pt x="385784" y="545114"/>
                        <a:pt x="385784" y="545111"/>
                      </a:cubicBezTo>
                      <a:close/>
                      <a:moveTo>
                        <a:pt x="370239" y="387006"/>
                      </a:moveTo>
                      <a:cubicBezTo>
                        <a:pt x="374295" y="391059"/>
                        <a:pt x="374297" y="397633"/>
                        <a:pt x="370244" y="401688"/>
                      </a:cubicBezTo>
                      <a:cubicBezTo>
                        <a:pt x="370242" y="401690"/>
                        <a:pt x="370241" y="401692"/>
                        <a:pt x="370239" y="401693"/>
                      </a:cubicBezTo>
                      <a:lnTo>
                        <a:pt x="341073" y="430811"/>
                      </a:lnTo>
                      <a:cubicBezTo>
                        <a:pt x="337032" y="434864"/>
                        <a:pt x="330471" y="434874"/>
                        <a:pt x="326418" y="430834"/>
                      </a:cubicBezTo>
                      <a:cubicBezTo>
                        <a:pt x="326410" y="430826"/>
                        <a:pt x="326403" y="430819"/>
                        <a:pt x="326395" y="430811"/>
                      </a:cubicBezTo>
                      <a:lnTo>
                        <a:pt x="308879" y="413304"/>
                      </a:lnTo>
                      <a:cubicBezTo>
                        <a:pt x="304826" y="409248"/>
                        <a:pt x="304828" y="402675"/>
                        <a:pt x="308884" y="398622"/>
                      </a:cubicBezTo>
                      <a:cubicBezTo>
                        <a:pt x="312939" y="394568"/>
                        <a:pt x="319513" y="394570"/>
                        <a:pt x="323566" y="398626"/>
                      </a:cubicBezTo>
                      <a:lnTo>
                        <a:pt x="333739" y="408799"/>
                      </a:lnTo>
                      <a:lnTo>
                        <a:pt x="355580" y="386949"/>
                      </a:lnTo>
                      <a:cubicBezTo>
                        <a:pt x="359637" y="382896"/>
                        <a:pt x="366210" y="382896"/>
                        <a:pt x="370267" y="386949"/>
                      </a:cubicBezTo>
                      <a:close/>
                      <a:moveTo>
                        <a:pt x="370239" y="462034"/>
                      </a:moveTo>
                      <a:cubicBezTo>
                        <a:pt x="374292" y="466083"/>
                        <a:pt x="374296" y="472650"/>
                        <a:pt x="370248" y="476703"/>
                      </a:cubicBezTo>
                      <a:cubicBezTo>
                        <a:pt x="370245" y="476706"/>
                        <a:pt x="370242" y="476709"/>
                        <a:pt x="370239" y="476712"/>
                      </a:cubicBezTo>
                      <a:lnTo>
                        <a:pt x="341073" y="505840"/>
                      </a:lnTo>
                      <a:cubicBezTo>
                        <a:pt x="337019" y="509891"/>
                        <a:pt x="330449" y="509891"/>
                        <a:pt x="326395" y="505840"/>
                      </a:cubicBezTo>
                      <a:lnTo>
                        <a:pt x="308879" y="488323"/>
                      </a:lnTo>
                      <a:cubicBezTo>
                        <a:pt x="304826" y="484267"/>
                        <a:pt x="304828" y="477694"/>
                        <a:pt x="308884" y="473640"/>
                      </a:cubicBezTo>
                      <a:cubicBezTo>
                        <a:pt x="312939" y="469587"/>
                        <a:pt x="319513" y="469589"/>
                        <a:pt x="323566" y="473645"/>
                      </a:cubicBezTo>
                      <a:lnTo>
                        <a:pt x="333739" y="483818"/>
                      </a:lnTo>
                      <a:lnTo>
                        <a:pt x="355580" y="461977"/>
                      </a:lnTo>
                      <a:cubicBezTo>
                        <a:pt x="359626" y="457921"/>
                        <a:pt x="366193" y="457913"/>
                        <a:pt x="370249" y="461959"/>
                      </a:cubicBezTo>
                      <a:cubicBezTo>
                        <a:pt x="370255" y="461965"/>
                        <a:pt x="370261" y="461971"/>
                        <a:pt x="370267" y="461977"/>
                      </a:cubicBezTo>
                      <a:close/>
                      <a:moveTo>
                        <a:pt x="370239" y="537053"/>
                      </a:moveTo>
                      <a:cubicBezTo>
                        <a:pt x="374292" y="541101"/>
                        <a:pt x="374296" y="547669"/>
                        <a:pt x="370248" y="551722"/>
                      </a:cubicBezTo>
                      <a:cubicBezTo>
                        <a:pt x="370245" y="551725"/>
                        <a:pt x="370242" y="551728"/>
                        <a:pt x="370239" y="551731"/>
                      </a:cubicBezTo>
                      <a:lnTo>
                        <a:pt x="341073" y="580878"/>
                      </a:lnTo>
                      <a:cubicBezTo>
                        <a:pt x="337019" y="584929"/>
                        <a:pt x="330449" y="584929"/>
                        <a:pt x="326395" y="580878"/>
                      </a:cubicBezTo>
                      <a:lnTo>
                        <a:pt x="308879" y="563361"/>
                      </a:lnTo>
                      <a:cubicBezTo>
                        <a:pt x="304826" y="559305"/>
                        <a:pt x="304828" y="552732"/>
                        <a:pt x="308884" y="548678"/>
                      </a:cubicBezTo>
                      <a:cubicBezTo>
                        <a:pt x="312939" y="544625"/>
                        <a:pt x="319513" y="544627"/>
                        <a:pt x="323566" y="548683"/>
                      </a:cubicBezTo>
                      <a:lnTo>
                        <a:pt x="333739" y="558856"/>
                      </a:lnTo>
                      <a:lnTo>
                        <a:pt x="355580" y="537015"/>
                      </a:lnTo>
                      <a:cubicBezTo>
                        <a:pt x="359620" y="532954"/>
                        <a:pt x="366188" y="532937"/>
                        <a:pt x="370249" y="536978"/>
                      </a:cubicBezTo>
                      <a:cubicBezTo>
                        <a:pt x="370255" y="536984"/>
                        <a:pt x="370261" y="536990"/>
                        <a:pt x="370267" y="536996"/>
                      </a:cubicBezTo>
                      <a:close/>
                      <a:moveTo>
                        <a:pt x="346674" y="282031"/>
                      </a:moveTo>
                      <a:cubicBezTo>
                        <a:pt x="366980" y="282036"/>
                        <a:pt x="383445" y="265579"/>
                        <a:pt x="383450" y="245274"/>
                      </a:cubicBezTo>
                      <a:cubicBezTo>
                        <a:pt x="383455" y="224968"/>
                        <a:pt x="366999" y="208503"/>
                        <a:pt x="346693" y="208498"/>
                      </a:cubicBezTo>
                      <a:cubicBezTo>
                        <a:pt x="326388" y="208492"/>
                        <a:pt x="309922" y="224949"/>
                        <a:pt x="309917" y="245255"/>
                      </a:cubicBezTo>
                      <a:cubicBezTo>
                        <a:pt x="309917" y="245261"/>
                        <a:pt x="309917" y="245267"/>
                        <a:pt x="309917" y="245274"/>
                      </a:cubicBezTo>
                      <a:cubicBezTo>
                        <a:pt x="309938" y="265565"/>
                        <a:pt x="326382" y="282010"/>
                        <a:pt x="346674" y="282031"/>
                      </a:cubicBezTo>
                      <a:close/>
                      <a:moveTo>
                        <a:pt x="346674" y="229272"/>
                      </a:moveTo>
                      <a:cubicBezTo>
                        <a:pt x="355512" y="229267"/>
                        <a:pt x="362680" y="236427"/>
                        <a:pt x="362686" y="245264"/>
                      </a:cubicBezTo>
                      <a:cubicBezTo>
                        <a:pt x="362691" y="254102"/>
                        <a:pt x="355531" y="261270"/>
                        <a:pt x="346693" y="261276"/>
                      </a:cubicBezTo>
                      <a:cubicBezTo>
                        <a:pt x="337855" y="261281"/>
                        <a:pt x="330687" y="254121"/>
                        <a:pt x="330682" y="245283"/>
                      </a:cubicBezTo>
                      <a:cubicBezTo>
                        <a:pt x="330682" y="245280"/>
                        <a:pt x="330682" y="245277"/>
                        <a:pt x="330682" y="245274"/>
                      </a:cubicBezTo>
                      <a:cubicBezTo>
                        <a:pt x="330687" y="236442"/>
                        <a:pt x="337842" y="229282"/>
                        <a:pt x="346674" y="229272"/>
                      </a:cubicBezTo>
                      <a:close/>
                      <a:moveTo>
                        <a:pt x="279685" y="350049"/>
                      </a:moveTo>
                      <a:cubicBezTo>
                        <a:pt x="279248" y="355771"/>
                        <a:pt x="283533" y="360764"/>
                        <a:pt x="289256" y="361201"/>
                      </a:cubicBezTo>
                      <a:cubicBezTo>
                        <a:pt x="289513" y="361221"/>
                        <a:pt x="289771" y="361231"/>
                        <a:pt x="290029" y="361231"/>
                      </a:cubicBezTo>
                      <a:lnTo>
                        <a:pt x="403329" y="361231"/>
                      </a:lnTo>
                      <a:cubicBezTo>
                        <a:pt x="409068" y="361221"/>
                        <a:pt x="413713" y="356561"/>
                        <a:pt x="413703" y="350822"/>
                      </a:cubicBezTo>
                      <a:cubicBezTo>
                        <a:pt x="413703" y="350564"/>
                        <a:pt x="413693" y="350306"/>
                        <a:pt x="413673" y="350049"/>
                      </a:cubicBezTo>
                      <a:cubicBezTo>
                        <a:pt x="410778" y="313049"/>
                        <a:pt x="378436" y="285402"/>
                        <a:pt x="341437" y="288297"/>
                      </a:cubicBezTo>
                      <a:cubicBezTo>
                        <a:pt x="308460" y="290877"/>
                        <a:pt x="282265" y="317072"/>
                        <a:pt x="279685" y="350049"/>
                      </a:cubicBezTo>
                      <a:close/>
                      <a:moveTo>
                        <a:pt x="390699" y="340467"/>
                      </a:moveTo>
                      <a:lnTo>
                        <a:pt x="302659" y="340467"/>
                      </a:lnTo>
                      <a:cubicBezTo>
                        <a:pt x="310838" y="316155"/>
                        <a:pt x="337176" y="303077"/>
                        <a:pt x="361487" y="311255"/>
                      </a:cubicBezTo>
                      <a:cubicBezTo>
                        <a:pt x="375257" y="315888"/>
                        <a:pt x="386066" y="326697"/>
                        <a:pt x="390699" y="340467"/>
                      </a:cubicBezTo>
                      <a:close/>
                      <a:moveTo>
                        <a:pt x="727950" y="411333"/>
                      </a:moveTo>
                      <a:lnTo>
                        <a:pt x="716416" y="411333"/>
                      </a:lnTo>
                      <a:lnTo>
                        <a:pt x="716416" y="399826"/>
                      </a:lnTo>
                      <a:cubicBezTo>
                        <a:pt x="716405" y="389988"/>
                        <a:pt x="708432" y="382016"/>
                        <a:pt x="698594" y="382005"/>
                      </a:cubicBezTo>
                      <a:lnTo>
                        <a:pt x="670972" y="382005"/>
                      </a:lnTo>
                      <a:cubicBezTo>
                        <a:pt x="661134" y="382016"/>
                        <a:pt x="653161" y="389988"/>
                        <a:pt x="653150" y="399826"/>
                      </a:cubicBezTo>
                      <a:lnTo>
                        <a:pt x="653150" y="411333"/>
                      </a:lnTo>
                      <a:lnTo>
                        <a:pt x="641578" y="411333"/>
                      </a:lnTo>
                      <a:cubicBezTo>
                        <a:pt x="631740" y="411343"/>
                        <a:pt x="623767" y="419316"/>
                        <a:pt x="623756" y="429154"/>
                      </a:cubicBezTo>
                      <a:lnTo>
                        <a:pt x="623756" y="456776"/>
                      </a:lnTo>
                      <a:cubicBezTo>
                        <a:pt x="623767" y="466614"/>
                        <a:pt x="631740" y="474587"/>
                        <a:pt x="641578" y="474598"/>
                      </a:cubicBezTo>
                      <a:lnTo>
                        <a:pt x="653122" y="474598"/>
                      </a:lnTo>
                      <a:lnTo>
                        <a:pt x="653122" y="486132"/>
                      </a:lnTo>
                      <a:cubicBezTo>
                        <a:pt x="653132" y="495972"/>
                        <a:pt x="661104" y="503948"/>
                        <a:pt x="670943" y="503963"/>
                      </a:cubicBezTo>
                      <a:lnTo>
                        <a:pt x="698566" y="503963"/>
                      </a:lnTo>
                      <a:cubicBezTo>
                        <a:pt x="708405" y="503948"/>
                        <a:pt x="716376" y="495972"/>
                        <a:pt x="716387" y="486132"/>
                      </a:cubicBezTo>
                      <a:lnTo>
                        <a:pt x="716387" y="474655"/>
                      </a:lnTo>
                      <a:lnTo>
                        <a:pt x="727922" y="474655"/>
                      </a:lnTo>
                      <a:cubicBezTo>
                        <a:pt x="737760" y="474644"/>
                        <a:pt x="745733" y="466672"/>
                        <a:pt x="745743" y="456834"/>
                      </a:cubicBezTo>
                      <a:lnTo>
                        <a:pt x="745743" y="429211"/>
                      </a:lnTo>
                      <a:cubicBezTo>
                        <a:pt x="745764" y="419362"/>
                        <a:pt x="737800" y="411359"/>
                        <a:pt x="727950" y="411333"/>
                      </a:cubicBezTo>
                      <a:close/>
                      <a:moveTo>
                        <a:pt x="725007" y="453862"/>
                      </a:moveTo>
                      <a:lnTo>
                        <a:pt x="706033" y="453862"/>
                      </a:lnTo>
                      <a:cubicBezTo>
                        <a:pt x="700299" y="453862"/>
                        <a:pt x="695651" y="458510"/>
                        <a:pt x="695651" y="464244"/>
                      </a:cubicBezTo>
                      <a:lnTo>
                        <a:pt x="695651" y="483227"/>
                      </a:lnTo>
                      <a:lnTo>
                        <a:pt x="673877" y="483227"/>
                      </a:lnTo>
                      <a:lnTo>
                        <a:pt x="673877" y="464273"/>
                      </a:lnTo>
                      <a:cubicBezTo>
                        <a:pt x="673877" y="458542"/>
                        <a:pt x="669234" y="453896"/>
                        <a:pt x="663504" y="453890"/>
                      </a:cubicBezTo>
                      <a:lnTo>
                        <a:pt x="644521" y="453890"/>
                      </a:lnTo>
                      <a:lnTo>
                        <a:pt x="644521" y="432126"/>
                      </a:lnTo>
                      <a:lnTo>
                        <a:pt x="663504" y="432126"/>
                      </a:lnTo>
                      <a:cubicBezTo>
                        <a:pt x="669234" y="432120"/>
                        <a:pt x="673877" y="427474"/>
                        <a:pt x="673877" y="421743"/>
                      </a:cubicBezTo>
                      <a:lnTo>
                        <a:pt x="673877" y="402760"/>
                      </a:lnTo>
                      <a:lnTo>
                        <a:pt x="695651" y="402760"/>
                      </a:lnTo>
                      <a:lnTo>
                        <a:pt x="695651" y="421743"/>
                      </a:lnTo>
                      <a:cubicBezTo>
                        <a:pt x="695651" y="427477"/>
                        <a:pt x="700299" y="432126"/>
                        <a:pt x="706033" y="432126"/>
                      </a:cubicBezTo>
                      <a:lnTo>
                        <a:pt x="725007" y="432126"/>
                      </a:lnTo>
                      <a:close/>
                      <a:moveTo>
                        <a:pt x="182492" y="621502"/>
                      </a:moveTo>
                      <a:cubicBezTo>
                        <a:pt x="130791" y="621502"/>
                        <a:pt x="88880" y="663413"/>
                        <a:pt x="88880" y="715113"/>
                      </a:cubicBezTo>
                      <a:cubicBezTo>
                        <a:pt x="88880" y="766814"/>
                        <a:pt x="130791" y="808725"/>
                        <a:pt x="182492" y="808725"/>
                      </a:cubicBezTo>
                      <a:cubicBezTo>
                        <a:pt x="234166" y="808725"/>
                        <a:pt x="276067" y="766854"/>
                        <a:pt x="276103" y="715180"/>
                      </a:cubicBezTo>
                      <a:cubicBezTo>
                        <a:pt x="276067" y="663489"/>
                        <a:pt x="234183" y="621588"/>
                        <a:pt x="182492" y="621530"/>
                      </a:cubicBezTo>
                      <a:close/>
                      <a:moveTo>
                        <a:pt x="182492" y="787961"/>
                      </a:moveTo>
                      <a:cubicBezTo>
                        <a:pt x="142259" y="787955"/>
                        <a:pt x="109649" y="755336"/>
                        <a:pt x="109654" y="715104"/>
                      </a:cubicBezTo>
                      <a:cubicBezTo>
                        <a:pt x="109659" y="674871"/>
                        <a:pt x="142278" y="642261"/>
                        <a:pt x="182511" y="642266"/>
                      </a:cubicBezTo>
                      <a:cubicBezTo>
                        <a:pt x="222743" y="642272"/>
                        <a:pt x="255354" y="674891"/>
                        <a:pt x="255348" y="715123"/>
                      </a:cubicBezTo>
                      <a:cubicBezTo>
                        <a:pt x="255348" y="715142"/>
                        <a:pt x="255348" y="715161"/>
                        <a:pt x="255348" y="715180"/>
                      </a:cubicBezTo>
                      <a:cubicBezTo>
                        <a:pt x="255280" y="755382"/>
                        <a:pt x="222693" y="787947"/>
                        <a:pt x="182492" y="787989"/>
                      </a:cubicBezTo>
                      <a:close/>
                      <a:moveTo>
                        <a:pt x="211410" y="684700"/>
                      </a:moveTo>
                      <a:lnTo>
                        <a:pt x="211410" y="696044"/>
                      </a:lnTo>
                      <a:cubicBezTo>
                        <a:pt x="211410" y="701778"/>
                        <a:pt x="206761" y="706427"/>
                        <a:pt x="201027" y="706427"/>
                      </a:cubicBezTo>
                      <a:cubicBezTo>
                        <a:pt x="195293" y="706427"/>
                        <a:pt x="190645" y="701778"/>
                        <a:pt x="190645" y="696044"/>
                      </a:cubicBezTo>
                      <a:lnTo>
                        <a:pt x="190645" y="685329"/>
                      </a:lnTo>
                      <a:cubicBezTo>
                        <a:pt x="185715" y="682026"/>
                        <a:pt x="179278" y="682026"/>
                        <a:pt x="174348" y="685329"/>
                      </a:cubicBezTo>
                      <a:lnTo>
                        <a:pt x="174348" y="700188"/>
                      </a:lnTo>
                      <a:cubicBezTo>
                        <a:pt x="174334" y="700314"/>
                        <a:pt x="174334" y="700442"/>
                        <a:pt x="174348" y="700569"/>
                      </a:cubicBezTo>
                      <a:cubicBezTo>
                        <a:pt x="177772" y="702761"/>
                        <a:pt x="181553" y="704337"/>
                        <a:pt x="185521" y="705227"/>
                      </a:cubicBezTo>
                      <a:cubicBezTo>
                        <a:pt x="195188" y="708198"/>
                        <a:pt x="211381" y="713180"/>
                        <a:pt x="211381" y="730096"/>
                      </a:cubicBezTo>
                      <a:lnTo>
                        <a:pt x="211381" y="745660"/>
                      </a:lnTo>
                      <a:cubicBezTo>
                        <a:pt x="210637" y="756055"/>
                        <a:pt x="203058" y="764681"/>
                        <a:pt x="192845" y="766758"/>
                      </a:cubicBezTo>
                      <a:lnTo>
                        <a:pt x="192845" y="770320"/>
                      </a:lnTo>
                      <a:cubicBezTo>
                        <a:pt x="193019" y="776052"/>
                        <a:pt x="188514" y="780839"/>
                        <a:pt x="182782" y="781012"/>
                      </a:cubicBezTo>
                      <a:cubicBezTo>
                        <a:pt x="177051" y="781186"/>
                        <a:pt x="172264" y="776681"/>
                        <a:pt x="172090" y="770949"/>
                      </a:cubicBezTo>
                      <a:cubicBezTo>
                        <a:pt x="172084" y="770740"/>
                        <a:pt x="172084" y="770530"/>
                        <a:pt x="172090" y="770320"/>
                      </a:cubicBezTo>
                      <a:lnTo>
                        <a:pt x="172090" y="766758"/>
                      </a:lnTo>
                      <a:cubicBezTo>
                        <a:pt x="161889" y="764670"/>
                        <a:pt x="154324" y="756047"/>
                        <a:pt x="153583" y="745660"/>
                      </a:cubicBezTo>
                      <a:lnTo>
                        <a:pt x="153583" y="734278"/>
                      </a:lnTo>
                      <a:cubicBezTo>
                        <a:pt x="153583" y="728544"/>
                        <a:pt x="158232" y="723896"/>
                        <a:pt x="163966" y="723896"/>
                      </a:cubicBezTo>
                      <a:cubicBezTo>
                        <a:pt x="169699" y="723896"/>
                        <a:pt x="174348" y="728544"/>
                        <a:pt x="174348" y="734278"/>
                      </a:cubicBezTo>
                      <a:lnTo>
                        <a:pt x="174348" y="744965"/>
                      </a:lnTo>
                      <a:cubicBezTo>
                        <a:pt x="179280" y="748260"/>
                        <a:pt x="185712" y="748260"/>
                        <a:pt x="190645" y="744965"/>
                      </a:cubicBezTo>
                      <a:lnTo>
                        <a:pt x="190645" y="730106"/>
                      </a:lnTo>
                      <a:cubicBezTo>
                        <a:pt x="190659" y="729979"/>
                        <a:pt x="190659" y="729851"/>
                        <a:pt x="190645" y="729725"/>
                      </a:cubicBezTo>
                      <a:cubicBezTo>
                        <a:pt x="187217" y="727543"/>
                        <a:pt x="183437" y="725970"/>
                        <a:pt x="179472" y="725077"/>
                      </a:cubicBezTo>
                      <a:cubicBezTo>
                        <a:pt x="169795" y="722095"/>
                        <a:pt x="153612" y="717114"/>
                        <a:pt x="153612" y="700197"/>
                      </a:cubicBezTo>
                      <a:lnTo>
                        <a:pt x="153612" y="684700"/>
                      </a:lnTo>
                      <a:cubicBezTo>
                        <a:pt x="154356" y="674305"/>
                        <a:pt x="161935" y="665679"/>
                        <a:pt x="172147" y="663602"/>
                      </a:cubicBezTo>
                      <a:lnTo>
                        <a:pt x="172147" y="660040"/>
                      </a:lnTo>
                      <a:cubicBezTo>
                        <a:pt x="171974" y="654309"/>
                        <a:pt x="176479" y="649522"/>
                        <a:pt x="182211" y="649348"/>
                      </a:cubicBezTo>
                      <a:cubicBezTo>
                        <a:pt x="187942" y="649174"/>
                        <a:pt x="192729" y="653680"/>
                        <a:pt x="192902" y="659411"/>
                      </a:cubicBezTo>
                      <a:cubicBezTo>
                        <a:pt x="192909" y="659621"/>
                        <a:pt x="192909" y="659830"/>
                        <a:pt x="192902" y="660040"/>
                      </a:cubicBezTo>
                      <a:lnTo>
                        <a:pt x="192902" y="663602"/>
                      </a:lnTo>
                      <a:cubicBezTo>
                        <a:pt x="203104" y="665690"/>
                        <a:pt x="210669" y="674314"/>
                        <a:pt x="211410" y="68470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 noProof="0" dirty="0"/>
                </a:p>
              </p:txBody>
            </p:sp>
            <p:sp>
              <p:nvSpPr>
                <p:cNvPr id="25" name="CaixaDeTexto 24">
                  <a:extLst>
                    <a:ext uri="{FF2B5EF4-FFF2-40B4-BE49-F238E27FC236}">
                      <a16:creationId xmlns:a16="http://schemas.microsoft.com/office/drawing/2014/main" id="{8B049266-3F09-143C-98E8-1172EE31B5B7}"/>
                    </a:ext>
                  </a:extLst>
                </p:cNvPr>
                <p:cNvSpPr txBox="1"/>
                <p:nvPr/>
              </p:nvSpPr>
              <p:spPr>
                <a:xfrm>
                  <a:off x="4364939" y="2926497"/>
                  <a:ext cx="3282770" cy="101566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pt-BR" sz="2000" b="1" noProof="0" dirty="0">
                      <a:solidFill>
                        <a:schemeClr val="bg1"/>
                      </a:solidFill>
                    </a:rPr>
                    <a:t>Até o LMI </a:t>
                  </a:r>
                  <a:r>
                    <a:rPr lang="pt-BR" noProof="0" dirty="0">
                      <a:solidFill>
                        <a:schemeClr val="bg1"/>
                      </a:solidFill>
                    </a:rPr>
                    <a:t>estão cobertos as </a:t>
                  </a:r>
                  <a:r>
                    <a:rPr lang="pt-BR" sz="2000" b="1" noProof="0" dirty="0">
                      <a:solidFill>
                        <a:schemeClr val="bg1"/>
                      </a:solidFill>
                    </a:rPr>
                    <a:t>Despesas para Contenção e Salvamento de Sinistro</a:t>
                  </a:r>
                  <a:r>
                    <a:rPr lang="pt-BR" b="1" noProof="0" dirty="0">
                      <a:solidFill>
                        <a:schemeClr val="bg1"/>
                      </a:solidFill>
                    </a:rPr>
                    <a:t>.</a:t>
                  </a:r>
                </a:p>
              </p:txBody>
            </p:sp>
          </p:grpSp>
          <p:grpSp>
            <p:nvGrpSpPr>
              <p:cNvPr id="32" name="Agrupar 31">
                <a:extLst>
                  <a:ext uri="{FF2B5EF4-FFF2-40B4-BE49-F238E27FC236}">
                    <a16:creationId xmlns:a16="http://schemas.microsoft.com/office/drawing/2014/main" id="{925CF8EF-AAF5-31A8-D31B-C2B02BA412E0}"/>
                  </a:ext>
                </a:extLst>
              </p:cNvPr>
              <p:cNvGrpSpPr/>
              <p:nvPr/>
            </p:nvGrpSpPr>
            <p:grpSpPr>
              <a:xfrm>
                <a:off x="8961940" y="1916907"/>
                <a:ext cx="2965235" cy="4090191"/>
                <a:chOff x="8961940" y="1789091"/>
                <a:chExt cx="2965235" cy="4090191"/>
              </a:xfrm>
            </p:grpSpPr>
            <p:grpSp>
              <p:nvGrpSpPr>
                <p:cNvPr id="13" name="Agrupar 12">
                  <a:extLst>
                    <a:ext uri="{FF2B5EF4-FFF2-40B4-BE49-F238E27FC236}">
                      <a16:creationId xmlns:a16="http://schemas.microsoft.com/office/drawing/2014/main" id="{C1FECCF2-0286-94C8-34BF-39A0E72B68AC}"/>
                    </a:ext>
                  </a:extLst>
                </p:cNvPr>
                <p:cNvGrpSpPr/>
                <p:nvPr/>
              </p:nvGrpSpPr>
              <p:grpSpPr>
                <a:xfrm>
                  <a:off x="10010738" y="1789091"/>
                  <a:ext cx="867639" cy="807283"/>
                  <a:chOff x="8728800" y="538789"/>
                  <a:chExt cx="867639" cy="807283"/>
                </a:xfrm>
                <a:solidFill>
                  <a:schemeClr val="bg1"/>
                </a:solidFill>
              </p:grpSpPr>
              <p:sp>
                <p:nvSpPr>
                  <p:cNvPr id="15" name="Forma Livre: Forma 14">
                    <a:extLst>
                      <a:ext uri="{FF2B5EF4-FFF2-40B4-BE49-F238E27FC236}">
                        <a16:creationId xmlns:a16="http://schemas.microsoft.com/office/drawing/2014/main" id="{69033DBB-1D7E-CAF3-B159-39D9AB1550C0}"/>
                      </a:ext>
                    </a:extLst>
                  </p:cNvPr>
                  <p:cNvSpPr/>
                  <p:nvPr/>
                </p:nvSpPr>
                <p:spPr>
                  <a:xfrm>
                    <a:off x="8728960" y="587764"/>
                    <a:ext cx="867479" cy="436058"/>
                  </a:xfrm>
                  <a:custGeom>
                    <a:avLst/>
                    <a:gdLst>
                      <a:gd name="csX0" fmla="*/ 856220 w 867479"/>
                      <a:gd name="csY0" fmla="*/ 436058 h 436058"/>
                      <a:gd name="csX1" fmla="*/ 844499 w 867479"/>
                      <a:gd name="csY1" fmla="*/ 426905 h 436058"/>
                      <a:gd name="csX2" fmla="*/ 433772 w 867479"/>
                      <a:gd name="csY2" fmla="*/ 23321 h 436058"/>
                      <a:gd name="csX3" fmla="*/ 23044 w 867479"/>
                      <a:gd name="csY3" fmla="*/ 426905 h 436058"/>
                      <a:gd name="csX4" fmla="*/ 9315 w 867479"/>
                      <a:gd name="csY4" fmla="*/ 435574 h 436058"/>
                      <a:gd name="csX5" fmla="*/ 162 w 867479"/>
                      <a:gd name="csY5" fmla="*/ 422329 h 436058"/>
                      <a:gd name="csX6" fmla="*/ 167411 w 867479"/>
                      <a:gd name="csY6" fmla="*/ 106185 h 436058"/>
                      <a:gd name="csX7" fmla="*/ 433740 w 867479"/>
                      <a:gd name="csY7" fmla="*/ 0 h 436058"/>
                      <a:gd name="csX8" fmla="*/ 700068 w 867479"/>
                      <a:gd name="csY8" fmla="*/ 106185 h 436058"/>
                      <a:gd name="csX9" fmla="*/ 867318 w 867479"/>
                      <a:gd name="csY9" fmla="*/ 422329 h 436058"/>
                      <a:gd name="csX10" fmla="*/ 858165 w 867479"/>
                      <a:gd name="csY10" fmla="*/ 435574 h 436058"/>
                      <a:gd name="csX11" fmla="*/ 856156 w 867479"/>
                      <a:gd name="csY11" fmla="*/ 436058 h 436058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</a:cxnLst>
                    <a:rect l="l" t="t" r="r" b="b"/>
                    <a:pathLst>
                      <a:path w="867479" h="436058">
                        <a:moveTo>
                          <a:pt x="856220" y="436058"/>
                        </a:moveTo>
                        <a:cubicBezTo>
                          <a:pt x="850602" y="436058"/>
                          <a:pt x="845541" y="431965"/>
                          <a:pt x="844499" y="426905"/>
                        </a:cubicBezTo>
                        <a:cubicBezTo>
                          <a:pt x="794679" y="181341"/>
                          <a:pt x="633540" y="23321"/>
                          <a:pt x="433772" y="23321"/>
                        </a:cubicBezTo>
                        <a:cubicBezTo>
                          <a:pt x="234042" y="23359"/>
                          <a:pt x="72860" y="181379"/>
                          <a:pt x="23044" y="426905"/>
                        </a:cubicBezTo>
                        <a:cubicBezTo>
                          <a:pt x="21519" y="433007"/>
                          <a:pt x="15417" y="437100"/>
                          <a:pt x="9315" y="435574"/>
                        </a:cubicBezTo>
                        <a:cubicBezTo>
                          <a:pt x="3213" y="434533"/>
                          <a:pt x="-880" y="428431"/>
                          <a:pt x="162" y="422329"/>
                        </a:cubicBezTo>
                        <a:cubicBezTo>
                          <a:pt x="27100" y="290693"/>
                          <a:pt x="84548" y="181337"/>
                          <a:pt x="167411" y="106185"/>
                        </a:cubicBezTo>
                        <a:cubicBezTo>
                          <a:pt x="242644" y="37612"/>
                          <a:pt x="337147" y="0"/>
                          <a:pt x="433740" y="0"/>
                        </a:cubicBezTo>
                        <a:cubicBezTo>
                          <a:pt x="530333" y="0"/>
                          <a:pt x="624907" y="37616"/>
                          <a:pt x="700068" y="106185"/>
                        </a:cubicBezTo>
                        <a:cubicBezTo>
                          <a:pt x="782928" y="181417"/>
                          <a:pt x="840372" y="290693"/>
                          <a:pt x="867318" y="422329"/>
                        </a:cubicBezTo>
                        <a:cubicBezTo>
                          <a:pt x="868360" y="428431"/>
                          <a:pt x="864267" y="434532"/>
                          <a:pt x="858165" y="435574"/>
                        </a:cubicBezTo>
                        <a:cubicBezTo>
                          <a:pt x="857681" y="436058"/>
                          <a:pt x="856639" y="436058"/>
                          <a:pt x="856156" y="436058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16" name="Forma Livre: Forma 15">
                    <a:extLst>
                      <a:ext uri="{FF2B5EF4-FFF2-40B4-BE49-F238E27FC236}">
                        <a16:creationId xmlns:a16="http://schemas.microsoft.com/office/drawing/2014/main" id="{BECB9BCE-814F-66EC-745F-AF64047870EF}"/>
                      </a:ext>
                    </a:extLst>
                  </p:cNvPr>
                  <p:cNvSpPr/>
                  <p:nvPr/>
                </p:nvSpPr>
                <p:spPr>
                  <a:xfrm>
                    <a:off x="9010579" y="587642"/>
                    <a:ext cx="304127" cy="436212"/>
                  </a:xfrm>
                  <a:custGeom>
                    <a:avLst/>
                    <a:gdLst>
                      <a:gd name="csX0" fmla="*/ 292936 w 304127"/>
                      <a:gd name="csY0" fmla="*/ 436180 h 436212"/>
                      <a:gd name="csX1" fmla="*/ 281216 w 304127"/>
                      <a:gd name="csY1" fmla="*/ 425502 h 436212"/>
                      <a:gd name="csX2" fmla="*/ 152066 w 304127"/>
                      <a:gd name="csY2" fmla="*/ 23442 h 436212"/>
                      <a:gd name="csX3" fmla="*/ 22917 w 304127"/>
                      <a:gd name="csY3" fmla="*/ 425502 h 436212"/>
                      <a:gd name="csX4" fmla="*/ 10713 w 304127"/>
                      <a:gd name="csY4" fmla="*/ 436180 h 436212"/>
                      <a:gd name="csX5" fmla="*/ 35 w 304127"/>
                      <a:gd name="csY5" fmla="*/ 423977 h 436212"/>
                      <a:gd name="csX6" fmla="*/ 152064 w 304127"/>
                      <a:gd name="csY6" fmla="*/ 0 h 436212"/>
                      <a:gd name="csX7" fmla="*/ 304092 w 304127"/>
                      <a:gd name="csY7" fmla="*/ 423977 h 436212"/>
                      <a:gd name="csX8" fmla="*/ 293414 w 304127"/>
                      <a:gd name="csY8" fmla="*/ 436180 h 436212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</a:cxnLst>
                    <a:rect l="l" t="t" r="r" b="b"/>
                    <a:pathLst>
                      <a:path w="304127" h="436212">
                        <a:moveTo>
                          <a:pt x="292936" y="436180"/>
                        </a:moveTo>
                        <a:cubicBezTo>
                          <a:pt x="286835" y="436180"/>
                          <a:pt x="281774" y="431604"/>
                          <a:pt x="281216" y="425502"/>
                        </a:cubicBezTo>
                        <a:cubicBezTo>
                          <a:pt x="261422" y="148981"/>
                          <a:pt x="200365" y="23442"/>
                          <a:pt x="152066" y="23442"/>
                        </a:cubicBezTo>
                        <a:cubicBezTo>
                          <a:pt x="103772" y="23442"/>
                          <a:pt x="42824" y="148981"/>
                          <a:pt x="22917" y="425502"/>
                        </a:cubicBezTo>
                        <a:cubicBezTo>
                          <a:pt x="22433" y="431604"/>
                          <a:pt x="16815" y="436664"/>
                          <a:pt x="10713" y="436180"/>
                        </a:cubicBezTo>
                        <a:cubicBezTo>
                          <a:pt x="4128" y="435697"/>
                          <a:pt x="-449" y="430078"/>
                          <a:pt x="35" y="423977"/>
                        </a:cubicBezTo>
                        <a:cubicBezTo>
                          <a:pt x="18341" y="162230"/>
                          <a:pt x="76793" y="0"/>
                          <a:pt x="152064" y="0"/>
                        </a:cubicBezTo>
                        <a:cubicBezTo>
                          <a:pt x="227296" y="0"/>
                          <a:pt x="285785" y="162116"/>
                          <a:pt x="304092" y="423977"/>
                        </a:cubicBezTo>
                        <a:cubicBezTo>
                          <a:pt x="304576" y="430079"/>
                          <a:pt x="299999" y="435697"/>
                          <a:pt x="293414" y="436180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17" name="Forma Livre: Forma 16">
                    <a:extLst>
                      <a:ext uri="{FF2B5EF4-FFF2-40B4-BE49-F238E27FC236}">
                        <a16:creationId xmlns:a16="http://schemas.microsoft.com/office/drawing/2014/main" id="{2338D376-A9D6-73C1-9EA9-7584788454F2}"/>
                      </a:ext>
                    </a:extLst>
                  </p:cNvPr>
                  <p:cNvSpPr/>
                  <p:nvPr/>
                </p:nvSpPr>
                <p:spPr>
                  <a:xfrm>
                    <a:off x="8728800" y="870274"/>
                    <a:ext cx="867536" cy="153697"/>
                  </a:xfrm>
                  <a:custGeom>
                    <a:avLst/>
                    <a:gdLst>
                      <a:gd name="csX0" fmla="*/ 856379 w 867536"/>
                      <a:gd name="csY0" fmla="*/ 153549 h 153697"/>
                      <a:gd name="csX1" fmla="*/ 844658 w 867536"/>
                      <a:gd name="csY1" fmla="*/ 143912 h 153697"/>
                      <a:gd name="csX2" fmla="*/ 715509 w 867536"/>
                      <a:gd name="csY2" fmla="*/ 23440 h 153697"/>
                      <a:gd name="csX3" fmla="*/ 585883 w 867536"/>
                      <a:gd name="csY3" fmla="*/ 143912 h 153697"/>
                      <a:gd name="csX4" fmla="*/ 574721 w 867536"/>
                      <a:gd name="csY4" fmla="*/ 153549 h 153697"/>
                      <a:gd name="csX5" fmla="*/ 563000 w 867536"/>
                      <a:gd name="csY5" fmla="*/ 143912 h 153697"/>
                      <a:gd name="csX6" fmla="*/ 433851 w 867536"/>
                      <a:gd name="csY6" fmla="*/ 23440 h 153697"/>
                      <a:gd name="csX7" fmla="*/ 304701 w 867536"/>
                      <a:gd name="csY7" fmla="*/ 143912 h 153697"/>
                      <a:gd name="csX8" fmla="*/ 292981 w 867536"/>
                      <a:gd name="csY8" fmla="*/ 153549 h 153697"/>
                      <a:gd name="csX9" fmla="*/ 281819 w 867536"/>
                      <a:gd name="csY9" fmla="*/ 143912 h 153697"/>
                      <a:gd name="csX10" fmla="*/ 152193 w 867536"/>
                      <a:gd name="csY10" fmla="*/ 23440 h 153697"/>
                      <a:gd name="csX11" fmla="*/ 23043 w 867536"/>
                      <a:gd name="csY11" fmla="*/ 143912 h 153697"/>
                      <a:gd name="csX12" fmla="*/ 9798 w 867536"/>
                      <a:gd name="csY12" fmla="*/ 153549 h 153697"/>
                      <a:gd name="csX13" fmla="*/ 161 w 867536"/>
                      <a:gd name="csY13" fmla="*/ 140303 h 153697"/>
                      <a:gd name="csX14" fmla="*/ 152190 w 867536"/>
                      <a:gd name="csY14" fmla="*/ 0 h 153697"/>
                      <a:gd name="csX15" fmla="*/ 292979 w 867536"/>
                      <a:gd name="csY15" fmla="*/ 98117 h 153697"/>
                      <a:gd name="csX16" fmla="*/ 433768 w 867536"/>
                      <a:gd name="csY16" fmla="*/ 0 h 153697"/>
                      <a:gd name="csX17" fmla="*/ 574557 w 867536"/>
                      <a:gd name="csY17" fmla="*/ 98117 h 153697"/>
                      <a:gd name="csX18" fmla="*/ 715346 w 867536"/>
                      <a:gd name="csY18" fmla="*/ 0 h 153697"/>
                      <a:gd name="csX19" fmla="*/ 867375 w 867536"/>
                      <a:gd name="csY19" fmla="*/ 140303 h 153697"/>
                      <a:gd name="csX20" fmla="*/ 857738 w 867536"/>
                      <a:gd name="csY20" fmla="*/ 153549 h 153697"/>
                      <a:gd name="csX21" fmla="*/ 856213 w 867536"/>
                      <a:gd name="csY21" fmla="*/ 153549 h 153697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  <a:cxn ang="0">
                        <a:pos x="csX20" y="csY20"/>
                      </a:cxn>
                      <a:cxn ang="0">
                        <a:pos x="csX21" y="csY21"/>
                      </a:cxn>
                    </a:cxnLst>
                    <a:rect l="l" t="t" r="r" b="b"/>
                    <a:pathLst>
                      <a:path w="867536" h="153697">
                        <a:moveTo>
                          <a:pt x="856379" y="153549"/>
                        </a:moveTo>
                        <a:cubicBezTo>
                          <a:pt x="850761" y="153549"/>
                          <a:pt x="845701" y="149456"/>
                          <a:pt x="844658" y="143912"/>
                        </a:cubicBezTo>
                        <a:cubicBezTo>
                          <a:pt x="831413" y="60569"/>
                          <a:pt x="769872" y="23440"/>
                          <a:pt x="715509" y="23440"/>
                        </a:cubicBezTo>
                        <a:cubicBezTo>
                          <a:pt x="661113" y="23440"/>
                          <a:pt x="599571" y="60572"/>
                          <a:pt x="585883" y="143912"/>
                        </a:cubicBezTo>
                        <a:cubicBezTo>
                          <a:pt x="584841" y="149531"/>
                          <a:pt x="580265" y="153549"/>
                          <a:pt x="574721" y="153549"/>
                        </a:cubicBezTo>
                        <a:cubicBezTo>
                          <a:pt x="569214" y="153549"/>
                          <a:pt x="564042" y="149456"/>
                          <a:pt x="563000" y="143912"/>
                        </a:cubicBezTo>
                        <a:cubicBezTo>
                          <a:pt x="549755" y="60569"/>
                          <a:pt x="488809" y="23440"/>
                          <a:pt x="433851" y="23440"/>
                        </a:cubicBezTo>
                        <a:cubicBezTo>
                          <a:pt x="378896" y="23440"/>
                          <a:pt x="317913" y="60572"/>
                          <a:pt x="304701" y="143912"/>
                        </a:cubicBezTo>
                        <a:cubicBezTo>
                          <a:pt x="303660" y="149531"/>
                          <a:pt x="298600" y="153549"/>
                          <a:pt x="292981" y="153549"/>
                        </a:cubicBezTo>
                        <a:cubicBezTo>
                          <a:pt x="287362" y="153549"/>
                          <a:pt x="282786" y="149456"/>
                          <a:pt x="281819" y="143912"/>
                        </a:cubicBezTo>
                        <a:cubicBezTo>
                          <a:pt x="268089" y="60569"/>
                          <a:pt x="207032" y="23440"/>
                          <a:pt x="152193" y="23440"/>
                        </a:cubicBezTo>
                        <a:cubicBezTo>
                          <a:pt x="97313" y="23440"/>
                          <a:pt x="36255" y="60572"/>
                          <a:pt x="23043" y="143912"/>
                        </a:cubicBezTo>
                        <a:cubicBezTo>
                          <a:pt x="22002" y="150014"/>
                          <a:pt x="15900" y="154591"/>
                          <a:pt x="9798" y="153549"/>
                        </a:cubicBezTo>
                        <a:cubicBezTo>
                          <a:pt x="3212" y="152507"/>
                          <a:pt x="-881" y="146405"/>
                          <a:pt x="161" y="140303"/>
                        </a:cubicBezTo>
                        <a:cubicBezTo>
                          <a:pt x="15862" y="43234"/>
                          <a:pt x="87598" y="0"/>
                          <a:pt x="152190" y="0"/>
                        </a:cubicBezTo>
                        <a:cubicBezTo>
                          <a:pt x="206586" y="0"/>
                          <a:pt x="266004" y="31068"/>
                          <a:pt x="292979" y="98117"/>
                        </a:cubicBezTo>
                        <a:cubicBezTo>
                          <a:pt x="319917" y="31070"/>
                          <a:pt x="379374" y="0"/>
                          <a:pt x="433768" y="0"/>
                        </a:cubicBezTo>
                        <a:cubicBezTo>
                          <a:pt x="488162" y="0"/>
                          <a:pt x="547582" y="31068"/>
                          <a:pt x="574557" y="98117"/>
                        </a:cubicBezTo>
                        <a:cubicBezTo>
                          <a:pt x="601495" y="31070"/>
                          <a:pt x="660952" y="0"/>
                          <a:pt x="715346" y="0"/>
                        </a:cubicBezTo>
                        <a:cubicBezTo>
                          <a:pt x="779937" y="0"/>
                          <a:pt x="851563" y="43235"/>
                          <a:pt x="867375" y="140303"/>
                        </a:cubicBezTo>
                        <a:cubicBezTo>
                          <a:pt x="868417" y="146405"/>
                          <a:pt x="864324" y="152507"/>
                          <a:pt x="857738" y="153549"/>
                        </a:cubicBezTo>
                        <a:lnTo>
                          <a:pt x="856213" y="153549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18" name="Forma Livre: Forma 17">
                    <a:extLst>
                      <a:ext uri="{FF2B5EF4-FFF2-40B4-BE49-F238E27FC236}">
                        <a16:creationId xmlns:a16="http://schemas.microsoft.com/office/drawing/2014/main" id="{7E2CB459-27B1-AAF8-E322-6F30BF556B40}"/>
                      </a:ext>
                    </a:extLst>
                  </p:cNvPr>
                  <p:cNvSpPr/>
                  <p:nvPr/>
                </p:nvSpPr>
                <p:spPr>
                  <a:xfrm>
                    <a:off x="9151006" y="538789"/>
                    <a:ext cx="23441" cy="72219"/>
                  </a:xfrm>
                  <a:custGeom>
                    <a:avLst/>
                    <a:gdLst>
                      <a:gd name="csX0" fmla="*/ 11721 w 23441"/>
                      <a:gd name="csY0" fmla="*/ 72220 h 72219"/>
                      <a:gd name="csX1" fmla="*/ 0 w 23441"/>
                      <a:gd name="csY1" fmla="*/ 60499 h 72219"/>
                      <a:gd name="csX2" fmla="*/ 0 w 23441"/>
                      <a:gd name="csY2" fmla="*/ 11721 h 72219"/>
                      <a:gd name="csX3" fmla="*/ 11721 w 23441"/>
                      <a:gd name="csY3" fmla="*/ 0 h 72219"/>
                      <a:gd name="csX4" fmla="*/ 23441 w 23441"/>
                      <a:gd name="csY4" fmla="*/ 11721 h 72219"/>
                      <a:gd name="csX5" fmla="*/ 23441 w 23441"/>
                      <a:gd name="csY5" fmla="*/ 60499 h 72219"/>
                      <a:gd name="csX6" fmla="*/ 11721 w 23441"/>
                      <a:gd name="csY6" fmla="*/ 72220 h 72219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</a:cxnLst>
                    <a:rect l="l" t="t" r="r" b="b"/>
                    <a:pathLst>
                      <a:path w="23441" h="72219">
                        <a:moveTo>
                          <a:pt x="11721" y="72220"/>
                        </a:moveTo>
                        <a:cubicBezTo>
                          <a:pt x="5135" y="72220"/>
                          <a:pt x="0" y="66601"/>
                          <a:pt x="0" y="60499"/>
                        </a:cubicBezTo>
                        <a:lnTo>
                          <a:pt x="0" y="11721"/>
                        </a:lnTo>
                        <a:cubicBezTo>
                          <a:pt x="0" y="5135"/>
                          <a:pt x="5060" y="0"/>
                          <a:pt x="11721" y="0"/>
                        </a:cubicBezTo>
                        <a:cubicBezTo>
                          <a:pt x="18381" y="0"/>
                          <a:pt x="23441" y="5060"/>
                          <a:pt x="23441" y="11721"/>
                        </a:cubicBezTo>
                        <a:lnTo>
                          <a:pt x="23441" y="60499"/>
                        </a:lnTo>
                        <a:cubicBezTo>
                          <a:pt x="23441" y="66601"/>
                          <a:pt x="18381" y="72220"/>
                          <a:pt x="11721" y="72220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20" name="Forma Livre: Forma 19">
                    <a:extLst>
                      <a:ext uri="{FF2B5EF4-FFF2-40B4-BE49-F238E27FC236}">
                        <a16:creationId xmlns:a16="http://schemas.microsoft.com/office/drawing/2014/main" id="{CD568F5A-A023-0D67-4AAF-A665E7C890FD}"/>
                      </a:ext>
                    </a:extLst>
                  </p:cNvPr>
                  <p:cNvSpPr/>
                  <p:nvPr/>
                </p:nvSpPr>
                <p:spPr>
                  <a:xfrm>
                    <a:off x="8922220" y="870237"/>
                    <a:ext cx="252260" cy="475835"/>
                  </a:xfrm>
                  <a:custGeom>
                    <a:avLst/>
                    <a:gdLst>
                      <a:gd name="csX0" fmla="*/ 126092 w 252260"/>
                      <a:gd name="csY0" fmla="*/ 475836 h 475835"/>
                      <a:gd name="csX1" fmla="*/ 0 w 252260"/>
                      <a:gd name="csY1" fmla="*/ 349744 h 475835"/>
                      <a:gd name="csX2" fmla="*/ 11721 w 252260"/>
                      <a:gd name="csY2" fmla="*/ 338581 h 475835"/>
                      <a:gd name="csX3" fmla="*/ 23441 w 252260"/>
                      <a:gd name="csY3" fmla="*/ 349744 h 475835"/>
                      <a:gd name="csX4" fmla="*/ 126130 w 252260"/>
                      <a:gd name="csY4" fmla="*/ 452880 h 475835"/>
                      <a:gd name="csX5" fmla="*/ 228819 w 252260"/>
                      <a:gd name="csY5" fmla="*/ 349744 h 475835"/>
                      <a:gd name="csX6" fmla="*/ 228819 w 252260"/>
                      <a:gd name="csY6" fmla="*/ 11721 h 475835"/>
                      <a:gd name="csX7" fmla="*/ 240540 w 252260"/>
                      <a:gd name="csY7" fmla="*/ 0 h 475835"/>
                      <a:gd name="csX8" fmla="*/ 252260 w 252260"/>
                      <a:gd name="csY8" fmla="*/ 11721 h 475835"/>
                      <a:gd name="csX9" fmla="*/ 252260 w 252260"/>
                      <a:gd name="csY9" fmla="*/ 349744 h 475835"/>
                      <a:gd name="csX10" fmla="*/ 126168 w 252260"/>
                      <a:gd name="csY10" fmla="*/ 475836 h 475835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</a:cxnLst>
                    <a:rect l="l" t="t" r="r" b="b"/>
                    <a:pathLst>
                      <a:path w="252260" h="475835">
                        <a:moveTo>
                          <a:pt x="126092" y="475836"/>
                        </a:moveTo>
                        <a:cubicBezTo>
                          <a:pt x="56478" y="475836"/>
                          <a:pt x="0" y="419430"/>
                          <a:pt x="0" y="349744"/>
                        </a:cubicBezTo>
                        <a:cubicBezTo>
                          <a:pt x="0" y="343642"/>
                          <a:pt x="5060" y="338581"/>
                          <a:pt x="11721" y="338581"/>
                        </a:cubicBezTo>
                        <a:cubicBezTo>
                          <a:pt x="17822" y="338581"/>
                          <a:pt x="23441" y="343642"/>
                          <a:pt x="23441" y="349744"/>
                        </a:cubicBezTo>
                        <a:cubicBezTo>
                          <a:pt x="23441" y="406708"/>
                          <a:pt x="69169" y="452880"/>
                          <a:pt x="126130" y="452880"/>
                        </a:cubicBezTo>
                        <a:cubicBezTo>
                          <a:pt x="183094" y="452880"/>
                          <a:pt x="228819" y="406595"/>
                          <a:pt x="228819" y="349744"/>
                        </a:cubicBezTo>
                        <a:lnTo>
                          <a:pt x="228819" y="11721"/>
                        </a:lnTo>
                        <a:cubicBezTo>
                          <a:pt x="228819" y="5135"/>
                          <a:pt x="233879" y="0"/>
                          <a:pt x="240540" y="0"/>
                        </a:cubicBezTo>
                        <a:cubicBezTo>
                          <a:pt x="247200" y="0"/>
                          <a:pt x="252260" y="5060"/>
                          <a:pt x="252260" y="11721"/>
                        </a:cubicBezTo>
                        <a:lnTo>
                          <a:pt x="252260" y="349744"/>
                        </a:lnTo>
                        <a:cubicBezTo>
                          <a:pt x="252260" y="419358"/>
                          <a:pt x="195854" y="475836"/>
                          <a:pt x="126168" y="475836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21" name="Forma Livre: Forma 20">
                    <a:extLst>
                      <a:ext uri="{FF2B5EF4-FFF2-40B4-BE49-F238E27FC236}">
                        <a16:creationId xmlns:a16="http://schemas.microsoft.com/office/drawing/2014/main" id="{2BF516E0-F94B-9E69-6074-838A4545A337}"/>
                      </a:ext>
                    </a:extLst>
                  </p:cNvPr>
                  <p:cNvSpPr/>
                  <p:nvPr/>
                </p:nvSpPr>
                <p:spPr>
                  <a:xfrm>
                    <a:off x="9228874" y="995879"/>
                    <a:ext cx="350350" cy="350193"/>
                  </a:xfrm>
                  <a:custGeom>
                    <a:avLst/>
                    <a:gdLst>
                      <a:gd name="csX0" fmla="*/ 199695 w 350350"/>
                      <a:gd name="csY0" fmla="*/ 350194 h 350193"/>
                      <a:gd name="csX1" fmla="*/ 150358 w 350350"/>
                      <a:gd name="csY1" fmla="*/ 350194 h 350193"/>
                      <a:gd name="csX2" fmla="*/ 139196 w 350350"/>
                      <a:gd name="csY2" fmla="*/ 339999 h 350193"/>
                      <a:gd name="csX3" fmla="*/ 135661 w 350350"/>
                      <a:gd name="csY3" fmla="*/ 305434 h 350193"/>
                      <a:gd name="csX4" fmla="*/ 75162 w 350350"/>
                      <a:gd name="csY4" fmla="*/ 272394 h 350193"/>
                      <a:gd name="csX5" fmla="*/ 40597 w 350350"/>
                      <a:gd name="csY5" fmla="*/ 287165 h 350193"/>
                      <a:gd name="csX6" fmla="*/ 26421 w 350350"/>
                      <a:gd name="csY6" fmla="*/ 282588 h 350193"/>
                      <a:gd name="csX7" fmla="*/ 2050 w 350350"/>
                      <a:gd name="csY7" fmla="*/ 242962 h 350193"/>
                      <a:gd name="csX8" fmla="*/ 5101 w 350350"/>
                      <a:gd name="csY8" fmla="*/ 227261 h 350193"/>
                      <a:gd name="csX9" fmla="*/ 35574 w 350350"/>
                      <a:gd name="csY9" fmla="*/ 207468 h 350193"/>
                      <a:gd name="csX10" fmla="*/ 31481 w 350350"/>
                      <a:gd name="csY10" fmla="*/ 174874 h 350193"/>
                      <a:gd name="csX11" fmla="*/ 35574 w 350350"/>
                      <a:gd name="csY11" fmla="*/ 142876 h 350193"/>
                      <a:gd name="csX12" fmla="*/ 5101 w 350350"/>
                      <a:gd name="csY12" fmla="*/ 122598 h 350193"/>
                      <a:gd name="csX13" fmla="*/ 1566 w 350350"/>
                      <a:gd name="csY13" fmla="*/ 107343 h 350193"/>
                      <a:gd name="csX14" fmla="*/ 26532 w 350350"/>
                      <a:gd name="csY14" fmla="*/ 67159 h 350193"/>
                      <a:gd name="csX15" fmla="*/ 40709 w 350350"/>
                      <a:gd name="csY15" fmla="*/ 62582 h 350193"/>
                      <a:gd name="csX16" fmla="*/ 75274 w 350350"/>
                      <a:gd name="csY16" fmla="*/ 77353 h 350193"/>
                      <a:gd name="csX17" fmla="*/ 135773 w 350350"/>
                      <a:gd name="csY17" fmla="*/ 44760 h 350193"/>
                      <a:gd name="csX18" fmla="*/ 139307 w 350350"/>
                      <a:gd name="csY18" fmla="*/ 10195 h 350193"/>
                      <a:gd name="csX19" fmla="*/ 150470 w 350350"/>
                      <a:gd name="csY19" fmla="*/ 0 h 350193"/>
                      <a:gd name="csX20" fmla="*/ 199806 w 350350"/>
                      <a:gd name="csY20" fmla="*/ 0 h 350193"/>
                      <a:gd name="csX21" fmla="*/ 211527 w 350350"/>
                      <a:gd name="csY21" fmla="*/ 10195 h 350193"/>
                      <a:gd name="csX22" fmla="*/ 215062 w 350350"/>
                      <a:gd name="csY22" fmla="*/ 44760 h 350193"/>
                      <a:gd name="csX23" fmla="*/ 275077 w 350350"/>
                      <a:gd name="csY23" fmla="*/ 77353 h 350193"/>
                      <a:gd name="csX24" fmla="*/ 309642 w 350350"/>
                      <a:gd name="csY24" fmla="*/ 62582 h 350193"/>
                      <a:gd name="csX25" fmla="*/ 324413 w 350350"/>
                      <a:gd name="csY25" fmla="*/ 67159 h 350193"/>
                      <a:gd name="csX26" fmla="*/ 348784 w 350350"/>
                      <a:gd name="csY26" fmla="*/ 107343 h 350193"/>
                      <a:gd name="csX27" fmla="*/ 345249 w 350350"/>
                      <a:gd name="csY27" fmla="*/ 122598 h 350193"/>
                      <a:gd name="csX28" fmla="*/ 315261 w 350350"/>
                      <a:gd name="csY28" fmla="*/ 142876 h 350193"/>
                      <a:gd name="csX29" fmla="*/ 319354 w 350350"/>
                      <a:gd name="csY29" fmla="*/ 174874 h 350193"/>
                      <a:gd name="csX30" fmla="*/ 315261 w 350350"/>
                      <a:gd name="csY30" fmla="*/ 207468 h 350193"/>
                      <a:gd name="csX31" fmla="*/ 345249 w 350350"/>
                      <a:gd name="csY31" fmla="*/ 227261 h 350193"/>
                      <a:gd name="csX32" fmla="*/ 348784 w 350350"/>
                      <a:gd name="csY32" fmla="*/ 242962 h 350193"/>
                      <a:gd name="csX33" fmla="*/ 324413 w 350350"/>
                      <a:gd name="csY33" fmla="*/ 282588 h 350193"/>
                      <a:gd name="csX34" fmla="*/ 309642 w 350350"/>
                      <a:gd name="csY34" fmla="*/ 287165 h 350193"/>
                      <a:gd name="csX35" fmla="*/ 275077 w 350350"/>
                      <a:gd name="csY35" fmla="*/ 272394 h 350193"/>
                      <a:gd name="csX36" fmla="*/ 215062 w 350350"/>
                      <a:gd name="csY36" fmla="*/ 305434 h 350193"/>
                      <a:gd name="csX37" fmla="*/ 211527 w 350350"/>
                      <a:gd name="csY37" fmla="*/ 339999 h 350193"/>
                      <a:gd name="csX38" fmla="*/ 199806 w 350350"/>
                      <a:gd name="csY38" fmla="*/ 350194 h 350193"/>
                      <a:gd name="csX39" fmla="*/ 161111 w 350350"/>
                      <a:gd name="csY39" fmla="*/ 327312 h 350193"/>
                      <a:gd name="csX40" fmla="*/ 189575 w 350350"/>
                      <a:gd name="csY40" fmla="*/ 327312 h 350193"/>
                      <a:gd name="csX41" fmla="*/ 192625 w 350350"/>
                      <a:gd name="csY41" fmla="*/ 294718 h 350193"/>
                      <a:gd name="csX42" fmla="*/ 201778 w 350350"/>
                      <a:gd name="csY42" fmla="*/ 284524 h 350193"/>
                      <a:gd name="csX43" fmla="*/ 264249 w 350350"/>
                      <a:gd name="csY43" fmla="*/ 251000 h 350193"/>
                      <a:gd name="csX44" fmla="*/ 276899 w 350350"/>
                      <a:gd name="csY44" fmla="*/ 248433 h 350193"/>
                      <a:gd name="csX45" fmla="*/ 309493 w 350350"/>
                      <a:gd name="csY45" fmla="*/ 262162 h 350193"/>
                      <a:gd name="csX46" fmla="*/ 323222 w 350350"/>
                      <a:gd name="csY46" fmla="*/ 240359 h 350193"/>
                      <a:gd name="csX47" fmla="*/ 295205 w 350350"/>
                      <a:gd name="csY47" fmla="*/ 221606 h 350193"/>
                      <a:gd name="csX48" fmla="*/ 290629 w 350350"/>
                      <a:gd name="csY48" fmla="*/ 208360 h 350193"/>
                      <a:gd name="csX49" fmla="*/ 295689 w 350350"/>
                      <a:gd name="csY49" fmla="*/ 174837 h 350193"/>
                      <a:gd name="csX50" fmla="*/ 290629 w 350350"/>
                      <a:gd name="csY50" fmla="*/ 141797 h 350193"/>
                      <a:gd name="csX51" fmla="*/ 295205 w 350350"/>
                      <a:gd name="csY51" fmla="*/ 128551 h 350193"/>
                      <a:gd name="csX52" fmla="*/ 323222 w 350350"/>
                      <a:gd name="csY52" fmla="*/ 109799 h 350193"/>
                      <a:gd name="csX53" fmla="*/ 309493 w 350350"/>
                      <a:gd name="csY53" fmla="*/ 87995 h 350193"/>
                      <a:gd name="csX54" fmla="*/ 276899 w 350350"/>
                      <a:gd name="csY54" fmla="*/ 101724 h 350193"/>
                      <a:gd name="csX55" fmla="*/ 264249 w 350350"/>
                      <a:gd name="csY55" fmla="*/ 99157 h 350193"/>
                      <a:gd name="csX56" fmla="*/ 201778 w 350350"/>
                      <a:gd name="csY56" fmla="*/ 65076 h 350193"/>
                      <a:gd name="csX57" fmla="*/ 192625 w 350350"/>
                      <a:gd name="csY57" fmla="*/ 55439 h 350193"/>
                      <a:gd name="csX58" fmla="*/ 189575 w 350350"/>
                      <a:gd name="csY58" fmla="*/ 22846 h 350193"/>
                      <a:gd name="csX59" fmla="*/ 161111 w 350350"/>
                      <a:gd name="csY59" fmla="*/ 22846 h 350193"/>
                      <a:gd name="csX60" fmla="*/ 157576 w 350350"/>
                      <a:gd name="csY60" fmla="*/ 55439 h 350193"/>
                      <a:gd name="csX61" fmla="*/ 148423 w 350350"/>
                      <a:gd name="csY61" fmla="*/ 65076 h 350193"/>
                      <a:gd name="csX62" fmla="*/ 85953 w 350350"/>
                      <a:gd name="csY62" fmla="*/ 99157 h 350193"/>
                      <a:gd name="csX63" fmla="*/ 73303 w 350350"/>
                      <a:gd name="csY63" fmla="*/ 101724 h 350193"/>
                      <a:gd name="csX64" fmla="*/ 40709 w 350350"/>
                      <a:gd name="csY64" fmla="*/ 87995 h 350193"/>
                      <a:gd name="csX65" fmla="*/ 27463 w 350350"/>
                      <a:gd name="csY65" fmla="*/ 109799 h 350193"/>
                      <a:gd name="csX66" fmla="*/ 55480 w 350350"/>
                      <a:gd name="csY66" fmla="*/ 128551 h 350193"/>
                      <a:gd name="csX67" fmla="*/ 60057 w 350350"/>
                      <a:gd name="csY67" fmla="*/ 141797 h 350193"/>
                      <a:gd name="csX68" fmla="*/ 54439 w 350350"/>
                      <a:gd name="csY68" fmla="*/ 174837 h 350193"/>
                      <a:gd name="csX69" fmla="*/ 60057 w 350350"/>
                      <a:gd name="csY69" fmla="*/ 208360 h 350193"/>
                      <a:gd name="csX70" fmla="*/ 55480 w 350350"/>
                      <a:gd name="csY70" fmla="*/ 221606 h 350193"/>
                      <a:gd name="csX71" fmla="*/ 27463 w 350350"/>
                      <a:gd name="csY71" fmla="*/ 240359 h 350193"/>
                      <a:gd name="csX72" fmla="*/ 40709 w 350350"/>
                      <a:gd name="csY72" fmla="*/ 262162 h 350193"/>
                      <a:gd name="csX73" fmla="*/ 73303 w 350350"/>
                      <a:gd name="csY73" fmla="*/ 248433 h 350193"/>
                      <a:gd name="csX74" fmla="*/ 85953 w 350350"/>
                      <a:gd name="csY74" fmla="*/ 251000 h 350193"/>
                      <a:gd name="csX75" fmla="*/ 148423 w 350350"/>
                      <a:gd name="csY75" fmla="*/ 284524 h 350193"/>
                      <a:gd name="csX76" fmla="*/ 157576 w 350350"/>
                      <a:gd name="csY76" fmla="*/ 294718 h 350193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  <a:cxn ang="0">
                        <a:pos x="csX20" y="csY20"/>
                      </a:cxn>
                      <a:cxn ang="0">
                        <a:pos x="csX21" y="csY21"/>
                      </a:cxn>
                      <a:cxn ang="0">
                        <a:pos x="csX22" y="csY22"/>
                      </a:cxn>
                      <a:cxn ang="0">
                        <a:pos x="csX23" y="csY23"/>
                      </a:cxn>
                      <a:cxn ang="0">
                        <a:pos x="csX24" y="csY24"/>
                      </a:cxn>
                      <a:cxn ang="0">
                        <a:pos x="csX25" y="csY25"/>
                      </a:cxn>
                      <a:cxn ang="0">
                        <a:pos x="csX26" y="csY26"/>
                      </a:cxn>
                      <a:cxn ang="0">
                        <a:pos x="csX27" y="csY27"/>
                      </a:cxn>
                      <a:cxn ang="0">
                        <a:pos x="csX28" y="csY28"/>
                      </a:cxn>
                      <a:cxn ang="0">
                        <a:pos x="csX29" y="csY29"/>
                      </a:cxn>
                      <a:cxn ang="0">
                        <a:pos x="csX30" y="csY30"/>
                      </a:cxn>
                      <a:cxn ang="0">
                        <a:pos x="csX31" y="csY31"/>
                      </a:cxn>
                      <a:cxn ang="0">
                        <a:pos x="csX32" y="csY32"/>
                      </a:cxn>
                      <a:cxn ang="0">
                        <a:pos x="csX33" y="csY33"/>
                      </a:cxn>
                      <a:cxn ang="0">
                        <a:pos x="csX34" y="csY34"/>
                      </a:cxn>
                      <a:cxn ang="0">
                        <a:pos x="csX35" y="csY35"/>
                      </a:cxn>
                      <a:cxn ang="0">
                        <a:pos x="csX36" y="csY36"/>
                      </a:cxn>
                      <a:cxn ang="0">
                        <a:pos x="csX37" y="csY37"/>
                      </a:cxn>
                      <a:cxn ang="0">
                        <a:pos x="csX38" y="csY38"/>
                      </a:cxn>
                      <a:cxn ang="0">
                        <a:pos x="csX39" y="csY39"/>
                      </a:cxn>
                      <a:cxn ang="0">
                        <a:pos x="csX40" y="csY40"/>
                      </a:cxn>
                      <a:cxn ang="0">
                        <a:pos x="csX41" y="csY41"/>
                      </a:cxn>
                      <a:cxn ang="0">
                        <a:pos x="csX42" y="csY42"/>
                      </a:cxn>
                      <a:cxn ang="0">
                        <a:pos x="csX43" y="csY43"/>
                      </a:cxn>
                      <a:cxn ang="0">
                        <a:pos x="csX44" y="csY44"/>
                      </a:cxn>
                      <a:cxn ang="0">
                        <a:pos x="csX45" y="csY45"/>
                      </a:cxn>
                      <a:cxn ang="0">
                        <a:pos x="csX46" y="csY46"/>
                      </a:cxn>
                      <a:cxn ang="0">
                        <a:pos x="csX47" y="csY47"/>
                      </a:cxn>
                      <a:cxn ang="0">
                        <a:pos x="csX48" y="csY48"/>
                      </a:cxn>
                      <a:cxn ang="0">
                        <a:pos x="csX49" y="csY49"/>
                      </a:cxn>
                      <a:cxn ang="0">
                        <a:pos x="csX50" y="csY50"/>
                      </a:cxn>
                      <a:cxn ang="0">
                        <a:pos x="csX51" y="csY51"/>
                      </a:cxn>
                      <a:cxn ang="0">
                        <a:pos x="csX52" y="csY52"/>
                      </a:cxn>
                      <a:cxn ang="0">
                        <a:pos x="csX53" y="csY53"/>
                      </a:cxn>
                      <a:cxn ang="0">
                        <a:pos x="csX54" y="csY54"/>
                      </a:cxn>
                      <a:cxn ang="0">
                        <a:pos x="csX55" y="csY55"/>
                      </a:cxn>
                      <a:cxn ang="0">
                        <a:pos x="csX56" y="csY56"/>
                      </a:cxn>
                      <a:cxn ang="0">
                        <a:pos x="csX57" y="csY57"/>
                      </a:cxn>
                      <a:cxn ang="0">
                        <a:pos x="csX58" y="csY58"/>
                      </a:cxn>
                      <a:cxn ang="0">
                        <a:pos x="csX59" y="csY59"/>
                      </a:cxn>
                      <a:cxn ang="0">
                        <a:pos x="csX60" y="csY60"/>
                      </a:cxn>
                      <a:cxn ang="0">
                        <a:pos x="csX61" y="csY61"/>
                      </a:cxn>
                      <a:cxn ang="0">
                        <a:pos x="csX62" y="csY62"/>
                      </a:cxn>
                      <a:cxn ang="0">
                        <a:pos x="csX63" y="csY63"/>
                      </a:cxn>
                      <a:cxn ang="0">
                        <a:pos x="csX64" y="csY64"/>
                      </a:cxn>
                      <a:cxn ang="0">
                        <a:pos x="csX65" y="csY65"/>
                      </a:cxn>
                      <a:cxn ang="0">
                        <a:pos x="csX66" y="csY66"/>
                      </a:cxn>
                      <a:cxn ang="0">
                        <a:pos x="csX67" y="csY67"/>
                      </a:cxn>
                      <a:cxn ang="0">
                        <a:pos x="csX68" y="csY68"/>
                      </a:cxn>
                      <a:cxn ang="0">
                        <a:pos x="csX69" y="csY69"/>
                      </a:cxn>
                      <a:cxn ang="0">
                        <a:pos x="csX70" y="csY70"/>
                      </a:cxn>
                      <a:cxn ang="0">
                        <a:pos x="csX71" y="csY71"/>
                      </a:cxn>
                      <a:cxn ang="0">
                        <a:pos x="csX72" y="csY72"/>
                      </a:cxn>
                      <a:cxn ang="0">
                        <a:pos x="csX73" y="csY73"/>
                      </a:cxn>
                      <a:cxn ang="0">
                        <a:pos x="csX74" y="csY74"/>
                      </a:cxn>
                      <a:cxn ang="0">
                        <a:pos x="csX75" y="csY75"/>
                      </a:cxn>
                      <a:cxn ang="0">
                        <a:pos x="csX76" y="csY76"/>
                      </a:cxn>
                    </a:cxnLst>
                    <a:rect l="l" t="t" r="r" b="b"/>
                    <a:pathLst>
                      <a:path w="350350" h="350193">
                        <a:moveTo>
                          <a:pt x="199695" y="350194"/>
                        </a:moveTo>
                        <a:lnTo>
                          <a:pt x="150358" y="350194"/>
                        </a:lnTo>
                        <a:cubicBezTo>
                          <a:pt x="144740" y="350194"/>
                          <a:pt x="139680" y="345617"/>
                          <a:pt x="139196" y="339999"/>
                        </a:cubicBezTo>
                        <a:lnTo>
                          <a:pt x="135661" y="305434"/>
                        </a:lnTo>
                        <a:cubicBezTo>
                          <a:pt x="112816" y="299332"/>
                          <a:pt x="92426" y="288207"/>
                          <a:pt x="75162" y="272394"/>
                        </a:cubicBezTo>
                        <a:lnTo>
                          <a:pt x="40597" y="287165"/>
                        </a:lnTo>
                        <a:cubicBezTo>
                          <a:pt x="35537" y="289732"/>
                          <a:pt x="29435" y="287649"/>
                          <a:pt x="26421" y="282588"/>
                        </a:cubicBezTo>
                        <a:lnTo>
                          <a:pt x="2050" y="242962"/>
                        </a:lnTo>
                        <a:cubicBezTo>
                          <a:pt x="-1484" y="237902"/>
                          <a:pt x="41" y="230759"/>
                          <a:pt x="5101" y="227261"/>
                        </a:cubicBezTo>
                        <a:lnTo>
                          <a:pt x="35574" y="207468"/>
                        </a:lnTo>
                        <a:cubicBezTo>
                          <a:pt x="32523" y="196789"/>
                          <a:pt x="31481" y="186148"/>
                          <a:pt x="31481" y="174874"/>
                        </a:cubicBezTo>
                        <a:cubicBezTo>
                          <a:pt x="31481" y="163637"/>
                          <a:pt x="32523" y="153554"/>
                          <a:pt x="35574" y="142876"/>
                        </a:cubicBezTo>
                        <a:lnTo>
                          <a:pt x="5101" y="122598"/>
                        </a:lnTo>
                        <a:cubicBezTo>
                          <a:pt x="41" y="119547"/>
                          <a:pt x="-1485" y="112403"/>
                          <a:pt x="1566" y="107343"/>
                        </a:cubicBezTo>
                        <a:lnTo>
                          <a:pt x="26532" y="67159"/>
                        </a:lnTo>
                        <a:cubicBezTo>
                          <a:pt x="29583" y="62582"/>
                          <a:pt x="35685" y="60573"/>
                          <a:pt x="40709" y="62582"/>
                        </a:cubicBezTo>
                        <a:lnTo>
                          <a:pt x="75274" y="77353"/>
                        </a:lnTo>
                        <a:cubicBezTo>
                          <a:pt x="92501" y="62098"/>
                          <a:pt x="112890" y="50863"/>
                          <a:pt x="135773" y="44760"/>
                        </a:cubicBezTo>
                        <a:lnTo>
                          <a:pt x="139307" y="10195"/>
                        </a:lnTo>
                        <a:cubicBezTo>
                          <a:pt x="139791" y="4093"/>
                          <a:pt x="144926" y="0"/>
                          <a:pt x="150470" y="0"/>
                        </a:cubicBezTo>
                        <a:lnTo>
                          <a:pt x="199806" y="0"/>
                        </a:lnTo>
                        <a:cubicBezTo>
                          <a:pt x="205908" y="0"/>
                          <a:pt x="210485" y="4093"/>
                          <a:pt x="211527" y="10195"/>
                        </a:cubicBezTo>
                        <a:lnTo>
                          <a:pt x="215062" y="44760"/>
                        </a:lnTo>
                        <a:cubicBezTo>
                          <a:pt x="237461" y="50862"/>
                          <a:pt x="258296" y="61987"/>
                          <a:pt x="275077" y="77353"/>
                        </a:cubicBezTo>
                        <a:lnTo>
                          <a:pt x="309642" y="62582"/>
                        </a:lnTo>
                        <a:cubicBezTo>
                          <a:pt x="315260" y="60573"/>
                          <a:pt x="321362" y="62582"/>
                          <a:pt x="324413" y="67159"/>
                        </a:cubicBezTo>
                        <a:lnTo>
                          <a:pt x="348784" y="107343"/>
                        </a:lnTo>
                        <a:cubicBezTo>
                          <a:pt x="351835" y="112403"/>
                          <a:pt x="350310" y="119546"/>
                          <a:pt x="345249" y="122598"/>
                        </a:cubicBezTo>
                        <a:lnTo>
                          <a:pt x="315261" y="142876"/>
                        </a:lnTo>
                        <a:cubicBezTo>
                          <a:pt x="317828" y="153554"/>
                          <a:pt x="319354" y="164195"/>
                          <a:pt x="319354" y="174874"/>
                        </a:cubicBezTo>
                        <a:cubicBezTo>
                          <a:pt x="319354" y="185552"/>
                          <a:pt x="317828" y="196678"/>
                          <a:pt x="315261" y="207468"/>
                        </a:cubicBezTo>
                        <a:lnTo>
                          <a:pt x="345249" y="227261"/>
                        </a:lnTo>
                        <a:cubicBezTo>
                          <a:pt x="350310" y="230796"/>
                          <a:pt x="351835" y="237940"/>
                          <a:pt x="348784" y="242962"/>
                        </a:cubicBezTo>
                        <a:lnTo>
                          <a:pt x="324413" y="282588"/>
                        </a:lnTo>
                        <a:cubicBezTo>
                          <a:pt x="321362" y="287649"/>
                          <a:pt x="315260" y="289732"/>
                          <a:pt x="309642" y="287165"/>
                        </a:cubicBezTo>
                        <a:lnTo>
                          <a:pt x="275077" y="272394"/>
                        </a:lnTo>
                        <a:cubicBezTo>
                          <a:pt x="258296" y="288095"/>
                          <a:pt x="237461" y="299331"/>
                          <a:pt x="215062" y="305434"/>
                        </a:cubicBezTo>
                        <a:lnTo>
                          <a:pt x="211527" y="339999"/>
                        </a:lnTo>
                        <a:cubicBezTo>
                          <a:pt x="210485" y="345617"/>
                          <a:pt x="205909" y="350194"/>
                          <a:pt x="199806" y="350194"/>
                        </a:cubicBezTo>
                        <a:close/>
                        <a:moveTo>
                          <a:pt x="161111" y="327312"/>
                        </a:moveTo>
                        <a:lnTo>
                          <a:pt x="189575" y="327312"/>
                        </a:lnTo>
                        <a:lnTo>
                          <a:pt x="192625" y="294718"/>
                        </a:lnTo>
                        <a:cubicBezTo>
                          <a:pt x="193109" y="289658"/>
                          <a:pt x="196718" y="285565"/>
                          <a:pt x="201778" y="284524"/>
                        </a:cubicBezTo>
                        <a:cubicBezTo>
                          <a:pt x="226149" y="279463"/>
                          <a:pt x="247506" y="267743"/>
                          <a:pt x="264249" y="251000"/>
                        </a:cubicBezTo>
                        <a:cubicBezTo>
                          <a:pt x="267784" y="247466"/>
                          <a:pt x="272918" y="246424"/>
                          <a:pt x="276899" y="248433"/>
                        </a:cubicBezTo>
                        <a:lnTo>
                          <a:pt x="309493" y="262162"/>
                        </a:lnTo>
                        <a:lnTo>
                          <a:pt x="323222" y="240359"/>
                        </a:lnTo>
                        <a:lnTo>
                          <a:pt x="295205" y="221606"/>
                        </a:lnTo>
                        <a:cubicBezTo>
                          <a:pt x="290629" y="218555"/>
                          <a:pt x="289103" y="213495"/>
                          <a:pt x="290629" y="208360"/>
                        </a:cubicBezTo>
                        <a:cubicBezTo>
                          <a:pt x="294163" y="197682"/>
                          <a:pt x="295689" y="186557"/>
                          <a:pt x="295689" y="174837"/>
                        </a:cubicBezTo>
                        <a:cubicBezTo>
                          <a:pt x="295689" y="163117"/>
                          <a:pt x="294163" y="152438"/>
                          <a:pt x="290629" y="141797"/>
                        </a:cubicBezTo>
                        <a:cubicBezTo>
                          <a:pt x="289103" y="136737"/>
                          <a:pt x="290629" y="131118"/>
                          <a:pt x="295205" y="128551"/>
                        </a:cubicBezTo>
                        <a:lnTo>
                          <a:pt x="323222" y="109799"/>
                        </a:lnTo>
                        <a:lnTo>
                          <a:pt x="309493" y="87995"/>
                        </a:lnTo>
                        <a:lnTo>
                          <a:pt x="276899" y="101724"/>
                        </a:lnTo>
                        <a:cubicBezTo>
                          <a:pt x="272806" y="103733"/>
                          <a:pt x="267746" y="102766"/>
                          <a:pt x="264249" y="99157"/>
                        </a:cubicBezTo>
                        <a:cubicBezTo>
                          <a:pt x="247469" y="81930"/>
                          <a:pt x="226149" y="70210"/>
                          <a:pt x="201778" y="65076"/>
                        </a:cubicBezTo>
                        <a:cubicBezTo>
                          <a:pt x="196718" y="64034"/>
                          <a:pt x="193109" y="60015"/>
                          <a:pt x="192625" y="55439"/>
                        </a:cubicBezTo>
                        <a:lnTo>
                          <a:pt x="189575" y="22846"/>
                        </a:lnTo>
                        <a:lnTo>
                          <a:pt x="161111" y="22846"/>
                        </a:lnTo>
                        <a:lnTo>
                          <a:pt x="157576" y="55439"/>
                        </a:lnTo>
                        <a:cubicBezTo>
                          <a:pt x="157093" y="60016"/>
                          <a:pt x="153483" y="64108"/>
                          <a:pt x="148423" y="65076"/>
                        </a:cubicBezTo>
                        <a:cubicBezTo>
                          <a:pt x="124499" y="70136"/>
                          <a:pt x="102696" y="81856"/>
                          <a:pt x="85953" y="99157"/>
                        </a:cubicBezTo>
                        <a:cubicBezTo>
                          <a:pt x="82902" y="102692"/>
                          <a:pt x="77842" y="103733"/>
                          <a:pt x="73303" y="101724"/>
                        </a:cubicBezTo>
                        <a:lnTo>
                          <a:pt x="40709" y="87995"/>
                        </a:lnTo>
                        <a:lnTo>
                          <a:pt x="27463" y="109799"/>
                        </a:lnTo>
                        <a:lnTo>
                          <a:pt x="55480" y="128551"/>
                        </a:lnTo>
                        <a:cubicBezTo>
                          <a:pt x="59573" y="131119"/>
                          <a:pt x="61582" y="136663"/>
                          <a:pt x="60057" y="141797"/>
                        </a:cubicBezTo>
                        <a:cubicBezTo>
                          <a:pt x="56522" y="152475"/>
                          <a:pt x="54439" y="163601"/>
                          <a:pt x="54439" y="174837"/>
                        </a:cubicBezTo>
                        <a:cubicBezTo>
                          <a:pt x="54439" y="186074"/>
                          <a:pt x="56448" y="197682"/>
                          <a:pt x="60057" y="208360"/>
                        </a:cubicBezTo>
                        <a:cubicBezTo>
                          <a:pt x="61582" y="213421"/>
                          <a:pt x="59573" y="218555"/>
                          <a:pt x="55480" y="221606"/>
                        </a:cubicBezTo>
                        <a:lnTo>
                          <a:pt x="27463" y="240359"/>
                        </a:lnTo>
                        <a:lnTo>
                          <a:pt x="40709" y="262162"/>
                        </a:lnTo>
                        <a:lnTo>
                          <a:pt x="73303" y="248433"/>
                        </a:lnTo>
                        <a:cubicBezTo>
                          <a:pt x="77879" y="246424"/>
                          <a:pt x="82939" y="247391"/>
                          <a:pt x="85953" y="251000"/>
                        </a:cubicBezTo>
                        <a:cubicBezTo>
                          <a:pt x="102733" y="267781"/>
                          <a:pt x="124611" y="279464"/>
                          <a:pt x="148423" y="284524"/>
                        </a:cubicBezTo>
                        <a:cubicBezTo>
                          <a:pt x="153483" y="285565"/>
                          <a:pt x="157093" y="289584"/>
                          <a:pt x="157576" y="294718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22" name="Forma Livre: Forma 21">
                    <a:extLst>
                      <a:ext uri="{FF2B5EF4-FFF2-40B4-BE49-F238E27FC236}">
                        <a16:creationId xmlns:a16="http://schemas.microsoft.com/office/drawing/2014/main" id="{36349996-0464-68D9-2732-738969AC6F87}"/>
                      </a:ext>
                    </a:extLst>
                  </p:cNvPr>
                  <p:cNvSpPr/>
                  <p:nvPr/>
                </p:nvSpPr>
                <p:spPr>
                  <a:xfrm>
                    <a:off x="9320861" y="1087857"/>
                    <a:ext cx="166203" cy="166203"/>
                  </a:xfrm>
                  <a:custGeom>
                    <a:avLst/>
                    <a:gdLst>
                      <a:gd name="csX0" fmla="*/ 83344 w 166203"/>
                      <a:gd name="csY0" fmla="*/ 166204 h 166203"/>
                      <a:gd name="csX1" fmla="*/ 0 w 166203"/>
                      <a:gd name="csY1" fmla="*/ 82860 h 166203"/>
                      <a:gd name="csX2" fmla="*/ 83344 w 166203"/>
                      <a:gd name="csY2" fmla="*/ 0 h 166203"/>
                      <a:gd name="csX3" fmla="*/ 166204 w 166203"/>
                      <a:gd name="csY3" fmla="*/ 82860 h 166203"/>
                      <a:gd name="csX4" fmla="*/ 83344 w 166203"/>
                      <a:gd name="csY4" fmla="*/ 166204 h 166203"/>
                      <a:gd name="csX5" fmla="*/ 83344 w 166203"/>
                      <a:gd name="csY5" fmla="*/ 22843 h 166203"/>
                      <a:gd name="csX6" fmla="*/ 22845 w 166203"/>
                      <a:gd name="csY6" fmla="*/ 82858 h 166203"/>
                      <a:gd name="csX7" fmla="*/ 83344 w 166203"/>
                      <a:gd name="csY7" fmla="*/ 143357 h 166203"/>
                      <a:gd name="csX8" fmla="*/ 143359 w 166203"/>
                      <a:gd name="csY8" fmla="*/ 82858 h 166203"/>
                      <a:gd name="csX9" fmla="*/ 83344 w 166203"/>
                      <a:gd name="csY9" fmla="*/ 22843 h 166203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</a:cxnLst>
                    <a:rect l="l" t="t" r="r" b="b"/>
                    <a:pathLst>
                      <a:path w="166203" h="166203">
                        <a:moveTo>
                          <a:pt x="83344" y="166204"/>
                        </a:moveTo>
                        <a:cubicBezTo>
                          <a:pt x="37058" y="166204"/>
                          <a:pt x="0" y="129071"/>
                          <a:pt x="0" y="82860"/>
                        </a:cubicBezTo>
                        <a:cubicBezTo>
                          <a:pt x="0" y="36648"/>
                          <a:pt x="37132" y="0"/>
                          <a:pt x="83344" y="0"/>
                        </a:cubicBezTo>
                        <a:cubicBezTo>
                          <a:pt x="129555" y="0"/>
                          <a:pt x="166204" y="37132"/>
                          <a:pt x="166204" y="82860"/>
                        </a:cubicBezTo>
                        <a:cubicBezTo>
                          <a:pt x="166204" y="128588"/>
                          <a:pt x="129071" y="166204"/>
                          <a:pt x="83344" y="166204"/>
                        </a:cubicBezTo>
                        <a:close/>
                        <a:moveTo>
                          <a:pt x="83344" y="22843"/>
                        </a:moveTo>
                        <a:cubicBezTo>
                          <a:pt x="49821" y="22843"/>
                          <a:pt x="22845" y="49780"/>
                          <a:pt x="22845" y="82858"/>
                        </a:cubicBezTo>
                        <a:cubicBezTo>
                          <a:pt x="22845" y="115898"/>
                          <a:pt x="49782" y="143357"/>
                          <a:pt x="83344" y="143357"/>
                        </a:cubicBezTo>
                        <a:cubicBezTo>
                          <a:pt x="116867" y="143357"/>
                          <a:pt x="143359" y="116419"/>
                          <a:pt x="143359" y="82858"/>
                        </a:cubicBezTo>
                        <a:cubicBezTo>
                          <a:pt x="143359" y="49335"/>
                          <a:pt x="116421" y="22843"/>
                          <a:pt x="83344" y="22843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 noProof="0" dirty="0"/>
                  </a:p>
                </p:txBody>
              </p:sp>
            </p:grpSp>
            <p:sp>
              <p:nvSpPr>
                <p:cNvPr id="14" name="CaixaDeTexto 13">
                  <a:extLst>
                    <a:ext uri="{FF2B5EF4-FFF2-40B4-BE49-F238E27FC236}">
                      <a16:creationId xmlns:a16="http://schemas.microsoft.com/office/drawing/2014/main" id="{89A8C4CE-9C9D-3637-7926-A90929E589A9}"/>
                    </a:ext>
                  </a:extLst>
                </p:cNvPr>
                <p:cNvSpPr txBox="1"/>
                <p:nvPr/>
              </p:nvSpPr>
              <p:spPr>
                <a:xfrm>
                  <a:off x="8961940" y="2739961"/>
                  <a:ext cx="2965235" cy="3139321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pt-BR" sz="2400" b="1" noProof="0" dirty="0">
                      <a:solidFill>
                        <a:schemeClr val="bg1"/>
                      </a:solidFill>
                    </a:rPr>
                    <a:t>Cobertura: </a:t>
                  </a:r>
                  <a:r>
                    <a:rPr lang="pt-BR" noProof="0" dirty="0">
                      <a:solidFill>
                        <a:schemeClr val="bg1"/>
                      </a:solidFill>
                    </a:rPr>
                    <a:t>começa no momento, em que o veículo transportador </a:t>
                  </a:r>
                  <a:r>
                    <a:rPr lang="pt-BR" sz="2000" b="1" noProof="0" dirty="0">
                      <a:solidFill>
                        <a:schemeClr val="bg1"/>
                      </a:solidFill>
                    </a:rPr>
                    <a:t>inicia a viagem principal averbada e termina com a chegada do veículo ao seu destino final</a:t>
                  </a:r>
                  <a:r>
                    <a:rPr lang="pt-BR" noProof="0" dirty="0">
                      <a:solidFill>
                        <a:schemeClr val="bg1"/>
                      </a:solidFill>
                    </a:rPr>
                    <a:t>, declarado no MDF e emitido.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pt-BR" noProof="0" dirty="0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10" name="Agrupar 9">
                <a:extLst>
                  <a:ext uri="{FF2B5EF4-FFF2-40B4-BE49-F238E27FC236}">
                    <a16:creationId xmlns:a16="http://schemas.microsoft.com/office/drawing/2014/main" id="{1D0F1CD7-0ACB-4DD1-2D14-119F235A3787}"/>
                  </a:ext>
                </a:extLst>
              </p:cNvPr>
              <p:cNvGrpSpPr/>
              <p:nvPr/>
            </p:nvGrpSpPr>
            <p:grpSpPr>
              <a:xfrm>
                <a:off x="5537724" y="4309621"/>
                <a:ext cx="3093207" cy="1290066"/>
                <a:chOff x="4654336" y="4441321"/>
                <a:chExt cx="3093207" cy="1290066"/>
              </a:xfrm>
            </p:grpSpPr>
            <p:sp>
              <p:nvSpPr>
                <p:cNvPr id="11" name="Forma Livre: Forma 10">
                  <a:extLst>
                    <a:ext uri="{FF2B5EF4-FFF2-40B4-BE49-F238E27FC236}">
                      <a16:creationId xmlns:a16="http://schemas.microsoft.com/office/drawing/2014/main" id="{F8F58A4B-044A-B225-15FC-2130CC152330}"/>
                    </a:ext>
                  </a:extLst>
                </p:cNvPr>
                <p:cNvSpPr/>
                <p:nvPr/>
              </p:nvSpPr>
              <p:spPr>
                <a:xfrm>
                  <a:off x="5771521" y="4441321"/>
                  <a:ext cx="858837" cy="828401"/>
                </a:xfrm>
                <a:custGeom>
                  <a:avLst/>
                  <a:gdLst>
                    <a:gd name="csX0" fmla="*/ 322916 w 858837"/>
                    <a:gd name="csY0" fmla="*/ 14128 h 828401"/>
                    <a:gd name="csX1" fmla="*/ 340442 w 858837"/>
                    <a:gd name="csY1" fmla="*/ 72358 h 828401"/>
                    <a:gd name="csX2" fmla="*/ 437456 w 858837"/>
                    <a:gd name="csY2" fmla="*/ 58831 h 828401"/>
                    <a:gd name="csX3" fmla="*/ 470256 w 858837"/>
                    <a:gd name="csY3" fmla="*/ 24292 h 828401"/>
                    <a:gd name="csX4" fmla="*/ 489055 w 858837"/>
                    <a:gd name="csY4" fmla="*/ 18602 h 828401"/>
                    <a:gd name="csX5" fmla="*/ 503532 w 858837"/>
                    <a:gd name="csY5" fmla="*/ 31863 h 828401"/>
                    <a:gd name="csX6" fmla="*/ 528343 w 858837"/>
                    <a:gd name="csY6" fmla="*/ 108863 h 828401"/>
                    <a:gd name="csX7" fmla="*/ 740620 w 858837"/>
                    <a:gd name="csY7" fmla="*/ 180087 h 828401"/>
                    <a:gd name="csX8" fmla="*/ 747725 w 858837"/>
                    <a:gd name="csY8" fmla="*/ 184276 h 828401"/>
                    <a:gd name="csX9" fmla="*/ 852405 w 858837"/>
                    <a:gd name="csY9" fmla="*/ 280236 h 828401"/>
                    <a:gd name="csX10" fmla="*/ 854276 w 858837"/>
                    <a:gd name="csY10" fmla="*/ 307508 h 828401"/>
                    <a:gd name="csX11" fmla="*/ 760986 w 858837"/>
                    <a:gd name="csY11" fmla="*/ 420214 h 828401"/>
                    <a:gd name="csX12" fmla="*/ 690749 w 858837"/>
                    <a:gd name="csY12" fmla="*/ 621111 h 828401"/>
                    <a:gd name="csX13" fmla="*/ 676491 w 858837"/>
                    <a:gd name="csY13" fmla="*/ 633897 h 828401"/>
                    <a:gd name="csX14" fmla="*/ 566368 w 858837"/>
                    <a:gd name="csY14" fmla="*/ 659354 h 828401"/>
                    <a:gd name="csX15" fmla="*/ 550714 w 858837"/>
                    <a:gd name="csY15" fmla="*/ 713375 h 828401"/>
                    <a:gd name="csX16" fmla="*/ 546743 w 858837"/>
                    <a:gd name="csY16" fmla="*/ 720737 h 828401"/>
                    <a:gd name="csX17" fmla="*/ 460748 w 858837"/>
                    <a:gd name="csY17" fmla="*/ 821447 h 828401"/>
                    <a:gd name="csX18" fmla="*/ 446946 w 858837"/>
                    <a:gd name="csY18" fmla="*/ 828362 h 828401"/>
                    <a:gd name="csX19" fmla="*/ 432364 w 858837"/>
                    <a:gd name="csY19" fmla="*/ 823289 h 828401"/>
                    <a:gd name="csX20" fmla="*/ 360741 w 858837"/>
                    <a:gd name="csY20" fmla="*/ 758696 h 828401"/>
                    <a:gd name="csX21" fmla="*/ 354215 w 858837"/>
                    <a:gd name="csY21" fmla="*/ 744969 h 828401"/>
                    <a:gd name="csX22" fmla="*/ 359307 w 858837"/>
                    <a:gd name="csY22" fmla="*/ 730654 h 828401"/>
                    <a:gd name="csX23" fmla="*/ 408740 w 858837"/>
                    <a:gd name="csY23" fmla="*/ 675949 h 828401"/>
                    <a:gd name="csX24" fmla="*/ 404475 w 858837"/>
                    <a:gd name="csY24" fmla="*/ 641201 h 828401"/>
                    <a:gd name="csX25" fmla="*/ 387909 w 858837"/>
                    <a:gd name="csY25" fmla="*/ 611802 h 828401"/>
                    <a:gd name="csX26" fmla="*/ 358205 w 858837"/>
                    <a:gd name="csY26" fmla="*/ 609816 h 828401"/>
                    <a:gd name="csX27" fmla="*/ 339682 w 858837"/>
                    <a:gd name="csY27" fmla="*/ 589735 h 828401"/>
                    <a:gd name="csX28" fmla="*/ 340879 w 858837"/>
                    <a:gd name="csY28" fmla="*/ 504775 h 828401"/>
                    <a:gd name="csX29" fmla="*/ 286173 w 858837"/>
                    <a:gd name="csY29" fmla="*/ 441616 h 828401"/>
                    <a:gd name="csX30" fmla="*/ 213895 w 858837"/>
                    <a:gd name="csY30" fmla="*/ 408113 h 828401"/>
                    <a:gd name="csX31" fmla="*/ 203816 w 858837"/>
                    <a:gd name="csY31" fmla="*/ 397464 h 828401"/>
                    <a:gd name="csX32" fmla="*/ 188998 w 858837"/>
                    <a:gd name="csY32" fmla="*/ 360351 h 828401"/>
                    <a:gd name="csX33" fmla="*/ 146043 w 858837"/>
                    <a:gd name="csY33" fmla="*/ 379463 h 828401"/>
                    <a:gd name="csX34" fmla="*/ 133029 w 858837"/>
                    <a:gd name="csY34" fmla="*/ 380556 h 828401"/>
                    <a:gd name="csX35" fmla="*/ 51992 w 858837"/>
                    <a:gd name="csY35" fmla="*/ 359696 h 828401"/>
                    <a:gd name="csX36" fmla="*/ 40251 w 858837"/>
                    <a:gd name="csY36" fmla="*/ 351204 h 828401"/>
                    <a:gd name="csX37" fmla="*/ 3148 w 858837"/>
                    <a:gd name="csY37" fmla="*/ 293497 h 828401"/>
                    <a:gd name="csX38" fmla="*/ 7157 w 858837"/>
                    <a:gd name="csY38" fmla="*/ 267517 h 828401"/>
                    <a:gd name="csX39" fmla="*/ 80376 w 858837"/>
                    <a:gd name="csY39" fmla="*/ 206618 h 828401"/>
                    <a:gd name="csX40" fmla="*/ 78086 w 858837"/>
                    <a:gd name="csY40" fmla="*/ 103477 h 828401"/>
                    <a:gd name="csX41" fmla="*/ 84850 w 858837"/>
                    <a:gd name="csY41" fmla="*/ 88107 h 828401"/>
                    <a:gd name="csX42" fmla="*/ 100979 w 858837"/>
                    <a:gd name="csY42" fmla="*/ 83424 h 828401"/>
                    <a:gd name="csX43" fmla="*/ 174588 w 858837"/>
                    <a:gd name="csY43" fmla="*/ 94871 h 828401"/>
                    <a:gd name="csX44" fmla="*/ 198193 w 858837"/>
                    <a:gd name="csY44" fmla="*/ 80090 h 828401"/>
                    <a:gd name="csX45" fmla="*/ 193111 w 858837"/>
                    <a:gd name="csY45" fmla="*/ 45865 h 828401"/>
                    <a:gd name="csX46" fmla="*/ 207863 w 858837"/>
                    <a:gd name="csY46" fmla="*/ 23713 h 828401"/>
                    <a:gd name="csX47" fmla="*/ 299045 w 858837"/>
                    <a:gd name="csY47" fmla="*/ 611 h 828401"/>
                    <a:gd name="csX48" fmla="*/ 322916 w 858837"/>
                    <a:gd name="csY48" fmla="*/ 14128 h 828401"/>
                    <a:gd name="csX49" fmla="*/ 290391 w 858837"/>
                    <a:gd name="csY49" fmla="*/ 43746 h 828401"/>
                    <a:gd name="csX50" fmla="*/ 235002 w 858837"/>
                    <a:gd name="csY50" fmla="*/ 57777 h 828401"/>
                    <a:gd name="csX51" fmla="*/ 239362 w 858837"/>
                    <a:gd name="csY51" fmla="*/ 87110 h 828401"/>
                    <a:gd name="csX52" fmla="*/ 230262 w 858837"/>
                    <a:gd name="csY52" fmla="*/ 106849 h 828401"/>
                    <a:gd name="csX53" fmla="*/ 189378 w 858837"/>
                    <a:gd name="csY53" fmla="*/ 132430 h 828401"/>
                    <a:gd name="csX54" fmla="*/ 175803 w 858837"/>
                    <a:gd name="csY54" fmla="*/ 135223 h 828401"/>
                    <a:gd name="csX55" fmla="*/ 118296 w 858837"/>
                    <a:gd name="csY55" fmla="*/ 126284 h 828401"/>
                    <a:gd name="csX56" fmla="*/ 120272 w 858837"/>
                    <a:gd name="csY56" fmla="*/ 215310 h 828401"/>
                    <a:gd name="csX57" fmla="*/ 113119 w 858837"/>
                    <a:gd name="csY57" fmla="*/ 231002 h 828401"/>
                    <a:gd name="csX58" fmla="*/ 46027 w 858837"/>
                    <a:gd name="csY58" fmla="*/ 286800 h 828401"/>
                    <a:gd name="csX59" fmla="*/ 69423 w 858837"/>
                    <a:gd name="csY59" fmla="*/ 323200 h 828401"/>
                    <a:gd name="csX60" fmla="*/ 136221 w 858837"/>
                    <a:gd name="csY60" fmla="*/ 340394 h 828401"/>
                    <a:gd name="csX61" fmla="*/ 191714 w 858837"/>
                    <a:gd name="csY61" fmla="*/ 315705 h 828401"/>
                    <a:gd name="csX62" fmla="*/ 207264 w 858837"/>
                    <a:gd name="csY62" fmla="*/ 315449 h 828401"/>
                    <a:gd name="csX63" fmla="*/ 218217 w 858837"/>
                    <a:gd name="csY63" fmla="*/ 326477 h 828401"/>
                    <a:gd name="csX64" fmla="*/ 237747 w 858837"/>
                    <a:gd name="csY64" fmla="*/ 375426 h 828401"/>
                    <a:gd name="csX65" fmla="*/ 306729 w 858837"/>
                    <a:gd name="csY65" fmla="*/ 407400 h 828401"/>
                    <a:gd name="csX66" fmla="*/ 313379 w 858837"/>
                    <a:gd name="csY66" fmla="*/ 412416 h 828401"/>
                    <a:gd name="csX67" fmla="*/ 375826 w 858837"/>
                    <a:gd name="csY67" fmla="*/ 484504 h 828401"/>
                    <a:gd name="csX68" fmla="*/ 380661 w 858837"/>
                    <a:gd name="csY68" fmla="*/ 497775 h 828401"/>
                    <a:gd name="csX69" fmla="*/ 379635 w 858837"/>
                    <a:gd name="csY69" fmla="*/ 571478 h 828401"/>
                    <a:gd name="csX70" fmla="*/ 401255 w 858837"/>
                    <a:gd name="csY70" fmla="*/ 572922 h 828401"/>
                    <a:gd name="csX71" fmla="*/ 417223 w 858837"/>
                    <a:gd name="csY71" fmla="*/ 582972 h 828401"/>
                    <a:gd name="csX72" fmla="*/ 440980 w 858837"/>
                    <a:gd name="csY72" fmla="*/ 625138 h 828401"/>
                    <a:gd name="csX73" fmla="*/ 443393 w 858837"/>
                    <a:gd name="csY73" fmla="*/ 632462 h 828401"/>
                    <a:gd name="csX74" fmla="*/ 449244 w 858837"/>
                    <a:gd name="csY74" fmla="*/ 680110 h 828401"/>
                    <a:gd name="csX75" fmla="*/ 444267 w 858837"/>
                    <a:gd name="csY75" fmla="*/ 695831 h 828401"/>
                    <a:gd name="csX76" fmla="*/ 402072 w 858837"/>
                    <a:gd name="csY76" fmla="*/ 742528 h 828401"/>
                    <a:gd name="csX77" fmla="*/ 443801 w 858837"/>
                    <a:gd name="csY77" fmla="*/ 780164 h 828401"/>
                    <a:gd name="csX78" fmla="*/ 513781 w 858837"/>
                    <a:gd name="csY78" fmla="*/ 698224 h 828401"/>
                    <a:gd name="csX79" fmla="*/ 531488 w 858837"/>
                    <a:gd name="csY79" fmla="*/ 637126 h 828401"/>
                    <a:gd name="csX80" fmla="*/ 546078 w 858837"/>
                    <a:gd name="csY80" fmla="*/ 623315 h 828401"/>
                    <a:gd name="csX81" fmla="*/ 656895 w 858837"/>
                    <a:gd name="csY81" fmla="*/ 597696 h 828401"/>
                    <a:gd name="csX82" fmla="*/ 724699 w 858837"/>
                    <a:gd name="csY82" fmla="*/ 403762 h 828401"/>
                    <a:gd name="csX83" fmla="*/ 728147 w 858837"/>
                    <a:gd name="csY83" fmla="*/ 397654 h 828401"/>
                    <a:gd name="csX84" fmla="*/ 811682 w 858837"/>
                    <a:gd name="csY84" fmla="*/ 296736 h 828401"/>
                    <a:gd name="csX85" fmla="*/ 724006 w 858837"/>
                    <a:gd name="csY85" fmla="*/ 216373 h 828401"/>
                    <a:gd name="csX86" fmla="*/ 506210 w 858837"/>
                    <a:gd name="csY86" fmla="*/ 143306 h 828401"/>
                    <a:gd name="csX87" fmla="*/ 493643 w 858837"/>
                    <a:gd name="csY87" fmla="*/ 130578 h 828401"/>
                    <a:gd name="csX88" fmla="*/ 476013 w 858837"/>
                    <a:gd name="csY88" fmla="*/ 75863 h 828401"/>
                    <a:gd name="csX89" fmla="*/ 461451 w 858837"/>
                    <a:gd name="csY89" fmla="*/ 91194 h 828401"/>
                    <a:gd name="csX90" fmla="*/ 449805 w 858837"/>
                    <a:gd name="csY90" fmla="*/ 97179 h 828401"/>
                    <a:gd name="csX91" fmla="*/ 329090 w 858837"/>
                    <a:gd name="csY91" fmla="*/ 114021 h 828401"/>
                    <a:gd name="csX92" fmla="*/ 307347 w 858837"/>
                    <a:gd name="csY92" fmla="*/ 100086 h 828401"/>
                    <a:gd name="csX93" fmla="*/ 290391 w 858837"/>
                    <a:gd name="csY93" fmla="*/ 43746 h 82840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  <a:cxn ang="0">
                      <a:pos x="csX36" y="csY36"/>
                    </a:cxn>
                    <a:cxn ang="0">
                      <a:pos x="csX37" y="csY37"/>
                    </a:cxn>
                    <a:cxn ang="0">
                      <a:pos x="csX38" y="csY38"/>
                    </a:cxn>
                    <a:cxn ang="0">
                      <a:pos x="csX39" y="csY39"/>
                    </a:cxn>
                    <a:cxn ang="0">
                      <a:pos x="csX40" y="csY40"/>
                    </a:cxn>
                    <a:cxn ang="0">
                      <a:pos x="csX41" y="csY41"/>
                    </a:cxn>
                    <a:cxn ang="0">
                      <a:pos x="csX42" y="csY42"/>
                    </a:cxn>
                    <a:cxn ang="0">
                      <a:pos x="csX43" y="csY43"/>
                    </a:cxn>
                    <a:cxn ang="0">
                      <a:pos x="csX44" y="csY44"/>
                    </a:cxn>
                    <a:cxn ang="0">
                      <a:pos x="csX45" y="csY45"/>
                    </a:cxn>
                    <a:cxn ang="0">
                      <a:pos x="csX46" y="csY46"/>
                    </a:cxn>
                    <a:cxn ang="0">
                      <a:pos x="csX47" y="csY47"/>
                    </a:cxn>
                    <a:cxn ang="0">
                      <a:pos x="csX48" y="csY48"/>
                    </a:cxn>
                    <a:cxn ang="0">
                      <a:pos x="csX49" y="csY49"/>
                    </a:cxn>
                    <a:cxn ang="0">
                      <a:pos x="csX50" y="csY50"/>
                    </a:cxn>
                    <a:cxn ang="0">
                      <a:pos x="csX51" y="csY51"/>
                    </a:cxn>
                    <a:cxn ang="0">
                      <a:pos x="csX52" y="csY52"/>
                    </a:cxn>
                    <a:cxn ang="0">
                      <a:pos x="csX53" y="csY53"/>
                    </a:cxn>
                    <a:cxn ang="0">
                      <a:pos x="csX54" y="csY54"/>
                    </a:cxn>
                    <a:cxn ang="0">
                      <a:pos x="csX55" y="csY55"/>
                    </a:cxn>
                    <a:cxn ang="0">
                      <a:pos x="csX56" y="csY56"/>
                    </a:cxn>
                    <a:cxn ang="0">
                      <a:pos x="csX57" y="csY57"/>
                    </a:cxn>
                    <a:cxn ang="0">
                      <a:pos x="csX58" y="csY58"/>
                    </a:cxn>
                    <a:cxn ang="0">
                      <a:pos x="csX59" y="csY59"/>
                    </a:cxn>
                    <a:cxn ang="0">
                      <a:pos x="csX60" y="csY60"/>
                    </a:cxn>
                    <a:cxn ang="0">
                      <a:pos x="csX61" y="csY61"/>
                    </a:cxn>
                    <a:cxn ang="0">
                      <a:pos x="csX62" y="csY62"/>
                    </a:cxn>
                    <a:cxn ang="0">
                      <a:pos x="csX63" y="csY63"/>
                    </a:cxn>
                    <a:cxn ang="0">
                      <a:pos x="csX64" y="csY64"/>
                    </a:cxn>
                    <a:cxn ang="0">
                      <a:pos x="csX65" y="csY65"/>
                    </a:cxn>
                    <a:cxn ang="0">
                      <a:pos x="csX66" y="csY66"/>
                    </a:cxn>
                    <a:cxn ang="0">
                      <a:pos x="csX67" y="csY67"/>
                    </a:cxn>
                    <a:cxn ang="0">
                      <a:pos x="csX68" y="csY68"/>
                    </a:cxn>
                    <a:cxn ang="0">
                      <a:pos x="csX69" y="csY69"/>
                    </a:cxn>
                    <a:cxn ang="0">
                      <a:pos x="csX70" y="csY70"/>
                    </a:cxn>
                    <a:cxn ang="0">
                      <a:pos x="csX71" y="csY71"/>
                    </a:cxn>
                    <a:cxn ang="0">
                      <a:pos x="csX72" y="csY72"/>
                    </a:cxn>
                    <a:cxn ang="0">
                      <a:pos x="csX73" y="csY73"/>
                    </a:cxn>
                    <a:cxn ang="0">
                      <a:pos x="csX74" y="csY74"/>
                    </a:cxn>
                    <a:cxn ang="0">
                      <a:pos x="csX75" y="csY75"/>
                    </a:cxn>
                    <a:cxn ang="0">
                      <a:pos x="csX76" y="csY76"/>
                    </a:cxn>
                    <a:cxn ang="0">
                      <a:pos x="csX77" y="csY77"/>
                    </a:cxn>
                    <a:cxn ang="0">
                      <a:pos x="csX78" y="csY78"/>
                    </a:cxn>
                    <a:cxn ang="0">
                      <a:pos x="csX79" y="csY79"/>
                    </a:cxn>
                    <a:cxn ang="0">
                      <a:pos x="csX80" y="csY80"/>
                    </a:cxn>
                    <a:cxn ang="0">
                      <a:pos x="csX81" y="csY81"/>
                    </a:cxn>
                    <a:cxn ang="0">
                      <a:pos x="csX82" y="csY82"/>
                    </a:cxn>
                    <a:cxn ang="0">
                      <a:pos x="csX83" y="csY83"/>
                    </a:cxn>
                    <a:cxn ang="0">
                      <a:pos x="csX84" y="csY84"/>
                    </a:cxn>
                    <a:cxn ang="0">
                      <a:pos x="csX85" y="csY85"/>
                    </a:cxn>
                    <a:cxn ang="0">
                      <a:pos x="csX86" y="csY86"/>
                    </a:cxn>
                    <a:cxn ang="0">
                      <a:pos x="csX87" y="csY87"/>
                    </a:cxn>
                    <a:cxn ang="0">
                      <a:pos x="csX88" y="csY88"/>
                    </a:cxn>
                    <a:cxn ang="0">
                      <a:pos x="csX89" y="csY89"/>
                    </a:cxn>
                    <a:cxn ang="0">
                      <a:pos x="csX90" y="csY90"/>
                    </a:cxn>
                    <a:cxn ang="0">
                      <a:pos x="csX91" y="csY91"/>
                    </a:cxn>
                    <a:cxn ang="0">
                      <a:pos x="csX92" y="csY92"/>
                    </a:cxn>
                    <a:cxn ang="0">
                      <a:pos x="csX93" y="csY93"/>
                    </a:cxn>
                  </a:cxnLst>
                  <a:rect l="l" t="t" r="r" b="b"/>
                  <a:pathLst>
                    <a:path w="858837" h="828401">
                      <a:moveTo>
                        <a:pt x="322916" y="14128"/>
                      </a:moveTo>
                      <a:lnTo>
                        <a:pt x="340442" y="72358"/>
                      </a:lnTo>
                      <a:lnTo>
                        <a:pt x="437456" y="58831"/>
                      </a:lnTo>
                      <a:lnTo>
                        <a:pt x="470256" y="24292"/>
                      </a:lnTo>
                      <a:cubicBezTo>
                        <a:pt x="475082" y="19210"/>
                        <a:pt x="482225" y="17045"/>
                        <a:pt x="489055" y="18602"/>
                      </a:cubicBezTo>
                      <a:cubicBezTo>
                        <a:pt x="495885" y="20160"/>
                        <a:pt x="501385" y="25204"/>
                        <a:pt x="503532" y="31863"/>
                      </a:cubicBezTo>
                      <a:lnTo>
                        <a:pt x="528343" y="108863"/>
                      </a:lnTo>
                      <a:lnTo>
                        <a:pt x="740620" y="180087"/>
                      </a:lnTo>
                      <a:cubicBezTo>
                        <a:pt x="743260" y="180970"/>
                        <a:pt x="745673" y="182395"/>
                        <a:pt x="747725" y="184276"/>
                      </a:cubicBezTo>
                      <a:lnTo>
                        <a:pt x="852405" y="280236"/>
                      </a:lnTo>
                      <a:cubicBezTo>
                        <a:pt x="860194" y="287370"/>
                        <a:pt x="861021" y="299367"/>
                        <a:pt x="854276" y="307508"/>
                      </a:cubicBezTo>
                      <a:lnTo>
                        <a:pt x="760986" y="420214"/>
                      </a:lnTo>
                      <a:lnTo>
                        <a:pt x="690749" y="621111"/>
                      </a:lnTo>
                      <a:cubicBezTo>
                        <a:pt x="688507" y="627532"/>
                        <a:pt x="683121" y="632358"/>
                        <a:pt x="676491" y="633897"/>
                      </a:cubicBezTo>
                      <a:cubicBezTo>
                        <a:pt x="676491" y="633897"/>
                        <a:pt x="566368" y="659364"/>
                        <a:pt x="566368" y="659354"/>
                      </a:cubicBezTo>
                      <a:lnTo>
                        <a:pt x="550714" y="713375"/>
                      </a:lnTo>
                      <a:cubicBezTo>
                        <a:pt x="549925" y="716083"/>
                        <a:pt x="548576" y="718600"/>
                        <a:pt x="546743" y="720737"/>
                      </a:cubicBezTo>
                      <a:lnTo>
                        <a:pt x="460748" y="821447"/>
                      </a:lnTo>
                      <a:cubicBezTo>
                        <a:pt x="457271" y="825512"/>
                        <a:pt x="452294" y="828011"/>
                        <a:pt x="446946" y="828362"/>
                      </a:cubicBezTo>
                      <a:cubicBezTo>
                        <a:pt x="441598" y="828704"/>
                        <a:pt x="436345" y="826880"/>
                        <a:pt x="432364" y="823289"/>
                      </a:cubicBezTo>
                      <a:lnTo>
                        <a:pt x="360741" y="758696"/>
                      </a:lnTo>
                      <a:cubicBezTo>
                        <a:pt x="356828" y="755162"/>
                        <a:pt x="354481" y="750232"/>
                        <a:pt x="354215" y="744969"/>
                      </a:cubicBezTo>
                      <a:cubicBezTo>
                        <a:pt x="353949" y="739707"/>
                        <a:pt x="355783" y="734558"/>
                        <a:pt x="359307" y="730654"/>
                      </a:cubicBezTo>
                      <a:cubicBezTo>
                        <a:pt x="359307" y="730654"/>
                        <a:pt x="408740" y="675949"/>
                        <a:pt x="408740" y="675949"/>
                      </a:cubicBezTo>
                      <a:lnTo>
                        <a:pt x="404475" y="641201"/>
                      </a:lnTo>
                      <a:cubicBezTo>
                        <a:pt x="404475" y="641201"/>
                        <a:pt x="387909" y="611802"/>
                        <a:pt x="387909" y="611802"/>
                      </a:cubicBezTo>
                      <a:lnTo>
                        <a:pt x="358205" y="609816"/>
                      </a:lnTo>
                      <a:cubicBezTo>
                        <a:pt x="347671" y="609113"/>
                        <a:pt x="339539" y="600289"/>
                        <a:pt x="339682" y="589735"/>
                      </a:cubicBezTo>
                      <a:lnTo>
                        <a:pt x="340879" y="504775"/>
                      </a:lnTo>
                      <a:lnTo>
                        <a:pt x="286173" y="441616"/>
                      </a:lnTo>
                      <a:lnTo>
                        <a:pt x="213895" y="408113"/>
                      </a:lnTo>
                      <a:cubicBezTo>
                        <a:pt x="209297" y="405975"/>
                        <a:pt x="205688" y="402166"/>
                        <a:pt x="203816" y="397464"/>
                      </a:cubicBezTo>
                      <a:cubicBezTo>
                        <a:pt x="203816" y="397464"/>
                        <a:pt x="188998" y="360351"/>
                        <a:pt x="188998" y="360351"/>
                      </a:cubicBezTo>
                      <a:lnTo>
                        <a:pt x="146043" y="379463"/>
                      </a:lnTo>
                      <a:cubicBezTo>
                        <a:pt x="141949" y="381287"/>
                        <a:pt x="137361" y="381667"/>
                        <a:pt x="133029" y="380556"/>
                      </a:cubicBezTo>
                      <a:lnTo>
                        <a:pt x="51992" y="359696"/>
                      </a:lnTo>
                      <a:cubicBezTo>
                        <a:pt x="47148" y="358442"/>
                        <a:pt x="42959" y="355412"/>
                        <a:pt x="40251" y="351204"/>
                      </a:cubicBezTo>
                      <a:lnTo>
                        <a:pt x="3148" y="293497"/>
                      </a:lnTo>
                      <a:cubicBezTo>
                        <a:pt x="-2267" y="285071"/>
                        <a:pt x="-547" y="273919"/>
                        <a:pt x="7157" y="267517"/>
                      </a:cubicBezTo>
                      <a:lnTo>
                        <a:pt x="80376" y="206618"/>
                      </a:lnTo>
                      <a:lnTo>
                        <a:pt x="78086" y="103477"/>
                      </a:lnTo>
                      <a:cubicBezTo>
                        <a:pt x="77963" y="97606"/>
                        <a:pt x="80433" y="91973"/>
                        <a:pt x="84850" y="88107"/>
                      </a:cubicBezTo>
                      <a:cubicBezTo>
                        <a:pt x="89267" y="84241"/>
                        <a:pt x="95175" y="82522"/>
                        <a:pt x="100979" y="83424"/>
                      </a:cubicBezTo>
                      <a:lnTo>
                        <a:pt x="174588" y="94871"/>
                      </a:lnTo>
                      <a:lnTo>
                        <a:pt x="198193" y="80090"/>
                      </a:lnTo>
                      <a:lnTo>
                        <a:pt x="193111" y="45865"/>
                      </a:lnTo>
                      <a:cubicBezTo>
                        <a:pt x="191610" y="35786"/>
                        <a:pt x="197993" y="26211"/>
                        <a:pt x="207863" y="23713"/>
                      </a:cubicBezTo>
                      <a:lnTo>
                        <a:pt x="299045" y="611"/>
                      </a:lnTo>
                      <a:cubicBezTo>
                        <a:pt x="309342" y="-1992"/>
                        <a:pt x="319857" y="3964"/>
                        <a:pt x="322916" y="14128"/>
                      </a:cubicBezTo>
                      <a:close/>
                      <a:moveTo>
                        <a:pt x="290391" y="43746"/>
                      </a:moveTo>
                      <a:cubicBezTo>
                        <a:pt x="290391" y="43746"/>
                        <a:pt x="235002" y="57777"/>
                        <a:pt x="235002" y="57777"/>
                      </a:cubicBezTo>
                      <a:lnTo>
                        <a:pt x="239362" y="87110"/>
                      </a:lnTo>
                      <a:cubicBezTo>
                        <a:pt x="240521" y="94918"/>
                        <a:pt x="236949" y="102660"/>
                        <a:pt x="230262" y="106849"/>
                      </a:cubicBezTo>
                      <a:lnTo>
                        <a:pt x="189378" y="132430"/>
                      </a:lnTo>
                      <a:cubicBezTo>
                        <a:pt x="185331" y="134966"/>
                        <a:pt x="180515" y="135954"/>
                        <a:pt x="175803" y="135223"/>
                      </a:cubicBezTo>
                      <a:lnTo>
                        <a:pt x="118296" y="126284"/>
                      </a:lnTo>
                      <a:lnTo>
                        <a:pt x="120272" y="215310"/>
                      </a:lnTo>
                      <a:cubicBezTo>
                        <a:pt x="120405" y="221360"/>
                        <a:pt x="117774" y="227136"/>
                        <a:pt x="113119" y="231002"/>
                      </a:cubicBezTo>
                      <a:lnTo>
                        <a:pt x="46027" y="286800"/>
                      </a:lnTo>
                      <a:cubicBezTo>
                        <a:pt x="46027" y="286800"/>
                        <a:pt x="69423" y="323200"/>
                        <a:pt x="69423" y="323200"/>
                      </a:cubicBezTo>
                      <a:lnTo>
                        <a:pt x="136221" y="340394"/>
                      </a:lnTo>
                      <a:lnTo>
                        <a:pt x="191714" y="315705"/>
                      </a:lnTo>
                      <a:cubicBezTo>
                        <a:pt x="196654" y="313511"/>
                        <a:pt x="202258" y="313416"/>
                        <a:pt x="207264" y="315449"/>
                      </a:cubicBezTo>
                      <a:cubicBezTo>
                        <a:pt x="212261" y="317482"/>
                        <a:pt x="216213" y="321462"/>
                        <a:pt x="218217" y="326477"/>
                      </a:cubicBezTo>
                      <a:lnTo>
                        <a:pt x="237747" y="375426"/>
                      </a:lnTo>
                      <a:lnTo>
                        <a:pt x="306729" y="407400"/>
                      </a:lnTo>
                      <a:cubicBezTo>
                        <a:pt x="309275" y="408588"/>
                        <a:pt x="311546" y="410288"/>
                        <a:pt x="313379" y="412416"/>
                      </a:cubicBezTo>
                      <a:lnTo>
                        <a:pt x="375826" y="484504"/>
                      </a:lnTo>
                      <a:cubicBezTo>
                        <a:pt x="379008" y="488181"/>
                        <a:pt x="380737" y="492902"/>
                        <a:pt x="380661" y="497775"/>
                      </a:cubicBezTo>
                      <a:lnTo>
                        <a:pt x="379635" y="571478"/>
                      </a:lnTo>
                      <a:lnTo>
                        <a:pt x="401255" y="572922"/>
                      </a:lnTo>
                      <a:cubicBezTo>
                        <a:pt x="407933" y="573368"/>
                        <a:pt x="413936" y="577149"/>
                        <a:pt x="417223" y="582972"/>
                      </a:cubicBezTo>
                      <a:lnTo>
                        <a:pt x="440980" y="625138"/>
                      </a:lnTo>
                      <a:cubicBezTo>
                        <a:pt x="442263" y="627399"/>
                        <a:pt x="443079" y="629888"/>
                        <a:pt x="443393" y="632462"/>
                      </a:cubicBezTo>
                      <a:lnTo>
                        <a:pt x="449244" y="680110"/>
                      </a:lnTo>
                      <a:cubicBezTo>
                        <a:pt x="449938" y="685819"/>
                        <a:pt x="448123" y="691556"/>
                        <a:pt x="444267" y="695831"/>
                      </a:cubicBezTo>
                      <a:cubicBezTo>
                        <a:pt x="444267" y="695831"/>
                        <a:pt x="402072" y="742528"/>
                        <a:pt x="402072" y="742528"/>
                      </a:cubicBezTo>
                      <a:lnTo>
                        <a:pt x="443801" y="780164"/>
                      </a:lnTo>
                      <a:lnTo>
                        <a:pt x="513781" y="698224"/>
                      </a:lnTo>
                      <a:lnTo>
                        <a:pt x="531488" y="637126"/>
                      </a:lnTo>
                      <a:cubicBezTo>
                        <a:pt x="533492" y="630220"/>
                        <a:pt x="539068" y="624939"/>
                        <a:pt x="546078" y="623315"/>
                      </a:cubicBezTo>
                      <a:lnTo>
                        <a:pt x="656895" y="597696"/>
                      </a:lnTo>
                      <a:lnTo>
                        <a:pt x="724699" y="403762"/>
                      </a:lnTo>
                      <a:cubicBezTo>
                        <a:pt x="725478" y="401539"/>
                        <a:pt x="726646" y="399468"/>
                        <a:pt x="728147" y="397654"/>
                      </a:cubicBezTo>
                      <a:cubicBezTo>
                        <a:pt x="728147" y="397654"/>
                        <a:pt x="811682" y="296736"/>
                        <a:pt x="811682" y="296736"/>
                      </a:cubicBezTo>
                      <a:lnTo>
                        <a:pt x="724006" y="216373"/>
                      </a:lnTo>
                      <a:lnTo>
                        <a:pt x="506210" y="143306"/>
                      </a:lnTo>
                      <a:cubicBezTo>
                        <a:pt x="500235" y="141302"/>
                        <a:pt x="495571" y="136572"/>
                        <a:pt x="493643" y="130578"/>
                      </a:cubicBezTo>
                      <a:lnTo>
                        <a:pt x="476013" y="75863"/>
                      </a:lnTo>
                      <a:lnTo>
                        <a:pt x="461451" y="91194"/>
                      </a:lnTo>
                      <a:cubicBezTo>
                        <a:pt x="458363" y="94453"/>
                        <a:pt x="454250" y="96561"/>
                        <a:pt x="449805" y="97179"/>
                      </a:cubicBezTo>
                      <a:lnTo>
                        <a:pt x="329090" y="114021"/>
                      </a:lnTo>
                      <a:cubicBezTo>
                        <a:pt x="319392" y="115370"/>
                        <a:pt x="310168" y="109452"/>
                        <a:pt x="307347" y="100086"/>
                      </a:cubicBezTo>
                      <a:lnTo>
                        <a:pt x="290391" y="43746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9499" cap="flat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pt-BR" noProof="0" dirty="0"/>
                </a:p>
              </p:txBody>
            </p:sp>
            <p:sp>
              <p:nvSpPr>
                <p:cNvPr id="12" name="CaixaDeTexto 11">
                  <a:extLst>
                    <a:ext uri="{FF2B5EF4-FFF2-40B4-BE49-F238E27FC236}">
                      <a16:creationId xmlns:a16="http://schemas.microsoft.com/office/drawing/2014/main" id="{8652B3B4-A37B-BC9B-5678-44FF636AA188}"/>
                    </a:ext>
                  </a:extLst>
                </p:cNvPr>
                <p:cNvSpPr txBox="1"/>
                <p:nvPr/>
              </p:nvSpPr>
              <p:spPr>
                <a:xfrm>
                  <a:off x="4654336" y="5269722"/>
                  <a:ext cx="3093207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pt-BR" sz="2400" b="1" noProof="0" dirty="0">
                      <a:solidFill>
                        <a:schemeClr val="bg1"/>
                      </a:solidFill>
                    </a:rPr>
                    <a:t>Território Nacional</a:t>
                  </a:r>
                  <a:endParaRPr lang="pt-BR" sz="2400" noProof="0" dirty="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30" name="Retângulo: Cantos Arredondados 29">
                <a:extLst>
                  <a:ext uri="{FF2B5EF4-FFF2-40B4-BE49-F238E27FC236}">
                    <a16:creationId xmlns:a16="http://schemas.microsoft.com/office/drawing/2014/main" id="{8C05366A-B22A-34F1-9F8E-969FC8D4EE61}"/>
                  </a:ext>
                </a:extLst>
              </p:cNvPr>
              <p:cNvSpPr/>
              <p:nvPr/>
            </p:nvSpPr>
            <p:spPr>
              <a:xfrm>
                <a:off x="5400935" y="4153051"/>
                <a:ext cx="3312000" cy="1809337"/>
              </a:xfrm>
              <a:prstGeom prst="roundRect">
                <a:avLst>
                  <a:gd name="adj" fmla="val 12864"/>
                </a:avLst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noProof="0" dirty="0"/>
              </a:p>
            </p:txBody>
          </p:sp>
        </p:grpSp>
      </p:grpSp>
      <p:grpSp>
        <p:nvGrpSpPr>
          <p:cNvPr id="44" name="Agrupar 43">
            <a:extLst>
              <a:ext uri="{FF2B5EF4-FFF2-40B4-BE49-F238E27FC236}">
                <a16:creationId xmlns:a16="http://schemas.microsoft.com/office/drawing/2014/main" id="{7403A98E-79FC-EA52-4945-3525760D953C}"/>
              </a:ext>
            </a:extLst>
          </p:cNvPr>
          <p:cNvGrpSpPr/>
          <p:nvPr/>
        </p:nvGrpSpPr>
        <p:grpSpPr>
          <a:xfrm>
            <a:off x="10274887" y="6171248"/>
            <a:ext cx="1452281" cy="447459"/>
            <a:chOff x="10273348" y="6114707"/>
            <a:chExt cx="1613851" cy="504000"/>
          </a:xfrm>
        </p:grpSpPr>
        <p:pic>
          <p:nvPicPr>
            <p:cNvPr id="49" name="Imagem 48">
              <a:extLst>
                <a:ext uri="{FF2B5EF4-FFF2-40B4-BE49-F238E27FC236}">
                  <a16:creationId xmlns:a16="http://schemas.microsoft.com/office/drawing/2014/main" id="{AFACFC0E-B4BE-05B8-A77E-6BD158F0DB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273348" y="6114707"/>
              <a:ext cx="560000" cy="504000"/>
            </a:xfrm>
            <a:prstGeom prst="rect">
              <a:avLst/>
            </a:prstGeom>
          </p:spPr>
        </p:pic>
        <p:pic>
          <p:nvPicPr>
            <p:cNvPr id="55" name="Imagem 54">
              <a:extLst>
                <a:ext uri="{FF2B5EF4-FFF2-40B4-BE49-F238E27FC236}">
                  <a16:creationId xmlns:a16="http://schemas.microsoft.com/office/drawing/2014/main" id="{69D5BB1C-FB39-DABF-F5CC-7B9E1518E7E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3016"/>
            <a:stretch/>
          </p:blipFill>
          <p:spPr>
            <a:xfrm>
              <a:off x="10737114" y="6126670"/>
              <a:ext cx="1150085" cy="4815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255569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67CAAB-5D1A-54C1-ADDD-7B69F3FB84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7">
            <a:extLst>
              <a:ext uri="{FF2B5EF4-FFF2-40B4-BE49-F238E27FC236}">
                <a16:creationId xmlns:a16="http://schemas.microsoft.com/office/drawing/2014/main" id="{CAC73D61-4C16-5EA3-4CB8-B2F5011377DF}"/>
              </a:ext>
            </a:extLst>
          </p:cNvPr>
          <p:cNvSpPr txBox="1">
            <a:spLocks noChangeArrowheads="1"/>
          </p:cNvSpPr>
          <p:nvPr/>
        </p:nvSpPr>
        <p:spPr>
          <a:xfrm>
            <a:off x="2588834" y="424138"/>
            <a:ext cx="7369648" cy="13042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5000"/>
              </a:lnSpc>
              <a:spcBef>
                <a:spcPct val="0"/>
              </a:spcBef>
              <a:spcAft>
                <a:spcPts val="1500"/>
              </a:spcAft>
              <a:buNone/>
            </a:pPr>
            <a:r>
              <a:rPr lang="pt-BR" sz="4800" b="1" noProof="0" dirty="0">
                <a:solidFill>
                  <a:srgbClr val="216556"/>
                </a:solidFill>
                <a:latin typeface="Bahnschrift SemiBold" panose="020B0502040204020203" pitchFamily="34" charset="0"/>
              </a:rPr>
              <a:t>Cobertura e Garantias</a:t>
            </a:r>
            <a:br>
              <a:rPr lang="pt-BR" sz="4800" b="1" noProof="0" dirty="0">
                <a:solidFill>
                  <a:srgbClr val="216556"/>
                </a:solidFill>
                <a:latin typeface="Bahnschrift SemiBold" panose="020B0502040204020203" pitchFamily="34" charset="0"/>
              </a:rPr>
            </a:br>
            <a:r>
              <a:rPr lang="pt-BR" sz="3200" b="1" noProof="0" dirty="0">
                <a:solidFill>
                  <a:srgbClr val="216556"/>
                </a:solidFill>
                <a:latin typeface="Bahnschrift SemiBold" panose="020B0502040204020203" pitchFamily="34" charset="0"/>
              </a:rPr>
              <a:t>Produto RC-V</a:t>
            </a:r>
            <a:endParaRPr lang="pt-BR" sz="3000" noProof="0" dirty="0">
              <a:solidFill>
                <a:srgbClr val="216556"/>
              </a:solidFill>
              <a:latin typeface="Bahnschrift SemiBold" panose="020B0502040204020203" pitchFamily="34" charset="0"/>
            </a:endParaRPr>
          </a:p>
        </p:txBody>
      </p:sp>
      <p:grpSp>
        <p:nvGrpSpPr>
          <p:cNvPr id="44" name="Agrupar 43">
            <a:extLst>
              <a:ext uri="{FF2B5EF4-FFF2-40B4-BE49-F238E27FC236}">
                <a16:creationId xmlns:a16="http://schemas.microsoft.com/office/drawing/2014/main" id="{46DF1E91-9CF3-1CE0-1822-1C93AB938B37}"/>
              </a:ext>
            </a:extLst>
          </p:cNvPr>
          <p:cNvGrpSpPr/>
          <p:nvPr/>
        </p:nvGrpSpPr>
        <p:grpSpPr>
          <a:xfrm>
            <a:off x="10274887" y="6171248"/>
            <a:ext cx="1452281" cy="447459"/>
            <a:chOff x="10273348" y="6114707"/>
            <a:chExt cx="1613851" cy="504000"/>
          </a:xfrm>
        </p:grpSpPr>
        <p:pic>
          <p:nvPicPr>
            <p:cNvPr id="49" name="Imagem 48">
              <a:extLst>
                <a:ext uri="{FF2B5EF4-FFF2-40B4-BE49-F238E27FC236}">
                  <a16:creationId xmlns:a16="http://schemas.microsoft.com/office/drawing/2014/main" id="{5E9A4106-76E7-77EE-BF05-61F194F959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273348" y="6114707"/>
              <a:ext cx="560000" cy="504000"/>
            </a:xfrm>
            <a:prstGeom prst="rect">
              <a:avLst/>
            </a:prstGeom>
          </p:spPr>
        </p:pic>
        <p:pic>
          <p:nvPicPr>
            <p:cNvPr id="55" name="Imagem 54">
              <a:extLst>
                <a:ext uri="{FF2B5EF4-FFF2-40B4-BE49-F238E27FC236}">
                  <a16:creationId xmlns:a16="http://schemas.microsoft.com/office/drawing/2014/main" id="{280FA357-FD22-21B1-5768-4151F28F67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3016"/>
            <a:stretch/>
          </p:blipFill>
          <p:spPr>
            <a:xfrm>
              <a:off x="10737114" y="6126670"/>
              <a:ext cx="1150085" cy="481527"/>
            </a:xfrm>
            <a:prstGeom prst="rect">
              <a:avLst/>
            </a:prstGeom>
          </p:spPr>
        </p:pic>
      </p:grp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1603CCA7-C943-9FFB-97E6-596C1774CC6A}"/>
              </a:ext>
            </a:extLst>
          </p:cNvPr>
          <p:cNvSpPr/>
          <p:nvPr/>
        </p:nvSpPr>
        <p:spPr>
          <a:xfrm rot="20693627">
            <a:off x="-930009" y="-609176"/>
            <a:ext cx="3038721" cy="2730436"/>
          </a:xfrm>
          <a:prstGeom prst="roundRect">
            <a:avLst>
              <a:gd name="adj" fmla="val 11212"/>
            </a:avLst>
          </a:prstGeom>
          <a:gradFill>
            <a:gsLst>
              <a:gs pos="80000">
                <a:srgbClr val="235B7B">
                  <a:alpha val="75000"/>
                </a:srgbClr>
              </a:gs>
              <a:gs pos="25000">
                <a:srgbClr val="81A395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>
              <a:solidFill>
                <a:schemeClr val="bg1"/>
              </a:solidFill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209E4396-C195-108C-EF55-2B7332C858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92" t="3309" r="11413" b="-951"/>
          <a:stretch>
            <a:fillRect/>
          </a:stretch>
        </p:blipFill>
        <p:spPr>
          <a:xfrm>
            <a:off x="0" y="-79948"/>
            <a:ext cx="1887340" cy="1974187"/>
          </a:xfrm>
          <a:prstGeom prst="roundRect">
            <a:avLst>
              <a:gd name="adj" fmla="val 12840"/>
            </a:avLst>
          </a:prstGeom>
        </p:spPr>
      </p:pic>
      <p:sp>
        <p:nvSpPr>
          <p:cNvPr id="23" name="CaixaDeTexto 22">
            <a:extLst>
              <a:ext uri="{FF2B5EF4-FFF2-40B4-BE49-F238E27FC236}">
                <a16:creationId xmlns:a16="http://schemas.microsoft.com/office/drawing/2014/main" id="{1FA14CA5-07FC-784C-C302-C03518F08B7C}"/>
              </a:ext>
            </a:extLst>
          </p:cNvPr>
          <p:cNvSpPr txBox="1"/>
          <p:nvPr/>
        </p:nvSpPr>
        <p:spPr>
          <a:xfrm>
            <a:off x="1887340" y="1825039"/>
            <a:ext cx="943815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noProof="0" dirty="0">
                <a:latin typeface="+mn-lt"/>
              </a:rPr>
              <a:t>Danos Materiais </a:t>
            </a:r>
            <a:r>
              <a:rPr lang="pt-BR" sz="2400" noProof="0" dirty="0">
                <a:latin typeface="+mn-lt"/>
              </a:rPr>
              <a:t>e/ou </a:t>
            </a:r>
            <a:r>
              <a:rPr lang="pt-BR" sz="2400" b="1" noProof="0" dirty="0">
                <a:latin typeface="+mn-lt"/>
              </a:rPr>
              <a:t>Danos Corporais</a:t>
            </a:r>
            <a:r>
              <a:rPr lang="pt-BR" sz="2400" noProof="0" dirty="0">
                <a:latin typeface="+mn-lt"/>
              </a:rPr>
              <a:t> causados involuntariamente a Terceiros, pelo </a:t>
            </a:r>
            <a:r>
              <a:rPr lang="pt-BR" sz="2400" b="1" noProof="0" dirty="0">
                <a:latin typeface="+mn-lt"/>
              </a:rPr>
              <a:t>veículo transportador </a:t>
            </a:r>
            <a:r>
              <a:rPr lang="pt-BR" sz="2400" noProof="0" dirty="0">
                <a:latin typeface="+mn-lt"/>
              </a:rPr>
              <a:t>e/ou pela </a:t>
            </a:r>
            <a:r>
              <a:rPr lang="pt-BR" sz="2400" b="1" noProof="0" dirty="0">
                <a:latin typeface="+mn-lt"/>
              </a:rPr>
              <a:t>carga transportada</a:t>
            </a:r>
            <a:r>
              <a:rPr lang="pt-BR" sz="2400" noProof="0" dirty="0">
                <a:latin typeface="+mn-lt"/>
              </a:rPr>
              <a:t>, </a:t>
            </a:r>
            <a:r>
              <a:rPr lang="pt-BR" sz="2800" b="1" noProof="0" dirty="0">
                <a:gradFill>
                  <a:gsLst>
                    <a:gs pos="72000">
                      <a:srgbClr val="396C81"/>
                    </a:gs>
                    <a:gs pos="0">
                      <a:srgbClr val="81A395"/>
                    </a:gs>
                  </a:gsLst>
                  <a:lin ang="0" scaled="1"/>
                </a:gradFill>
                <a:latin typeface="+mn-lt"/>
              </a:rPr>
              <a:t>somente quando carregado</a:t>
            </a:r>
            <a:r>
              <a:rPr lang="pt-BR" sz="3200" b="1" noProof="0" dirty="0">
                <a:gradFill>
                  <a:gsLst>
                    <a:gs pos="72000">
                      <a:srgbClr val="396C81"/>
                    </a:gs>
                    <a:gs pos="0">
                      <a:srgbClr val="81A395"/>
                    </a:gs>
                  </a:gsLst>
                  <a:lin ang="0" scaled="1"/>
                </a:gradFill>
                <a:latin typeface="+mn-lt"/>
              </a:rPr>
              <a:t> </a:t>
            </a:r>
            <a:r>
              <a:rPr lang="pt-BR" sz="2400" noProof="0" dirty="0">
                <a:latin typeface="+mn-lt"/>
              </a:rPr>
              <a:t>e em viagem identificada pelo </a:t>
            </a:r>
            <a:r>
              <a:rPr lang="pt-BR" sz="2400" b="1" noProof="0" dirty="0">
                <a:latin typeface="+mn-lt"/>
              </a:rPr>
              <a:t>MDF-e</a:t>
            </a:r>
            <a:r>
              <a:rPr lang="pt-BR" sz="2400" noProof="0" dirty="0">
                <a:latin typeface="+mn-lt"/>
              </a:rPr>
              <a:t> e/ou </a:t>
            </a:r>
            <a:r>
              <a:rPr lang="pt-BR" sz="2400" b="1" noProof="0" dirty="0">
                <a:latin typeface="+mn-lt"/>
              </a:rPr>
              <a:t>CT-e</a:t>
            </a:r>
            <a:r>
              <a:rPr lang="pt-BR" sz="2400" noProof="0" dirty="0">
                <a:latin typeface="+mn-lt"/>
              </a:rPr>
              <a:t> e averbado na apólice, cobrindo:</a:t>
            </a:r>
            <a:endParaRPr lang="pt-BR" sz="2000" noProof="0" dirty="0">
              <a:solidFill>
                <a:srgbClr val="000000"/>
              </a:solidFill>
            </a:endParaRP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7CB61574-51B0-4257-1A69-DCC59965EAD3}"/>
              </a:ext>
            </a:extLst>
          </p:cNvPr>
          <p:cNvSpPr txBox="1"/>
          <p:nvPr/>
        </p:nvSpPr>
        <p:spPr>
          <a:xfrm>
            <a:off x="826959" y="4761040"/>
            <a:ext cx="7651191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b="1" noProof="0" dirty="0">
                <a:gradFill>
                  <a:gsLst>
                    <a:gs pos="72000">
                      <a:srgbClr val="396C81"/>
                    </a:gs>
                    <a:gs pos="0">
                      <a:srgbClr val="81A395"/>
                    </a:gs>
                  </a:gsLst>
                  <a:lin ang="0" scaled="1"/>
                </a:gradFill>
              </a:rPr>
              <a:t>Cobertura</a:t>
            </a:r>
            <a:r>
              <a:rPr lang="pt-BR" sz="2400" noProof="0" dirty="0"/>
              <a:t> começa no momento, em que o veículo transportador inicia a viagem principal averbada e termina com a chegada do veículo ao seu destino final, declarado no MDF-e e/ou </a:t>
            </a:r>
            <a:r>
              <a:rPr lang="pt-BR" sz="2400" noProof="0" dirty="0" err="1"/>
              <a:t>Ct-e</a:t>
            </a:r>
            <a:r>
              <a:rPr lang="pt-BR" sz="2400" noProof="0" dirty="0"/>
              <a:t> emitido. </a:t>
            </a:r>
          </a:p>
        </p:txBody>
      </p:sp>
      <p:grpSp>
        <p:nvGrpSpPr>
          <p:cNvPr id="38" name="Agrupar 37">
            <a:extLst>
              <a:ext uri="{FF2B5EF4-FFF2-40B4-BE49-F238E27FC236}">
                <a16:creationId xmlns:a16="http://schemas.microsoft.com/office/drawing/2014/main" id="{5CFD5BD7-EBDE-8139-FA31-C4D80D611870}"/>
              </a:ext>
            </a:extLst>
          </p:cNvPr>
          <p:cNvGrpSpPr/>
          <p:nvPr/>
        </p:nvGrpSpPr>
        <p:grpSpPr>
          <a:xfrm>
            <a:off x="8521699" y="3360163"/>
            <a:ext cx="3381761" cy="2801754"/>
            <a:chOff x="8904787" y="3660211"/>
            <a:chExt cx="3038721" cy="2643108"/>
          </a:xfrm>
        </p:grpSpPr>
        <p:sp>
          <p:nvSpPr>
            <p:cNvPr id="33" name="Retângulo: Cantos Arredondados 32">
              <a:extLst>
                <a:ext uri="{FF2B5EF4-FFF2-40B4-BE49-F238E27FC236}">
                  <a16:creationId xmlns:a16="http://schemas.microsoft.com/office/drawing/2014/main" id="{D331B48F-8295-C384-1EDC-4414CE66EDCC}"/>
                </a:ext>
              </a:extLst>
            </p:cNvPr>
            <p:cNvSpPr/>
            <p:nvPr/>
          </p:nvSpPr>
          <p:spPr>
            <a:xfrm>
              <a:off x="8904787" y="3660211"/>
              <a:ext cx="3038721" cy="2643108"/>
            </a:xfrm>
            <a:prstGeom prst="roundRect">
              <a:avLst>
                <a:gd name="adj" fmla="val 13260"/>
              </a:avLst>
            </a:prstGeom>
            <a:gradFill>
              <a:gsLst>
                <a:gs pos="80000">
                  <a:srgbClr val="235B7B">
                    <a:alpha val="75000"/>
                  </a:srgbClr>
                </a:gs>
                <a:gs pos="25000">
                  <a:srgbClr val="81A395"/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>
                <a:solidFill>
                  <a:schemeClr val="bg1"/>
                </a:solidFill>
              </a:endParaRPr>
            </a:p>
          </p:txBody>
        </p:sp>
        <p:sp>
          <p:nvSpPr>
            <p:cNvPr id="37" name="CaixaDeTexto 2">
              <a:extLst>
                <a:ext uri="{FF2B5EF4-FFF2-40B4-BE49-F238E27FC236}">
                  <a16:creationId xmlns:a16="http://schemas.microsoft.com/office/drawing/2014/main" id="{84ABE3E8-BAAA-62EC-11A1-403CF265CE5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011914" y="3863921"/>
              <a:ext cx="2931594" cy="2235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171450" indent="-1714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indent="0" eaLnBrk="1" hangingPunct="1">
                <a:lnSpc>
                  <a:spcPct val="110000"/>
                </a:lnSpc>
              </a:pPr>
              <a:r>
                <a:rPr lang="pt-BR" sz="1600" b="1" noProof="0" dirty="0">
                  <a:solidFill>
                    <a:schemeClr val="bg1"/>
                  </a:solidFill>
                </a:rPr>
                <a:t>DES – Direito Especial de Saque é </a:t>
              </a:r>
              <a:r>
                <a:rPr lang="pt-BR" sz="1600" noProof="0" dirty="0">
                  <a:solidFill>
                    <a:schemeClr val="bg1"/>
                  </a:solidFill>
                </a:rPr>
                <a:t>uma unidade internacional de reserva criada pelo Fundo Monetário Internacional (FMI).  </a:t>
              </a:r>
            </a:p>
            <a:p>
              <a:pPr marL="0" indent="0" eaLnBrk="1" hangingPunct="1"/>
              <a:endParaRPr lang="pt-BR" sz="1400" b="1" i="1" noProof="0" dirty="0">
                <a:solidFill>
                  <a:schemeClr val="bg1"/>
                </a:solidFill>
              </a:endParaRPr>
            </a:p>
            <a:p>
              <a:pPr marL="0" indent="0" eaLnBrk="1" hangingPunct="1"/>
              <a:r>
                <a:rPr lang="pt-BR" b="1" noProof="0" dirty="0">
                  <a:solidFill>
                    <a:schemeClr val="bg1"/>
                  </a:solidFill>
                </a:rPr>
                <a:t>Fonte:</a:t>
              </a:r>
            </a:p>
            <a:p>
              <a:pPr marL="0" indent="0" eaLnBrk="1" hangingPunct="1"/>
              <a:r>
                <a:rPr lang="pt-BR" sz="1400" u="sng" noProof="0" dirty="0">
                  <a:solidFill>
                    <a:schemeClr val="bg1"/>
                  </a:solidFill>
                </a:rPr>
                <a:t>https://www.bcb.gov.br/estabilidadefinanceira/historicocotacoes</a:t>
              </a:r>
              <a:endParaRPr lang="pt-BR" sz="1100" u="sng" noProof="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2" name="Agrupar 41">
            <a:extLst>
              <a:ext uri="{FF2B5EF4-FFF2-40B4-BE49-F238E27FC236}">
                <a16:creationId xmlns:a16="http://schemas.microsoft.com/office/drawing/2014/main" id="{2398CD72-5897-9372-CF20-19742FFE0A3C}"/>
              </a:ext>
            </a:extLst>
          </p:cNvPr>
          <p:cNvGrpSpPr/>
          <p:nvPr/>
        </p:nvGrpSpPr>
        <p:grpSpPr>
          <a:xfrm>
            <a:off x="486779" y="3561238"/>
            <a:ext cx="7803775" cy="1116000"/>
            <a:chOff x="248492" y="3632536"/>
            <a:chExt cx="7531179" cy="1116000"/>
          </a:xfrm>
        </p:grpSpPr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id="{A4A7DC04-8E89-9F98-521A-13A5559DE29B}"/>
                </a:ext>
              </a:extLst>
            </p:cNvPr>
            <p:cNvSpPr txBox="1"/>
            <p:nvPr/>
          </p:nvSpPr>
          <p:spPr>
            <a:xfrm>
              <a:off x="757834" y="3632536"/>
              <a:ext cx="7021837" cy="11160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600"/>
                </a:spcAft>
                <a:defRPr/>
              </a:pPr>
              <a:r>
                <a:rPr lang="pt-BR" sz="3200" b="1" noProof="0" dirty="0">
                  <a:gradFill>
                    <a:gsLst>
                      <a:gs pos="72000">
                        <a:srgbClr val="396C81"/>
                      </a:gs>
                      <a:gs pos="0">
                        <a:srgbClr val="81A395"/>
                      </a:gs>
                    </a:gsLst>
                    <a:lin ang="0" scaled="1"/>
                  </a:gradFill>
                  <a:latin typeface="+mn-lt"/>
                </a:rPr>
                <a:t>R$ 200.000,00 </a:t>
              </a:r>
              <a:r>
                <a:rPr lang="pt-BR" sz="2400" b="1" noProof="0" dirty="0">
                  <a:gradFill>
                    <a:gsLst>
                      <a:gs pos="72000">
                        <a:srgbClr val="396C81"/>
                      </a:gs>
                      <a:gs pos="0">
                        <a:srgbClr val="81A395"/>
                      </a:gs>
                    </a:gsLst>
                    <a:lin ang="0" scaled="1"/>
                  </a:gradFill>
                  <a:latin typeface="+mn-lt"/>
                </a:rPr>
                <a:t>– Danos Materiais ( 20 mil DES)</a:t>
              </a:r>
              <a:endParaRPr lang="pt-BR" sz="2400" b="1" noProof="0" dirty="0">
                <a:gradFill>
                  <a:gsLst>
                    <a:gs pos="72000">
                      <a:srgbClr val="396C81"/>
                    </a:gs>
                    <a:gs pos="0">
                      <a:srgbClr val="81A395"/>
                    </a:gs>
                  </a:gsLst>
                  <a:lin ang="0" scaled="1"/>
                </a:gradFill>
                <a:latin typeface="+mn-lt"/>
                <a:cs typeface="Arial"/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600"/>
                </a:spcAft>
                <a:defRPr/>
              </a:pPr>
              <a:r>
                <a:rPr lang="pt-BR" sz="3200" b="1" noProof="0" dirty="0">
                  <a:gradFill>
                    <a:gsLst>
                      <a:gs pos="72000">
                        <a:srgbClr val="396C81"/>
                      </a:gs>
                      <a:gs pos="0">
                        <a:srgbClr val="81A395"/>
                      </a:gs>
                    </a:gsLst>
                    <a:lin ang="0" scaled="1"/>
                  </a:gradFill>
                  <a:latin typeface="+mn-lt"/>
                </a:rPr>
                <a:t>R$ 350.000,00 </a:t>
              </a:r>
              <a:r>
                <a:rPr lang="pt-BR" sz="2400" b="1" noProof="0" dirty="0">
                  <a:gradFill>
                    <a:gsLst>
                      <a:gs pos="72000">
                        <a:srgbClr val="396C81"/>
                      </a:gs>
                      <a:gs pos="0">
                        <a:srgbClr val="81A395"/>
                      </a:gs>
                    </a:gsLst>
                    <a:lin ang="0" scaled="1"/>
                  </a:gradFill>
                  <a:latin typeface="+mn-lt"/>
                </a:rPr>
                <a:t>– Danos Corporais (35 mil DES)</a:t>
              </a:r>
              <a:endParaRPr lang="pt-BR" sz="2400" noProof="0" dirty="0">
                <a:solidFill>
                  <a:srgbClr val="000000"/>
                </a:solidFill>
              </a:endParaRPr>
            </a:p>
          </p:txBody>
        </p:sp>
        <p:sp>
          <p:nvSpPr>
            <p:cNvPr id="40" name="Retângulo: Cantos Arredondados 39">
              <a:extLst>
                <a:ext uri="{FF2B5EF4-FFF2-40B4-BE49-F238E27FC236}">
                  <a16:creationId xmlns:a16="http://schemas.microsoft.com/office/drawing/2014/main" id="{8AB9F9FE-16EF-9DDB-1CD3-CF573A7712A7}"/>
                </a:ext>
              </a:extLst>
            </p:cNvPr>
            <p:cNvSpPr/>
            <p:nvPr/>
          </p:nvSpPr>
          <p:spPr>
            <a:xfrm>
              <a:off x="248492" y="3783762"/>
              <a:ext cx="360000" cy="360000"/>
            </a:xfrm>
            <a:prstGeom prst="roundRect">
              <a:avLst>
                <a:gd name="adj" fmla="val 50000"/>
              </a:avLst>
            </a:prstGeom>
            <a:gradFill>
              <a:gsLst>
                <a:gs pos="80000">
                  <a:srgbClr val="235B7B">
                    <a:alpha val="75000"/>
                  </a:srgbClr>
                </a:gs>
                <a:gs pos="25000">
                  <a:srgbClr val="81A395"/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>
                <a:solidFill>
                  <a:schemeClr val="bg1"/>
                </a:solidFill>
              </a:endParaRPr>
            </a:p>
          </p:txBody>
        </p:sp>
        <p:sp>
          <p:nvSpPr>
            <p:cNvPr id="41" name="Retângulo: Cantos Arredondados 40">
              <a:extLst>
                <a:ext uri="{FF2B5EF4-FFF2-40B4-BE49-F238E27FC236}">
                  <a16:creationId xmlns:a16="http://schemas.microsoft.com/office/drawing/2014/main" id="{08DD1457-280E-475C-D57B-DA26D6766ADA}"/>
                </a:ext>
              </a:extLst>
            </p:cNvPr>
            <p:cNvSpPr/>
            <p:nvPr/>
          </p:nvSpPr>
          <p:spPr>
            <a:xfrm>
              <a:off x="248492" y="4313672"/>
              <a:ext cx="360000" cy="360000"/>
            </a:xfrm>
            <a:prstGeom prst="roundRect">
              <a:avLst>
                <a:gd name="adj" fmla="val 50000"/>
              </a:avLst>
            </a:prstGeom>
            <a:gradFill>
              <a:gsLst>
                <a:gs pos="80000">
                  <a:srgbClr val="235B7B">
                    <a:alpha val="75000"/>
                  </a:srgbClr>
                </a:gs>
                <a:gs pos="25000">
                  <a:srgbClr val="81A395"/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75805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0B474-22B0-6847-0403-4BBE83675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DB40ED1E-FD3D-09B8-03F7-1AAE76E5F5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5" r="4182"/>
          <a:stretch>
            <a:fillRect/>
          </a:stretch>
        </p:blipFill>
        <p:spPr>
          <a:xfrm>
            <a:off x="8464071" y="-175352"/>
            <a:ext cx="6310019" cy="7208704"/>
          </a:xfrm>
          <a:prstGeom prst="rect">
            <a:avLst/>
          </a:prstGeom>
        </p:spPr>
      </p:pic>
      <p:sp>
        <p:nvSpPr>
          <p:cNvPr id="4" name="Subtítulo 7">
            <a:extLst>
              <a:ext uri="{FF2B5EF4-FFF2-40B4-BE49-F238E27FC236}">
                <a16:creationId xmlns:a16="http://schemas.microsoft.com/office/drawing/2014/main" id="{1A9DBAAC-3E77-8B98-AD26-F9F8B493F94F}"/>
              </a:ext>
            </a:extLst>
          </p:cNvPr>
          <p:cNvSpPr txBox="1">
            <a:spLocks noChangeArrowheads="1"/>
          </p:cNvSpPr>
          <p:nvPr/>
        </p:nvSpPr>
        <p:spPr>
          <a:xfrm>
            <a:off x="720845" y="288535"/>
            <a:ext cx="7369648" cy="13042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5000"/>
              </a:lnSpc>
              <a:spcBef>
                <a:spcPct val="0"/>
              </a:spcBef>
              <a:spcAft>
                <a:spcPts val="1500"/>
              </a:spcAft>
              <a:buNone/>
            </a:pPr>
            <a:r>
              <a:rPr lang="pt-BR" sz="6600" b="1" noProof="0" dirty="0">
                <a:solidFill>
                  <a:srgbClr val="216556"/>
                </a:solidFill>
                <a:latin typeface="Bahnschrift SemiBold" panose="020B0502040204020203" pitchFamily="34" charset="0"/>
              </a:rPr>
              <a:t>DES</a:t>
            </a:r>
            <a:br>
              <a:rPr lang="pt-BR" sz="4800" b="1" noProof="0" dirty="0">
                <a:solidFill>
                  <a:srgbClr val="216556"/>
                </a:solidFill>
                <a:latin typeface="Bahnschrift SemiBold" panose="020B0502040204020203" pitchFamily="34" charset="0"/>
              </a:rPr>
            </a:br>
            <a:r>
              <a:rPr lang="pt-BR" sz="3200" b="1" noProof="0" dirty="0">
                <a:solidFill>
                  <a:srgbClr val="216556"/>
                </a:solidFill>
                <a:latin typeface="Bahnschrift SemiBold" panose="020B0502040204020203" pitchFamily="34" charset="0"/>
              </a:rPr>
              <a:t>Direito Especial de Saque</a:t>
            </a:r>
            <a:endParaRPr lang="pt-BR" sz="3000" noProof="0" dirty="0">
              <a:solidFill>
                <a:srgbClr val="216556"/>
              </a:solidFill>
              <a:latin typeface="Bahnschrift SemiBold" panose="020B0502040204020203" pitchFamily="34" charset="0"/>
            </a:endParaRPr>
          </a:p>
        </p:txBody>
      </p:sp>
      <p:grpSp>
        <p:nvGrpSpPr>
          <p:cNvPr id="44" name="Agrupar 43">
            <a:extLst>
              <a:ext uri="{FF2B5EF4-FFF2-40B4-BE49-F238E27FC236}">
                <a16:creationId xmlns:a16="http://schemas.microsoft.com/office/drawing/2014/main" id="{1817B7CB-1251-294D-5B16-02874A5318B5}"/>
              </a:ext>
            </a:extLst>
          </p:cNvPr>
          <p:cNvGrpSpPr/>
          <p:nvPr/>
        </p:nvGrpSpPr>
        <p:grpSpPr>
          <a:xfrm>
            <a:off x="10274887" y="6171248"/>
            <a:ext cx="1452281" cy="447459"/>
            <a:chOff x="10273348" y="6114707"/>
            <a:chExt cx="1613851" cy="504000"/>
          </a:xfrm>
        </p:grpSpPr>
        <p:pic>
          <p:nvPicPr>
            <p:cNvPr id="49" name="Imagem 48">
              <a:extLst>
                <a:ext uri="{FF2B5EF4-FFF2-40B4-BE49-F238E27FC236}">
                  <a16:creationId xmlns:a16="http://schemas.microsoft.com/office/drawing/2014/main" id="{0B4A1EE4-6804-D6CF-6EED-577B4A46DB1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273348" y="6114707"/>
              <a:ext cx="560000" cy="504000"/>
            </a:xfrm>
            <a:prstGeom prst="rect">
              <a:avLst/>
            </a:prstGeom>
          </p:spPr>
        </p:pic>
        <p:pic>
          <p:nvPicPr>
            <p:cNvPr id="55" name="Imagem 54">
              <a:extLst>
                <a:ext uri="{FF2B5EF4-FFF2-40B4-BE49-F238E27FC236}">
                  <a16:creationId xmlns:a16="http://schemas.microsoft.com/office/drawing/2014/main" id="{9BE5493C-DB39-9314-0557-7BAD7CEAFA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3016"/>
            <a:stretch/>
          </p:blipFill>
          <p:spPr>
            <a:xfrm>
              <a:off x="10737114" y="6126670"/>
              <a:ext cx="1150085" cy="481527"/>
            </a:xfrm>
            <a:prstGeom prst="rect">
              <a:avLst/>
            </a:prstGeom>
          </p:spPr>
        </p:pic>
      </p:grpSp>
      <p:grpSp>
        <p:nvGrpSpPr>
          <p:cNvPr id="32" name="Agrupar 31">
            <a:extLst>
              <a:ext uri="{FF2B5EF4-FFF2-40B4-BE49-F238E27FC236}">
                <a16:creationId xmlns:a16="http://schemas.microsoft.com/office/drawing/2014/main" id="{24E9087F-F67F-AC7A-5C60-6CE8140358E7}"/>
              </a:ext>
            </a:extLst>
          </p:cNvPr>
          <p:cNvGrpSpPr/>
          <p:nvPr/>
        </p:nvGrpSpPr>
        <p:grpSpPr>
          <a:xfrm>
            <a:off x="598333" y="1856069"/>
            <a:ext cx="8464835" cy="4478436"/>
            <a:chOff x="769070" y="1856069"/>
            <a:chExt cx="8464835" cy="4478436"/>
          </a:xfrm>
        </p:grpSpPr>
        <p:sp>
          <p:nvSpPr>
            <p:cNvPr id="10" name="Retângulo: Cantos Arredondados 9">
              <a:extLst>
                <a:ext uri="{FF2B5EF4-FFF2-40B4-BE49-F238E27FC236}">
                  <a16:creationId xmlns:a16="http://schemas.microsoft.com/office/drawing/2014/main" id="{B007ED8E-C91D-62DE-B69A-F298246E51BA}"/>
                </a:ext>
              </a:extLst>
            </p:cNvPr>
            <p:cNvSpPr/>
            <p:nvPr/>
          </p:nvSpPr>
          <p:spPr>
            <a:xfrm>
              <a:off x="3669488" y="4174505"/>
              <a:ext cx="2664000" cy="2160000"/>
            </a:xfrm>
            <a:prstGeom prst="roundRect">
              <a:avLst>
                <a:gd name="adj" fmla="val 13260"/>
              </a:avLst>
            </a:prstGeom>
            <a:gradFill>
              <a:gsLst>
                <a:gs pos="80000">
                  <a:srgbClr val="235B7B">
                    <a:alpha val="75000"/>
                  </a:srgbClr>
                </a:gs>
                <a:gs pos="25000">
                  <a:srgbClr val="81A395"/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>
                <a:solidFill>
                  <a:schemeClr val="bg1"/>
                </a:solidFill>
              </a:endParaRPr>
            </a:p>
          </p:txBody>
        </p:sp>
        <p:sp>
          <p:nvSpPr>
            <p:cNvPr id="33" name="Retângulo: Cantos Arredondados 32">
              <a:extLst>
                <a:ext uri="{FF2B5EF4-FFF2-40B4-BE49-F238E27FC236}">
                  <a16:creationId xmlns:a16="http://schemas.microsoft.com/office/drawing/2014/main" id="{8CCC9860-2570-C8E0-58F6-92DBF0F8C30D}"/>
                </a:ext>
              </a:extLst>
            </p:cNvPr>
            <p:cNvSpPr/>
            <p:nvPr/>
          </p:nvSpPr>
          <p:spPr>
            <a:xfrm>
              <a:off x="769070" y="1856069"/>
              <a:ext cx="2664000" cy="2160000"/>
            </a:xfrm>
            <a:prstGeom prst="roundRect">
              <a:avLst>
                <a:gd name="adj" fmla="val 13260"/>
              </a:avLst>
            </a:prstGeom>
            <a:gradFill>
              <a:gsLst>
                <a:gs pos="80000">
                  <a:srgbClr val="235B7B">
                    <a:alpha val="75000"/>
                  </a:srgbClr>
                </a:gs>
                <a:gs pos="25000">
                  <a:srgbClr val="81A395"/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>
                <a:solidFill>
                  <a:schemeClr val="bg1"/>
                </a:solidFill>
              </a:endParaRPr>
            </a:p>
          </p:txBody>
        </p:sp>
        <p:sp>
          <p:nvSpPr>
            <p:cNvPr id="8" name="Retângulo: Cantos Arredondados 7">
              <a:extLst>
                <a:ext uri="{FF2B5EF4-FFF2-40B4-BE49-F238E27FC236}">
                  <a16:creationId xmlns:a16="http://schemas.microsoft.com/office/drawing/2014/main" id="{E32AFEE0-A165-CF74-B60C-C7A369AD4C45}"/>
                </a:ext>
              </a:extLst>
            </p:cNvPr>
            <p:cNvSpPr/>
            <p:nvPr/>
          </p:nvSpPr>
          <p:spPr>
            <a:xfrm>
              <a:off x="3669487" y="1856069"/>
              <a:ext cx="2664000" cy="2160000"/>
            </a:xfrm>
            <a:prstGeom prst="roundRect">
              <a:avLst>
                <a:gd name="adj" fmla="val 13260"/>
              </a:avLst>
            </a:prstGeom>
            <a:gradFill>
              <a:gsLst>
                <a:gs pos="80000">
                  <a:srgbClr val="235B7B">
                    <a:alpha val="75000"/>
                  </a:srgbClr>
                </a:gs>
                <a:gs pos="25000">
                  <a:srgbClr val="81A395"/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>
                <a:solidFill>
                  <a:schemeClr val="bg1"/>
                </a:solidFill>
              </a:endParaRPr>
            </a:p>
          </p:txBody>
        </p:sp>
        <p:sp>
          <p:nvSpPr>
            <p:cNvPr id="9" name="Retângulo: Cantos Arredondados 8">
              <a:extLst>
                <a:ext uri="{FF2B5EF4-FFF2-40B4-BE49-F238E27FC236}">
                  <a16:creationId xmlns:a16="http://schemas.microsoft.com/office/drawing/2014/main" id="{14BA7BC8-E61D-5484-7DA6-14A49A262F64}"/>
                </a:ext>
              </a:extLst>
            </p:cNvPr>
            <p:cNvSpPr/>
            <p:nvPr/>
          </p:nvSpPr>
          <p:spPr>
            <a:xfrm>
              <a:off x="769070" y="4174505"/>
              <a:ext cx="2664000" cy="2160000"/>
            </a:xfrm>
            <a:prstGeom prst="roundRect">
              <a:avLst>
                <a:gd name="adj" fmla="val 13260"/>
              </a:avLst>
            </a:prstGeom>
            <a:gradFill>
              <a:gsLst>
                <a:gs pos="80000">
                  <a:srgbClr val="235B7B">
                    <a:alpha val="75000"/>
                  </a:srgbClr>
                </a:gs>
                <a:gs pos="25000">
                  <a:srgbClr val="81A395"/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>
                <a:solidFill>
                  <a:schemeClr val="bg1"/>
                </a:solidFill>
              </a:endParaRPr>
            </a:p>
          </p:txBody>
        </p:sp>
        <p:sp>
          <p:nvSpPr>
            <p:cNvPr id="12" name="Retângulo: Cantos Arredondados 11">
              <a:extLst>
                <a:ext uri="{FF2B5EF4-FFF2-40B4-BE49-F238E27FC236}">
                  <a16:creationId xmlns:a16="http://schemas.microsoft.com/office/drawing/2014/main" id="{37C620F2-A161-A5A1-1CEF-7A7B85651B82}"/>
                </a:ext>
              </a:extLst>
            </p:cNvPr>
            <p:cNvSpPr/>
            <p:nvPr/>
          </p:nvSpPr>
          <p:spPr>
            <a:xfrm>
              <a:off x="6569905" y="1856069"/>
              <a:ext cx="2664000" cy="2160000"/>
            </a:xfrm>
            <a:prstGeom prst="roundRect">
              <a:avLst>
                <a:gd name="adj" fmla="val 13260"/>
              </a:avLst>
            </a:prstGeom>
            <a:gradFill>
              <a:gsLst>
                <a:gs pos="80000">
                  <a:srgbClr val="235B7B">
                    <a:alpha val="75000"/>
                  </a:srgbClr>
                </a:gs>
                <a:gs pos="25000">
                  <a:srgbClr val="81A395"/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>
                <a:solidFill>
                  <a:schemeClr val="bg1"/>
                </a:solidFill>
              </a:endParaRPr>
            </a:p>
          </p:txBody>
        </p:sp>
        <p:sp>
          <p:nvSpPr>
            <p:cNvPr id="14" name="Retângulo: Cantos Arredondados 13">
              <a:extLst>
                <a:ext uri="{FF2B5EF4-FFF2-40B4-BE49-F238E27FC236}">
                  <a16:creationId xmlns:a16="http://schemas.microsoft.com/office/drawing/2014/main" id="{42750168-B338-51BA-EE38-D56BCE802901}"/>
                </a:ext>
              </a:extLst>
            </p:cNvPr>
            <p:cNvSpPr/>
            <p:nvPr/>
          </p:nvSpPr>
          <p:spPr>
            <a:xfrm>
              <a:off x="6569905" y="4174505"/>
              <a:ext cx="2664000" cy="2160000"/>
            </a:xfrm>
            <a:prstGeom prst="roundRect">
              <a:avLst>
                <a:gd name="adj" fmla="val 13260"/>
              </a:avLst>
            </a:prstGeom>
            <a:gradFill>
              <a:gsLst>
                <a:gs pos="80000">
                  <a:srgbClr val="235B7B">
                    <a:alpha val="75000"/>
                  </a:srgbClr>
                </a:gs>
                <a:gs pos="25000">
                  <a:srgbClr val="81A395"/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>
                <a:solidFill>
                  <a:schemeClr val="bg1"/>
                </a:solidFill>
              </a:endParaRPr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E48D7C00-630D-26CC-B95C-BD3B97F1EAD9}"/>
                </a:ext>
              </a:extLst>
            </p:cNvPr>
            <p:cNvSpPr txBox="1"/>
            <p:nvPr/>
          </p:nvSpPr>
          <p:spPr>
            <a:xfrm>
              <a:off x="3866657" y="2010851"/>
              <a:ext cx="2484000" cy="155427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fontAlgn="t">
                <a:lnSpc>
                  <a:spcPct val="100000"/>
                </a:lnSpc>
              </a:pPr>
              <a:r>
                <a:rPr lang="pt-BR" sz="1900" b="1" i="0" noProof="0" dirty="0">
                  <a:solidFill>
                    <a:schemeClr val="bg1"/>
                  </a:solidFill>
                  <a:effectLst/>
                  <a:latin typeface="+mn-lt"/>
                </a:rPr>
                <a:t>Maior estabilidade:</a:t>
              </a:r>
              <a:r>
                <a:rPr lang="pt-BR" sz="1900" b="0" i="0" noProof="0" dirty="0">
                  <a:solidFill>
                    <a:schemeClr val="bg1"/>
                  </a:solidFill>
                  <a:effectLst/>
                  <a:latin typeface="+mn-lt"/>
                </a:rPr>
                <a:t> reduz os impactos da inflação e das oscilações de uma única moeda.</a:t>
              </a:r>
            </a:p>
          </p:txBody>
        </p:sp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42B21F4E-0FA7-77AD-756C-D6E40D47528B}"/>
                </a:ext>
              </a:extLst>
            </p:cNvPr>
            <p:cNvSpPr txBox="1"/>
            <p:nvPr/>
          </p:nvSpPr>
          <p:spPr>
            <a:xfrm>
              <a:off x="3866657" y="4388324"/>
              <a:ext cx="2484000" cy="155427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fontAlgn="t">
                <a:lnSpc>
                  <a:spcPct val="100000"/>
                </a:lnSpc>
              </a:pPr>
              <a:r>
                <a:rPr lang="pt-BR" sz="1900" b="1" i="0" noProof="0" dirty="0">
                  <a:solidFill>
                    <a:schemeClr val="bg1"/>
                  </a:solidFill>
                  <a:effectLst/>
                  <a:latin typeface="+mn-lt"/>
                </a:rPr>
                <a:t>Referência internacional:</a:t>
              </a:r>
              <a:r>
                <a:rPr lang="pt-BR" sz="1900" b="0" i="0" noProof="0" dirty="0">
                  <a:solidFill>
                    <a:schemeClr val="bg1"/>
                  </a:solidFill>
                  <a:effectLst/>
                  <a:latin typeface="+mn-lt"/>
                </a:rPr>
                <a:t> facilita a comparação de indenizações com padrões globais.</a:t>
              </a:r>
            </a:p>
          </p:txBody>
        </p:sp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7B83C0E0-378D-8D6C-96E2-7CE0C86AE9BA}"/>
                </a:ext>
              </a:extLst>
            </p:cNvPr>
            <p:cNvSpPr txBox="1"/>
            <p:nvPr/>
          </p:nvSpPr>
          <p:spPr>
            <a:xfrm>
              <a:off x="6749905" y="2010851"/>
              <a:ext cx="2484000" cy="18466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fontAlgn="t">
                <a:lnSpc>
                  <a:spcPct val="100000"/>
                </a:lnSpc>
              </a:pPr>
              <a:r>
                <a:rPr lang="pt-BR" sz="1900" b="1" i="0" noProof="0" dirty="0">
                  <a:solidFill>
                    <a:schemeClr val="bg1"/>
                  </a:solidFill>
                  <a:effectLst/>
                  <a:latin typeface="+mn-lt"/>
                </a:rPr>
                <a:t>Proteção ao segurado e terceiros:</a:t>
              </a:r>
              <a:r>
                <a:rPr lang="pt-BR" sz="1900" b="0" i="0" noProof="0" dirty="0">
                  <a:solidFill>
                    <a:schemeClr val="bg1"/>
                  </a:solidFill>
                  <a:effectLst/>
                  <a:latin typeface="+mn-lt"/>
                </a:rPr>
                <a:t> mantém o valor da cobertura mais consistente ao longo do tempo.</a:t>
              </a:r>
            </a:p>
          </p:txBody>
        </p:sp>
        <p:sp>
          <p:nvSpPr>
            <p:cNvPr id="22" name="CaixaDeTexto 21">
              <a:extLst>
                <a:ext uri="{FF2B5EF4-FFF2-40B4-BE49-F238E27FC236}">
                  <a16:creationId xmlns:a16="http://schemas.microsoft.com/office/drawing/2014/main" id="{AC269E41-48BB-71B6-2453-F3249C37DAA9}"/>
                </a:ext>
              </a:extLst>
            </p:cNvPr>
            <p:cNvSpPr txBox="1"/>
            <p:nvPr/>
          </p:nvSpPr>
          <p:spPr>
            <a:xfrm>
              <a:off x="6749905" y="4388324"/>
              <a:ext cx="2484000" cy="155427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fontAlgn="t">
                <a:lnSpc>
                  <a:spcPct val="100000"/>
                </a:lnSpc>
              </a:pPr>
              <a:r>
                <a:rPr lang="pt-BR" sz="1900" b="1" i="0" noProof="0" dirty="0">
                  <a:solidFill>
                    <a:schemeClr val="bg1"/>
                  </a:solidFill>
                  <a:effectLst/>
                  <a:latin typeface="+mn-lt"/>
                </a:rPr>
                <a:t>Cobertura mínima garantida:</a:t>
              </a:r>
              <a:r>
                <a:rPr lang="pt-BR" sz="1900" b="0" i="0" noProof="0" dirty="0">
                  <a:solidFill>
                    <a:schemeClr val="bg1"/>
                  </a:solidFill>
                  <a:effectLst/>
                  <a:latin typeface="+mn-lt"/>
                </a:rPr>
                <a:t> a SUSEP define limites mínimos de indenização em DES. </a:t>
              </a:r>
              <a:endParaRPr lang="pt-BR" sz="1900" b="0" i="0" noProof="0" dirty="0">
                <a:solidFill>
                  <a:schemeClr val="bg1"/>
                </a:solidFill>
                <a:effectLst/>
                <a:latin typeface="Segoe UI" panose="020B0502040204020203" pitchFamily="34" charset="0"/>
              </a:endParaRPr>
            </a:p>
          </p:txBody>
        </p:sp>
        <p:sp>
          <p:nvSpPr>
            <p:cNvPr id="25" name="CaixaDeTexto 24">
              <a:extLst>
                <a:ext uri="{FF2B5EF4-FFF2-40B4-BE49-F238E27FC236}">
                  <a16:creationId xmlns:a16="http://schemas.microsoft.com/office/drawing/2014/main" id="{5585D847-801C-30E3-18B3-F271F858B897}"/>
                </a:ext>
              </a:extLst>
            </p:cNvPr>
            <p:cNvSpPr txBox="1"/>
            <p:nvPr/>
          </p:nvSpPr>
          <p:spPr>
            <a:xfrm>
              <a:off x="857315" y="4388324"/>
              <a:ext cx="2484000" cy="155427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fontAlgn="t">
                <a:lnSpc>
                  <a:spcPct val="100000"/>
                </a:lnSpc>
              </a:pPr>
              <a:r>
                <a:rPr lang="pt-BR" sz="1900" b="1" i="0" noProof="0" dirty="0">
                  <a:solidFill>
                    <a:schemeClr val="bg1"/>
                  </a:solidFill>
                  <a:effectLst/>
                  <a:latin typeface="+mn-lt"/>
                </a:rPr>
                <a:t>Mais segurança e transparência:</a:t>
              </a:r>
              <a:r>
                <a:rPr lang="pt-BR" sz="1900" b="0" i="0" noProof="0" dirty="0">
                  <a:solidFill>
                    <a:schemeClr val="bg1"/>
                  </a:solidFill>
                  <a:effectLst/>
                  <a:latin typeface="+mn-lt"/>
                </a:rPr>
                <a:t> protege contra perdas causadas por variações cambiais.</a:t>
              </a:r>
              <a:endParaRPr lang="pt-BR" sz="1900" b="0" i="0" noProof="0" dirty="0">
                <a:solidFill>
                  <a:schemeClr val="bg1"/>
                </a:solidFill>
                <a:effectLst/>
                <a:latin typeface="Segoe UI" panose="020B0502040204020203" pitchFamily="34" charset="0"/>
              </a:endParaRPr>
            </a:p>
          </p:txBody>
        </p:sp>
        <p:sp>
          <p:nvSpPr>
            <p:cNvPr id="27" name="CaixaDeTexto 26">
              <a:extLst>
                <a:ext uri="{FF2B5EF4-FFF2-40B4-BE49-F238E27FC236}">
                  <a16:creationId xmlns:a16="http://schemas.microsoft.com/office/drawing/2014/main" id="{3288D6F9-9DEC-EEE6-9674-388530455646}"/>
                </a:ext>
              </a:extLst>
            </p:cNvPr>
            <p:cNvSpPr txBox="1"/>
            <p:nvPr/>
          </p:nvSpPr>
          <p:spPr>
            <a:xfrm>
              <a:off x="846093" y="2010851"/>
              <a:ext cx="2484000" cy="18466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fontAlgn="t">
                <a:lnSpc>
                  <a:spcPct val="100000"/>
                </a:lnSpc>
              </a:pPr>
              <a:r>
                <a:rPr lang="pt-BR" sz="1900" b="1" i="0" noProof="0" dirty="0">
                  <a:solidFill>
                    <a:schemeClr val="bg1"/>
                  </a:solidFill>
                  <a:effectLst/>
                  <a:latin typeface="+mn-lt"/>
                </a:rPr>
                <a:t>DES (Direito Especial de Saque):</a:t>
              </a:r>
              <a:r>
                <a:rPr lang="pt-BR" sz="1900" b="0" i="0" noProof="0" dirty="0">
                  <a:solidFill>
                    <a:schemeClr val="bg1"/>
                  </a:solidFill>
                  <a:effectLst/>
                  <a:latin typeface="+mn-lt"/>
                </a:rPr>
                <a:t> composto por uma cesta de moedas internacionais (USD, EUR, CNY, JPY e GBP).</a:t>
              </a:r>
              <a:endParaRPr lang="pt-BR" sz="1900" b="0" i="0" noProof="0" dirty="0">
                <a:solidFill>
                  <a:schemeClr val="bg1"/>
                </a:solidFill>
                <a:effectLst/>
                <a:latin typeface="Segoe UI" panose="020B0502040204020203" pitchFamily="34" charset="0"/>
              </a:endParaRPr>
            </a:p>
          </p:txBody>
        </p:sp>
      </p:grpSp>
      <p:grpSp>
        <p:nvGrpSpPr>
          <p:cNvPr id="43" name="Agrupar 42">
            <a:extLst>
              <a:ext uri="{FF2B5EF4-FFF2-40B4-BE49-F238E27FC236}">
                <a16:creationId xmlns:a16="http://schemas.microsoft.com/office/drawing/2014/main" id="{94D374E5-C5CA-6206-580C-BF039454B05B}"/>
              </a:ext>
            </a:extLst>
          </p:cNvPr>
          <p:cNvGrpSpPr/>
          <p:nvPr/>
        </p:nvGrpSpPr>
        <p:grpSpPr>
          <a:xfrm>
            <a:off x="9360223" y="1856069"/>
            <a:ext cx="2664000" cy="4522762"/>
            <a:chOff x="9442429" y="1811743"/>
            <a:chExt cx="2664000" cy="4522762"/>
          </a:xfrm>
        </p:grpSpPr>
        <p:sp>
          <p:nvSpPr>
            <p:cNvPr id="39" name="Retângulo: Cantos Arredondados 38">
              <a:extLst>
                <a:ext uri="{FF2B5EF4-FFF2-40B4-BE49-F238E27FC236}">
                  <a16:creationId xmlns:a16="http://schemas.microsoft.com/office/drawing/2014/main" id="{552212CB-7E2E-6039-F02C-9DEBDCF02BD0}"/>
                </a:ext>
              </a:extLst>
            </p:cNvPr>
            <p:cNvSpPr/>
            <p:nvPr/>
          </p:nvSpPr>
          <p:spPr>
            <a:xfrm>
              <a:off x="9442429" y="1811743"/>
              <a:ext cx="2664000" cy="4522762"/>
            </a:xfrm>
            <a:prstGeom prst="roundRect">
              <a:avLst>
                <a:gd name="adj" fmla="val 15221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>
                <a:solidFill>
                  <a:schemeClr val="bg1"/>
                </a:solidFill>
              </a:endParaRPr>
            </a:p>
          </p:txBody>
        </p:sp>
        <p:sp>
          <p:nvSpPr>
            <p:cNvPr id="35" name="CaixaDeTexto 34">
              <a:extLst>
                <a:ext uri="{FF2B5EF4-FFF2-40B4-BE49-F238E27FC236}">
                  <a16:creationId xmlns:a16="http://schemas.microsoft.com/office/drawing/2014/main" id="{BBF75A89-5FD3-CE19-C5B8-B86C3BEBD259}"/>
                </a:ext>
              </a:extLst>
            </p:cNvPr>
            <p:cNvSpPr txBox="1"/>
            <p:nvPr/>
          </p:nvSpPr>
          <p:spPr>
            <a:xfrm>
              <a:off x="9479028" y="2026410"/>
              <a:ext cx="2590802" cy="40934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sz="2000" noProof="0" dirty="0">
                  <a:latin typeface="+mn-lt"/>
                </a:rPr>
                <a:t>A SUSEP adotou o DES para trazer mais segurança, estabilidade e transparência ao mercado de seguros de transporte, protegendo tanto os segurados quanto os terceiros prejudicados de perdas causadas por variações cambiais.</a:t>
              </a:r>
              <a:endParaRPr lang="pt-BR" sz="2400" noProof="0" dirty="0"/>
            </a:p>
          </p:txBody>
        </p:sp>
      </p:grpSp>
      <p:pic>
        <p:nvPicPr>
          <p:cNvPr id="47" name="Imagem 46" descr="Apólice de seguro de carga: tipos, obrigatoriedade e como evitar prejuízos  no transporte. - Cargozilla">
            <a:extLst>
              <a:ext uri="{FF2B5EF4-FFF2-40B4-BE49-F238E27FC236}">
                <a16:creationId xmlns:a16="http://schemas.microsoft.com/office/drawing/2014/main" id="{B69C359D-978C-87DE-7EB8-8ECC32CD5B0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8708" r="36566"/>
          <a:stretch>
            <a:fillRect/>
          </a:stretch>
        </p:blipFill>
        <p:spPr>
          <a:xfrm>
            <a:off x="-4292616" y="-54293"/>
            <a:ext cx="4282163" cy="6912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8235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4D07F-4130-9B15-B3DD-6E63B9D2A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ADF9BEE0-7CB2-F3E9-46D2-2B026473C6D1}"/>
              </a:ext>
            </a:extLst>
          </p:cNvPr>
          <p:cNvSpPr/>
          <p:nvPr/>
        </p:nvSpPr>
        <p:spPr>
          <a:xfrm>
            <a:off x="-130628" y="4332514"/>
            <a:ext cx="12464142" cy="3450772"/>
          </a:xfrm>
          <a:prstGeom prst="roundRect">
            <a:avLst>
              <a:gd name="adj" fmla="val 33579"/>
            </a:avLst>
          </a:prstGeom>
          <a:gradFill>
            <a:gsLst>
              <a:gs pos="97000">
                <a:srgbClr val="235B7B">
                  <a:alpha val="99000"/>
                </a:srgbClr>
              </a:gs>
              <a:gs pos="20000">
                <a:srgbClr val="81A395">
                  <a:alpha val="92000"/>
                </a:srgb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B03237B-A4AE-7E03-631E-6DF2E42B5FA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" t="35919" r="-97" b="11802"/>
          <a:stretch>
            <a:fillRect/>
          </a:stretch>
        </p:blipFill>
        <p:spPr>
          <a:xfrm>
            <a:off x="1047750" y="2546025"/>
            <a:ext cx="10096500" cy="3511875"/>
          </a:xfrm>
          <a:prstGeom prst="roundRect">
            <a:avLst>
              <a:gd name="adj" fmla="val 50000"/>
            </a:avLst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8F981EF9-D79D-9DE2-7370-1977F244C788}"/>
              </a:ext>
            </a:extLst>
          </p:cNvPr>
          <p:cNvSpPr txBox="1"/>
          <p:nvPr/>
        </p:nvSpPr>
        <p:spPr>
          <a:xfrm>
            <a:off x="823380" y="279092"/>
            <a:ext cx="4913392" cy="1989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85000"/>
              </a:lnSpc>
              <a:spcAft>
                <a:spcPts val="1500"/>
              </a:spcAft>
            </a:pPr>
            <a:r>
              <a:rPr lang="pt-BR" sz="4800" b="1" i="0" noProof="0" dirty="0">
                <a:solidFill>
                  <a:srgbClr val="235B7B"/>
                </a:solidFill>
                <a:effectLst/>
                <a:latin typeface="Bahnschrift SemiBold" panose="020B0502040204020203" pitchFamily="34" charset="0"/>
              </a:rPr>
              <a:t>Matriz de Transporte </a:t>
            </a:r>
            <a:br>
              <a:rPr lang="pt-BR" sz="4800" b="1" i="0" noProof="0" dirty="0">
                <a:solidFill>
                  <a:srgbClr val="235B7B"/>
                </a:solidFill>
                <a:effectLst/>
                <a:latin typeface="Bahnschrift SemiBold" panose="020B0502040204020203" pitchFamily="34" charset="0"/>
              </a:rPr>
            </a:br>
            <a:r>
              <a:rPr lang="pt-BR" sz="4800" b="1" i="0" noProof="0" dirty="0">
                <a:solidFill>
                  <a:srgbClr val="235B7B"/>
                </a:solidFill>
                <a:effectLst/>
                <a:latin typeface="Bahnschrift SemiBold" panose="020B0502040204020203" pitchFamily="34" charset="0"/>
              </a:rPr>
              <a:t>de Cargas</a:t>
            </a: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CA4A5B9B-CF45-690F-7634-19C7CF498003}"/>
              </a:ext>
            </a:extLst>
          </p:cNvPr>
          <p:cNvSpPr/>
          <p:nvPr/>
        </p:nvSpPr>
        <p:spPr>
          <a:xfrm>
            <a:off x="4227962" y="316639"/>
            <a:ext cx="504000" cy="504000"/>
          </a:xfrm>
          <a:prstGeom prst="roundRect">
            <a:avLst>
              <a:gd name="adj" fmla="val 50000"/>
            </a:avLst>
          </a:prstGeom>
          <a:solidFill>
            <a:srgbClr val="235B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92F3807E-DFBD-B0CB-9CF4-BCFDABA68FD7}"/>
              </a:ext>
            </a:extLst>
          </p:cNvPr>
          <p:cNvGrpSpPr/>
          <p:nvPr/>
        </p:nvGrpSpPr>
        <p:grpSpPr>
          <a:xfrm>
            <a:off x="6096000" y="764100"/>
            <a:ext cx="5688997" cy="1504447"/>
            <a:chOff x="5559877" y="619697"/>
            <a:chExt cx="5688997" cy="1504447"/>
          </a:xfrm>
        </p:grpSpPr>
        <p:sp>
          <p:nvSpPr>
            <p:cNvPr id="13" name="Retângulo: Cantos Arredondados 12">
              <a:extLst>
                <a:ext uri="{FF2B5EF4-FFF2-40B4-BE49-F238E27FC236}">
                  <a16:creationId xmlns:a16="http://schemas.microsoft.com/office/drawing/2014/main" id="{01A6D42B-2871-6FE9-9956-8B3625AE4AA4}"/>
                </a:ext>
              </a:extLst>
            </p:cNvPr>
            <p:cNvSpPr/>
            <p:nvPr/>
          </p:nvSpPr>
          <p:spPr>
            <a:xfrm>
              <a:off x="5559877" y="1620144"/>
              <a:ext cx="5688997" cy="504000"/>
            </a:xfrm>
            <a:prstGeom prst="roundRect">
              <a:avLst>
                <a:gd name="adj" fmla="val 50000"/>
              </a:avLst>
            </a:prstGeom>
            <a:solidFill>
              <a:srgbClr val="81A39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F76E32A2-5E3B-E5CA-2057-1381979A8790}"/>
                </a:ext>
              </a:extLst>
            </p:cNvPr>
            <p:cNvSpPr txBox="1"/>
            <p:nvPr/>
          </p:nvSpPr>
          <p:spPr>
            <a:xfrm>
              <a:off x="5668737" y="619697"/>
              <a:ext cx="5479448" cy="14619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pt-BR" sz="2000" noProof="0" dirty="0">
                  <a:effectLst/>
                  <a:latin typeface="+mn-lt"/>
                  <a:ea typeface="Times New Roman" panose="02020603050405020304" pitchFamily="18" charset="0"/>
                </a:rPr>
                <a:t>O transporte rodoviário permanece como o eixo dominante da logística brasileira</a:t>
              </a:r>
              <a:r>
                <a:rPr lang="pt-BR" sz="2000" noProof="0" dirty="0">
                  <a:ea typeface="Times New Roman" panose="02020603050405020304" pitchFamily="18" charset="0"/>
                </a:rPr>
                <a:t>. A</a:t>
              </a:r>
              <a:r>
                <a:rPr lang="pt-BR" sz="2000" noProof="0" dirty="0">
                  <a:effectLst/>
                  <a:latin typeface="+mn-lt"/>
                  <a:ea typeface="Times New Roman" panose="02020603050405020304" pitchFamily="18" charset="0"/>
                </a:rPr>
                <a:t>s rodovias respondem por aproximadamente</a:t>
              </a:r>
            </a:p>
            <a:p>
              <a:pPr algn="ctr"/>
              <a:r>
                <a:rPr lang="pt-BR" sz="2400" b="1" noProof="0" dirty="0">
                  <a:solidFill>
                    <a:schemeClr val="bg1"/>
                  </a:solidFill>
                  <a:effectLst/>
                  <a:latin typeface="+mn-lt"/>
                  <a:ea typeface="Times New Roman" panose="02020603050405020304" pitchFamily="18" charset="0"/>
                </a:rPr>
                <a:t>65% </a:t>
              </a:r>
              <a:r>
                <a:rPr lang="pt-BR" sz="2200" b="1" noProof="0" dirty="0">
                  <a:solidFill>
                    <a:schemeClr val="bg1"/>
                  </a:solidFill>
                  <a:effectLst/>
                  <a:latin typeface="+mn-lt"/>
                  <a:ea typeface="Times New Roman" panose="02020603050405020304" pitchFamily="18" charset="0"/>
                </a:rPr>
                <a:t>da movimentação de cargas no país </a:t>
              </a:r>
              <a:endParaRPr lang="pt-BR" sz="2200" b="1" noProof="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" name="Agrupar 1">
            <a:extLst>
              <a:ext uri="{FF2B5EF4-FFF2-40B4-BE49-F238E27FC236}">
                <a16:creationId xmlns:a16="http://schemas.microsoft.com/office/drawing/2014/main" id="{CB14442E-A289-48CB-A56D-DA66EBE6B2CF}"/>
              </a:ext>
            </a:extLst>
          </p:cNvPr>
          <p:cNvGrpSpPr/>
          <p:nvPr/>
        </p:nvGrpSpPr>
        <p:grpSpPr>
          <a:xfrm>
            <a:off x="10274887" y="6171248"/>
            <a:ext cx="1452281" cy="447459"/>
            <a:chOff x="10273348" y="6114707"/>
            <a:chExt cx="1613851" cy="504000"/>
          </a:xfrm>
        </p:grpSpPr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01A61DBB-C585-46D1-FB52-2295990227B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273348" y="6114707"/>
              <a:ext cx="560000" cy="504000"/>
            </a:xfrm>
            <a:prstGeom prst="rect">
              <a:avLst/>
            </a:prstGeom>
          </p:spPr>
        </p:pic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12329082-324B-04DA-CF95-B6BC494D202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3016"/>
            <a:stretch/>
          </p:blipFill>
          <p:spPr>
            <a:xfrm>
              <a:off x="10737114" y="6126670"/>
              <a:ext cx="1150085" cy="4815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39362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A20F60-D3C0-5ACC-4D52-4BFD5EED6C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Agrupar 43">
            <a:extLst>
              <a:ext uri="{FF2B5EF4-FFF2-40B4-BE49-F238E27FC236}">
                <a16:creationId xmlns:a16="http://schemas.microsoft.com/office/drawing/2014/main" id="{02BAF29E-39A7-23CE-7E59-0AAA252D49D2}"/>
              </a:ext>
            </a:extLst>
          </p:cNvPr>
          <p:cNvGrpSpPr/>
          <p:nvPr/>
        </p:nvGrpSpPr>
        <p:grpSpPr>
          <a:xfrm>
            <a:off x="10274887" y="6171248"/>
            <a:ext cx="1452281" cy="447459"/>
            <a:chOff x="10273348" y="6114707"/>
            <a:chExt cx="1613851" cy="504000"/>
          </a:xfrm>
        </p:grpSpPr>
        <p:pic>
          <p:nvPicPr>
            <p:cNvPr id="49" name="Imagem 48">
              <a:extLst>
                <a:ext uri="{FF2B5EF4-FFF2-40B4-BE49-F238E27FC236}">
                  <a16:creationId xmlns:a16="http://schemas.microsoft.com/office/drawing/2014/main" id="{9CE8A828-B88F-B224-8BA3-E41C84877B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273348" y="6114707"/>
              <a:ext cx="560000" cy="504000"/>
            </a:xfrm>
            <a:prstGeom prst="rect">
              <a:avLst/>
            </a:prstGeom>
          </p:spPr>
        </p:pic>
        <p:pic>
          <p:nvPicPr>
            <p:cNvPr id="55" name="Imagem 54">
              <a:extLst>
                <a:ext uri="{FF2B5EF4-FFF2-40B4-BE49-F238E27FC236}">
                  <a16:creationId xmlns:a16="http://schemas.microsoft.com/office/drawing/2014/main" id="{E7F2B58F-8BE5-72DF-4EFD-B6C6BC621A6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3016"/>
            <a:stretch/>
          </p:blipFill>
          <p:spPr>
            <a:xfrm>
              <a:off x="10737114" y="6126670"/>
              <a:ext cx="1150085" cy="481527"/>
            </a:xfrm>
            <a:prstGeom prst="rect">
              <a:avLst/>
            </a:prstGeom>
          </p:spPr>
        </p:pic>
      </p:grpSp>
      <p:pic>
        <p:nvPicPr>
          <p:cNvPr id="47" name="Imagem 46" descr="Apólice de seguro de carga: tipos, obrigatoriedade e como evitar prejuízos  no transporte. - Cargozilla">
            <a:extLst>
              <a:ext uri="{FF2B5EF4-FFF2-40B4-BE49-F238E27FC236}">
                <a16:creationId xmlns:a16="http://schemas.microsoft.com/office/drawing/2014/main" id="{C208B3F3-5114-4BBD-5FCD-AF4B015A789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9340" r="40977"/>
          <a:stretch>
            <a:fillRect/>
          </a:stretch>
        </p:blipFill>
        <p:spPr>
          <a:xfrm>
            <a:off x="-979478" y="-54293"/>
            <a:ext cx="3660347" cy="6912293"/>
          </a:xfrm>
          <a:prstGeom prst="rect">
            <a:avLst/>
          </a:prstGeom>
        </p:spPr>
      </p:pic>
      <p:sp>
        <p:nvSpPr>
          <p:cNvPr id="3" name="Subtítulo 7">
            <a:extLst>
              <a:ext uri="{FF2B5EF4-FFF2-40B4-BE49-F238E27FC236}">
                <a16:creationId xmlns:a16="http://schemas.microsoft.com/office/drawing/2014/main" id="{0F320C74-F9EB-39F1-29AC-48A1698A3ABC}"/>
              </a:ext>
            </a:extLst>
          </p:cNvPr>
          <p:cNvSpPr txBox="1">
            <a:spLocks noChangeArrowheads="1"/>
          </p:cNvSpPr>
          <p:nvPr/>
        </p:nvSpPr>
        <p:spPr>
          <a:xfrm>
            <a:off x="1890492" y="226443"/>
            <a:ext cx="7369648" cy="13636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5000"/>
              </a:lnSpc>
              <a:spcBef>
                <a:spcPct val="0"/>
              </a:spcBef>
              <a:spcAft>
                <a:spcPts val="1500"/>
              </a:spcAft>
              <a:buNone/>
            </a:pPr>
            <a:r>
              <a:rPr lang="pt-BR" sz="6600" b="1" noProof="0" dirty="0">
                <a:solidFill>
                  <a:srgbClr val="216556"/>
                </a:solidFill>
                <a:latin typeface="Bahnschrift SemiBold" panose="020B0502040204020203" pitchFamily="34" charset="0"/>
              </a:rPr>
              <a:t>Averbações</a:t>
            </a:r>
            <a:br>
              <a:rPr lang="pt-BR" sz="6600" b="1" noProof="0" dirty="0">
                <a:solidFill>
                  <a:srgbClr val="216556"/>
                </a:solidFill>
                <a:latin typeface="Bahnschrift SemiBold" panose="020B0502040204020203" pitchFamily="34" charset="0"/>
              </a:rPr>
            </a:br>
            <a:r>
              <a:rPr lang="pt-BR" sz="3200" b="1" noProof="0" dirty="0">
                <a:solidFill>
                  <a:srgbClr val="216556"/>
                </a:solidFill>
                <a:latin typeface="Bahnschrift SemiBold" panose="020B0502040204020203" pitchFamily="34" charset="0"/>
              </a:rPr>
              <a:t>Regras de Averbação</a:t>
            </a:r>
          </a:p>
        </p:txBody>
      </p:sp>
      <p:grpSp>
        <p:nvGrpSpPr>
          <p:cNvPr id="70" name="Agrupar 69">
            <a:extLst>
              <a:ext uri="{FF2B5EF4-FFF2-40B4-BE49-F238E27FC236}">
                <a16:creationId xmlns:a16="http://schemas.microsoft.com/office/drawing/2014/main" id="{CE3A9F06-A3FC-AD8A-8FA2-945C9288E906}"/>
              </a:ext>
            </a:extLst>
          </p:cNvPr>
          <p:cNvGrpSpPr/>
          <p:nvPr/>
        </p:nvGrpSpPr>
        <p:grpSpPr>
          <a:xfrm>
            <a:off x="2084059" y="1668712"/>
            <a:ext cx="9643110" cy="725553"/>
            <a:chOff x="2084059" y="1668712"/>
            <a:chExt cx="9643110" cy="725553"/>
          </a:xfrm>
        </p:grpSpPr>
        <p:sp>
          <p:nvSpPr>
            <p:cNvPr id="57" name="Retângulo: Cantos Arredondados 56">
              <a:extLst>
                <a:ext uri="{FF2B5EF4-FFF2-40B4-BE49-F238E27FC236}">
                  <a16:creationId xmlns:a16="http://schemas.microsoft.com/office/drawing/2014/main" id="{F2F0BC24-4736-4057-7A2F-6C551A1810CF}"/>
                </a:ext>
              </a:extLst>
            </p:cNvPr>
            <p:cNvSpPr/>
            <p:nvPr/>
          </p:nvSpPr>
          <p:spPr>
            <a:xfrm>
              <a:off x="2680869" y="1668712"/>
              <a:ext cx="9046300" cy="723349"/>
            </a:xfrm>
            <a:prstGeom prst="roundRect">
              <a:avLst>
                <a:gd name="adj" fmla="val 15221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>
                <a:solidFill>
                  <a:schemeClr val="bg1"/>
                </a:solidFill>
              </a:endParaRPr>
            </a:p>
          </p:txBody>
        </p:sp>
        <p:grpSp>
          <p:nvGrpSpPr>
            <p:cNvPr id="15" name="Agrupar 14">
              <a:extLst>
                <a:ext uri="{FF2B5EF4-FFF2-40B4-BE49-F238E27FC236}">
                  <a16:creationId xmlns:a16="http://schemas.microsoft.com/office/drawing/2014/main" id="{EBA59C72-09F5-3027-0160-938ED5B524F7}"/>
                </a:ext>
              </a:extLst>
            </p:cNvPr>
            <p:cNvGrpSpPr/>
            <p:nvPr/>
          </p:nvGrpSpPr>
          <p:grpSpPr>
            <a:xfrm>
              <a:off x="2084059" y="1692265"/>
              <a:ext cx="723600" cy="702000"/>
              <a:chOff x="586669" y="1578047"/>
              <a:chExt cx="1440000" cy="1260000"/>
            </a:xfrm>
          </p:grpSpPr>
          <p:sp>
            <p:nvSpPr>
              <p:cNvPr id="17" name="Retângulo: Cantos Arredondados 16">
                <a:extLst>
                  <a:ext uri="{FF2B5EF4-FFF2-40B4-BE49-F238E27FC236}">
                    <a16:creationId xmlns:a16="http://schemas.microsoft.com/office/drawing/2014/main" id="{29DC4738-0B8C-050B-16BC-15FF73A4880E}"/>
                  </a:ext>
                </a:extLst>
              </p:cNvPr>
              <p:cNvSpPr/>
              <p:nvPr/>
            </p:nvSpPr>
            <p:spPr>
              <a:xfrm>
                <a:off x="586669" y="1578047"/>
                <a:ext cx="1440000" cy="1260000"/>
              </a:xfrm>
              <a:prstGeom prst="roundRect">
                <a:avLst>
                  <a:gd name="adj" fmla="val 15221"/>
                </a:avLst>
              </a:prstGeom>
              <a:solidFill>
                <a:schemeClr val="bg1">
                  <a:alpha val="71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noProof="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9" name="Forma Livre: Forma 18">
                <a:extLst>
                  <a:ext uri="{FF2B5EF4-FFF2-40B4-BE49-F238E27FC236}">
                    <a16:creationId xmlns:a16="http://schemas.microsoft.com/office/drawing/2014/main" id="{16DD2DE4-D46E-52A2-2D74-9E9AA22B1DA4}"/>
                  </a:ext>
                </a:extLst>
              </p:cNvPr>
              <p:cNvSpPr/>
              <p:nvPr/>
            </p:nvSpPr>
            <p:spPr>
              <a:xfrm>
                <a:off x="919044" y="1820164"/>
                <a:ext cx="775251" cy="775767"/>
              </a:xfrm>
              <a:custGeom>
                <a:avLst/>
                <a:gdLst>
                  <a:gd name="csX0" fmla="*/ 231619 w 858288"/>
                  <a:gd name="csY0" fmla="*/ 313420 h 858859"/>
                  <a:gd name="csX1" fmla="*/ 110099 w 858288"/>
                  <a:gd name="csY1" fmla="*/ 313420 h 858859"/>
                  <a:gd name="csX2" fmla="*/ 90792 w 858288"/>
                  <a:gd name="csY2" fmla="*/ 332727 h 858859"/>
                  <a:gd name="csX3" fmla="*/ 90792 w 858288"/>
                  <a:gd name="csY3" fmla="*/ 396421 h 858859"/>
                  <a:gd name="csX4" fmla="*/ 110099 w 858288"/>
                  <a:gd name="csY4" fmla="*/ 415728 h 858859"/>
                  <a:gd name="csX5" fmla="*/ 231619 w 858288"/>
                  <a:gd name="csY5" fmla="*/ 415728 h 858859"/>
                  <a:gd name="csX6" fmla="*/ 250927 w 858288"/>
                  <a:gd name="csY6" fmla="*/ 396421 h 858859"/>
                  <a:gd name="csX7" fmla="*/ 250927 w 858288"/>
                  <a:gd name="csY7" fmla="*/ 332727 h 858859"/>
                  <a:gd name="csX8" fmla="*/ 231619 w 858288"/>
                  <a:gd name="csY8" fmla="*/ 313420 h 858859"/>
                  <a:gd name="csX9" fmla="*/ 223980 w 858288"/>
                  <a:gd name="csY9" fmla="*/ 388772 h 858859"/>
                  <a:gd name="csX10" fmla="*/ 117739 w 858288"/>
                  <a:gd name="csY10" fmla="*/ 388772 h 858859"/>
                  <a:gd name="csX11" fmla="*/ 117739 w 858288"/>
                  <a:gd name="csY11" fmla="*/ 340366 h 858859"/>
                  <a:gd name="csX12" fmla="*/ 223980 w 858288"/>
                  <a:gd name="csY12" fmla="*/ 340366 h 858859"/>
                  <a:gd name="csX13" fmla="*/ 223980 w 858288"/>
                  <a:gd name="csY13" fmla="*/ 388772 h 858859"/>
                  <a:gd name="csX14" fmla="*/ 815378 w 858288"/>
                  <a:gd name="csY14" fmla="*/ 182099 h 858859"/>
                  <a:gd name="csX15" fmla="*/ 622192 w 858288"/>
                  <a:gd name="csY15" fmla="*/ 182099 h 858859"/>
                  <a:gd name="csX16" fmla="*/ 636518 w 858288"/>
                  <a:gd name="csY16" fmla="*/ 161839 h 858859"/>
                  <a:gd name="csX17" fmla="*/ 638508 w 858288"/>
                  <a:gd name="csY17" fmla="*/ 133283 h 858859"/>
                  <a:gd name="csX18" fmla="*/ 614048 w 858288"/>
                  <a:gd name="csY18" fmla="*/ 118415 h 858859"/>
                  <a:gd name="csX19" fmla="*/ 581558 w 858288"/>
                  <a:gd name="csY19" fmla="*/ 118415 h 858859"/>
                  <a:gd name="csX20" fmla="*/ 581558 w 858288"/>
                  <a:gd name="csY20" fmla="*/ 43739 h 858859"/>
                  <a:gd name="csX21" fmla="*/ 537820 w 858288"/>
                  <a:gd name="csY21" fmla="*/ 0 h 858859"/>
                  <a:gd name="csX22" fmla="*/ 43739 w 858288"/>
                  <a:gd name="csY22" fmla="*/ 0 h 858859"/>
                  <a:gd name="csX23" fmla="*/ 0 w 858288"/>
                  <a:gd name="csY23" fmla="*/ 43739 h 858859"/>
                  <a:gd name="csX24" fmla="*/ 0 w 858288"/>
                  <a:gd name="csY24" fmla="*/ 462782 h 858859"/>
                  <a:gd name="csX25" fmla="*/ 43739 w 858288"/>
                  <a:gd name="csY25" fmla="*/ 506520 h 858859"/>
                  <a:gd name="csX26" fmla="*/ 277882 w 858288"/>
                  <a:gd name="csY26" fmla="*/ 506520 h 858859"/>
                  <a:gd name="csX27" fmla="*/ 277882 w 858288"/>
                  <a:gd name="csY27" fmla="*/ 815950 h 858859"/>
                  <a:gd name="csX28" fmla="*/ 320792 w 858288"/>
                  <a:gd name="csY28" fmla="*/ 858860 h 858859"/>
                  <a:gd name="csX29" fmla="*/ 815378 w 858288"/>
                  <a:gd name="csY29" fmla="*/ 858860 h 858859"/>
                  <a:gd name="csX30" fmla="*/ 858288 w 858288"/>
                  <a:gd name="csY30" fmla="*/ 815950 h 858859"/>
                  <a:gd name="csX31" fmla="*/ 858288 w 858288"/>
                  <a:gd name="csY31" fmla="*/ 225000 h 858859"/>
                  <a:gd name="csX32" fmla="*/ 815378 w 858288"/>
                  <a:gd name="csY32" fmla="*/ 182099 h 858859"/>
                  <a:gd name="csX33" fmla="*/ 783374 w 858288"/>
                  <a:gd name="csY33" fmla="*/ 713499 h 858859"/>
                  <a:gd name="csX34" fmla="*/ 726405 w 858288"/>
                  <a:gd name="csY34" fmla="*/ 713499 h 858859"/>
                  <a:gd name="csX35" fmla="*/ 712937 w 858288"/>
                  <a:gd name="csY35" fmla="*/ 726967 h 858859"/>
                  <a:gd name="csX36" fmla="*/ 712937 w 858288"/>
                  <a:gd name="csY36" fmla="*/ 783936 h 858859"/>
                  <a:gd name="csX37" fmla="*/ 352796 w 858288"/>
                  <a:gd name="csY37" fmla="*/ 783936 h 858859"/>
                  <a:gd name="csX38" fmla="*/ 352796 w 858288"/>
                  <a:gd name="csY38" fmla="*/ 257004 h 858859"/>
                  <a:gd name="csX39" fmla="*/ 459086 w 858288"/>
                  <a:gd name="csY39" fmla="*/ 257004 h 858859"/>
                  <a:gd name="csX40" fmla="*/ 487490 w 858288"/>
                  <a:gd name="csY40" fmla="*/ 275882 h 858859"/>
                  <a:gd name="csX41" fmla="*/ 648691 w 858288"/>
                  <a:gd name="csY41" fmla="*/ 275882 h 858859"/>
                  <a:gd name="csX42" fmla="*/ 677094 w 858288"/>
                  <a:gd name="csY42" fmla="*/ 257004 h 858859"/>
                  <a:gd name="csX43" fmla="*/ 783374 w 858288"/>
                  <a:gd name="csY43" fmla="*/ 257004 h 858859"/>
                  <a:gd name="csX44" fmla="*/ 783374 w 858288"/>
                  <a:gd name="csY44" fmla="*/ 713499 h 858859"/>
                  <a:gd name="csX45" fmla="*/ 764324 w 858288"/>
                  <a:gd name="csY45" fmla="*/ 740445 h 858859"/>
                  <a:gd name="csX46" fmla="*/ 739873 w 858288"/>
                  <a:gd name="csY46" fmla="*/ 764896 h 858859"/>
                  <a:gd name="csX47" fmla="*/ 739873 w 858288"/>
                  <a:gd name="csY47" fmla="*/ 740445 h 858859"/>
                  <a:gd name="csX48" fmla="*/ 764324 w 858288"/>
                  <a:gd name="csY48" fmla="*/ 740445 h 858859"/>
                  <a:gd name="csX49" fmla="*/ 614582 w 858288"/>
                  <a:gd name="csY49" fmla="*/ 145666 h 858859"/>
                  <a:gd name="csX50" fmla="*/ 614524 w 858288"/>
                  <a:gd name="csY50" fmla="*/ 146275 h 858859"/>
                  <a:gd name="csX51" fmla="*/ 585168 w 858288"/>
                  <a:gd name="csY51" fmla="*/ 187785 h 858859"/>
                  <a:gd name="csX52" fmla="*/ 584206 w 858288"/>
                  <a:gd name="csY52" fmla="*/ 201759 h 858859"/>
                  <a:gd name="csX53" fmla="*/ 596170 w 858288"/>
                  <a:gd name="csY53" fmla="*/ 209036 h 858859"/>
                  <a:gd name="csX54" fmla="*/ 660425 w 858288"/>
                  <a:gd name="csY54" fmla="*/ 209036 h 858859"/>
                  <a:gd name="csX55" fmla="*/ 652463 w 858288"/>
                  <a:gd name="csY55" fmla="*/ 245888 h 858859"/>
                  <a:gd name="csX56" fmla="*/ 648691 w 858288"/>
                  <a:gd name="csY56" fmla="*/ 248936 h 858859"/>
                  <a:gd name="csX57" fmla="*/ 487480 w 858288"/>
                  <a:gd name="csY57" fmla="*/ 248936 h 858859"/>
                  <a:gd name="csX58" fmla="*/ 483708 w 858288"/>
                  <a:gd name="csY58" fmla="*/ 245888 h 858859"/>
                  <a:gd name="csX59" fmla="*/ 475745 w 858288"/>
                  <a:gd name="csY59" fmla="*/ 209036 h 858859"/>
                  <a:gd name="csX60" fmla="*/ 540001 w 858288"/>
                  <a:gd name="csY60" fmla="*/ 209036 h 858859"/>
                  <a:gd name="csX61" fmla="*/ 551964 w 858288"/>
                  <a:gd name="csY61" fmla="*/ 201759 h 858859"/>
                  <a:gd name="csX62" fmla="*/ 551002 w 858288"/>
                  <a:gd name="csY62" fmla="*/ 187785 h 858859"/>
                  <a:gd name="csX63" fmla="*/ 521646 w 858288"/>
                  <a:gd name="csY63" fmla="*/ 146275 h 858859"/>
                  <a:gd name="csX64" fmla="*/ 521589 w 858288"/>
                  <a:gd name="csY64" fmla="*/ 145666 h 858859"/>
                  <a:gd name="csX65" fmla="*/ 522122 w 858288"/>
                  <a:gd name="csY65" fmla="*/ 145361 h 858859"/>
                  <a:gd name="csX66" fmla="*/ 614048 w 858288"/>
                  <a:gd name="csY66" fmla="*/ 145361 h 858859"/>
                  <a:gd name="csX67" fmla="*/ 614582 w 858288"/>
                  <a:gd name="csY67" fmla="*/ 145666 h 858859"/>
                  <a:gd name="csX68" fmla="*/ 214579 w 858288"/>
                  <a:gd name="csY68" fmla="*/ 26946 h 858859"/>
                  <a:gd name="csX69" fmla="*/ 366979 w 858288"/>
                  <a:gd name="csY69" fmla="*/ 26946 h 858859"/>
                  <a:gd name="csX70" fmla="*/ 366970 w 858288"/>
                  <a:gd name="csY70" fmla="*/ 132036 h 858859"/>
                  <a:gd name="csX71" fmla="*/ 307800 w 858288"/>
                  <a:gd name="csY71" fmla="*/ 83525 h 858859"/>
                  <a:gd name="csX72" fmla="*/ 273758 w 858288"/>
                  <a:gd name="csY72" fmla="*/ 83525 h 858859"/>
                  <a:gd name="csX73" fmla="*/ 214579 w 858288"/>
                  <a:gd name="csY73" fmla="*/ 132036 h 858859"/>
                  <a:gd name="csX74" fmla="*/ 214579 w 858288"/>
                  <a:gd name="csY74" fmla="*/ 26946 h 858859"/>
                  <a:gd name="csX75" fmla="*/ 43739 w 858288"/>
                  <a:gd name="csY75" fmla="*/ 479574 h 858859"/>
                  <a:gd name="csX76" fmla="*/ 26946 w 858288"/>
                  <a:gd name="csY76" fmla="*/ 462782 h 858859"/>
                  <a:gd name="csX77" fmla="*/ 26946 w 858288"/>
                  <a:gd name="csY77" fmla="*/ 43739 h 858859"/>
                  <a:gd name="csX78" fmla="*/ 43739 w 858288"/>
                  <a:gd name="csY78" fmla="*/ 26946 h 858859"/>
                  <a:gd name="csX79" fmla="*/ 187633 w 858288"/>
                  <a:gd name="csY79" fmla="*/ 26946 h 858859"/>
                  <a:gd name="csX80" fmla="*/ 187633 w 858288"/>
                  <a:gd name="csY80" fmla="*/ 132245 h 858859"/>
                  <a:gd name="csX81" fmla="*/ 202987 w 858288"/>
                  <a:gd name="csY81" fmla="*/ 156524 h 858859"/>
                  <a:gd name="csX82" fmla="*/ 231496 w 858288"/>
                  <a:gd name="csY82" fmla="*/ 153010 h 858859"/>
                  <a:gd name="csX83" fmla="*/ 290770 w 858288"/>
                  <a:gd name="csY83" fmla="*/ 104413 h 858859"/>
                  <a:gd name="csX84" fmla="*/ 350044 w 858288"/>
                  <a:gd name="csY84" fmla="*/ 153010 h 858859"/>
                  <a:gd name="csX85" fmla="*/ 367017 w 858288"/>
                  <a:gd name="csY85" fmla="*/ 159144 h 858859"/>
                  <a:gd name="csX86" fmla="*/ 378552 w 858288"/>
                  <a:gd name="csY86" fmla="*/ 156524 h 858859"/>
                  <a:gd name="csX87" fmla="*/ 393906 w 858288"/>
                  <a:gd name="csY87" fmla="*/ 132245 h 858859"/>
                  <a:gd name="csX88" fmla="*/ 393906 w 858288"/>
                  <a:gd name="csY88" fmla="*/ 26946 h 858859"/>
                  <a:gd name="csX89" fmla="*/ 537820 w 858288"/>
                  <a:gd name="csY89" fmla="*/ 26946 h 858859"/>
                  <a:gd name="csX90" fmla="*/ 554612 w 858288"/>
                  <a:gd name="csY90" fmla="*/ 43739 h 858859"/>
                  <a:gd name="csX91" fmla="*/ 554612 w 858288"/>
                  <a:gd name="csY91" fmla="*/ 118424 h 858859"/>
                  <a:gd name="csX92" fmla="*/ 522122 w 858288"/>
                  <a:gd name="csY92" fmla="*/ 118424 h 858859"/>
                  <a:gd name="csX93" fmla="*/ 497662 w 858288"/>
                  <a:gd name="csY93" fmla="*/ 133293 h 858859"/>
                  <a:gd name="csX94" fmla="*/ 499653 w 858288"/>
                  <a:gd name="csY94" fmla="*/ 161849 h 858859"/>
                  <a:gd name="csX95" fmla="*/ 513979 w 858288"/>
                  <a:gd name="csY95" fmla="*/ 182108 h 858859"/>
                  <a:gd name="csX96" fmla="*/ 320792 w 858288"/>
                  <a:gd name="csY96" fmla="*/ 182108 h 858859"/>
                  <a:gd name="csX97" fmla="*/ 277882 w 858288"/>
                  <a:gd name="csY97" fmla="*/ 225019 h 858859"/>
                  <a:gd name="csX98" fmla="*/ 277882 w 858288"/>
                  <a:gd name="csY98" fmla="*/ 479593 h 858859"/>
                  <a:gd name="csX99" fmla="*/ 43739 w 858288"/>
                  <a:gd name="csY99" fmla="*/ 479593 h 858859"/>
                  <a:gd name="csX100" fmla="*/ 831332 w 858288"/>
                  <a:gd name="csY100" fmla="*/ 815950 h 858859"/>
                  <a:gd name="csX101" fmla="*/ 815369 w 858288"/>
                  <a:gd name="csY101" fmla="*/ 831914 h 858859"/>
                  <a:gd name="csX102" fmla="*/ 320792 w 858288"/>
                  <a:gd name="csY102" fmla="*/ 831914 h 858859"/>
                  <a:gd name="csX103" fmla="*/ 304829 w 858288"/>
                  <a:gd name="csY103" fmla="*/ 815950 h 858859"/>
                  <a:gd name="csX104" fmla="*/ 304829 w 858288"/>
                  <a:gd name="csY104" fmla="*/ 225000 h 858859"/>
                  <a:gd name="csX105" fmla="*/ 320792 w 858288"/>
                  <a:gd name="csY105" fmla="*/ 209036 h 858859"/>
                  <a:gd name="csX106" fmla="*/ 448189 w 858288"/>
                  <a:gd name="csY106" fmla="*/ 209036 h 858859"/>
                  <a:gd name="csX107" fmla="*/ 452733 w 858288"/>
                  <a:gd name="csY107" fmla="*/ 230048 h 858859"/>
                  <a:gd name="csX108" fmla="*/ 339319 w 858288"/>
                  <a:gd name="csY108" fmla="*/ 230048 h 858859"/>
                  <a:gd name="csX109" fmla="*/ 325850 w 858288"/>
                  <a:gd name="csY109" fmla="*/ 243516 h 858859"/>
                  <a:gd name="csX110" fmla="*/ 325850 w 858288"/>
                  <a:gd name="csY110" fmla="*/ 797404 h 858859"/>
                  <a:gd name="csX111" fmla="*/ 339319 w 858288"/>
                  <a:gd name="csY111" fmla="*/ 810873 h 858859"/>
                  <a:gd name="csX112" fmla="*/ 726405 w 858288"/>
                  <a:gd name="csY112" fmla="*/ 810873 h 858859"/>
                  <a:gd name="csX113" fmla="*/ 735930 w 858288"/>
                  <a:gd name="csY113" fmla="*/ 806929 h 858859"/>
                  <a:gd name="csX114" fmla="*/ 806377 w 858288"/>
                  <a:gd name="csY114" fmla="*/ 736483 h 858859"/>
                  <a:gd name="csX115" fmla="*/ 810320 w 858288"/>
                  <a:gd name="csY115" fmla="*/ 726958 h 858859"/>
                  <a:gd name="csX116" fmla="*/ 810320 w 858288"/>
                  <a:gd name="csY116" fmla="*/ 243535 h 858859"/>
                  <a:gd name="csX117" fmla="*/ 796852 w 858288"/>
                  <a:gd name="csY117" fmla="*/ 230067 h 858859"/>
                  <a:gd name="csX118" fmla="*/ 683438 w 858288"/>
                  <a:gd name="csY118" fmla="*/ 230067 h 858859"/>
                  <a:gd name="csX119" fmla="*/ 687981 w 858288"/>
                  <a:gd name="csY119" fmla="*/ 209055 h 858859"/>
                  <a:gd name="csX120" fmla="*/ 815378 w 858288"/>
                  <a:gd name="csY120" fmla="*/ 209055 h 858859"/>
                  <a:gd name="csX121" fmla="*/ 831342 w 858288"/>
                  <a:gd name="csY121" fmla="*/ 225019 h 858859"/>
                  <a:gd name="csX122" fmla="*/ 831342 w 858288"/>
                  <a:gd name="csY122" fmla="*/ 815950 h 858859"/>
                  <a:gd name="csX123" fmla="*/ 743550 w 858288"/>
                  <a:gd name="csY123" fmla="*/ 558165 h 858859"/>
                  <a:gd name="csX124" fmla="*/ 730082 w 858288"/>
                  <a:gd name="csY124" fmla="*/ 571633 h 858859"/>
                  <a:gd name="csX125" fmla="*/ 537972 w 858288"/>
                  <a:gd name="csY125" fmla="*/ 571633 h 858859"/>
                  <a:gd name="csX126" fmla="*/ 524504 w 858288"/>
                  <a:gd name="csY126" fmla="*/ 558165 h 858859"/>
                  <a:gd name="csX127" fmla="*/ 537972 w 858288"/>
                  <a:gd name="csY127" fmla="*/ 544697 h 858859"/>
                  <a:gd name="csX128" fmla="*/ 730082 w 858288"/>
                  <a:gd name="csY128" fmla="*/ 544697 h 858859"/>
                  <a:gd name="csX129" fmla="*/ 743550 w 858288"/>
                  <a:gd name="csY129" fmla="*/ 558165 h 858859"/>
                  <a:gd name="csX130" fmla="*/ 743550 w 858288"/>
                  <a:gd name="csY130" fmla="*/ 671370 h 858859"/>
                  <a:gd name="csX131" fmla="*/ 730082 w 858288"/>
                  <a:gd name="csY131" fmla="*/ 684838 h 858859"/>
                  <a:gd name="csX132" fmla="*/ 537972 w 858288"/>
                  <a:gd name="csY132" fmla="*/ 684838 h 858859"/>
                  <a:gd name="csX133" fmla="*/ 524504 w 858288"/>
                  <a:gd name="csY133" fmla="*/ 671370 h 858859"/>
                  <a:gd name="csX134" fmla="*/ 537972 w 858288"/>
                  <a:gd name="csY134" fmla="*/ 657901 h 858859"/>
                  <a:gd name="csX135" fmla="*/ 730082 w 858288"/>
                  <a:gd name="csY135" fmla="*/ 657901 h 858859"/>
                  <a:gd name="csX136" fmla="*/ 743550 w 858288"/>
                  <a:gd name="csY136" fmla="*/ 671370 h 858859"/>
                  <a:gd name="csX137" fmla="*/ 684505 w 858288"/>
                  <a:gd name="csY137" fmla="*/ 721004 h 858859"/>
                  <a:gd name="csX138" fmla="*/ 671036 w 858288"/>
                  <a:gd name="csY138" fmla="*/ 734473 h 858859"/>
                  <a:gd name="csX139" fmla="*/ 537972 w 858288"/>
                  <a:gd name="csY139" fmla="*/ 734473 h 858859"/>
                  <a:gd name="csX140" fmla="*/ 524504 w 858288"/>
                  <a:gd name="csY140" fmla="*/ 721004 h 858859"/>
                  <a:gd name="csX141" fmla="*/ 537972 w 858288"/>
                  <a:gd name="csY141" fmla="*/ 707536 h 858859"/>
                  <a:gd name="csX142" fmla="*/ 671036 w 858288"/>
                  <a:gd name="csY142" fmla="*/ 707536 h 858859"/>
                  <a:gd name="csX143" fmla="*/ 684505 w 858288"/>
                  <a:gd name="csY143" fmla="*/ 721004 h 858859"/>
                  <a:gd name="csX144" fmla="*/ 524494 w 858288"/>
                  <a:gd name="csY144" fmla="*/ 607809 h 858859"/>
                  <a:gd name="csX145" fmla="*/ 537962 w 858288"/>
                  <a:gd name="csY145" fmla="*/ 594341 h 858859"/>
                  <a:gd name="csX146" fmla="*/ 671027 w 858288"/>
                  <a:gd name="csY146" fmla="*/ 594341 h 858859"/>
                  <a:gd name="csX147" fmla="*/ 684495 w 858288"/>
                  <a:gd name="csY147" fmla="*/ 607809 h 858859"/>
                  <a:gd name="csX148" fmla="*/ 671027 w 858288"/>
                  <a:gd name="csY148" fmla="*/ 621278 h 858859"/>
                  <a:gd name="csX149" fmla="*/ 537962 w 858288"/>
                  <a:gd name="csY149" fmla="*/ 621278 h 858859"/>
                  <a:gd name="csX150" fmla="*/ 524494 w 858288"/>
                  <a:gd name="csY150" fmla="*/ 607809 h 858859"/>
                  <a:gd name="csX151" fmla="*/ 524494 w 858288"/>
                  <a:gd name="csY151" fmla="*/ 381410 h 858859"/>
                  <a:gd name="csX152" fmla="*/ 537962 w 858288"/>
                  <a:gd name="csY152" fmla="*/ 367941 h 858859"/>
                  <a:gd name="csX153" fmla="*/ 671027 w 858288"/>
                  <a:gd name="csY153" fmla="*/ 367941 h 858859"/>
                  <a:gd name="csX154" fmla="*/ 684495 w 858288"/>
                  <a:gd name="csY154" fmla="*/ 381410 h 858859"/>
                  <a:gd name="csX155" fmla="*/ 671027 w 858288"/>
                  <a:gd name="csY155" fmla="*/ 394878 h 858859"/>
                  <a:gd name="csX156" fmla="*/ 537962 w 858288"/>
                  <a:gd name="csY156" fmla="*/ 394878 h 858859"/>
                  <a:gd name="csX157" fmla="*/ 524494 w 858288"/>
                  <a:gd name="csY157" fmla="*/ 381410 h 858859"/>
                  <a:gd name="csX158" fmla="*/ 524494 w 858288"/>
                  <a:gd name="csY158" fmla="*/ 494605 h 858859"/>
                  <a:gd name="csX159" fmla="*/ 537962 w 858288"/>
                  <a:gd name="csY159" fmla="*/ 481136 h 858859"/>
                  <a:gd name="csX160" fmla="*/ 671027 w 858288"/>
                  <a:gd name="csY160" fmla="*/ 481136 h 858859"/>
                  <a:gd name="csX161" fmla="*/ 684495 w 858288"/>
                  <a:gd name="csY161" fmla="*/ 494605 h 858859"/>
                  <a:gd name="csX162" fmla="*/ 671027 w 858288"/>
                  <a:gd name="csY162" fmla="*/ 508073 h 858859"/>
                  <a:gd name="csX163" fmla="*/ 537962 w 858288"/>
                  <a:gd name="csY163" fmla="*/ 508073 h 858859"/>
                  <a:gd name="csX164" fmla="*/ 524494 w 858288"/>
                  <a:gd name="csY164" fmla="*/ 494605 h 858859"/>
                  <a:gd name="csX165" fmla="*/ 730082 w 858288"/>
                  <a:gd name="csY165" fmla="*/ 318297 h 858859"/>
                  <a:gd name="csX166" fmla="*/ 743550 w 858288"/>
                  <a:gd name="csY166" fmla="*/ 331765 h 858859"/>
                  <a:gd name="csX167" fmla="*/ 730082 w 858288"/>
                  <a:gd name="csY167" fmla="*/ 345234 h 858859"/>
                  <a:gd name="csX168" fmla="*/ 537972 w 858288"/>
                  <a:gd name="csY168" fmla="*/ 345234 h 858859"/>
                  <a:gd name="csX169" fmla="*/ 524504 w 858288"/>
                  <a:gd name="csY169" fmla="*/ 331765 h 858859"/>
                  <a:gd name="csX170" fmla="*/ 537972 w 858288"/>
                  <a:gd name="csY170" fmla="*/ 318297 h 858859"/>
                  <a:gd name="csX171" fmla="*/ 730082 w 858288"/>
                  <a:gd name="csY171" fmla="*/ 318297 h 858859"/>
                  <a:gd name="csX172" fmla="*/ 743550 w 858288"/>
                  <a:gd name="csY172" fmla="*/ 444970 h 858859"/>
                  <a:gd name="csX173" fmla="*/ 730082 w 858288"/>
                  <a:gd name="csY173" fmla="*/ 458438 h 858859"/>
                  <a:gd name="csX174" fmla="*/ 537972 w 858288"/>
                  <a:gd name="csY174" fmla="*/ 458438 h 858859"/>
                  <a:gd name="csX175" fmla="*/ 524504 w 858288"/>
                  <a:gd name="csY175" fmla="*/ 444970 h 858859"/>
                  <a:gd name="csX176" fmla="*/ 537972 w 858288"/>
                  <a:gd name="csY176" fmla="*/ 431502 h 858859"/>
                  <a:gd name="csX177" fmla="*/ 730082 w 858288"/>
                  <a:gd name="csY177" fmla="*/ 431502 h 858859"/>
                  <a:gd name="csX178" fmla="*/ 743550 w 858288"/>
                  <a:gd name="csY178" fmla="*/ 444970 h 858859"/>
                  <a:gd name="csX179" fmla="*/ 488690 w 858288"/>
                  <a:gd name="csY179" fmla="*/ 662921 h 858859"/>
                  <a:gd name="csX180" fmla="*/ 488775 w 858288"/>
                  <a:gd name="csY180" fmla="*/ 681971 h 858859"/>
                  <a:gd name="csX181" fmla="*/ 441836 w 858288"/>
                  <a:gd name="csY181" fmla="*/ 729348 h 858859"/>
                  <a:gd name="csX182" fmla="*/ 432264 w 858288"/>
                  <a:gd name="csY182" fmla="*/ 733339 h 858859"/>
                  <a:gd name="csX183" fmla="*/ 422862 w 858288"/>
                  <a:gd name="csY183" fmla="*/ 729510 h 858859"/>
                  <a:gd name="csX184" fmla="*/ 396678 w 858288"/>
                  <a:gd name="csY184" fmla="*/ 703993 h 858859"/>
                  <a:gd name="csX185" fmla="*/ 396431 w 858288"/>
                  <a:gd name="csY185" fmla="*/ 684943 h 858859"/>
                  <a:gd name="csX186" fmla="*/ 415481 w 858288"/>
                  <a:gd name="csY186" fmla="*/ 684695 h 858859"/>
                  <a:gd name="csX187" fmla="*/ 432092 w 858288"/>
                  <a:gd name="csY187" fmla="*/ 700888 h 858859"/>
                  <a:gd name="csX188" fmla="*/ 469621 w 858288"/>
                  <a:gd name="csY188" fmla="*/ 663007 h 858859"/>
                  <a:gd name="csX189" fmla="*/ 488690 w 858288"/>
                  <a:gd name="csY189" fmla="*/ 662921 h 858859"/>
                  <a:gd name="csX190" fmla="*/ 488690 w 858288"/>
                  <a:gd name="csY190" fmla="*/ 549726 h 858859"/>
                  <a:gd name="csX191" fmla="*/ 488775 w 858288"/>
                  <a:gd name="csY191" fmla="*/ 568776 h 858859"/>
                  <a:gd name="csX192" fmla="*/ 441836 w 858288"/>
                  <a:gd name="csY192" fmla="*/ 616153 h 858859"/>
                  <a:gd name="csX193" fmla="*/ 432264 w 858288"/>
                  <a:gd name="csY193" fmla="*/ 620144 h 858859"/>
                  <a:gd name="csX194" fmla="*/ 422862 w 858288"/>
                  <a:gd name="csY194" fmla="*/ 616315 h 858859"/>
                  <a:gd name="csX195" fmla="*/ 396678 w 858288"/>
                  <a:gd name="csY195" fmla="*/ 590798 h 858859"/>
                  <a:gd name="csX196" fmla="*/ 396431 w 858288"/>
                  <a:gd name="csY196" fmla="*/ 571748 h 858859"/>
                  <a:gd name="csX197" fmla="*/ 415481 w 858288"/>
                  <a:gd name="csY197" fmla="*/ 571500 h 858859"/>
                  <a:gd name="csX198" fmla="*/ 432092 w 858288"/>
                  <a:gd name="csY198" fmla="*/ 587693 h 858859"/>
                  <a:gd name="csX199" fmla="*/ 469621 w 858288"/>
                  <a:gd name="csY199" fmla="*/ 549812 h 858859"/>
                  <a:gd name="csX200" fmla="*/ 488690 w 858288"/>
                  <a:gd name="csY200" fmla="*/ 549726 h 858859"/>
                  <a:gd name="csX201" fmla="*/ 488690 w 858288"/>
                  <a:gd name="csY201" fmla="*/ 436531 h 858859"/>
                  <a:gd name="csX202" fmla="*/ 488775 w 858288"/>
                  <a:gd name="csY202" fmla="*/ 455581 h 858859"/>
                  <a:gd name="csX203" fmla="*/ 441836 w 858288"/>
                  <a:gd name="csY203" fmla="*/ 502958 h 858859"/>
                  <a:gd name="csX204" fmla="*/ 432264 w 858288"/>
                  <a:gd name="csY204" fmla="*/ 506949 h 858859"/>
                  <a:gd name="csX205" fmla="*/ 422862 w 858288"/>
                  <a:gd name="csY205" fmla="*/ 503120 h 858859"/>
                  <a:gd name="csX206" fmla="*/ 396678 w 858288"/>
                  <a:gd name="csY206" fmla="*/ 477603 h 858859"/>
                  <a:gd name="csX207" fmla="*/ 396431 w 858288"/>
                  <a:gd name="csY207" fmla="*/ 458553 h 858859"/>
                  <a:gd name="csX208" fmla="*/ 415481 w 858288"/>
                  <a:gd name="csY208" fmla="*/ 458305 h 858859"/>
                  <a:gd name="csX209" fmla="*/ 432092 w 858288"/>
                  <a:gd name="csY209" fmla="*/ 474497 h 858859"/>
                  <a:gd name="csX210" fmla="*/ 469621 w 858288"/>
                  <a:gd name="csY210" fmla="*/ 436617 h 858859"/>
                  <a:gd name="csX211" fmla="*/ 488690 w 858288"/>
                  <a:gd name="csY211" fmla="*/ 436531 h 858859"/>
                  <a:gd name="csX212" fmla="*/ 488690 w 858288"/>
                  <a:gd name="csY212" fmla="*/ 323326 h 858859"/>
                  <a:gd name="csX213" fmla="*/ 488775 w 858288"/>
                  <a:gd name="csY213" fmla="*/ 342376 h 858859"/>
                  <a:gd name="csX214" fmla="*/ 441836 w 858288"/>
                  <a:gd name="csY214" fmla="*/ 389753 h 858859"/>
                  <a:gd name="csX215" fmla="*/ 432264 w 858288"/>
                  <a:gd name="csY215" fmla="*/ 393744 h 858859"/>
                  <a:gd name="csX216" fmla="*/ 422862 w 858288"/>
                  <a:gd name="csY216" fmla="*/ 389915 h 858859"/>
                  <a:gd name="csX217" fmla="*/ 396678 w 858288"/>
                  <a:gd name="csY217" fmla="*/ 364398 h 858859"/>
                  <a:gd name="csX218" fmla="*/ 396431 w 858288"/>
                  <a:gd name="csY218" fmla="*/ 345348 h 858859"/>
                  <a:gd name="csX219" fmla="*/ 415481 w 858288"/>
                  <a:gd name="csY219" fmla="*/ 345100 h 858859"/>
                  <a:gd name="csX220" fmla="*/ 432092 w 858288"/>
                  <a:gd name="csY220" fmla="*/ 361293 h 858859"/>
                  <a:gd name="csX221" fmla="*/ 469621 w 858288"/>
                  <a:gd name="csY221" fmla="*/ 323412 h 858859"/>
                  <a:gd name="csX222" fmla="*/ 488690 w 858288"/>
                  <a:gd name="csY222" fmla="*/ 323326 h 85885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  <a:cxn ang="0">
                    <a:pos x="csX57" y="csY57"/>
                  </a:cxn>
                  <a:cxn ang="0">
                    <a:pos x="csX58" y="csY58"/>
                  </a:cxn>
                  <a:cxn ang="0">
                    <a:pos x="csX59" y="csY59"/>
                  </a:cxn>
                  <a:cxn ang="0">
                    <a:pos x="csX60" y="csY60"/>
                  </a:cxn>
                  <a:cxn ang="0">
                    <a:pos x="csX61" y="csY61"/>
                  </a:cxn>
                  <a:cxn ang="0">
                    <a:pos x="csX62" y="csY62"/>
                  </a:cxn>
                  <a:cxn ang="0">
                    <a:pos x="csX63" y="csY63"/>
                  </a:cxn>
                  <a:cxn ang="0">
                    <a:pos x="csX64" y="csY64"/>
                  </a:cxn>
                  <a:cxn ang="0">
                    <a:pos x="csX65" y="csY65"/>
                  </a:cxn>
                  <a:cxn ang="0">
                    <a:pos x="csX66" y="csY66"/>
                  </a:cxn>
                  <a:cxn ang="0">
                    <a:pos x="csX67" y="csY67"/>
                  </a:cxn>
                  <a:cxn ang="0">
                    <a:pos x="csX68" y="csY68"/>
                  </a:cxn>
                  <a:cxn ang="0">
                    <a:pos x="csX69" y="csY69"/>
                  </a:cxn>
                  <a:cxn ang="0">
                    <a:pos x="csX70" y="csY70"/>
                  </a:cxn>
                  <a:cxn ang="0">
                    <a:pos x="csX71" y="csY71"/>
                  </a:cxn>
                  <a:cxn ang="0">
                    <a:pos x="csX72" y="csY72"/>
                  </a:cxn>
                  <a:cxn ang="0">
                    <a:pos x="csX73" y="csY73"/>
                  </a:cxn>
                  <a:cxn ang="0">
                    <a:pos x="csX74" y="csY74"/>
                  </a:cxn>
                  <a:cxn ang="0">
                    <a:pos x="csX75" y="csY75"/>
                  </a:cxn>
                  <a:cxn ang="0">
                    <a:pos x="csX76" y="csY76"/>
                  </a:cxn>
                  <a:cxn ang="0">
                    <a:pos x="csX77" y="csY77"/>
                  </a:cxn>
                  <a:cxn ang="0">
                    <a:pos x="csX78" y="csY78"/>
                  </a:cxn>
                  <a:cxn ang="0">
                    <a:pos x="csX79" y="csY79"/>
                  </a:cxn>
                  <a:cxn ang="0">
                    <a:pos x="csX80" y="csY80"/>
                  </a:cxn>
                  <a:cxn ang="0">
                    <a:pos x="csX81" y="csY81"/>
                  </a:cxn>
                  <a:cxn ang="0">
                    <a:pos x="csX82" y="csY82"/>
                  </a:cxn>
                  <a:cxn ang="0">
                    <a:pos x="csX83" y="csY83"/>
                  </a:cxn>
                  <a:cxn ang="0">
                    <a:pos x="csX84" y="csY84"/>
                  </a:cxn>
                  <a:cxn ang="0">
                    <a:pos x="csX85" y="csY85"/>
                  </a:cxn>
                  <a:cxn ang="0">
                    <a:pos x="csX86" y="csY86"/>
                  </a:cxn>
                  <a:cxn ang="0">
                    <a:pos x="csX87" y="csY87"/>
                  </a:cxn>
                  <a:cxn ang="0">
                    <a:pos x="csX88" y="csY88"/>
                  </a:cxn>
                  <a:cxn ang="0">
                    <a:pos x="csX89" y="csY89"/>
                  </a:cxn>
                  <a:cxn ang="0">
                    <a:pos x="csX90" y="csY90"/>
                  </a:cxn>
                  <a:cxn ang="0">
                    <a:pos x="csX91" y="csY91"/>
                  </a:cxn>
                  <a:cxn ang="0">
                    <a:pos x="csX92" y="csY92"/>
                  </a:cxn>
                  <a:cxn ang="0">
                    <a:pos x="csX93" y="csY93"/>
                  </a:cxn>
                  <a:cxn ang="0">
                    <a:pos x="csX94" y="csY94"/>
                  </a:cxn>
                  <a:cxn ang="0">
                    <a:pos x="csX95" y="csY95"/>
                  </a:cxn>
                  <a:cxn ang="0">
                    <a:pos x="csX96" y="csY96"/>
                  </a:cxn>
                  <a:cxn ang="0">
                    <a:pos x="csX97" y="csY97"/>
                  </a:cxn>
                  <a:cxn ang="0">
                    <a:pos x="csX98" y="csY98"/>
                  </a:cxn>
                  <a:cxn ang="0">
                    <a:pos x="csX99" y="csY99"/>
                  </a:cxn>
                  <a:cxn ang="0">
                    <a:pos x="csX100" y="csY100"/>
                  </a:cxn>
                  <a:cxn ang="0">
                    <a:pos x="csX101" y="csY101"/>
                  </a:cxn>
                  <a:cxn ang="0">
                    <a:pos x="csX102" y="csY102"/>
                  </a:cxn>
                  <a:cxn ang="0">
                    <a:pos x="csX103" y="csY103"/>
                  </a:cxn>
                  <a:cxn ang="0">
                    <a:pos x="csX104" y="csY104"/>
                  </a:cxn>
                  <a:cxn ang="0">
                    <a:pos x="csX105" y="csY105"/>
                  </a:cxn>
                  <a:cxn ang="0">
                    <a:pos x="csX106" y="csY106"/>
                  </a:cxn>
                  <a:cxn ang="0">
                    <a:pos x="csX107" y="csY107"/>
                  </a:cxn>
                  <a:cxn ang="0">
                    <a:pos x="csX108" y="csY108"/>
                  </a:cxn>
                  <a:cxn ang="0">
                    <a:pos x="csX109" y="csY109"/>
                  </a:cxn>
                  <a:cxn ang="0">
                    <a:pos x="csX110" y="csY110"/>
                  </a:cxn>
                  <a:cxn ang="0">
                    <a:pos x="csX111" y="csY111"/>
                  </a:cxn>
                  <a:cxn ang="0">
                    <a:pos x="csX112" y="csY112"/>
                  </a:cxn>
                  <a:cxn ang="0">
                    <a:pos x="csX113" y="csY113"/>
                  </a:cxn>
                  <a:cxn ang="0">
                    <a:pos x="csX114" y="csY114"/>
                  </a:cxn>
                  <a:cxn ang="0">
                    <a:pos x="csX115" y="csY115"/>
                  </a:cxn>
                  <a:cxn ang="0">
                    <a:pos x="csX116" y="csY116"/>
                  </a:cxn>
                  <a:cxn ang="0">
                    <a:pos x="csX117" y="csY117"/>
                  </a:cxn>
                  <a:cxn ang="0">
                    <a:pos x="csX118" y="csY118"/>
                  </a:cxn>
                  <a:cxn ang="0">
                    <a:pos x="csX119" y="csY119"/>
                  </a:cxn>
                  <a:cxn ang="0">
                    <a:pos x="csX120" y="csY120"/>
                  </a:cxn>
                  <a:cxn ang="0">
                    <a:pos x="csX121" y="csY121"/>
                  </a:cxn>
                  <a:cxn ang="0">
                    <a:pos x="csX122" y="csY122"/>
                  </a:cxn>
                  <a:cxn ang="0">
                    <a:pos x="csX123" y="csY123"/>
                  </a:cxn>
                  <a:cxn ang="0">
                    <a:pos x="csX124" y="csY124"/>
                  </a:cxn>
                  <a:cxn ang="0">
                    <a:pos x="csX125" y="csY125"/>
                  </a:cxn>
                  <a:cxn ang="0">
                    <a:pos x="csX126" y="csY126"/>
                  </a:cxn>
                  <a:cxn ang="0">
                    <a:pos x="csX127" y="csY127"/>
                  </a:cxn>
                  <a:cxn ang="0">
                    <a:pos x="csX128" y="csY128"/>
                  </a:cxn>
                  <a:cxn ang="0">
                    <a:pos x="csX129" y="csY129"/>
                  </a:cxn>
                  <a:cxn ang="0">
                    <a:pos x="csX130" y="csY130"/>
                  </a:cxn>
                  <a:cxn ang="0">
                    <a:pos x="csX131" y="csY131"/>
                  </a:cxn>
                  <a:cxn ang="0">
                    <a:pos x="csX132" y="csY132"/>
                  </a:cxn>
                  <a:cxn ang="0">
                    <a:pos x="csX133" y="csY133"/>
                  </a:cxn>
                  <a:cxn ang="0">
                    <a:pos x="csX134" y="csY134"/>
                  </a:cxn>
                  <a:cxn ang="0">
                    <a:pos x="csX135" y="csY135"/>
                  </a:cxn>
                  <a:cxn ang="0">
                    <a:pos x="csX136" y="csY136"/>
                  </a:cxn>
                  <a:cxn ang="0">
                    <a:pos x="csX137" y="csY137"/>
                  </a:cxn>
                  <a:cxn ang="0">
                    <a:pos x="csX138" y="csY138"/>
                  </a:cxn>
                  <a:cxn ang="0">
                    <a:pos x="csX139" y="csY139"/>
                  </a:cxn>
                  <a:cxn ang="0">
                    <a:pos x="csX140" y="csY140"/>
                  </a:cxn>
                  <a:cxn ang="0">
                    <a:pos x="csX141" y="csY141"/>
                  </a:cxn>
                  <a:cxn ang="0">
                    <a:pos x="csX142" y="csY142"/>
                  </a:cxn>
                  <a:cxn ang="0">
                    <a:pos x="csX143" y="csY143"/>
                  </a:cxn>
                  <a:cxn ang="0">
                    <a:pos x="csX144" y="csY144"/>
                  </a:cxn>
                  <a:cxn ang="0">
                    <a:pos x="csX145" y="csY145"/>
                  </a:cxn>
                  <a:cxn ang="0">
                    <a:pos x="csX146" y="csY146"/>
                  </a:cxn>
                  <a:cxn ang="0">
                    <a:pos x="csX147" y="csY147"/>
                  </a:cxn>
                  <a:cxn ang="0">
                    <a:pos x="csX148" y="csY148"/>
                  </a:cxn>
                  <a:cxn ang="0">
                    <a:pos x="csX149" y="csY149"/>
                  </a:cxn>
                  <a:cxn ang="0">
                    <a:pos x="csX150" y="csY150"/>
                  </a:cxn>
                  <a:cxn ang="0">
                    <a:pos x="csX151" y="csY151"/>
                  </a:cxn>
                  <a:cxn ang="0">
                    <a:pos x="csX152" y="csY152"/>
                  </a:cxn>
                  <a:cxn ang="0">
                    <a:pos x="csX153" y="csY153"/>
                  </a:cxn>
                  <a:cxn ang="0">
                    <a:pos x="csX154" y="csY154"/>
                  </a:cxn>
                  <a:cxn ang="0">
                    <a:pos x="csX155" y="csY155"/>
                  </a:cxn>
                  <a:cxn ang="0">
                    <a:pos x="csX156" y="csY156"/>
                  </a:cxn>
                  <a:cxn ang="0">
                    <a:pos x="csX157" y="csY157"/>
                  </a:cxn>
                  <a:cxn ang="0">
                    <a:pos x="csX158" y="csY158"/>
                  </a:cxn>
                  <a:cxn ang="0">
                    <a:pos x="csX159" y="csY159"/>
                  </a:cxn>
                  <a:cxn ang="0">
                    <a:pos x="csX160" y="csY160"/>
                  </a:cxn>
                  <a:cxn ang="0">
                    <a:pos x="csX161" y="csY161"/>
                  </a:cxn>
                  <a:cxn ang="0">
                    <a:pos x="csX162" y="csY162"/>
                  </a:cxn>
                  <a:cxn ang="0">
                    <a:pos x="csX163" y="csY163"/>
                  </a:cxn>
                  <a:cxn ang="0">
                    <a:pos x="csX164" y="csY164"/>
                  </a:cxn>
                  <a:cxn ang="0">
                    <a:pos x="csX165" y="csY165"/>
                  </a:cxn>
                  <a:cxn ang="0">
                    <a:pos x="csX166" y="csY166"/>
                  </a:cxn>
                  <a:cxn ang="0">
                    <a:pos x="csX167" y="csY167"/>
                  </a:cxn>
                  <a:cxn ang="0">
                    <a:pos x="csX168" y="csY168"/>
                  </a:cxn>
                  <a:cxn ang="0">
                    <a:pos x="csX169" y="csY169"/>
                  </a:cxn>
                  <a:cxn ang="0">
                    <a:pos x="csX170" y="csY170"/>
                  </a:cxn>
                  <a:cxn ang="0">
                    <a:pos x="csX171" y="csY171"/>
                  </a:cxn>
                  <a:cxn ang="0">
                    <a:pos x="csX172" y="csY172"/>
                  </a:cxn>
                  <a:cxn ang="0">
                    <a:pos x="csX173" y="csY173"/>
                  </a:cxn>
                  <a:cxn ang="0">
                    <a:pos x="csX174" y="csY174"/>
                  </a:cxn>
                  <a:cxn ang="0">
                    <a:pos x="csX175" y="csY175"/>
                  </a:cxn>
                  <a:cxn ang="0">
                    <a:pos x="csX176" y="csY176"/>
                  </a:cxn>
                  <a:cxn ang="0">
                    <a:pos x="csX177" y="csY177"/>
                  </a:cxn>
                  <a:cxn ang="0">
                    <a:pos x="csX178" y="csY178"/>
                  </a:cxn>
                  <a:cxn ang="0">
                    <a:pos x="csX179" y="csY179"/>
                  </a:cxn>
                  <a:cxn ang="0">
                    <a:pos x="csX180" y="csY180"/>
                  </a:cxn>
                  <a:cxn ang="0">
                    <a:pos x="csX181" y="csY181"/>
                  </a:cxn>
                  <a:cxn ang="0">
                    <a:pos x="csX182" y="csY182"/>
                  </a:cxn>
                  <a:cxn ang="0">
                    <a:pos x="csX183" y="csY183"/>
                  </a:cxn>
                  <a:cxn ang="0">
                    <a:pos x="csX184" y="csY184"/>
                  </a:cxn>
                  <a:cxn ang="0">
                    <a:pos x="csX185" y="csY185"/>
                  </a:cxn>
                  <a:cxn ang="0">
                    <a:pos x="csX186" y="csY186"/>
                  </a:cxn>
                  <a:cxn ang="0">
                    <a:pos x="csX187" y="csY187"/>
                  </a:cxn>
                  <a:cxn ang="0">
                    <a:pos x="csX188" y="csY188"/>
                  </a:cxn>
                  <a:cxn ang="0">
                    <a:pos x="csX189" y="csY189"/>
                  </a:cxn>
                  <a:cxn ang="0">
                    <a:pos x="csX190" y="csY190"/>
                  </a:cxn>
                  <a:cxn ang="0">
                    <a:pos x="csX191" y="csY191"/>
                  </a:cxn>
                  <a:cxn ang="0">
                    <a:pos x="csX192" y="csY192"/>
                  </a:cxn>
                  <a:cxn ang="0">
                    <a:pos x="csX193" y="csY193"/>
                  </a:cxn>
                  <a:cxn ang="0">
                    <a:pos x="csX194" y="csY194"/>
                  </a:cxn>
                  <a:cxn ang="0">
                    <a:pos x="csX195" y="csY195"/>
                  </a:cxn>
                  <a:cxn ang="0">
                    <a:pos x="csX196" y="csY196"/>
                  </a:cxn>
                  <a:cxn ang="0">
                    <a:pos x="csX197" y="csY197"/>
                  </a:cxn>
                  <a:cxn ang="0">
                    <a:pos x="csX198" y="csY198"/>
                  </a:cxn>
                  <a:cxn ang="0">
                    <a:pos x="csX199" y="csY199"/>
                  </a:cxn>
                  <a:cxn ang="0">
                    <a:pos x="csX200" y="csY200"/>
                  </a:cxn>
                  <a:cxn ang="0">
                    <a:pos x="csX201" y="csY201"/>
                  </a:cxn>
                  <a:cxn ang="0">
                    <a:pos x="csX202" y="csY202"/>
                  </a:cxn>
                  <a:cxn ang="0">
                    <a:pos x="csX203" y="csY203"/>
                  </a:cxn>
                  <a:cxn ang="0">
                    <a:pos x="csX204" y="csY204"/>
                  </a:cxn>
                  <a:cxn ang="0">
                    <a:pos x="csX205" y="csY205"/>
                  </a:cxn>
                  <a:cxn ang="0">
                    <a:pos x="csX206" y="csY206"/>
                  </a:cxn>
                  <a:cxn ang="0">
                    <a:pos x="csX207" y="csY207"/>
                  </a:cxn>
                  <a:cxn ang="0">
                    <a:pos x="csX208" y="csY208"/>
                  </a:cxn>
                  <a:cxn ang="0">
                    <a:pos x="csX209" y="csY209"/>
                  </a:cxn>
                  <a:cxn ang="0">
                    <a:pos x="csX210" y="csY210"/>
                  </a:cxn>
                  <a:cxn ang="0">
                    <a:pos x="csX211" y="csY211"/>
                  </a:cxn>
                  <a:cxn ang="0">
                    <a:pos x="csX212" y="csY212"/>
                  </a:cxn>
                  <a:cxn ang="0">
                    <a:pos x="csX213" y="csY213"/>
                  </a:cxn>
                  <a:cxn ang="0">
                    <a:pos x="csX214" y="csY214"/>
                  </a:cxn>
                  <a:cxn ang="0">
                    <a:pos x="csX215" y="csY215"/>
                  </a:cxn>
                  <a:cxn ang="0">
                    <a:pos x="csX216" y="csY216"/>
                  </a:cxn>
                  <a:cxn ang="0">
                    <a:pos x="csX217" y="csY217"/>
                  </a:cxn>
                  <a:cxn ang="0">
                    <a:pos x="csX218" y="csY218"/>
                  </a:cxn>
                  <a:cxn ang="0">
                    <a:pos x="csX219" y="csY219"/>
                  </a:cxn>
                  <a:cxn ang="0">
                    <a:pos x="csX220" y="csY220"/>
                  </a:cxn>
                  <a:cxn ang="0">
                    <a:pos x="csX221" y="csY221"/>
                  </a:cxn>
                  <a:cxn ang="0">
                    <a:pos x="csX222" y="csY222"/>
                  </a:cxn>
                </a:cxnLst>
                <a:rect l="l" t="t" r="r" b="b"/>
                <a:pathLst>
                  <a:path w="858288" h="858859">
                    <a:moveTo>
                      <a:pt x="231619" y="313420"/>
                    </a:moveTo>
                    <a:lnTo>
                      <a:pt x="110099" y="313420"/>
                    </a:lnTo>
                    <a:cubicBezTo>
                      <a:pt x="99451" y="313420"/>
                      <a:pt x="90792" y="322078"/>
                      <a:pt x="90792" y="332727"/>
                    </a:cubicBezTo>
                    <a:lnTo>
                      <a:pt x="90792" y="396421"/>
                    </a:lnTo>
                    <a:cubicBezTo>
                      <a:pt x="90792" y="407070"/>
                      <a:pt x="99451" y="415728"/>
                      <a:pt x="110099" y="415728"/>
                    </a:cubicBezTo>
                    <a:lnTo>
                      <a:pt x="231619" y="415728"/>
                    </a:lnTo>
                    <a:cubicBezTo>
                      <a:pt x="242268" y="415728"/>
                      <a:pt x="250927" y="407070"/>
                      <a:pt x="250927" y="396421"/>
                    </a:cubicBezTo>
                    <a:lnTo>
                      <a:pt x="250927" y="332727"/>
                    </a:lnTo>
                    <a:cubicBezTo>
                      <a:pt x="250927" y="322078"/>
                      <a:pt x="242268" y="313420"/>
                      <a:pt x="231619" y="313420"/>
                    </a:cubicBezTo>
                    <a:close/>
                    <a:moveTo>
                      <a:pt x="223980" y="388772"/>
                    </a:moveTo>
                    <a:lnTo>
                      <a:pt x="117739" y="388772"/>
                    </a:lnTo>
                    <a:lnTo>
                      <a:pt x="117739" y="340366"/>
                    </a:lnTo>
                    <a:lnTo>
                      <a:pt x="223980" y="340366"/>
                    </a:lnTo>
                    <a:lnTo>
                      <a:pt x="223980" y="388772"/>
                    </a:lnTo>
                    <a:close/>
                    <a:moveTo>
                      <a:pt x="815378" y="182099"/>
                    </a:moveTo>
                    <a:lnTo>
                      <a:pt x="622192" y="182099"/>
                    </a:lnTo>
                    <a:lnTo>
                      <a:pt x="636518" y="161839"/>
                    </a:lnTo>
                    <a:cubicBezTo>
                      <a:pt x="642490" y="153391"/>
                      <a:pt x="643252" y="142456"/>
                      <a:pt x="638508" y="133283"/>
                    </a:cubicBezTo>
                    <a:cubicBezTo>
                      <a:pt x="633765" y="124111"/>
                      <a:pt x="624392" y="118415"/>
                      <a:pt x="614048" y="118415"/>
                    </a:cubicBezTo>
                    <a:lnTo>
                      <a:pt x="581558" y="118415"/>
                    </a:lnTo>
                    <a:lnTo>
                      <a:pt x="581558" y="43739"/>
                    </a:lnTo>
                    <a:cubicBezTo>
                      <a:pt x="581558" y="19622"/>
                      <a:pt x="561937" y="0"/>
                      <a:pt x="537820" y="0"/>
                    </a:cubicBezTo>
                    <a:lnTo>
                      <a:pt x="43739" y="0"/>
                    </a:lnTo>
                    <a:cubicBezTo>
                      <a:pt x="19622" y="0"/>
                      <a:pt x="0" y="19622"/>
                      <a:pt x="0" y="43739"/>
                    </a:cubicBezTo>
                    <a:lnTo>
                      <a:pt x="0" y="462782"/>
                    </a:lnTo>
                    <a:cubicBezTo>
                      <a:pt x="0" y="486899"/>
                      <a:pt x="19622" y="506520"/>
                      <a:pt x="43739" y="506520"/>
                    </a:cubicBezTo>
                    <a:lnTo>
                      <a:pt x="277882" y="506520"/>
                    </a:lnTo>
                    <a:lnTo>
                      <a:pt x="277882" y="815950"/>
                    </a:lnTo>
                    <a:cubicBezTo>
                      <a:pt x="277882" y="839610"/>
                      <a:pt x="297132" y="858860"/>
                      <a:pt x="320792" y="858860"/>
                    </a:cubicBezTo>
                    <a:lnTo>
                      <a:pt x="815378" y="858860"/>
                    </a:lnTo>
                    <a:cubicBezTo>
                      <a:pt x="839038" y="858860"/>
                      <a:pt x="858288" y="839610"/>
                      <a:pt x="858288" y="815950"/>
                    </a:cubicBezTo>
                    <a:lnTo>
                      <a:pt x="858288" y="225000"/>
                    </a:lnTo>
                    <a:cubicBezTo>
                      <a:pt x="858279" y="201349"/>
                      <a:pt x="839038" y="182099"/>
                      <a:pt x="815378" y="182099"/>
                    </a:cubicBezTo>
                    <a:close/>
                    <a:moveTo>
                      <a:pt x="783374" y="713499"/>
                    </a:moveTo>
                    <a:lnTo>
                      <a:pt x="726405" y="713499"/>
                    </a:lnTo>
                    <a:cubicBezTo>
                      <a:pt x="718966" y="713499"/>
                      <a:pt x="712937" y="719528"/>
                      <a:pt x="712937" y="726967"/>
                    </a:cubicBezTo>
                    <a:lnTo>
                      <a:pt x="712937" y="783936"/>
                    </a:lnTo>
                    <a:lnTo>
                      <a:pt x="352796" y="783936"/>
                    </a:lnTo>
                    <a:lnTo>
                      <a:pt x="352796" y="257004"/>
                    </a:lnTo>
                    <a:lnTo>
                      <a:pt x="459086" y="257004"/>
                    </a:lnTo>
                    <a:cubicBezTo>
                      <a:pt x="463791" y="268348"/>
                      <a:pt x="474783" y="275882"/>
                      <a:pt x="487490" y="275882"/>
                    </a:cubicBezTo>
                    <a:lnTo>
                      <a:pt x="648691" y="275882"/>
                    </a:lnTo>
                    <a:cubicBezTo>
                      <a:pt x="661397" y="275882"/>
                      <a:pt x="672389" y="268348"/>
                      <a:pt x="677094" y="257004"/>
                    </a:cubicBezTo>
                    <a:lnTo>
                      <a:pt x="783374" y="257004"/>
                    </a:lnTo>
                    <a:lnTo>
                      <a:pt x="783374" y="713499"/>
                    </a:lnTo>
                    <a:close/>
                    <a:moveTo>
                      <a:pt x="764324" y="740445"/>
                    </a:moveTo>
                    <a:lnTo>
                      <a:pt x="739873" y="764896"/>
                    </a:lnTo>
                    <a:lnTo>
                      <a:pt x="739873" y="740445"/>
                    </a:lnTo>
                    <a:lnTo>
                      <a:pt x="764324" y="740445"/>
                    </a:lnTo>
                    <a:close/>
                    <a:moveTo>
                      <a:pt x="614582" y="145666"/>
                    </a:moveTo>
                    <a:cubicBezTo>
                      <a:pt x="614744" y="145971"/>
                      <a:pt x="614658" y="146094"/>
                      <a:pt x="614524" y="146275"/>
                    </a:cubicBezTo>
                    <a:lnTo>
                      <a:pt x="585168" y="187785"/>
                    </a:lnTo>
                    <a:cubicBezTo>
                      <a:pt x="582263" y="191900"/>
                      <a:pt x="581892" y="197282"/>
                      <a:pt x="584206" y="201759"/>
                    </a:cubicBezTo>
                    <a:cubicBezTo>
                      <a:pt x="586521" y="206226"/>
                      <a:pt x="591131" y="209036"/>
                      <a:pt x="596170" y="209036"/>
                    </a:cubicBezTo>
                    <a:lnTo>
                      <a:pt x="660425" y="209036"/>
                    </a:lnTo>
                    <a:lnTo>
                      <a:pt x="652463" y="245888"/>
                    </a:lnTo>
                    <a:cubicBezTo>
                      <a:pt x="652053" y="247764"/>
                      <a:pt x="650615" y="248936"/>
                      <a:pt x="648691" y="248936"/>
                    </a:cubicBezTo>
                    <a:lnTo>
                      <a:pt x="487480" y="248936"/>
                    </a:lnTo>
                    <a:cubicBezTo>
                      <a:pt x="485556" y="248936"/>
                      <a:pt x="484118" y="247774"/>
                      <a:pt x="483708" y="245888"/>
                    </a:cubicBezTo>
                    <a:lnTo>
                      <a:pt x="475745" y="209036"/>
                    </a:lnTo>
                    <a:lnTo>
                      <a:pt x="540001" y="209036"/>
                    </a:lnTo>
                    <a:cubicBezTo>
                      <a:pt x="545040" y="209036"/>
                      <a:pt x="549650" y="206226"/>
                      <a:pt x="551964" y="201759"/>
                    </a:cubicBezTo>
                    <a:cubicBezTo>
                      <a:pt x="554279" y="197282"/>
                      <a:pt x="553907" y="191900"/>
                      <a:pt x="551002" y="187785"/>
                    </a:cubicBezTo>
                    <a:lnTo>
                      <a:pt x="521646" y="146275"/>
                    </a:lnTo>
                    <a:cubicBezTo>
                      <a:pt x="521513" y="146094"/>
                      <a:pt x="521427" y="145971"/>
                      <a:pt x="521589" y="145666"/>
                    </a:cubicBezTo>
                    <a:cubicBezTo>
                      <a:pt x="521751" y="145361"/>
                      <a:pt x="521894" y="145361"/>
                      <a:pt x="522122" y="145361"/>
                    </a:cubicBezTo>
                    <a:lnTo>
                      <a:pt x="614048" y="145361"/>
                    </a:lnTo>
                    <a:cubicBezTo>
                      <a:pt x="614267" y="145361"/>
                      <a:pt x="614420" y="145361"/>
                      <a:pt x="614582" y="145666"/>
                    </a:cubicBezTo>
                    <a:close/>
                    <a:moveTo>
                      <a:pt x="214579" y="26946"/>
                    </a:moveTo>
                    <a:lnTo>
                      <a:pt x="366979" y="26946"/>
                    </a:lnTo>
                    <a:lnTo>
                      <a:pt x="366970" y="132036"/>
                    </a:lnTo>
                    <a:lnTo>
                      <a:pt x="307800" y="83525"/>
                    </a:lnTo>
                    <a:cubicBezTo>
                      <a:pt x="297780" y="75305"/>
                      <a:pt x="283778" y="75305"/>
                      <a:pt x="273758" y="83525"/>
                    </a:cubicBezTo>
                    <a:lnTo>
                      <a:pt x="214579" y="132036"/>
                    </a:lnTo>
                    <a:lnTo>
                      <a:pt x="214579" y="26946"/>
                    </a:lnTo>
                    <a:close/>
                    <a:moveTo>
                      <a:pt x="43739" y="479574"/>
                    </a:moveTo>
                    <a:cubicBezTo>
                      <a:pt x="34481" y="479574"/>
                      <a:pt x="26946" y="472040"/>
                      <a:pt x="26946" y="462782"/>
                    </a:cubicBezTo>
                    <a:lnTo>
                      <a:pt x="26946" y="43739"/>
                    </a:lnTo>
                    <a:cubicBezTo>
                      <a:pt x="26946" y="34481"/>
                      <a:pt x="34481" y="26946"/>
                      <a:pt x="43739" y="26946"/>
                    </a:cubicBezTo>
                    <a:lnTo>
                      <a:pt x="187633" y="26946"/>
                    </a:lnTo>
                    <a:lnTo>
                      <a:pt x="187633" y="132245"/>
                    </a:lnTo>
                    <a:cubicBezTo>
                      <a:pt x="187633" y="142742"/>
                      <a:pt x="193519" y="152038"/>
                      <a:pt x="202987" y="156524"/>
                    </a:cubicBezTo>
                    <a:cubicBezTo>
                      <a:pt x="212465" y="161011"/>
                      <a:pt x="223380" y="159658"/>
                      <a:pt x="231496" y="153010"/>
                    </a:cubicBezTo>
                    <a:lnTo>
                      <a:pt x="290770" y="104413"/>
                    </a:lnTo>
                    <a:lnTo>
                      <a:pt x="350044" y="153010"/>
                    </a:lnTo>
                    <a:cubicBezTo>
                      <a:pt x="354978" y="157058"/>
                      <a:pt x="360959" y="159144"/>
                      <a:pt x="367017" y="159144"/>
                    </a:cubicBezTo>
                    <a:cubicBezTo>
                      <a:pt x="370913" y="159144"/>
                      <a:pt x="374847" y="158286"/>
                      <a:pt x="378552" y="156524"/>
                    </a:cubicBezTo>
                    <a:cubicBezTo>
                      <a:pt x="388029" y="152038"/>
                      <a:pt x="393906" y="142742"/>
                      <a:pt x="393906" y="132245"/>
                    </a:cubicBezTo>
                    <a:lnTo>
                      <a:pt x="393906" y="26946"/>
                    </a:lnTo>
                    <a:lnTo>
                      <a:pt x="537820" y="26946"/>
                    </a:lnTo>
                    <a:cubicBezTo>
                      <a:pt x="547078" y="26946"/>
                      <a:pt x="554612" y="34481"/>
                      <a:pt x="554612" y="43739"/>
                    </a:cubicBezTo>
                    <a:lnTo>
                      <a:pt x="554612" y="118424"/>
                    </a:lnTo>
                    <a:lnTo>
                      <a:pt x="522122" y="118424"/>
                    </a:lnTo>
                    <a:cubicBezTo>
                      <a:pt x="511778" y="118424"/>
                      <a:pt x="502406" y="124120"/>
                      <a:pt x="497662" y="133293"/>
                    </a:cubicBezTo>
                    <a:cubicBezTo>
                      <a:pt x="492919" y="142465"/>
                      <a:pt x="493681" y="153400"/>
                      <a:pt x="499653" y="161849"/>
                    </a:cubicBezTo>
                    <a:lnTo>
                      <a:pt x="513979" y="182108"/>
                    </a:lnTo>
                    <a:lnTo>
                      <a:pt x="320792" y="182108"/>
                    </a:lnTo>
                    <a:cubicBezTo>
                      <a:pt x="297132" y="182108"/>
                      <a:pt x="277882" y="201359"/>
                      <a:pt x="277882" y="225019"/>
                    </a:cubicBezTo>
                    <a:lnTo>
                      <a:pt x="277882" y="479593"/>
                    </a:lnTo>
                    <a:lnTo>
                      <a:pt x="43739" y="479593"/>
                    </a:lnTo>
                    <a:close/>
                    <a:moveTo>
                      <a:pt x="831332" y="815950"/>
                    </a:moveTo>
                    <a:cubicBezTo>
                      <a:pt x="831332" y="824751"/>
                      <a:pt x="824170" y="831914"/>
                      <a:pt x="815369" y="831914"/>
                    </a:cubicBezTo>
                    <a:lnTo>
                      <a:pt x="320792" y="831914"/>
                    </a:lnTo>
                    <a:cubicBezTo>
                      <a:pt x="311991" y="831914"/>
                      <a:pt x="304829" y="824751"/>
                      <a:pt x="304829" y="815950"/>
                    </a:cubicBezTo>
                    <a:lnTo>
                      <a:pt x="304829" y="225000"/>
                    </a:lnTo>
                    <a:cubicBezTo>
                      <a:pt x="304829" y="216198"/>
                      <a:pt x="311991" y="209036"/>
                      <a:pt x="320792" y="209036"/>
                    </a:cubicBezTo>
                    <a:lnTo>
                      <a:pt x="448189" y="209036"/>
                    </a:lnTo>
                    <a:lnTo>
                      <a:pt x="452733" y="230048"/>
                    </a:lnTo>
                    <a:lnTo>
                      <a:pt x="339319" y="230048"/>
                    </a:lnTo>
                    <a:cubicBezTo>
                      <a:pt x="331880" y="230048"/>
                      <a:pt x="325850" y="236077"/>
                      <a:pt x="325850" y="243516"/>
                    </a:cubicBezTo>
                    <a:lnTo>
                      <a:pt x="325850" y="797404"/>
                    </a:lnTo>
                    <a:cubicBezTo>
                      <a:pt x="325850" y="804843"/>
                      <a:pt x="331880" y="810873"/>
                      <a:pt x="339319" y="810873"/>
                    </a:cubicBezTo>
                    <a:lnTo>
                      <a:pt x="726405" y="810873"/>
                    </a:lnTo>
                    <a:cubicBezTo>
                      <a:pt x="729977" y="810873"/>
                      <a:pt x="733406" y="809454"/>
                      <a:pt x="735930" y="806929"/>
                    </a:cubicBezTo>
                    <a:lnTo>
                      <a:pt x="806377" y="736483"/>
                    </a:lnTo>
                    <a:cubicBezTo>
                      <a:pt x="808901" y="733958"/>
                      <a:pt x="810320" y="730529"/>
                      <a:pt x="810320" y="726958"/>
                    </a:cubicBezTo>
                    <a:lnTo>
                      <a:pt x="810320" y="243535"/>
                    </a:lnTo>
                    <a:cubicBezTo>
                      <a:pt x="810320" y="236096"/>
                      <a:pt x="804291" y="230067"/>
                      <a:pt x="796852" y="230067"/>
                    </a:cubicBezTo>
                    <a:lnTo>
                      <a:pt x="683438" y="230067"/>
                    </a:lnTo>
                    <a:lnTo>
                      <a:pt x="687981" y="209055"/>
                    </a:lnTo>
                    <a:lnTo>
                      <a:pt x="815378" y="209055"/>
                    </a:lnTo>
                    <a:cubicBezTo>
                      <a:pt x="824179" y="209055"/>
                      <a:pt x="831342" y="216218"/>
                      <a:pt x="831342" y="225019"/>
                    </a:cubicBezTo>
                    <a:lnTo>
                      <a:pt x="831342" y="815950"/>
                    </a:lnTo>
                    <a:close/>
                    <a:moveTo>
                      <a:pt x="743550" y="558165"/>
                    </a:moveTo>
                    <a:cubicBezTo>
                      <a:pt x="743550" y="565604"/>
                      <a:pt x="737521" y="571633"/>
                      <a:pt x="730082" y="571633"/>
                    </a:cubicBezTo>
                    <a:lnTo>
                      <a:pt x="537972" y="571633"/>
                    </a:lnTo>
                    <a:cubicBezTo>
                      <a:pt x="530533" y="571633"/>
                      <a:pt x="524504" y="565604"/>
                      <a:pt x="524504" y="558165"/>
                    </a:cubicBezTo>
                    <a:cubicBezTo>
                      <a:pt x="524504" y="550726"/>
                      <a:pt x="530533" y="544697"/>
                      <a:pt x="537972" y="544697"/>
                    </a:cubicBezTo>
                    <a:lnTo>
                      <a:pt x="730082" y="544697"/>
                    </a:lnTo>
                    <a:cubicBezTo>
                      <a:pt x="737521" y="544697"/>
                      <a:pt x="743550" y="550726"/>
                      <a:pt x="743550" y="558165"/>
                    </a:cubicBezTo>
                    <a:close/>
                    <a:moveTo>
                      <a:pt x="743550" y="671370"/>
                    </a:moveTo>
                    <a:cubicBezTo>
                      <a:pt x="743550" y="678809"/>
                      <a:pt x="737521" y="684838"/>
                      <a:pt x="730082" y="684838"/>
                    </a:cubicBezTo>
                    <a:lnTo>
                      <a:pt x="537972" y="684838"/>
                    </a:lnTo>
                    <a:cubicBezTo>
                      <a:pt x="530533" y="684838"/>
                      <a:pt x="524504" y="678809"/>
                      <a:pt x="524504" y="671370"/>
                    </a:cubicBezTo>
                    <a:cubicBezTo>
                      <a:pt x="524504" y="663931"/>
                      <a:pt x="530533" y="657901"/>
                      <a:pt x="537972" y="657901"/>
                    </a:cubicBezTo>
                    <a:lnTo>
                      <a:pt x="730082" y="657901"/>
                    </a:lnTo>
                    <a:cubicBezTo>
                      <a:pt x="737521" y="657892"/>
                      <a:pt x="743550" y="663921"/>
                      <a:pt x="743550" y="671370"/>
                    </a:cubicBezTo>
                    <a:close/>
                    <a:moveTo>
                      <a:pt x="684505" y="721004"/>
                    </a:moveTo>
                    <a:cubicBezTo>
                      <a:pt x="684505" y="728443"/>
                      <a:pt x="678475" y="734473"/>
                      <a:pt x="671036" y="734473"/>
                    </a:cubicBezTo>
                    <a:lnTo>
                      <a:pt x="537972" y="734473"/>
                    </a:lnTo>
                    <a:cubicBezTo>
                      <a:pt x="530533" y="734473"/>
                      <a:pt x="524504" y="728443"/>
                      <a:pt x="524504" y="721004"/>
                    </a:cubicBezTo>
                    <a:cubicBezTo>
                      <a:pt x="524504" y="713565"/>
                      <a:pt x="530533" y="707536"/>
                      <a:pt x="537972" y="707536"/>
                    </a:cubicBezTo>
                    <a:lnTo>
                      <a:pt x="671036" y="707536"/>
                    </a:lnTo>
                    <a:cubicBezTo>
                      <a:pt x="678466" y="707536"/>
                      <a:pt x="684505" y="713565"/>
                      <a:pt x="684505" y="721004"/>
                    </a:cubicBezTo>
                    <a:close/>
                    <a:moveTo>
                      <a:pt x="524494" y="607809"/>
                    </a:moveTo>
                    <a:cubicBezTo>
                      <a:pt x="524494" y="600370"/>
                      <a:pt x="530523" y="594341"/>
                      <a:pt x="537962" y="594341"/>
                    </a:cubicBezTo>
                    <a:lnTo>
                      <a:pt x="671027" y="594341"/>
                    </a:lnTo>
                    <a:cubicBezTo>
                      <a:pt x="678466" y="594341"/>
                      <a:pt x="684495" y="600370"/>
                      <a:pt x="684495" y="607809"/>
                    </a:cubicBezTo>
                    <a:cubicBezTo>
                      <a:pt x="684495" y="615248"/>
                      <a:pt x="678466" y="621278"/>
                      <a:pt x="671027" y="621278"/>
                    </a:cubicBezTo>
                    <a:lnTo>
                      <a:pt x="537962" y="621278"/>
                    </a:lnTo>
                    <a:cubicBezTo>
                      <a:pt x="530523" y="621278"/>
                      <a:pt x="524494" y="615248"/>
                      <a:pt x="524494" y="607809"/>
                    </a:cubicBezTo>
                    <a:close/>
                    <a:moveTo>
                      <a:pt x="524494" y="381410"/>
                    </a:moveTo>
                    <a:cubicBezTo>
                      <a:pt x="524494" y="373971"/>
                      <a:pt x="530523" y="367941"/>
                      <a:pt x="537962" y="367941"/>
                    </a:cubicBezTo>
                    <a:lnTo>
                      <a:pt x="671027" y="367941"/>
                    </a:lnTo>
                    <a:cubicBezTo>
                      <a:pt x="678466" y="367941"/>
                      <a:pt x="684495" y="373971"/>
                      <a:pt x="684495" y="381410"/>
                    </a:cubicBezTo>
                    <a:cubicBezTo>
                      <a:pt x="684495" y="388849"/>
                      <a:pt x="678466" y="394878"/>
                      <a:pt x="671027" y="394878"/>
                    </a:cubicBezTo>
                    <a:lnTo>
                      <a:pt x="537962" y="394878"/>
                    </a:lnTo>
                    <a:cubicBezTo>
                      <a:pt x="530523" y="394878"/>
                      <a:pt x="524494" y="388849"/>
                      <a:pt x="524494" y="381410"/>
                    </a:cubicBezTo>
                    <a:close/>
                    <a:moveTo>
                      <a:pt x="524494" y="494605"/>
                    </a:moveTo>
                    <a:cubicBezTo>
                      <a:pt x="524494" y="487166"/>
                      <a:pt x="530523" y="481136"/>
                      <a:pt x="537962" y="481136"/>
                    </a:cubicBezTo>
                    <a:lnTo>
                      <a:pt x="671027" y="481136"/>
                    </a:lnTo>
                    <a:cubicBezTo>
                      <a:pt x="678466" y="481136"/>
                      <a:pt x="684495" y="487166"/>
                      <a:pt x="684495" y="494605"/>
                    </a:cubicBezTo>
                    <a:cubicBezTo>
                      <a:pt x="684495" y="502044"/>
                      <a:pt x="678466" y="508073"/>
                      <a:pt x="671027" y="508073"/>
                    </a:cubicBezTo>
                    <a:lnTo>
                      <a:pt x="537962" y="508073"/>
                    </a:lnTo>
                    <a:cubicBezTo>
                      <a:pt x="530523" y="508083"/>
                      <a:pt x="524494" y="502044"/>
                      <a:pt x="524494" y="494605"/>
                    </a:cubicBezTo>
                    <a:close/>
                    <a:moveTo>
                      <a:pt x="730082" y="318297"/>
                    </a:moveTo>
                    <a:cubicBezTo>
                      <a:pt x="737521" y="318297"/>
                      <a:pt x="743550" y="324326"/>
                      <a:pt x="743550" y="331765"/>
                    </a:cubicBezTo>
                    <a:cubicBezTo>
                      <a:pt x="743550" y="339204"/>
                      <a:pt x="737521" y="345234"/>
                      <a:pt x="730082" y="345234"/>
                    </a:cubicBezTo>
                    <a:lnTo>
                      <a:pt x="537972" y="345234"/>
                    </a:lnTo>
                    <a:cubicBezTo>
                      <a:pt x="530533" y="345234"/>
                      <a:pt x="524504" y="339204"/>
                      <a:pt x="524504" y="331765"/>
                    </a:cubicBezTo>
                    <a:cubicBezTo>
                      <a:pt x="524504" y="324326"/>
                      <a:pt x="530533" y="318297"/>
                      <a:pt x="537972" y="318297"/>
                    </a:cubicBezTo>
                    <a:lnTo>
                      <a:pt x="730082" y="318297"/>
                    </a:lnTo>
                    <a:close/>
                    <a:moveTo>
                      <a:pt x="743550" y="444970"/>
                    </a:moveTo>
                    <a:cubicBezTo>
                      <a:pt x="743550" y="452409"/>
                      <a:pt x="737521" y="458438"/>
                      <a:pt x="730082" y="458438"/>
                    </a:cubicBezTo>
                    <a:lnTo>
                      <a:pt x="537972" y="458438"/>
                    </a:lnTo>
                    <a:cubicBezTo>
                      <a:pt x="530533" y="458438"/>
                      <a:pt x="524504" y="452409"/>
                      <a:pt x="524504" y="444970"/>
                    </a:cubicBezTo>
                    <a:cubicBezTo>
                      <a:pt x="524504" y="437531"/>
                      <a:pt x="530533" y="431502"/>
                      <a:pt x="537972" y="431502"/>
                    </a:cubicBezTo>
                    <a:lnTo>
                      <a:pt x="730082" y="431502"/>
                    </a:lnTo>
                    <a:cubicBezTo>
                      <a:pt x="737521" y="431492"/>
                      <a:pt x="743550" y="437531"/>
                      <a:pt x="743550" y="444970"/>
                    </a:cubicBezTo>
                    <a:close/>
                    <a:moveTo>
                      <a:pt x="488690" y="662921"/>
                    </a:moveTo>
                    <a:cubicBezTo>
                      <a:pt x="493976" y="668160"/>
                      <a:pt x="494014" y="676685"/>
                      <a:pt x="488775" y="681971"/>
                    </a:cubicBezTo>
                    <a:lnTo>
                      <a:pt x="441836" y="729348"/>
                    </a:lnTo>
                    <a:cubicBezTo>
                      <a:pt x="439207" y="732006"/>
                      <a:pt x="435731" y="733339"/>
                      <a:pt x="432264" y="733339"/>
                    </a:cubicBezTo>
                    <a:cubicBezTo>
                      <a:pt x="428873" y="733339"/>
                      <a:pt x="425482" y="732063"/>
                      <a:pt x="422862" y="729510"/>
                    </a:cubicBezTo>
                    <a:lnTo>
                      <a:pt x="396678" y="703993"/>
                    </a:lnTo>
                    <a:cubicBezTo>
                      <a:pt x="391354" y="698802"/>
                      <a:pt x="391239" y="690267"/>
                      <a:pt x="396431" y="684943"/>
                    </a:cubicBezTo>
                    <a:cubicBezTo>
                      <a:pt x="401622" y="679609"/>
                      <a:pt x="410156" y="679504"/>
                      <a:pt x="415481" y="684695"/>
                    </a:cubicBezTo>
                    <a:lnTo>
                      <a:pt x="432092" y="700888"/>
                    </a:lnTo>
                    <a:lnTo>
                      <a:pt x="469621" y="663007"/>
                    </a:lnTo>
                    <a:cubicBezTo>
                      <a:pt x="474878" y="657730"/>
                      <a:pt x="483403" y="657692"/>
                      <a:pt x="488690" y="662921"/>
                    </a:cubicBezTo>
                    <a:close/>
                    <a:moveTo>
                      <a:pt x="488690" y="549726"/>
                    </a:moveTo>
                    <a:cubicBezTo>
                      <a:pt x="493976" y="554965"/>
                      <a:pt x="494014" y="563490"/>
                      <a:pt x="488775" y="568776"/>
                    </a:cubicBezTo>
                    <a:lnTo>
                      <a:pt x="441836" y="616153"/>
                    </a:lnTo>
                    <a:cubicBezTo>
                      <a:pt x="439207" y="618811"/>
                      <a:pt x="435731" y="620144"/>
                      <a:pt x="432264" y="620144"/>
                    </a:cubicBezTo>
                    <a:cubicBezTo>
                      <a:pt x="428873" y="620144"/>
                      <a:pt x="425482" y="618868"/>
                      <a:pt x="422862" y="616315"/>
                    </a:cubicBezTo>
                    <a:lnTo>
                      <a:pt x="396678" y="590798"/>
                    </a:lnTo>
                    <a:cubicBezTo>
                      <a:pt x="391354" y="585607"/>
                      <a:pt x="391239" y="577072"/>
                      <a:pt x="396431" y="571748"/>
                    </a:cubicBezTo>
                    <a:cubicBezTo>
                      <a:pt x="401622" y="566423"/>
                      <a:pt x="410156" y="566309"/>
                      <a:pt x="415481" y="571500"/>
                    </a:cubicBezTo>
                    <a:lnTo>
                      <a:pt x="432092" y="587693"/>
                    </a:lnTo>
                    <a:lnTo>
                      <a:pt x="469621" y="549812"/>
                    </a:lnTo>
                    <a:cubicBezTo>
                      <a:pt x="474878" y="544525"/>
                      <a:pt x="483403" y="544487"/>
                      <a:pt x="488690" y="549726"/>
                    </a:cubicBezTo>
                    <a:close/>
                    <a:moveTo>
                      <a:pt x="488690" y="436531"/>
                    </a:moveTo>
                    <a:cubicBezTo>
                      <a:pt x="493976" y="441770"/>
                      <a:pt x="494014" y="450294"/>
                      <a:pt x="488775" y="455581"/>
                    </a:cubicBezTo>
                    <a:lnTo>
                      <a:pt x="441836" y="502958"/>
                    </a:lnTo>
                    <a:cubicBezTo>
                      <a:pt x="439207" y="505616"/>
                      <a:pt x="435731" y="506949"/>
                      <a:pt x="432264" y="506949"/>
                    </a:cubicBezTo>
                    <a:cubicBezTo>
                      <a:pt x="428873" y="506949"/>
                      <a:pt x="425482" y="505673"/>
                      <a:pt x="422862" y="503120"/>
                    </a:cubicBezTo>
                    <a:lnTo>
                      <a:pt x="396678" y="477603"/>
                    </a:lnTo>
                    <a:cubicBezTo>
                      <a:pt x="391354" y="472411"/>
                      <a:pt x="391239" y="463877"/>
                      <a:pt x="396431" y="458553"/>
                    </a:cubicBezTo>
                    <a:cubicBezTo>
                      <a:pt x="401622" y="453228"/>
                      <a:pt x="410156" y="453114"/>
                      <a:pt x="415481" y="458305"/>
                    </a:cubicBezTo>
                    <a:lnTo>
                      <a:pt x="432092" y="474497"/>
                    </a:lnTo>
                    <a:lnTo>
                      <a:pt x="469621" y="436617"/>
                    </a:lnTo>
                    <a:cubicBezTo>
                      <a:pt x="474878" y="431330"/>
                      <a:pt x="483403" y="431292"/>
                      <a:pt x="488690" y="436531"/>
                    </a:cubicBezTo>
                    <a:close/>
                    <a:moveTo>
                      <a:pt x="488690" y="323326"/>
                    </a:moveTo>
                    <a:cubicBezTo>
                      <a:pt x="493976" y="328565"/>
                      <a:pt x="494014" y="337090"/>
                      <a:pt x="488775" y="342376"/>
                    </a:cubicBezTo>
                    <a:lnTo>
                      <a:pt x="441836" y="389753"/>
                    </a:lnTo>
                    <a:cubicBezTo>
                      <a:pt x="439207" y="392411"/>
                      <a:pt x="435731" y="393744"/>
                      <a:pt x="432264" y="393744"/>
                    </a:cubicBezTo>
                    <a:cubicBezTo>
                      <a:pt x="428873" y="393744"/>
                      <a:pt x="425482" y="392468"/>
                      <a:pt x="422862" y="389915"/>
                    </a:cubicBezTo>
                    <a:lnTo>
                      <a:pt x="396678" y="364398"/>
                    </a:lnTo>
                    <a:cubicBezTo>
                      <a:pt x="391354" y="359207"/>
                      <a:pt x="391239" y="350672"/>
                      <a:pt x="396431" y="345348"/>
                    </a:cubicBezTo>
                    <a:cubicBezTo>
                      <a:pt x="401622" y="340023"/>
                      <a:pt x="410156" y="339909"/>
                      <a:pt x="415481" y="345100"/>
                    </a:cubicBezTo>
                    <a:lnTo>
                      <a:pt x="432092" y="361293"/>
                    </a:lnTo>
                    <a:lnTo>
                      <a:pt x="469621" y="323412"/>
                    </a:lnTo>
                    <a:cubicBezTo>
                      <a:pt x="474878" y="318125"/>
                      <a:pt x="483403" y="318087"/>
                      <a:pt x="488690" y="3233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 noProof="0" dirty="0"/>
              </a:p>
            </p:txBody>
          </p:sp>
        </p:grpSp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id="{ACC4B316-7208-762A-5858-3B40E7E61572}"/>
                </a:ext>
              </a:extLst>
            </p:cNvPr>
            <p:cNvSpPr txBox="1"/>
            <p:nvPr/>
          </p:nvSpPr>
          <p:spPr>
            <a:xfrm>
              <a:off x="3052716" y="1668713"/>
              <a:ext cx="8674452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fontAlgn="t">
                <a:lnSpc>
                  <a:spcPct val="100000"/>
                </a:lnSpc>
              </a:pPr>
              <a:r>
                <a:rPr lang="pt-BR" sz="2000" b="1" i="0" noProof="0" dirty="0">
                  <a:effectLst/>
                  <a:latin typeface="+mn-lt"/>
                </a:rPr>
                <a:t>Averbação obrigatória</a:t>
              </a:r>
              <a:r>
                <a:rPr lang="pt-BR" sz="2000" b="0" i="0" noProof="0" dirty="0">
                  <a:effectLst/>
                  <a:latin typeface="+mn-lt"/>
                </a:rPr>
                <a:t> de todas as viagens/embarques realizados por transportadores subcontratados, com identificação do veículo transportador.</a:t>
              </a:r>
              <a:endParaRPr lang="pt-BR" sz="2000" b="0" i="0" noProof="0" dirty="0">
                <a:effectLst/>
                <a:latin typeface="Segoe UI" panose="020B0502040204020203" pitchFamily="34" charset="0"/>
              </a:endParaRPr>
            </a:p>
          </p:txBody>
        </p:sp>
      </p:grpSp>
      <p:grpSp>
        <p:nvGrpSpPr>
          <p:cNvPr id="68" name="Agrupar 67">
            <a:extLst>
              <a:ext uri="{FF2B5EF4-FFF2-40B4-BE49-F238E27FC236}">
                <a16:creationId xmlns:a16="http://schemas.microsoft.com/office/drawing/2014/main" id="{FDC44E3A-4760-0D02-3144-006E2E75BD09}"/>
              </a:ext>
            </a:extLst>
          </p:cNvPr>
          <p:cNvGrpSpPr/>
          <p:nvPr/>
        </p:nvGrpSpPr>
        <p:grpSpPr>
          <a:xfrm>
            <a:off x="2008836" y="5358202"/>
            <a:ext cx="7007011" cy="747789"/>
            <a:chOff x="2008836" y="5358202"/>
            <a:chExt cx="7007011" cy="747789"/>
          </a:xfrm>
        </p:grpSpPr>
        <p:sp>
          <p:nvSpPr>
            <p:cNvPr id="63" name="Retângulo: Cantos Arredondados 62">
              <a:extLst>
                <a:ext uri="{FF2B5EF4-FFF2-40B4-BE49-F238E27FC236}">
                  <a16:creationId xmlns:a16="http://schemas.microsoft.com/office/drawing/2014/main" id="{838C1CE4-0212-04BB-38D1-497FAB38D350}"/>
                </a:ext>
              </a:extLst>
            </p:cNvPr>
            <p:cNvSpPr/>
            <p:nvPr/>
          </p:nvSpPr>
          <p:spPr>
            <a:xfrm>
              <a:off x="2609885" y="5370835"/>
              <a:ext cx="6405961" cy="723349"/>
            </a:xfrm>
            <a:prstGeom prst="roundRect">
              <a:avLst>
                <a:gd name="adj" fmla="val 15221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>
                <a:solidFill>
                  <a:schemeClr val="bg1"/>
                </a:solidFill>
              </a:endParaRPr>
            </a:p>
          </p:txBody>
        </p:sp>
        <p:sp>
          <p:nvSpPr>
            <p:cNvPr id="31" name="CaixaDeTexto 30">
              <a:extLst>
                <a:ext uri="{FF2B5EF4-FFF2-40B4-BE49-F238E27FC236}">
                  <a16:creationId xmlns:a16="http://schemas.microsoft.com/office/drawing/2014/main" id="{E3D00C0C-3CE3-0021-9F46-E655B37BFD42}"/>
                </a:ext>
              </a:extLst>
            </p:cNvPr>
            <p:cNvSpPr txBox="1"/>
            <p:nvPr/>
          </p:nvSpPr>
          <p:spPr>
            <a:xfrm>
              <a:off x="3072341" y="5358202"/>
              <a:ext cx="5943506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fontAlgn="t">
                <a:lnSpc>
                  <a:spcPct val="100000"/>
                </a:lnSpc>
              </a:pPr>
              <a:r>
                <a:rPr lang="pt-BR" sz="2000" b="0" i="0" noProof="0" dirty="0">
                  <a:effectLst/>
                  <a:latin typeface="+mn-lt"/>
                </a:rPr>
                <a:t>O envio deve seguir os canais eletrônicos definidos na apólice.</a:t>
              </a:r>
              <a:endParaRPr lang="pt-BR" sz="2000" b="0" i="0" noProof="0" dirty="0">
                <a:effectLst/>
                <a:latin typeface="Segoe UI" panose="020B0502040204020203" pitchFamily="34" charset="0"/>
              </a:endParaRPr>
            </a:p>
          </p:txBody>
        </p:sp>
        <p:grpSp>
          <p:nvGrpSpPr>
            <p:cNvPr id="37" name="Agrupar 36">
              <a:extLst>
                <a:ext uri="{FF2B5EF4-FFF2-40B4-BE49-F238E27FC236}">
                  <a16:creationId xmlns:a16="http://schemas.microsoft.com/office/drawing/2014/main" id="{8BD4CB51-F01B-8E2E-5788-52B349D0F72D}"/>
                </a:ext>
              </a:extLst>
            </p:cNvPr>
            <p:cNvGrpSpPr/>
            <p:nvPr/>
          </p:nvGrpSpPr>
          <p:grpSpPr>
            <a:xfrm>
              <a:off x="2008836" y="5403991"/>
              <a:ext cx="723600" cy="702000"/>
              <a:chOff x="7042656" y="2022280"/>
              <a:chExt cx="1064934" cy="957044"/>
            </a:xfrm>
          </p:grpSpPr>
          <p:sp>
            <p:nvSpPr>
              <p:cNvPr id="38" name="Retângulo: Cantos Arredondados 37">
                <a:extLst>
                  <a:ext uri="{FF2B5EF4-FFF2-40B4-BE49-F238E27FC236}">
                    <a16:creationId xmlns:a16="http://schemas.microsoft.com/office/drawing/2014/main" id="{08686DB3-B6E7-77BA-B8F9-D552DA1A8356}"/>
                  </a:ext>
                </a:extLst>
              </p:cNvPr>
              <p:cNvSpPr/>
              <p:nvPr/>
            </p:nvSpPr>
            <p:spPr>
              <a:xfrm>
                <a:off x="7042656" y="2022280"/>
                <a:ext cx="1064934" cy="957044"/>
              </a:xfrm>
              <a:prstGeom prst="roundRect">
                <a:avLst>
                  <a:gd name="adj" fmla="val 15221"/>
                </a:avLst>
              </a:prstGeom>
              <a:solidFill>
                <a:schemeClr val="bg1">
                  <a:alpha val="71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noProof="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0" name="Forma Livre: Forma 39">
                <a:extLst>
                  <a:ext uri="{FF2B5EF4-FFF2-40B4-BE49-F238E27FC236}">
                    <a16:creationId xmlns:a16="http://schemas.microsoft.com/office/drawing/2014/main" id="{42AB0F31-76D6-6655-A3A2-25E9E13952A5}"/>
                  </a:ext>
                </a:extLst>
              </p:cNvPr>
              <p:cNvSpPr/>
              <p:nvPr/>
            </p:nvSpPr>
            <p:spPr>
              <a:xfrm flipH="1">
                <a:off x="7223015" y="2189806"/>
                <a:ext cx="704217" cy="621992"/>
              </a:xfrm>
              <a:custGeom>
                <a:avLst/>
                <a:gdLst>
                  <a:gd name="csX0" fmla="*/ 641728 w 858840"/>
                  <a:gd name="csY0" fmla="*/ 274244 h 758561"/>
                  <a:gd name="csX1" fmla="*/ 592074 w 858840"/>
                  <a:gd name="csY1" fmla="*/ 274244 h 758561"/>
                  <a:gd name="csX2" fmla="*/ 592074 w 858840"/>
                  <a:gd name="csY2" fmla="*/ 257842 h 758561"/>
                  <a:gd name="csX3" fmla="*/ 641728 w 858840"/>
                  <a:gd name="csY3" fmla="*/ 257842 h 758561"/>
                  <a:gd name="csX4" fmla="*/ 641728 w 858840"/>
                  <a:gd name="csY4" fmla="*/ 274244 h 758561"/>
                  <a:gd name="csX5" fmla="*/ 641728 w 858840"/>
                  <a:gd name="csY5" fmla="*/ 274244 h 758561"/>
                  <a:gd name="csX6" fmla="*/ 209426 w 858840"/>
                  <a:gd name="csY6" fmla="*/ 509245 h 758561"/>
                  <a:gd name="csX7" fmla="*/ 163506 w 858840"/>
                  <a:gd name="csY7" fmla="*/ 463325 h 758561"/>
                  <a:gd name="csX8" fmla="*/ 144447 w 858840"/>
                  <a:gd name="csY8" fmla="*/ 463325 h 758561"/>
                  <a:gd name="csX9" fmla="*/ 144447 w 858840"/>
                  <a:gd name="csY9" fmla="*/ 482375 h 758561"/>
                  <a:gd name="csX10" fmla="*/ 201720 w 858840"/>
                  <a:gd name="csY10" fmla="*/ 539648 h 758561"/>
                  <a:gd name="csX11" fmla="*/ 198939 w 858840"/>
                  <a:gd name="csY11" fmla="*/ 550631 h 758561"/>
                  <a:gd name="csX12" fmla="*/ 38633 w 858840"/>
                  <a:gd name="csY12" fmla="*/ 550631 h 758561"/>
                  <a:gd name="csX13" fmla="*/ 302552 w 858840"/>
                  <a:gd name="csY13" fmla="*/ 354530 h 758561"/>
                  <a:gd name="csX14" fmla="*/ 447751 w 858840"/>
                  <a:gd name="csY14" fmla="*/ 396202 h 758561"/>
                  <a:gd name="csX15" fmla="*/ 255489 w 858840"/>
                  <a:gd name="csY15" fmla="*/ 396202 h 758561"/>
                  <a:gd name="csX16" fmla="*/ 233782 w 858840"/>
                  <a:gd name="csY16" fmla="*/ 413099 h 758561"/>
                  <a:gd name="csX17" fmla="*/ 209426 w 858840"/>
                  <a:gd name="csY17" fmla="*/ 509245 h 758561"/>
                  <a:gd name="csX18" fmla="*/ 209426 w 858840"/>
                  <a:gd name="csY18" fmla="*/ 509245 h 758561"/>
                  <a:gd name="csX19" fmla="*/ 192110 w 858840"/>
                  <a:gd name="csY19" fmla="*/ 577577 h 758561"/>
                  <a:gd name="csX20" fmla="*/ 170250 w 858840"/>
                  <a:gd name="csY20" fmla="*/ 663873 h 758561"/>
                  <a:gd name="csX21" fmla="*/ 35890 w 858840"/>
                  <a:gd name="csY21" fmla="*/ 663873 h 758561"/>
                  <a:gd name="csX22" fmla="*/ 26927 w 858840"/>
                  <a:gd name="csY22" fmla="*/ 654920 h 758561"/>
                  <a:gd name="csX23" fmla="*/ 26927 w 858840"/>
                  <a:gd name="csY23" fmla="*/ 630155 h 758561"/>
                  <a:gd name="csX24" fmla="*/ 31966 w 858840"/>
                  <a:gd name="csY24" fmla="*/ 577577 h 758561"/>
                  <a:gd name="csX25" fmla="*/ 192110 w 858840"/>
                  <a:gd name="csY25" fmla="*/ 577577 h 758561"/>
                  <a:gd name="csX26" fmla="*/ 192110 w 858840"/>
                  <a:gd name="csY26" fmla="*/ 577577 h 758561"/>
                  <a:gd name="csX27" fmla="*/ 153333 w 858840"/>
                  <a:gd name="csY27" fmla="*/ 730653 h 758561"/>
                  <a:gd name="csX28" fmla="*/ 157372 w 858840"/>
                  <a:gd name="csY28" fmla="*/ 749922 h 758561"/>
                  <a:gd name="csX29" fmla="*/ 175060 w 858840"/>
                  <a:gd name="csY29" fmla="*/ 758562 h 758561"/>
                  <a:gd name="csX30" fmla="*/ 453771 w 858840"/>
                  <a:gd name="csY30" fmla="*/ 758562 h 758561"/>
                  <a:gd name="csX31" fmla="*/ 475478 w 858840"/>
                  <a:gd name="csY31" fmla="*/ 741664 h 758561"/>
                  <a:gd name="csX32" fmla="*/ 488423 w 858840"/>
                  <a:gd name="csY32" fmla="*/ 690582 h 758561"/>
                  <a:gd name="csX33" fmla="*/ 493862 w 858840"/>
                  <a:gd name="csY33" fmla="*/ 690820 h 758561"/>
                  <a:gd name="csX34" fmla="*/ 569233 w 858840"/>
                  <a:gd name="csY34" fmla="*/ 690820 h 758561"/>
                  <a:gd name="csX35" fmla="*/ 605142 w 858840"/>
                  <a:gd name="csY35" fmla="*/ 654920 h 758561"/>
                  <a:gd name="csX36" fmla="*/ 605142 w 858840"/>
                  <a:gd name="csY36" fmla="*/ 630155 h 758561"/>
                  <a:gd name="csX37" fmla="*/ 548307 w 858840"/>
                  <a:gd name="csY37" fmla="*/ 454162 h 758561"/>
                  <a:gd name="csX38" fmla="*/ 555917 w 858840"/>
                  <a:gd name="csY38" fmla="*/ 424110 h 758561"/>
                  <a:gd name="csX39" fmla="*/ 551879 w 858840"/>
                  <a:gd name="csY39" fmla="*/ 404860 h 758561"/>
                  <a:gd name="csX40" fmla="*/ 534200 w 858840"/>
                  <a:gd name="csY40" fmla="*/ 396211 h 758561"/>
                  <a:gd name="csX41" fmla="*/ 493900 w 858840"/>
                  <a:gd name="csY41" fmla="*/ 396211 h 758561"/>
                  <a:gd name="csX42" fmla="*/ 352816 w 858840"/>
                  <a:gd name="csY42" fmla="*/ 331851 h 758561"/>
                  <a:gd name="csX43" fmla="*/ 472297 w 858840"/>
                  <a:gd name="csY43" fmla="*/ 169726 h 758561"/>
                  <a:gd name="csX44" fmla="*/ 302562 w 858840"/>
                  <a:gd name="csY44" fmla="*/ 0 h 758561"/>
                  <a:gd name="csX45" fmla="*/ 132845 w 858840"/>
                  <a:gd name="csY45" fmla="*/ 169726 h 758561"/>
                  <a:gd name="csX46" fmla="*/ 252146 w 858840"/>
                  <a:gd name="csY46" fmla="*/ 331794 h 758561"/>
                  <a:gd name="csX47" fmla="*/ 88811 w 858840"/>
                  <a:gd name="csY47" fmla="*/ 416519 h 758561"/>
                  <a:gd name="csX48" fmla="*/ 0 w 858840"/>
                  <a:gd name="csY48" fmla="*/ 630155 h 758561"/>
                  <a:gd name="csX49" fmla="*/ 0 w 858840"/>
                  <a:gd name="csY49" fmla="*/ 654920 h 758561"/>
                  <a:gd name="csX50" fmla="*/ 35900 w 858840"/>
                  <a:gd name="csY50" fmla="*/ 690820 h 758561"/>
                  <a:gd name="csX51" fmla="*/ 163439 w 858840"/>
                  <a:gd name="csY51" fmla="*/ 690820 h 758561"/>
                  <a:gd name="csX52" fmla="*/ 153333 w 858840"/>
                  <a:gd name="csY52" fmla="*/ 730653 h 758561"/>
                  <a:gd name="csX53" fmla="*/ 153333 w 858840"/>
                  <a:gd name="csY53" fmla="*/ 730653 h 758561"/>
                  <a:gd name="csX54" fmla="*/ 259023 w 858840"/>
                  <a:gd name="csY54" fmla="*/ 423158 h 758561"/>
                  <a:gd name="csX55" fmla="*/ 180880 w 858840"/>
                  <a:gd name="csY55" fmla="*/ 731625 h 758561"/>
                  <a:gd name="csX56" fmla="*/ 450228 w 858840"/>
                  <a:gd name="csY56" fmla="*/ 731625 h 758561"/>
                  <a:gd name="csX57" fmla="*/ 462458 w 858840"/>
                  <a:gd name="csY57" fmla="*/ 683362 h 758561"/>
                  <a:gd name="csX58" fmla="*/ 423767 w 858840"/>
                  <a:gd name="csY58" fmla="*/ 620725 h 758561"/>
                  <a:gd name="csX59" fmla="*/ 493862 w 858840"/>
                  <a:gd name="csY59" fmla="*/ 550631 h 758561"/>
                  <a:gd name="csX60" fmla="*/ 496091 w 858840"/>
                  <a:gd name="csY60" fmla="*/ 550631 h 758561"/>
                  <a:gd name="csX61" fmla="*/ 528380 w 858840"/>
                  <a:gd name="csY61" fmla="*/ 423148 h 758561"/>
                  <a:gd name="csX62" fmla="*/ 259023 w 858840"/>
                  <a:gd name="csY62" fmla="*/ 423148 h 758561"/>
                  <a:gd name="csX63" fmla="*/ 259023 w 858840"/>
                  <a:gd name="csY63" fmla="*/ 423158 h 758561"/>
                  <a:gd name="csX64" fmla="*/ 651843 w 858840"/>
                  <a:gd name="csY64" fmla="*/ 230905 h 758561"/>
                  <a:gd name="csX65" fmla="*/ 581958 w 858840"/>
                  <a:gd name="csY65" fmla="*/ 230905 h 758561"/>
                  <a:gd name="csX66" fmla="*/ 565137 w 858840"/>
                  <a:gd name="csY66" fmla="*/ 247726 h 758561"/>
                  <a:gd name="csX67" fmla="*/ 565137 w 858840"/>
                  <a:gd name="csY67" fmla="*/ 284369 h 758561"/>
                  <a:gd name="csX68" fmla="*/ 581958 w 858840"/>
                  <a:gd name="csY68" fmla="*/ 301190 h 758561"/>
                  <a:gd name="csX69" fmla="*/ 651843 w 858840"/>
                  <a:gd name="csY69" fmla="*/ 301190 h 758561"/>
                  <a:gd name="csX70" fmla="*/ 668665 w 858840"/>
                  <a:gd name="csY70" fmla="*/ 284369 h 758561"/>
                  <a:gd name="csX71" fmla="*/ 668665 w 858840"/>
                  <a:gd name="csY71" fmla="*/ 247726 h 758561"/>
                  <a:gd name="csX72" fmla="*/ 651843 w 858840"/>
                  <a:gd name="csY72" fmla="*/ 230905 h 758561"/>
                  <a:gd name="csX73" fmla="*/ 651843 w 858840"/>
                  <a:gd name="csY73" fmla="*/ 230905 h 758561"/>
                  <a:gd name="csX74" fmla="*/ 831904 w 858840"/>
                  <a:gd name="csY74" fmla="*/ 322536 h 758561"/>
                  <a:gd name="csX75" fmla="*/ 831904 w 858840"/>
                  <a:gd name="csY75" fmla="*/ 81515 h 758561"/>
                  <a:gd name="csX76" fmla="*/ 827961 w 858840"/>
                  <a:gd name="csY76" fmla="*/ 77572 h 758561"/>
                  <a:gd name="csX77" fmla="*/ 750913 w 858840"/>
                  <a:gd name="csY77" fmla="*/ 77572 h 758561"/>
                  <a:gd name="csX78" fmla="*/ 750913 w 858840"/>
                  <a:gd name="csY78" fmla="*/ 132417 h 758561"/>
                  <a:gd name="csX79" fmla="*/ 738807 w 858840"/>
                  <a:gd name="csY79" fmla="*/ 151552 h 758561"/>
                  <a:gd name="csX80" fmla="*/ 716347 w 858840"/>
                  <a:gd name="csY80" fmla="*/ 148780 h 758561"/>
                  <a:gd name="csX81" fmla="*/ 685876 w 858840"/>
                  <a:gd name="csY81" fmla="*/ 123806 h 758561"/>
                  <a:gd name="csX82" fmla="*/ 655415 w 858840"/>
                  <a:gd name="csY82" fmla="*/ 148780 h 758561"/>
                  <a:gd name="csX83" fmla="*/ 642023 w 858840"/>
                  <a:gd name="csY83" fmla="*/ 153610 h 758561"/>
                  <a:gd name="csX84" fmla="*/ 632927 w 858840"/>
                  <a:gd name="csY84" fmla="*/ 151543 h 758561"/>
                  <a:gd name="csX85" fmla="*/ 620811 w 858840"/>
                  <a:gd name="csY85" fmla="*/ 132407 h 758561"/>
                  <a:gd name="csX86" fmla="*/ 620811 w 858840"/>
                  <a:gd name="csY86" fmla="*/ 77562 h 758561"/>
                  <a:gd name="csX87" fmla="*/ 543763 w 858840"/>
                  <a:gd name="csY87" fmla="*/ 77562 h 758561"/>
                  <a:gd name="csX88" fmla="*/ 539820 w 858840"/>
                  <a:gd name="csY88" fmla="*/ 81505 h 758561"/>
                  <a:gd name="csX89" fmla="*/ 539820 w 858840"/>
                  <a:gd name="csY89" fmla="*/ 322536 h 758561"/>
                  <a:gd name="csX90" fmla="*/ 543763 w 858840"/>
                  <a:gd name="csY90" fmla="*/ 326469 h 758561"/>
                  <a:gd name="csX91" fmla="*/ 827951 w 858840"/>
                  <a:gd name="csY91" fmla="*/ 326469 h 758561"/>
                  <a:gd name="csX92" fmla="*/ 831904 w 858840"/>
                  <a:gd name="csY92" fmla="*/ 322536 h 758561"/>
                  <a:gd name="csX93" fmla="*/ 831904 w 858840"/>
                  <a:gd name="csY93" fmla="*/ 322536 h 758561"/>
                  <a:gd name="csX94" fmla="*/ 647767 w 858840"/>
                  <a:gd name="csY94" fmla="*/ 77572 h 758561"/>
                  <a:gd name="csX95" fmla="*/ 723967 w 858840"/>
                  <a:gd name="csY95" fmla="*/ 77572 h 758561"/>
                  <a:gd name="csX96" fmla="*/ 723967 w 858840"/>
                  <a:gd name="csY96" fmla="*/ 120196 h 758561"/>
                  <a:gd name="csX97" fmla="*/ 699278 w 858840"/>
                  <a:gd name="csY97" fmla="*/ 99955 h 758561"/>
                  <a:gd name="csX98" fmla="*/ 672446 w 858840"/>
                  <a:gd name="csY98" fmla="*/ 99965 h 758561"/>
                  <a:gd name="csX99" fmla="*/ 647757 w 858840"/>
                  <a:gd name="csY99" fmla="*/ 120196 h 758561"/>
                  <a:gd name="csX100" fmla="*/ 647757 w 858840"/>
                  <a:gd name="csY100" fmla="*/ 77572 h 758561"/>
                  <a:gd name="csX101" fmla="*/ 647767 w 858840"/>
                  <a:gd name="csY101" fmla="*/ 77572 h 758561"/>
                  <a:gd name="csX102" fmla="*/ 827961 w 858840"/>
                  <a:gd name="csY102" fmla="*/ 50625 h 758561"/>
                  <a:gd name="csX103" fmla="*/ 543773 w 858840"/>
                  <a:gd name="csY103" fmla="*/ 50625 h 758561"/>
                  <a:gd name="csX104" fmla="*/ 512893 w 858840"/>
                  <a:gd name="csY104" fmla="*/ 81515 h 758561"/>
                  <a:gd name="csX105" fmla="*/ 512893 w 858840"/>
                  <a:gd name="csY105" fmla="*/ 322545 h 758561"/>
                  <a:gd name="csX106" fmla="*/ 543773 w 858840"/>
                  <a:gd name="csY106" fmla="*/ 353425 h 758561"/>
                  <a:gd name="csX107" fmla="*/ 827961 w 858840"/>
                  <a:gd name="csY107" fmla="*/ 353425 h 758561"/>
                  <a:gd name="csX108" fmla="*/ 858841 w 858840"/>
                  <a:gd name="csY108" fmla="*/ 322545 h 758561"/>
                  <a:gd name="csX109" fmla="*/ 858841 w 858840"/>
                  <a:gd name="csY109" fmla="*/ 81515 h 758561"/>
                  <a:gd name="csX110" fmla="*/ 827961 w 858840"/>
                  <a:gd name="csY110" fmla="*/ 50625 h 758561"/>
                  <a:gd name="csX111" fmla="*/ 827961 w 858840"/>
                  <a:gd name="csY111" fmla="*/ 50625 h 758561"/>
                  <a:gd name="csX112" fmla="*/ 566480 w 858840"/>
                  <a:gd name="csY112" fmla="*/ 550640 h 758561"/>
                  <a:gd name="csX113" fmla="*/ 523865 w 858840"/>
                  <a:gd name="csY113" fmla="*/ 550640 h 758561"/>
                  <a:gd name="csX114" fmla="*/ 539344 w 858840"/>
                  <a:gd name="csY114" fmla="*/ 489528 h 758561"/>
                  <a:gd name="csX115" fmla="*/ 566480 w 858840"/>
                  <a:gd name="csY115" fmla="*/ 550640 h 758561"/>
                  <a:gd name="csX116" fmla="*/ 566480 w 858840"/>
                  <a:gd name="csY116" fmla="*/ 550640 h 758561"/>
                  <a:gd name="csX117" fmla="*/ 578196 w 858840"/>
                  <a:gd name="csY117" fmla="*/ 630155 h 758561"/>
                  <a:gd name="csX118" fmla="*/ 578196 w 858840"/>
                  <a:gd name="csY118" fmla="*/ 654920 h 758561"/>
                  <a:gd name="csX119" fmla="*/ 569233 w 858840"/>
                  <a:gd name="csY119" fmla="*/ 663873 h 758561"/>
                  <a:gd name="csX120" fmla="*/ 493862 w 858840"/>
                  <a:gd name="csY120" fmla="*/ 663873 h 758561"/>
                  <a:gd name="csX121" fmla="*/ 450713 w 858840"/>
                  <a:gd name="csY121" fmla="*/ 620725 h 758561"/>
                  <a:gd name="csX122" fmla="*/ 493862 w 858840"/>
                  <a:gd name="csY122" fmla="*/ 577577 h 758561"/>
                  <a:gd name="csX123" fmla="*/ 573157 w 858840"/>
                  <a:gd name="csY123" fmla="*/ 577577 h 758561"/>
                  <a:gd name="csX124" fmla="*/ 578196 w 858840"/>
                  <a:gd name="csY124" fmla="*/ 630155 h 758561"/>
                  <a:gd name="csX125" fmla="*/ 578196 w 858840"/>
                  <a:gd name="csY125" fmla="*/ 630155 h 758561"/>
                  <a:gd name="csX126" fmla="*/ 159782 w 858840"/>
                  <a:gd name="csY126" fmla="*/ 169726 h 758561"/>
                  <a:gd name="csX127" fmla="*/ 302562 w 858840"/>
                  <a:gd name="csY127" fmla="*/ 26946 h 758561"/>
                  <a:gd name="csX128" fmla="*/ 445351 w 858840"/>
                  <a:gd name="csY128" fmla="*/ 169726 h 758561"/>
                  <a:gd name="csX129" fmla="*/ 302562 w 858840"/>
                  <a:gd name="csY129" fmla="*/ 312506 h 758561"/>
                  <a:gd name="csX130" fmla="*/ 159782 w 858840"/>
                  <a:gd name="csY130" fmla="*/ 169726 h 75856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  <a:cxn ang="0">
                    <a:pos x="csX57" y="csY57"/>
                  </a:cxn>
                  <a:cxn ang="0">
                    <a:pos x="csX58" y="csY58"/>
                  </a:cxn>
                  <a:cxn ang="0">
                    <a:pos x="csX59" y="csY59"/>
                  </a:cxn>
                  <a:cxn ang="0">
                    <a:pos x="csX60" y="csY60"/>
                  </a:cxn>
                  <a:cxn ang="0">
                    <a:pos x="csX61" y="csY61"/>
                  </a:cxn>
                  <a:cxn ang="0">
                    <a:pos x="csX62" y="csY62"/>
                  </a:cxn>
                  <a:cxn ang="0">
                    <a:pos x="csX63" y="csY63"/>
                  </a:cxn>
                  <a:cxn ang="0">
                    <a:pos x="csX64" y="csY64"/>
                  </a:cxn>
                  <a:cxn ang="0">
                    <a:pos x="csX65" y="csY65"/>
                  </a:cxn>
                  <a:cxn ang="0">
                    <a:pos x="csX66" y="csY66"/>
                  </a:cxn>
                  <a:cxn ang="0">
                    <a:pos x="csX67" y="csY67"/>
                  </a:cxn>
                  <a:cxn ang="0">
                    <a:pos x="csX68" y="csY68"/>
                  </a:cxn>
                  <a:cxn ang="0">
                    <a:pos x="csX69" y="csY69"/>
                  </a:cxn>
                  <a:cxn ang="0">
                    <a:pos x="csX70" y="csY70"/>
                  </a:cxn>
                  <a:cxn ang="0">
                    <a:pos x="csX71" y="csY71"/>
                  </a:cxn>
                  <a:cxn ang="0">
                    <a:pos x="csX72" y="csY72"/>
                  </a:cxn>
                  <a:cxn ang="0">
                    <a:pos x="csX73" y="csY73"/>
                  </a:cxn>
                  <a:cxn ang="0">
                    <a:pos x="csX74" y="csY74"/>
                  </a:cxn>
                  <a:cxn ang="0">
                    <a:pos x="csX75" y="csY75"/>
                  </a:cxn>
                  <a:cxn ang="0">
                    <a:pos x="csX76" y="csY76"/>
                  </a:cxn>
                  <a:cxn ang="0">
                    <a:pos x="csX77" y="csY77"/>
                  </a:cxn>
                  <a:cxn ang="0">
                    <a:pos x="csX78" y="csY78"/>
                  </a:cxn>
                  <a:cxn ang="0">
                    <a:pos x="csX79" y="csY79"/>
                  </a:cxn>
                  <a:cxn ang="0">
                    <a:pos x="csX80" y="csY80"/>
                  </a:cxn>
                  <a:cxn ang="0">
                    <a:pos x="csX81" y="csY81"/>
                  </a:cxn>
                  <a:cxn ang="0">
                    <a:pos x="csX82" y="csY82"/>
                  </a:cxn>
                  <a:cxn ang="0">
                    <a:pos x="csX83" y="csY83"/>
                  </a:cxn>
                  <a:cxn ang="0">
                    <a:pos x="csX84" y="csY84"/>
                  </a:cxn>
                  <a:cxn ang="0">
                    <a:pos x="csX85" y="csY85"/>
                  </a:cxn>
                  <a:cxn ang="0">
                    <a:pos x="csX86" y="csY86"/>
                  </a:cxn>
                  <a:cxn ang="0">
                    <a:pos x="csX87" y="csY87"/>
                  </a:cxn>
                  <a:cxn ang="0">
                    <a:pos x="csX88" y="csY88"/>
                  </a:cxn>
                  <a:cxn ang="0">
                    <a:pos x="csX89" y="csY89"/>
                  </a:cxn>
                  <a:cxn ang="0">
                    <a:pos x="csX90" y="csY90"/>
                  </a:cxn>
                  <a:cxn ang="0">
                    <a:pos x="csX91" y="csY91"/>
                  </a:cxn>
                  <a:cxn ang="0">
                    <a:pos x="csX92" y="csY92"/>
                  </a:cxn>
                  <a:cxn ang="0">
                    <a:pos x="csX93" y="csY93"/>
                  </a:cxn>
                  <a:cxn ang="0">
                    <a:pos x="csX94" y="csY94"/>
                  </a:cxn>
                  <a:cxn ang="0">
                    <a:pos x="csX95" y="csY95"/>
                  </a:cxn>
                  <a:cxn ang="0">
                    <a:pos x="csX96" y="csY96"/>
                  </a:cxn>
                  <a:cxn ang="0">
                    <a:pos x="csX97" y="csY97"/>
                  </a:cxn>
                  <a:cxn ang="0">
                    <a:pos x="csX98" y="csY98"/>
                  </a:cxn>
                  <a:cxn ang="0">
                    <a:pos x="csX99" y="csY99"/>
                  </a:cxn>
                  <a:cxn ang="0">
                    <a:pos x="csX100" y="csY100"/>
                  </a:cxn>
                  <a:cxn ang="0">
                    <a:pos x="csX101" y="csY101"/>
                  </a:cxn>
                  <a:cxn ang="0">
                    <a:pos x="csX102" y="csY102"/>
                  </a:cxn>
                  <a:cxn ang="0">
                    <a:pos x="csX103" y="csY103"/>
                  </a:cxn>
                  <a:cxn ang="0">
                    <a:pos x="csX104" y="csY104"/>
                  </a:cxn>
                  <a:cxn ang="0">
                    <a:pos x="csX105" y="csY105"/>
                  </a:cxn>
                  <a:cxn ang="0">
                    <a:pos x="csX106" y="csY106"/>
                  </a:cxn>
                  <a:cxn ang="0">
                    <a:pos x="csX107" y="csY107"/>
                  </a:cxn>
                  <a:cxn ang="0">
                    <a:pos x="csX108" y="csY108"/>
                  </a:cxn>
                  <a:cxn ang="0">
                    <a:pos x="csX109" y="csY109"/>
                  </a:cxn>
                  <a:cxn ang="0">
                    <a:pos x="csX110" y="csY110"/>
                  </a:cxn>
                  <a:cxn ang="0">
                    <a:pos x="csX111" y="csY111"/>
                  </a:cxn>
                  <a:cxn ang="0">
                    <a:pos x="csX112" y="csY112"/>
                  </a:cxn>
                  <a:cxn ang="0">
                    <a:pos x="csX113" y="csY113"/>
                  </a:cxn>
                  <a:cxn ang="0">
                    <a:pos x="csX114" y="csY114"/>
                  </a:cxn>
                  <a:cxn ang="0">
                    <a:pos x="csX115" y="csY115"/>
                  </a:cxn>
                  <a:cxn ang="0">
                    <a:pos x="csX116" y="csY116"/>
                  </a:cxn>
                  <a:cxn ang="0">
                    <a:pos x="csX117" y="csY117"/>
                  </a:cxn>
                  <a:cxn ang="0">
                    <a:pos x="csX118" y="csY118"/>
                  </a:cxn>
                  <a:cxn ang="0">
                    <a:pos x="csX119" y="csY119"/>
                  </a:cxn>
                  <a:cxn ang="0">
                    <a:pos x="csX120" y="csY120"/>
                  </a:cxn>
                  <a:cxn ang="0">
                    <a:pos x="csX121" y="csY121"/>
                  </a:cxn>
                  <a:cxn ang="0">
                    <a:pos x="csX122" y="csY122"/>
                  </a:cxn>
                  <a:cxn ang="0">
                    <a:pos x="csX123" y="csY123"/>
                  </a:cxn>
                  <a:cxn ang="0">
                    <a:pos x="csX124" y="csY124"/>
                  </a:cxn>
                  <a:cxn ang="0">
                    <a:pos x="csX125" y="csY125"/>
                  </a:cxn>
                  <a:cxn ang="0">
                    <a:pos x="csX126" y="csY126"/>
                  </a:cxn>
                  <a:cxn ang="0">
                    <a:pos x="csX127" y="csY127"/>
                  </a:cxn>
                  <a:cxn ang="0">
                    <a:pos x="csX128" y="csY128"/>
                  </a:cxn>
                  <a:cxn ang="0">
                    <a:pos x="csX129" y="csY129"/>
                  </a:cxn>
                  <a:cxn ang="0">
                    <a:pos x="csX130" y="csY130"/>
                  </a:cxn>
                </a:cxnLst>
                <a:rect l="l" t="t" r="r" b="b"/>
                <a:pathLst>
                  <a:path w="858840" h="758561">
                    <a:moveTo>
                      <a:pt x="641728" y="274244"/>
                    </a:moveTo>
                    <a:lnTo>
                      <a:pt x="592074" y="274244"/>
                    </a:lnTo>
                    <a:lnTo>
                      <a:pt x="592074" y="257842"/>
                    </a:lnTo>
                    <a:lnTo>
                      <a:pt x="641728" y="257842"/>
                    </a:lnTo>
                    <a:lnTo>
                      <a:pt x="641728" y="274244"/>
                    </a:lnTo>
                    <a:lnTo>
                      <a:pt x="641728" y="274244"/>
                    </a:lnTo>
                    <a:close/>
                    <a:moveTo>
                      <a:pt x="209426" y="509245"/>
                    </a:moveTo>
                    <a:lnTo>
                      <a:pt x="163506" y="463325"/>
                    </a:lnTo>
                    <a:cubicBezTo>
                      <a:pt x="158229" y="458067"/>
                      <a:pt x="149714" y="458067"/>
                      <a:pt x="144447" y="463325"/>
                    </a:cubicBezTo>
                    <a:cubicBezTo>
                      <a:pt x="139189" y="468592"/>
                      <a:pt x="139189" y="477117"/>
                      <a:pt x="144447" y="482375"/>
                    </a:cubicBezTo>
                    <a:lnTo>
                      <a:pt x="201720" y="539648"/>
                    </a:lnTo>
                    <a:lnTo>
                      <a:pt x="198939" y="550631"/>
                    </a:lnTo>
                    <a:lnTo>
                      <a:pt x="38633" y="550631"/>
                    </a:lnTo>
                    <a:cubicBezTo>
                      <a:pt x="72838" y="437293"/>
                      <a:pt x="178203" y="354530"/>
                      <a:pt x="302552" y="354530"/>
                    </a:cubicBezTo>
                    <a:cubicBezTo>
                      <a:pt x="353978" y="354530"/>
                      <a:pt x="404308" y="369132"/>
                      <a:pt x="447751" y="396202"/>
                    </a:cubicBezTo>
                    <a:lnTo>
                      <a:pt x="255489" y="396202"/>
                    </a:lnTo>
                    <a:cubicBezTo>
                      <a:pt x="245231" y="396202"/>
                      <a:pt x="236287" y="403155"/>
                      <a:pt x="233782" y="413099"/>
                    </a:cubicBezTo>
                    <a:cubicBezTo>
                      <a:pt x="225657" y="445170"/>
                      <a:pt x="217541" y="477193"/>
                      <a:pt x="209426" y="509245"/>
                    </a:cubicBezTo>
                    <a:lnTo>
                      <a:pt x="209426" y="509245"/>
                    </a:lnTo>
                    <a:close/>
                    <a:moveTo>
                      <a:pt x="192110" y="577577"/>
                    </a:moveTo>
                    <a:lnTo>
                      <a:pt x="170250" y="663873"/>
                    </a:lnTo>
                    <a:lnTo>
                      <a:pt x="35890" y="663873"/>
                    </a:lnTo>
                    <a:cubicBezTo>
                      <a:pt x="30956" y="663873"/>
                      <a:pt x="26927" y="659863"/>
                      <a:pt x="26927" y="654920"/>
                    </a:cubicBezTo>
                    <a:lnTo>
                      <a:pt x="26927" y="630155"/>
                    </a:lnTo>
                    <a:cubicBezTo>
                      <a:pt x="26927" y="612181"/>
                      <a:pt x="28661" y="594608"/>
                      <a:pt x="31966" y="577577"/>
                    </a:cubicBezTo>
                    <a:lnTo>
                      <a:pt x="192110" y="577577"/>
                    </a:lnTo>
                    <a:lnTo>
                      <a:pt x="192110" y="577577"/>
                    </a:lnTo>
                    <a:close/>
                    <a:moveTo>
                      <a:pt x="153333" y="730653"/>
                    </a:moveTo>
                    <a:cubicBezTo>
                      <a:pt x="151628" y="737406"/>
                      <a:pt x="153095" y="744426"/>
                      <a:pt x="157372" y="749922"/>
                    </a:cubicBezTo>
                    <a:cubicBezTo>
                      <a:pt x="161649" y="755418"/>
                      <a:pt x="168088" y="758562"/>
                      <a:pt x="175060" y="758562"/>
                    </a:cubicBezTo>
                    <a:lnTo>
                      <a:pt x="453771" y="758562"/>
                    </a:lnTo>
                    <a:cubicBezTo>
                      <a:pt x="464029" y="758562"/>
                      <a:pt x="472964" y="751608"/>
                      <a:pt x="475478" y="741664"/>
                    </a:cubicBezTo>
                    <a:lnTo>
                      <a:pt x="488423" y="690582"/>
                    </a:lnTo>
                    <a:cubicBezTo>
                      <a:pt x="490223" y="690724"/>
                      <a:pt x="492033" y="690820"/>
                      <a:pt x="493862" y="690820"/>
                    </a:cubicBezTo>
                    <a:lnTo>
                      <a:pt x="569233" y="690820"/>
                    </a:lnTo>
                    <a:cubicBezTo>
                      <a:pt x="589026" y="690820"/>
                      <a:pt x="605142" y="674713"/>
                      <a:pt x="605142" y="654920"/>
                    </a:cubicBezTo>
                    <a:lnTo>
                      <a:pt x="605142" y="630155"/>
                    </a:lnTo>
                    <a:cubicBezTo>
                      <a:pt x="605142" y="566537"/>
                      <a:pt x="585502" y="505825"/>
                      <a:pt x="548307" y="454162"/>
                    </a:cubicBezTo>
                    <a:lnTo>
                      <a:pt x="555917" y="424110"/>
                    </a:lnTo>
                    <a:cubicBezTo>
                      <a:pt x="557632" y="417366"/>
                      <a:pt x="556155" y="410347"/>
                      <a:pt x="551879" y="404860"/>
                    </a:cubicBezTo>
                    <a:cubicBezTo>
                      <a:pt x="547621" y="399364"/>
                      <a:pt x="541172" y="396211"/>
                      <a:pt x="534200" y="396211"/>
                    </a:cubicBezTo>
                    <a:lnTo>
                      <a:pt x="493900" y="396211"/>
                    </a:lnTo>
                    <a:cubicBezTo>
                      <a:pt x="453009" y="362693"/>
                      <a:pt x="404260" y="340614"/>
                      <a:pt x="352816" y="331851"/>
                    </a:cubicBezTo>
                    <a:cubicBezTo>
                      <a:pt x="421948" y="310382"/>
                      <a:pt x="472297" y="245821"/>
                      <a:pt x="472297" y="169726"/>
                    </a:cubicBezTo>
                    <a:cubicBezTo>
                      <a:pt x="472297" y="76133"/>
                      <a:pt x="396145" y="0"/>
                      <a:pt x="302562" y="0"/>
                    </a:cubicBezTo>
                    <a:cubicBezTo>
                      <a:pt x="208979" y="0"/>
                      <a:pt x="132845" y="76143"/>
                      <a:pt x="132845" y="169726"/>
                    </a:cubicBezTo>
                    <a:cubicBezTo>
                      <a:pt x="132845" y="245755"/>
                      <a:pt x="183118" y="310267"/>
                      <a:pt x="252146" y="331794"/>
                    </a:cubicBezTo>
                    <a:cubicBezTo>
                      <a:pt x="190710" y="342138"/>
                      <a:pt x="133979" y="371313"/>
                      <a:pt x="88811" y="416519"/>
                    </a:cubicBezTo>
                    <a:cubicBezTo>
                      <a:pt x="31537" y="473821"/>
                      <a:pt x="0" y="549697"/>
                      <a:pt x="0" y="630155"/>
                    </a:cubicBezTo>
                    <a:lnTo>
                      <a:pt x="0" y="654920"/>
                    </a:lnTo>
                    <a:cubicBezTo>
                      <a:pt x="0" y="674713"/>
                      <a:pt x="16097" y="690820"/>
                      <a:pt x="35900" y="690820"/>
                    </a:cubicBezTo>
                    <a:lnTo>
                      <a:pt x="163439" y="690820"/>
                    </a:lnTo>
                    <a:cubicBezTo>
                      <a:pt x="160058" y="704107"/>
                      <a:pt x="156696" y="717375"/>
                      <a:pt x="153333" y="730653"/>
                    </a:cubicBezTo>
                    <a:lnTo>
                      <a:pt x="153333" y="730653"/>
                    </a:lnTo>
                    <a:close/>
                    <a:moveTo>
                      <a:pt x="259023" y="423158"/>
                    </a:moveTo>
                    <a:cubicBezTo>
                      <a:pt x="232972" y="525980"/>
                      <a:pt x="206940" y="628812"/>
                      <a:pt x="180880" y="731625"/>
                    </a:cubicBezTo>
                    <a:lnTo>
                      <a:pt x="450228" y="731625"/>
                    </a:lnTo>
                    <a:lnTo>
                      <a:pt x="462458" y="683362"/>
                    </a:lnTo>
                    <a:cubicBezTo>
                      <a:pt x="439531" y="671817"/>
                      <a:pt x="423767" y="648081"/>
                      <a:pt x="423767" y="620725"/>
                    </a:cubicBezTo>
                    <a:cubicBezTo>
                      <a:pt x="423767" y="582073"/>
                      <a:pt x="455209" y="550631"/>
                      <a:pt x="493862" y="550631"/>
                    </a:cubicBezTo>
                    <a:lnTo>
                      <a:pt x="496091" y="550631"/>
                    </a:lnTo>
                    <a:lnTo>
                      <a:pt x="528380" y="423148"/>
                    </a:lnTo>
                    <a:lnTo>
                      <a:pt x="259023" y="423148"/>
                    </a:lnTo>
                    <a:lnTo>
                      <a:pt x="259023" y="423158"/>
                    </a:lnTo>
                    <a:close/>
                    <a:moveTo>
                      <a:pt x="651843" y="230905"/>
                    </a:moveTo>
                    <a:lnTo>
                      <a:pt x="581958" y="230905"/>
                    </a:lnTo>
                    <a:cubicBezTo>
                      <a:pt x="572681" y="230905"/>
                      <a:pt x="565137" y="238449"/>
                      <a:pt x="565137" y="247726"/>
                    </a:cubicBezTo>
                    <a:lnTo>
                      <a:pt x="565137" y="284369"/>
                    </a:lnTo>
                    <a:cubicBezTo>
                      <a:pt x="565137" y="293646"/>
                      <a:pt x="572681" y="301190"/>
                      <a:pt x="581958" y="301190"/>
                    </a:cubicBezTo>
                    <a:lnTo>
                      <a:pt x="651843" y="301190"/>
                    </a:lnTo>
                    <a:cubicBezTo>
                      <a:pt x="661121" y="301190"/>
                      <a:pt x="668665" y="293646"/>
                      <a:pt x="668665" y="284369"/>
                    </a:cubicBezTo>
                    <a:lnTo>
                      <a:pt x="668665" y="247726"/>
                    </a:lnTo>
                    <a:cubicBezTo>
                      <a:pt x="668665" y="238449"/>
                      <a:pt x="661121" y="230905"/>
                      <a:pt x="651843" y="230905"/>
                    </a:cubicBezTo>
                    <a:lnTo>
                      <a:pt x="651843" y="230905"/>
                    </a:lnTo>
                    <a:close/>
                    <a:moveTo>
                      <a:pt x="831904" y="322536"/>
                    </a:moveTo>
                    <a:lnTo>
                      <a:pt x="831904" y="81515"/>
                    </a:lnTo>
                    <a:cubicBezTo>
                      <a:pt x="831904" y="79381"/>
                      <a:pt x="830104" y="77572"/>
                      <a:pt x="827961" y="77572"/>
                    </a:cubicBezTo>
                    <a:lnTo>
                      <a:pt x="750913" y="77572"/>
                    </a:lnTo>
                    <a:lnTo>
                      <a:pt x="750913" y="132417"/>
                    </a:lnTo>
                    <a:cubicBezTo>
                      <a:pt x="750913" y="140684"/>
                      <a:pt x="746293" y="148018"/>
                      <a:pt x="738807" y="151552"/>
                    </a:cubicBezTo>
                    <a:cubicBezTo>
                      <a:pt x="731349" y="155086"/>
                      <a:pt x="722719" y="154029"/>
                      <a:pt x="716347" y="148780"/>
                    </a:cubicBezTo>
                    <a:lnTo>
                      <a:pt x="685876" y="123806"/>
                    </a:lnTo>
                    <a:lnTo>
                      <a:pt x="655415" y="148780"/>
                    </a:lnTo>
                    <a:cubicBezTo>
                      <a:pt x="651520" y="151962"/>
                      <a:pt x="646805" y="153610"/>
                      <a:pt x="642023" y="153610"/>
                    </a:cubicBezTo>
                    <a:cubicBezTo>
                      <a:pt x="638956" y="153610"/>
                      <a:pt x="635860" y="152933"/>
                      <a:pt x="632927" y="151543"/>
                    </a:cubicBezTo>
                    <a:cubicBezTo>
                      <a:pt x="625450" y="148009"/>
                      <a:pt x="620811" y="140675"/>
                      <a:pt x="620811" y="132407"/>
                    </a:cubicBezTo>
                    <a:lnTo>
                      <a:pt x="620811" y="77562"/>
                    </a:lnTo>
                    <a:lnTo>
                      <a:pt x="543763" y="77562"/>
                    </a:lnTo>
                    <a:cubicBezTo>
                      <a:pt x="541630" y="77562"/>
                      <a:pt x="539820" y="79362"/>
                      <a:pt x="539820" y="81505"/>
                    </a:cubicBezTo>
                    <a:lnTo>
                      <a:pt x="539820" y="322536"/>
                    </a:lnTo>
                    <a:cubicBezTo>
                      <a:pt x="539820" y="324669"/>
                      <a:pt x="541620" y="326469"/>
                      <a:pt x="543763" y="326469"/>
                    </a:cubicBezTo>
                    <a:lnTo>
                      <a:pt x="827951" y="326469"/>
                    </a:lnTo>
                    <a:cubicBezTo>
                      <a:pt x="830104" y="326469"/>
                      <a:pt x="831904" y="324679"/>
                      <a:pt x="831904" y="322536"/>
                    </a:cubicBezTo>
                    <a:lnTo>
                      <a:pt x="831904" y="322536"/>
                    </a:lnTo>
                    <a:close/>
                    <a:moveTo>
                      <a:pt x="647767" y="77572"/>
                    </a:moveTo>
                    <a:lnTo>
                      <a:pt x="723967" y="77572"/>
                    </a:lnTo>
                    <a:lnTo>
                      <a:pt x="723967" y="120196"/>
                    </a:lnTo>
                    <a:lnTo>
                      <a:pt x="699278" y="99955"/>
                    </a:lnTo>
                    <a:cubicBezTo>
                      <a:pt x="691505" y="93593"/>
                      <a:pt x="680228" y="93583"/>
                      <a:pt x="672446" y="99965"/>
                    </a:cubicBezTo>
                    <a:lnTo>
                      <a:pt x="647757" y="120196"/>
                    </a:lnTo>
                    <a:lnTo>
                      <a:pt x="647757" y="77572"/>
                    </a:lnTo>
                    <a:lnTo>
                      <a:pt x="647767" y="77572"/>
                    </a:lnTo>
                    <a:close/>
                    <a:moveTo>
                      <a:pt x="827961" y="50625"/>
                    </a:moveTo>
                    <a:lnTo>
                      <a:pt x="543773" y="50625"/>
                    </a:lnTo>
                    <a:cubicBezTo>
                      <a:pt x="526752" y="50625"/>
                      <a:pt x="512893" y="64484"/>
                      <a:pt x="512893" y="81515"/>
                    </a:cubicBezTo>
                    <a:lnTo>
                      <a:pt x="512893" y="322545"/>
                    </a:lnTo>
                    <a:cubicBezTo>
                      <a:pt x="512893" y="339576"/>
                      <a:pt x="526752" y="353425"/>
                      <a:pt x="543773" y="353425"/>
                    </a:cubicBezTo>
                    <a:lnTo>
                      <a:pt x="827961" y="353425"/>
                    </a:lnTo>
                    <a:cubicBezTo>
                      <a:pt x="845001" y="353425"/>
                      <a:pt x="858841" y="339576"/>
                      <a:pt x="858841" y="322545"/>
                    </a:cubicBezTo>
                    <a:lnTo>
                      <a:pt x="858841" y="81515"/>
                    </a:lnTo>
                    <a:cubicBezTo>
                      <a:pt x="858841" y="64484"/>
                      <a:pt x="845001" y="50625"/>
                      <a:pt x="827961" y="50625"/>
                    </a:cubicBezTo>
                    <a:lnTo>
                      <a:pt x="827961" y="50625"/>
                    </a:lnTo>
                    <a:close/>
                    <a:moveTo>
                      <a:pt x="566480" y="550640"/>
                    </a:moveTo>
                    <a:lnTo>
                      <a:pt x="523865" y="550640"/>
                    </a:lnTo>
                    <a:lnTo>
                      <a:pt x="539344" y="489528"/>
                    </a:lnTo>
                    <a:cubicBezTo>
                      <a:pt x="550955" y="508854"/>
                      <a:pt x="560032" y="529333"/>
                      <a:pt x="566480" y="550640"/>
                    </a:cubicBezTo>
                    <a:lnTo>
                      <a:pt x="566480" y="550640"/>
                    </a:lnTo>
                    <a:close/>
                    <a:moveTo>
                      <a:pt x="578196" y="630155"/>
                    </a:moveTo>
                    <a:lnTo>
                      <a:pt x="578196" y="654920"/>
                    </a:lnTo>
                    <a:cubicBezTo>
                      <a:pt x="578196" y="659863"/>
                      <a:pt x="574167" y="663873"/>
                      <a:pt x="569233" y="663873"/>
                    </a:cubicBezTo>
                    <a:lnTo>
                      <a:pt x="493862" y="663873"/>
                    </a:lnTo>
                    <a:cubicBezTo>
                      <a:pt x="470068" y="663873"/>
                      <a:pt x="450713" y="644519"/>
                      <a:pt x="450713" y="620725"/>
                    </a:cubicBezTo>
                    <a:cubicBezTo>
                      <a:pt x="450713" y="596932"/>
                      <a:pt x="470059" y="577577"/>
                      <a:pt x="493862" y="577577"/>
                    </a:cubicBezTo>
                    <a:lnTo>
                      <a:pt x="573157" y="577577"/>
                    </a:lnTo>
                    <a:cubicBezTo>
                      <a:pt x="576501" y="594751"/>
                      <a:pt x="578196" y="612324"/>
                      <a:pt x="578196" y="630155"/>
                    </a:cubicBezTo>
                    <a:lnTo>
                      <a:pt x="578196" y="630155"/>
                    </a:lnTo>
                    <a:close/>
                    <a:moveTo>
                      <a:pt x="159782" y="169726"/>
                    </a:moveTo>
                    <a:cubicBezTo>
                      <a:pt x="159782" y="91002"/>
                      <a:pt x="223828" y="26946"/>
                      <a:pt x="302562" y="26946"/>
                    </a:cubicBezTo>
                    <a:cubicBezTo>
                      <a:pt x="381286" y="26946"/>
                      <a:pt x="445351" y="90992"/>
                      <a:pt x="445351" y="169726"/>
                    </a:cubicBezTo>
                    <a:cubicBezTo>
                      <a:pt x="445351" y="248450"/>
                      <a:pt x="381295" y="312506"/>
                      <a:pt x="302562" y="312506"/>
                    </a:cubicBezTo>
                    <a:cubicBezTo>
                      <a:pt x="223828" y="312506"/>
                      <a:pt x="159782" y="248460"/>
                      <a:pt x="159782" y="1697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 noProof="0" dirty="0"/>
              </a:p>
            </p:txBody>
          </p:sp>
        </p:grpSp>
      </p:grpSp>
      <p:grpSp>
        <p:nvGrpSpPr>
          <p:cNvPr id="67" name="Agrupar 66">
            <a:extLst>
              <a:ext uri="{FF2B5EF4-FFF2-40B4-BE49-F238E27FC236}">
                <a16:creationId xmlns:a16="http://schemas.microsoft.com/office/drawing/2014/main" id="{F2EE88F6-2EEC-414C-E84F-F9A24346BDE5}"/>
              </a:ext>
            </a:extLst>
          </p:cNvPr>
          <p:cNvGrpSpPr/>
          <p:nvPr/>
        </p:nvGrpSpPr>
        <p:grpSpPr>
          <a:xfrm>
            <a:off x="2421979" y="4490723"/>
            <a:ext cx="6598131" cy="737334"/>
            <a:chOff x="2421979" y="4471717"/>
            <a:chExt cx="6598131" cy="737334"/>
          </a:xfrm>
        </p:grpSpPr>
        <p:sp>
          <p:nvSpPr>
            <p:cNvPr id="62" name="Retângulo: Cantos Arredondados 61">
              <a:extLst>
                <a:ext uri="{FF2B5EF4-FFF2-40B4-BE49-F238E27FC236}">
                  <a16:creationId xmlns:a16="http://schemas.microsoft.com/office/drawing/2014/main" id="{1A817A6A-D638-7398-8777-A6721D844B0F}"/>
                </a:ext>
              </a:extLst>
            </p:cNvPr>
            <p:cNvSpPr/>
            <p:nvPr/>
          </p:nvSpPr>
          <p:spPr>
            <a:xfrm>
              <a:off x="2544506" y="4471717"/>
              <a:ext cx="6475604" cy="723349"/>
            </a:xfrm>
            <a:prstGeom prst="roundRect">
              <a:avLst>
                <a:gd name="adj" fmla="val 15221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>
                <a:solidFill>
                  <a:schemeClr val="bg1"/>
                </a:solidFill>
              </a:endParaRPr>
            </a:p>
          </p:txBody>
        </p:sp>
        <p:sp>
          <p:nvSpPr>
            <p:cNvPr id="36" name="CaixaDeTexto 35">
              <a:extLst>
                <a:ext uri="{FF2B5EF4-FFF2-40B4-BE49-F238E27FC236}">
                  <a16:creationId xmlns:a16="http://schemas.microsoft.com/office/drawing/2014/main" id="{51A58213-EFF4-61AA-67AC-356AB8717BA6}"/>
                </a:ext>
              </a:extLst>
            </p:cNvPr>
            <p:cNvSpPr txBox="1"/>
            <p:nvPr/>
          </p:nvSpPr>
          <p:spPr>
            <a:xfrm>
              <a:off x="3507749" y="4501165"/>
              <a:ext cx="5391393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fontAlgn="t">
                <a:lnSpc>
                  <a:spcPct val="100000"/>
                </a:lnSpc>
              </a:pPr>
              <a:r>
                <a:rPr lang="pt-BR" sz="2000" b="1" i="0" noProof="0" dirty="0">
                  <a:effectLst/>
                  <a:latin typeface="+mn-lt"/>
                </a:rPr>
                <a:t>O não cumprimento da averbação implica perda do direito à cobertura e à indenização.</a:t>
              </a:r>
              <a:endParaRPr lang="pt-BR" sz="2000" b="0" i="0" noProof="0" dirty="0">
                <a:effectLst/>
                <a:latin typeface="Segoe UI" panose="020B0502040204020203" pitchFamily="34" charset="0"/>
              </a:endParaRPr>
            </a:p>
          </p:txBody>
        </p:sp>
        <p:grpSp>
          <p:nvGrpSpPr>
            <p:cNvPr id="41" name="Agrupar 40">
              <a:extLst>
                <a:ext uri="{FF2B5EF4-FFF2-40B4-BE49-F238E27FC236}">
                  <a16:creationId xmlns:a16="http://schemas.microsoft.com/office/drawing/2014/main" id="{3CCE8082-D110-7844-CC2D-DBD3149B23CE}"/>
                </a:ext>
              </a:extLst>
            </p:cNvPr>
            <p:cNvGrpSpPr/>
            <p:nvPr/>
          </p:nvGrpSpPr>
          <p:grpSpPr>
            <a:xfrm>
              <a:off x="2421979" y="4498331"/>
              <a:ext cx="723600" cy="702000"/>
              <a:chOff x="6862304" y="676567"/>
              <a:chExt cx="1064934" cy="957044"/>
            </a:xfrm>
          </p:grpSpPr>
          <p:sp>
            <p:nvSpPr>
              <p:cNvPr id="42" name="Retângulo: Cantos Arredondados 41">
                <a:extLst>
                  <a:ext uri="{FF2B5EF4-FFF2-40B4-BE49-F238E27FC236}">
                    <a16:creationId xmlns:a16="http://schemas.microsoft.com/office/drawing/2014/main" id="{5ABAA911-4061-21D4-34FA-8EAC91EEDF92}"/>
                  </a:ext>
                </a:extLst>
              </p:cNvPr>
              <p:cNvSpPr/>
              <p:nvPr/>
            </p:nvSpPr>
            <p:spPr>
              <a:xfrm>
                <a:off x="6862304" y="676567"/>
                <a:ext cx="1064934" cy="957044"/>
              </a:xfrm>
              <a:prstGeom prst="roundRect">
                <a:avLst>
                  <a:gd name="adj" fmla="val 15221"/>
                </a:avLst>
              </a:prstGeom>
              <a:solidFill>
                <a:schemeClr val="bg1">
                  <a:alpha val="71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noProof="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5" name="Forma Livre: Forma 44">
                <a:extLst>
                  <a:ext uri="{FF2B5EF4-FFF2-40B4-BE49-F238E27FC236}">
                    <a16:creationId xmlns:a16="http://schemas.microsoft.com/office/drawing/2014/main" id="{56F67184-B455-460D-D919-ED4A0C3A584F}"/>
                  </a:ext>
                </a:extLst>
              </p:cNvPr>
              <p:cNvSpPr/>
              <p:nvPr/>
            </p:nvSpPr>
            <p:spPr>
              <a:xfrm flipH="1">
                <a:off x="7042656" y="820640"/>
                <a:ext cx="704230" cy="668899"/>
              </a:xfrm>
              <a:custGeom>
                <a:avLst/>
                <a:gdLst>
                  <a:gd name="csX0" fmla="*/ 433555 w 858856"/>
                  <a:gd name="csY0" fmla="*/ 284626 h 815768"/>
                  <a:gd name="csX1" fmla="*/ 323208 w 858856"/>
                  <a:gd name="csY1" fmla="*/ 284626 h 815768"/>
                  <a:gd name="csX2" fmla="*/ 304435 w 858856"/>
                  <a:gd name="csY2" fmla="*/ 303400 h 815768"/>
                  <a:gd name="csX3" fmla="*/ 304435 w 858856"/>
                  <a:gd name="csY3" fmla="*/ 361236 h 815768"/>
                  <a:gd name="csX4" fmla="*/ 323208 w 858856"/>
                  <a:gd name="csY4" fmla="*/ 380009 h 815768"/>
                  <a:gd name="csX5" fmla="*/ 433565 w 858856"/>
                  <a:gd name="csY5" fmla="*/ 380009 h 815768"/>
                  <a:gd name="csX6" fmla="*/ 452339 w 858856"/>
                  <a:gd name="csY6" fmla="*/ 361236 h 815768"/>
                  <a:gd name="csX7" fmla="*/ 452339 w 858856"/>
                  <a:gd name="csY7" fmla="*/ 303400 h 815768"/>
                  <a:gd name="csX8" fmla="*/ 433555 w 858856"/>
                  <a:gd name="csY8" fmla="*/ 284626 h 815768"/>
                  <a:gd name="csX9" fmla="*/ 425383 w 858856"/>
                  <a:gd name="csY9" fmla="*/ 353063 h 815768"/>
                  <a:gd name="csX10" fmla="*/ 331381 w 858856"/>
                  <a:gd name="csY10" fmla="*/ 353063 h 815768"/>
                  <a:gd name="csX11" fmla="*/ 331381 w 858856"/>
                  <a:gd name="csY11" fmla="*/ 311572 h 815768"/>
                  <a:gd name="csX12" fmla="*/ 425383 w 858856"/>
                  <a:gd name="csY12" fmla="*/ 311572 h 815768"/>
                  <a:gd name="csX13" fmla="*/ 425383 w 858856"/>
                  <a:gd name="csY13" fmla="*/ 353063 h 815768"/>
                  <a:gd name="csX14" fmla="*/ 845388 w 858856"/>
                  <a:gd name="csY14" fmla="*/ 311125 h 815768"/>
                  <a:gd name="csX15" fmla="*/ 827414 w 858856"/>
                  <a:gd name="csY15" fmla="*/ 311125 h 815768"/>
                  <a:gd name="csX16" fmla="*/ 812298 w 858856"/>
                  <a:gd name="csY16" fmla="*/ 274663 h 815768"/>
                  <a:gd name="csX17" fmla="*/ 825014 w 858856"/>
                  <a:gd name="csY17" fmla="*/ 261947 h 815768"/>
                  <a:gd name="csX18" fmla="*/ 825014 w 858856"/>
                  <a:gd name="csY18" fmla="*/ 242897 h 815768"/>
                  <a:gd name="csX19" fmla="*/ 784666 w 858856"/>
                  <a:gd name="csY19" fmla="*/ 202549 h 815768"/>
                  <a:gd name="csX20" fmla="*/ 775141 w 858856"/>
                  <a:gd name="csY20" fmla="*/ 198606 h 815768"/>
                  <a:gd name="csX21" fmla="*/ 765616 w 858856"/>
                  <a:gd name="csY21" fmla="*/ 202549 h 815768"/>
                  <a:gd name="csX22" fmla="*/ 752900 w 858856"/>
                  <a:gd name="csY22" fmla="*/ 215265 h 815768"/>
                  <a:gd name="csX23" fmla="*/ 752576 w 858856"/>
                  <a:gd name="csY23" fmla="*/ 215084 h 815768"/>
                  <a:gd name="csX24" fmla="*/ 752576 w 858856"/>
                  <a:gd name="csY24" fmla="*/ 40957 h 815768"/>
                  <a:gd name="csX25" fmla="*/ 711619 w 858856"/>
                  <a:gd name="csY25" fmla="*/ 0 h 815768"/>
                  <a:gd name="csX26" fmla="*/ 262934 w 858856"/>
                  <a:gd name="csY26" fmla="*/ 0 h 815768"/>
                  <a:gd name="csX27" fmla="*/ 221977 w 858856"/>
                  <a:gd name="csY27" fmla="*/ 40957 h 815768"/>
                  <a:gd name="csX28" fmla="*/ 221977 w 858856"/>
                  <a:gd name="csY28" fmla="*/ 421510 h 815768"/>
                  <a:gd name="csX29" fmla="*/ 262934 w 858856"/>
                  <a:gd name="csY29" fmla="*/ 462467 h 815768"/>
                  <a:gd name="csX30" fmla="*/ 523052 w 858856"/>
                  <a:gd name="csY30" fmla="*/ 462467 h 815768"/>
                  <a:gd name="csX31" fmla="*/ 523862 w 858856"/>
                  <a:gd name="csY31" fmla="*/ 463363 h 815768"/>
                  <a:gd name="csX32" fmla="*/ 564210 w 858856"/>
                  <a:gd name="csY32" fmla="*/ 503711 h 815768"/>
                  <a:gd name="csX33" fmla="*/ 583260 w 858856"/>
                  <a:gd name="csY33" fmla="*/ 503711 h 815768"/>
                  <a:gd name="csX34" fmla="*/ 595976 w 858856"/>
                  <a:gd name="csY34" fmla="*/ 490995 h 815768"/>
                  <a:gd name="csX35" fmla="*/ 617359 w 858856"/>
                  <a:gd name="csY35" fmla="*/ 501129 h 815768"/>
                  <a:gd name="csX36" fmla="*/ 473960 w 858856"/>
                  <a:gd name="csY36" fmla="*/ 583902 h 815768"/>
                  <a:gd name="csX37" fmla="*/ 465007 w 858856"/>
                  <a:gd name="csY37" fmla="*/ 556746 h 815768"/>
                  <a:gd name="csX38" fmla="*/ 422230 w 858856"/>
                  <a:gd name="csY38" fmla="*/ 523542 h 815768"/>
                  <a:gd name="csX39" fmla="*/ 229130 w 858856"/>
                  <a:gd name="csY39" fmla="*/ 470983 h 815768"/>
                  <a:gd name="csX40" fmla="*/ 147977 w 858856"/>
                  <a:gd name="csY40" fmla="*/ 491823 h 815768"/>
                  <a:gd name="csX41" fmla="*/ 96866 w 858856"/>
                  <a:gd name="csY41" fmla="*/ 530962 h 815768"/>
                  <a:gd name="csX42" fmla="*/ 94875 w 858856"/>
                  <a:gd name="csY42" fmla="*/ 523523 h 815768"/>
                  <a:gd name="csX43" fmla="*/ 83274 w 858856"/>
                  <a:gd name="csY43" fmla="*/ 508425 h 815768"/>
                  <a:gd name="csX44" fmla="*/ 64395 w 858856"/>
                  <a:gd name="csY44" fmla="*/ 505930 h 815768"/>
                  <a:gd name="csX45" fmla="*/ 18446 w 858856"/>
                  <a:gd name="csY45" fmla="*/ 518246 h 815768"/>
                  <a:gd name="csX46" fmla="*/ 3349 w 858856"/>
                  <a:gd name="csY46" fmla="*/ 529847 h 815768"/>
                  <a:gd name="csX47" fmla="*/ 854 w 858856"/>
                  <a:gd name="csY47" fmla="*/ 548726 h 815768"/>
                  <a:gd name="csX48" fmla="*/ 67462 w 858856"/>
                  <a:gd name="csY48" fmla="*/ 797319 h 815768"/>
                  <a:gd name="csX49" fmla="*/ 91503 w 858856"/>
                  <a:gd name="csY49" fmla="*/ 815769 h 815768"/>
                  <a:gd name="csX50" fmla="*/ 97933 w 858856"/>
                  <a:gd name="csY50" fmla="*/ 814921 h 815768"/>
                  <a:gd name="csX51" fmla="*/ 143881 w 858856"/>
                  <a:gd name="csY51" fmla="*/ 802605 h 815768"/>
                  <a:gd name="csX52" fmla="*/ 161474 w 858856"/>
                  <a:gd name="csY52" fmla="*/ 772125 h 815768"/>
                  <a:gd name="csX53" fmla="*/ 158988 w 858856"/>
                  <a:gd name="csY53" fmla="*/ 762838 h 815768"/>
                  <a:gd name="csX54" fmla="*/ 241512 w 858856"/>
                  <a:gd name="csY54" fmla="*/ 743760 h 815768"/>
                  <a:gd name="csX55" fmla="*/ 352117 w 858856"/>
                  <a:gd name="csY55" fmla="*/ 769115 h 815768"/>
                  <a:gd name="csX56" fmla="*/ 380206 w 858856"/>
                  <a:gd name="csY56" fmla="*/ 772420 h 815768"/>
                  <a:gd name="csX57" fmla="*/ 433098 w 858856"/>
                  <a:gd name="csY57" fmla="*/ 758276 h 815768"/>
                  <a:gd name="csX58" fmla="*/ 709695 w 858856"/>
                  <a:gd name="csY58" fmla="*/ 598589 h 815768"/>
                  <a:gd name="csX59" fmla="*/ 733593 w 858856"/>
                  <a:gd name="csY59" fmla="*/ 509407 h 815768"/>
                  <a:gd name="csX60" fmla="*/ 728735 w 858856"/>
                  <a:gd name="csY60" fmla="*/ 502177 h 815768"/>
                  <a:gd name="csX61" fmla="*/ 752900 w 858856"/>
                  <a:gd name="csY61" fmla="*/ 490995 h 815768"/>
                  <a:gd name="csX62" fmla="*/ 765616 w 858856"/>
                  <a:gd name="csY62" fmla="*/ 503711 h 815768"/>
                  <a:gd name="csX63" fmla="*/ 775141 w 858856"/>
                  <a:gd name="csY63" fmla="*/ 507654 h 815768"/>
                  <a:gd name="csX64" fmla="*/ 784666 w 858856"/>
                  <a:gd name="csY64" fmla="*/ 503711 h 815768"/>
                  <a:gd name="csX65" fmla="*/ 825014 w 858856"/>
                  <a:gd name="csY65" fmla="*/ 463363 h 815768"/>
                  <a:gd name="csX66" fmla="*/ 828957 w 858856"/>
                  <a:gd name="csY66" fmla="*/ 453838 h 815768"/>
                  <a:gd name="csX67" fmla="*/ 825014 w 858856"/>
                  <a:gd name="csY67" fmla="*/ 444313 h 815768"/>
                  <a:gd name="csX68" fmla="*/ 812298 w 858856"/>
                  <a:gd name="csY68" fmla="*/ 431597 h 815768"/>
                  <a:gd name="csX69" fmla="*/ 827414 w 858856"/>
                  <a:gd name="csY69" fmla="*/ 395135 h 815768"/>
                  <a:gd name="csX70" fmla="*/ 845388 w 858856"/>
                  <a:gd name="csY70" fmla="*/ 395135 h 815768"/>
                  <a:gd name="csX71" fmla="*/ 858856 w 858856"/>
                  <a:gd name="csY71" fmla="*/ 381667 h 815768"/>
                  <a:gd name="csX72" fmla="*/ 858856 w 858856"/>
                  <a:gd name="csY72" fmla="*/ 324612 h 815768"/>
                  <a:gd name="csX73" fmla="*/ 845388 w 858856"/>
                  <a:gd name="csY73" fmla="*/ 311125 h 815768"/>
                  <a:gd name="csX74" fmla="*/ 419316 w 858856"/>
                  <a:gd name="csY74" fmla="*/ 26946 h 815768"/>
                  <a:gd name="csX75" fmla="*/ 555237 w 858856"/>
                  <a:gd name="csY75" fmla="*/ 26946 h 815768"/>
                  <a:gd name="csX76" fmla="*/ 555237 w 858856"/>
                  <a:gd name="csY76" fmla="*/ 118529 h 815768"/>
                  <a:gd name="csX77" fmla="*/ 503517 w 858856"/>
                  <a:gd name="csY77" fmla="*/ 76133 h 815768"/>
                  <a:gd name="csX78" fmla="*/ 471036 w 858856"/>
                  <a:gd name="csY78" fmla="*/ 76133 h 815768"/>
                  <a:gd name="csX79" fmla="*/ 419316 w 858856"/>
                  <a:gd name="csY79" fmla="*/ 118529 h 815768"/>
                  <a:gd name="csX80" fmla="*/ 419316 w 858856"/>
                  <a:gd name="csY80" fmla="*/ 26946 h 815768"/>
                  <a:gd name="csX81" fmla="*/ 248923 w 858856"/>
                  <a:gd name="csY81" fmla="*/ 421510 h 815768"/>
                  <a:gd name="csX82" fmla="*/ 248923 w 858856"/>
                  <a:gd name="csY82" fmla="*/ 40957 h 815768"/>
                  <a:gd name="csX83" fmla="*/ 262934 w 858856"/>
                  <a:gd name="csY83" fmla="*/ 26946 h 815768"/>
                  <a:gd name="csX84" fmla="*/ 392379 w 858856"/>
                  <a:gd name="csY84" fmla="*/ 26946 h 815768"/>
                  <a:gd name="csX85" fmla="*/ 392379 w 858856"/>
                  <a:gd name="csY85" fmla="*/ 121329 h 815768"/>
                  <a:gd name="csX86" fmla="*/ 407028 w 858856"/>
                  <a:gd name="csY86" fmla="*/ 144494 h 815768"/>
                  <a:gd name="csX87" fmla="*/ 434232 w 858856"/>
                  <a:gd name="csY87" fmla="*/ 141141 h 815768"/>
                  <a:gd name="csX88" fmla="*/ 487276 w 858856"/>
                  <a:gd name="csY88" fmla="*/ 97650 h 815768"/>
                  <a:gd name="csX89" fmla="*/ 540321 w 858856"/>
                  <a:gd name="csY89" fmla="*/ 141141 h 815768"/>
                  <a:gd name="csX90" fmla="*/ 556523 w 858856"/>
                  <a:gd name="csY90" fmla="*/ 146990 h 815768"/>
                  <a:gd name="csX91" fmla="*/ 567534 w 858856"/>
                  <a:gd name="csY91" fmla="*/ 144494 h 815768"/>
                  <a:gd name="csX92" fmla="*/ 582184 w 858856"/>
                  <a:gd name="csY92" fmla="*/ 121329 h 815768"/>
                  <a:gd name="csX93" fmla="*/ 582184 w 858856"/>
                  <a:gd name="csY93" fmla="*/ 26946 h 815768"/>
                  <a:gd name="csX94" fmla="*/ 711628 w 858856"/>
                  <a:gd name="csY94" fmla="*/ 26946 h 815768"/>
                  <a:gd name="csX95" fmla="*/ 725640 w 858856"/>
                  <a:gd name="csY95" fmla="*/ 40957 h 815768"/>
                  <a:gd name="csX96" fmla="*/ 725640 w 858856"/>
                  <a:gd name="csY96" fmla="*/ 202968 h 815768"/>
                  <a:gd name="csX97" fmla="*/ 716448 w 858856"/>
                  <a:gd name="csY97" fmla="*/ 200149 h 815768"/>
                  <a:gd name="csX98" fmla="*/ 716448 w 858856"/>
                  <a:gd name="csY98" fmla="*/ 182175 h 815768"/>
                  <a:gd name="csX99" fmla="*/ 702980 w 858856"/>
                  <a:gd name="csY99" fmla="*/ 168707 h 815768"/>
                  <a:gd name="csX100" fmla="*/ 645925 w 858856"/>
                  <a:gd name="csY100" fmla="*/ 168707 h 815768"/>
                  <a:gd name="csX101" fmla="*/ 632457 w 858856"/>
                  <a:gd name="csY101" fmla="*/ 182175 h 815768"/>
                  <a:gd name="csX102" fmla="*/ 632457 w 858856"/>
                  <a:gd name="csY102" fmla="*/ 200149 h 815768"/>
                  <a:gd name="csX103" fmla="*/ 595985 w 858856"/>
                  <a:gd name="csY103" fmla="*/ 215265 h 815768"/>
                  <a:gd name="csX104" fmla="*/ 583269 w 858856"/>
                  <a:gd name="csY104" fmla="*/ 202549 h 815768"/>
                  <a:gd name="csX105" fmla="*/ 573744 w 858856"/>
                  <a:gd name="csY105" fmla="*/ 198606 h 815768"/>
                  <a:gd name="csX106" fmla="*/ 564219 w 858856"/>
                  <a:gd name="csY106" fmla="*/ 202549 h 815768"/>
                  <a:gd name="csX107" fmla="*/ 523871 w 858856"/>
                  <a:gd name="csY107" fmla="*/ 242897 h 815768"/>
                  <a:gd name="csX108" fmla="*/ 523871 w 858856"/>
                  <a:gd name="csY108" fmla="*/ 261947 h 815768"/>
                  <a:gd name="csX109" fmla="*/ 536587 w 858856"/>
                  <a:gd name="csY109" fmla="*/ 274663 h 815768"/>
                  <a:gd name="csX110" fmla="*/ 521471 w 858856"/>
                  <a:gd name="csY110" fmla="*/ 311125 h 815768"/>
                  <a:gd name="csX111" fmla="*/ 503498 w 858856"/>
                  <a:gd name="csY111" fmla="*/ 311125 h 815768"/>
                  <a:gd name="csX112" fmla="*/ 490029 w 858856"/>
                  <a:gd name="csY112" fmla="*/ 324593 h 815768"/>
                  <a:gd name="csX113" fmla="*/ 490029 w 858856"/>
                  <a:gd name="csY113" fmla="*/ 381648 h 815768"/>
                  <a:gd name="csX114" fmla="*/ 503498 w 858856"/>
                  <a:gd name="csY114" fmla="*/ 395116 h 815768"/>
                  <a:gd name="csX115" fmla="*/ 521471 w 858856"/>
                  <a:gd name="csY115" fmla="*/ 395116 h 815768"/>
                  <a:gd name="csX116" fmla="*/ 536587 w 858856"/>
                  <a:gd name="csY116" fmla="*/ 431587 h 815768"/>
                  <a:gd name="csX117" fmla="*/ 532654 w 858856"/>
                  <a:gd name="csY117" fmla="*/ 435521 h 815768"/>
                  <a:gd name="csX118" fmla="*/ 262934 w 858856"/>
                  <a:gd name="csY118" fmla="*/ 435521 h 815768"/>
                  <a:gd name="csX119" fmla="*/ 248923 w 858856"/>
                  <a:gd name="csY119" fmla="*/ 421510 h 815768"/>
                  <a:gd name="csX120" fmla="*/ 92960 w 858856"/>
                  <a:gd name="csY120" fmla="*/ 788346 h 815768"/>
                  <a:gd name="csX121" fmla="*/ 27409 w 858856"/>
                  <a:gd name="csY121" fmla="*/ 543735 h 815768"/>
                  <a:gd name="csX122" fmla="*/ 69377 w 858856"/>
                  <a:gd name="csY122" fmla="*/ 532486 h 815768"/>
                  <a:gd name="csX123" fmla="*/ 134918 w 858856"/>
                  <a:gd name="csY123" fmla="*/ 777107 h 815768"/>
                  <a:gd name="csX124" fmla="*/ 92960 w 858856"/>
                  <a:gd name="csY124" fmla="*/ 788346 h 815768"/>
                  <a:gd name="csX125" fmla="*/ 696236 w 858856"/>
                  <a:gd name="csY125" fmla="*/ 575253 h 815768"/>
                  <a:gd name="csX126" fmla="*/ 419639 w 858856"/>
                  <a:gd name="csY126" fmla="*/ 734939 h 815768"/>
                  <a:gd name="csX127" fmla="*/ 358146 w 858856"/>
                  <a:gd name="csY127" fmla="*/ 742855 h 815768"/>
                  <a:gd name="csX128" fmla="*/ 247542 w 858856"/>
                  <a:gd name="csY128" fmla="*/ 717499 h 815768"/>
                  <a:gd name="csX129" fmla="*/ 151577 w 858856"/>
                  <a:gd name="csY129" fmla="*/ 735140 h 815768"/>
                  <a:gd name="csX130" fmla="*/ 104419 w 858856"/>
                  <a:gd name="csY130" fmla="*/ 559127 h 815768"/>
                  <a:gd name="csX131" fmla="*/ 164369 w 858856"/>
                  <a:gd name="csY131" fmla="*/ 513217 h 815768"/>
                  <a:gd name="csX132" fmla="*/ 222062 w 858856"/>
                  <a:gd name="csY132" fmla="*/ 496986 h 815768"/>
                  <a:gd name="csX133" fmla="*/ 415163 w 858856"/>
                  <a:gd name="csY133" fmla="*/ 549545 h 815768"/>
                  <a:gd name="csX134" fmla="*/ 441623 w 858856"/>
                  <a:gd name="csY134" fmla="*/ 570128 h 815768"/>
                  <a:gd name="csX135" fmla="*/ 445947 w 858856"/>
                  <a:gd name="csY135" fmla="*/ 603371 h 815768"/>
                  <a:gd name="csX136" fmla="*/ 425373 w 858856"/>
                  <a:gd name="csY136" fmla="*/ 629860 h 815768"/>
                  <a:gd name="csX137" fmla="*/ 392122 w 858856"/>
                  <a:gd name="csY137" fmla="*/ 634165 h 815768"/>
                  <a:gd name="csX138" fmla="*/ 288975 w 858856"/>
                  <a:gd name="csY138" fmla="*/ 606095 h 815768"/>
                  <a:gd name="csX139" fmla="*/ 272440 w 858856"/>
                  <a:gd name="csY139" fmla="*/ 615553 h 815768"/>
                  <a:gd name="csX140" fmla="*/ 281898 w 858856"/>
                  <a:gd name="csY140" fmla="*/ 632089 h 815768"/>
                  <a:gd name="csX141" fmla="*/ 385045 w 858856"/>
                  <a:gd name="csY141" fmla="*/ 660159 h 815768"/>
                  <a:gd name="csX142" fmla="*/ 403628 w 858856"/>
                  <a:gd name="csY142" fmla="*/ 662654 h 815768"/>
                  <a:gd name="csX143" fmla="*/ 438756 w 858856"/>
                  <a:gd name="csY143" fmla="*/ 653234 h 815768"/>
                  <a:gd name="csX144" fmla="*/ 469608 w 858856"/>
                  <a:gd name="csY144" fmla="*/ 617525 h 815768"/>
                  <a:gd name="csX145" fmla="*/ 657888 w 858856"/>
                  <a:gd name="csY145" fmla="*/ 508826 h 815768"/>
                  <a:gd name="csX146" fmla="*/ 686968 w 858856"/>
                  <a:gd name="csY146" fmla="*/ 505054 h 815768"/>
                  <a:gd name="csX147" fmla="*/ 710266 w 858856"/>
                  <a:gd name="csY147" fmla="*/ 522856 h 815768"/>
                  <a:gd name="csX148" fmla="*/ 696236 w 858856"/>
                  <a:gd name="csY148" fmla="*/ 575253 h 815768"/>
                  <a:gd name="csX149" fmla="*/ 831919 w 858856"/>
                  <a:gd name="csY149" fmla="*/ 368179 h 815768"/>
                  <a:gd name="csX150" fmla="*/ 816765 w 858856"/>
                  <a:gd name="csY150" fmla="*/ 368179 h 815768"/>
                  <a:gd name="csX151" fmla="*/ 803554 w 858856"/>
                  <a:gd name="csY151" fmla="*/ 379019 h 815768"/>
                  <a:gd name="csX152" fmla="*/ 784037 w 858856"/>
                  <a:gd name="csY152" fmla="*/ 426101 h 815768"/>
                  <a:gd name="csX153" fmla="*/ 785714 w 858856"/>
                  <a:gd name="csY153" fmla="*/ 443103 h 815768"/>
                  <a:gd name="csX154" fmla="*/ 796439 w 858856"/>
                  <a:gd name="csY154" fmla="*/ 453828 h 815768"/>
                  <a:gd name="csX155" fmla="*/ 775151 w 858856"/>
                  <a:gd name="csY155" fmla="*/ 475117 h 815768"/>
                  <a:gd name="csX156" fmla="*/ 764425 w 858856"/>
                  <a:gd name="csY156" fmla="*/ 464391 h 815768"/>
                  <a:gd name="csX157" fmla="*/ 747423 w 858856"/>
                  <a:gd name="csY157" fmla="*/ 462715 h 815768"/>
                  <a:gd name="csX158" fmla="*/ 702141 w 858856"/>
                  <a:gd name="csY158" fmla="*/ 481832 h 815768"/>
                  <a:gd name="csX159" fmla="*/ 693950 w 858856"/>
                  <a:gd name="csY159" fmla="*/ 479041 h 815768"/>
                  <a:gd name="csX160" fmla="*/ 650011 w 858856"/>
                  <a:gd name="csY160" fmla="*/ 482622 h 815768"/>
                  <a:gd name="csX161" fmla="*/ 648554 w 858856"/>
                  <a:gd name="csY161" fmla="*/ 482241 h 815768"/>
                  <a:gd name="csX162" fmla="*/ 601462 w 858856"/>
                  <a:gd name="csY162" fmla="*/ 462725 h 815768"/>
                  <a:gd name="csX163" fmla="*/ 584460 w 858856"/>
                  <a:gd name="csY163" fmla="*/ 464401 h 815768"/>
                  <a:gd name="csX164" fmla="*/ 573735 w 858856"/>
                  <a:gd name="csY164" fmla="*/ 475126 h 815768"/>
                  <a:gd name="csX165" fmla="*/ 552447 w 858856"/>
                  <a:gd name="csY165" fmla="*/ 453838 h 815768"/>
                  <a:gd name="csX166" fmla="*/ 563172 w 858856"/>
                  <a:gd name="csY166" fmla="*/ 443113 h 815768"/>
                  <a:gd name="csX167" fmla="*/ 564848 w 858856"/>
                  <a:gd name="csY167" fmla="*/ 426110 h 815768"/>
                  <a:gd name="csX168" fmla="*/ 545331 w 858856"/>
                  <a:gd name="csY168" fmla="*/ 379028 h 815768"/>
                  <a:gd name="csX169" fmla="*/ 532120 w 858856"/>
                  <a:gd name="csY169" fmla="*/ 368189 h 815768"/>
                  <a:gd name="csX170" fmla="*/ 516966 w 858856"/>
                  <a:gd name="csY170" fmla="*/ 368189 h 815768"/>
                  <a:gd name="csX171" fmla="*/ 516966 w 858856"/>
                  <a:gd name="csY171" fmla="*/ 338061 h 815768"/>
                  <a:gd name="csX172" fmla="*/ 532120 w 858856"/>
                  <a:gd name="csY172" fmla="*/ 338061 h 815768"/>
                  <a:gd name="csX173" fmla="*/ 545331 w 858856"/>
                  <a:gd name="csY173" fmla="*/ 327222 h 815768"/>
                  <a:gd name="csX174" fmla="*/ 564848 w 858856"/>
                  <a:gd name="csY174" fmla="*/ 280140 h 815768"/>
                  <a:gd name="csX175" fmla="*/ 563172 w 858856"/>
                  <a:gd name="csY175" fmla="*/ 263138 h 815768"/>
                  <a:gd name="csX176" fmla="*/ 552447 w 858856"/>
                  <a:gd name="csY176" fmla="*/ 252413 h 815768"/>
                  <a:gd name="csX177" fmla="*/ 573735 w 858856"/>
                  <a:gd name="csY177" fmla="*/ 231124 h 815768"/>
                  <a:gd name="csX178" fmla="*/ 584460 w 858856"/>
                  <a:gd name="csY178" fmla="*/ 241849 h 815768"/>
                  <a:gd name="csX179" fmla="*/ 601472 w 858856"/>
                  <a:gd name="csY179" fmla="*/ 243526 h 815768"/>
                  <a:gd name="csX180" fmla="*/ 648554 w 858856"/>
                  <a:gd name="csY180" fmla="*/ 224009 h 815768"/>
                  <a:gd name="csX181" fmla="*/ 659393 w 858856"/>
                  <a:gd name="csY181" fmla="*/ 210798 h 815768"/>
                  <a:gd name="csX182" fmla="*/ 659393 w 858856"/>
                  <a:gd name="csY182" fmla="*/ 195644 h 815768"/>
                  <a:gd name="csX183" fmla="*/ 689502 w 858856"/>
                  <a:gd name="csY183" fmla="*/ 195644 h 815768"/>
                  <a:gd name="csX184" fmla="*/ 689502 w 858856"/>
                  <a:gd name="csY184" fmla="*/ 210798 h 815768"/>
                  <a:gd name="csX185" fmla="*/ 700341 w 858856"/>
                  <a:gd name="csY185" fmla="*/ 224009 h 815768"/>
                  <a:gd name="csX186" fmla="*/ 747423 w 858856"/>
                  <a:gd name="csY186" fmla="*/ 243526 h 815768"/>
                  <a:gd name="csX187" fmla="*/ 764425 w 858856"/>
                  <a:gd name="csY187" fmla="*/ 241849 h 815768"/>
                  <a:gd name="csX188" fmla="*/ 775151 w 858856"/>
                  <a:gd name="csY188" fmla="*/ 231124 h 815768"/>
                  <a:gd name="csX189" fmla="*/ 796439 w 858856"/>
                  <a:gd name="csY189" fmla="*/ 252413 h 815768"/>
                  <a:gd name="csX190" fmla="*/ 785714 w 858856"/>
                  <a:gd name="csY190" fmla="*/ 263138 h 815768"/>
                  <a:gd name="csX191" fmla="*/ 784037 w 858856"/>
                  <a:gd name="csY191" fmla="*/ 280140 h 815768"/>
                  <a:gd name="csX192" fmla="*/ 803554 w 858856"/>
                  <a:gd name="csY192" fmla="*/ 327222 h 815768"/>
                  <a:gd name="csX193" fmla="*/ 816765 w 858856"/>
                  <a:gd name="csY193" fmla="*/ 338061 h 815768"/>
                  <a:gd name="csX194" fmla="*/ 831919 w 858856"/>
                  <a:gd name="csY194" fmla="*/ 338061 h 815768"/>
                  <a:gd name="csX195" fmla="*/ 831919 w 858856"/>
                  <a:gd name="csY195" fmla="*/ 368179 h 815768"/>
                  <a:gd name="csX196" fmla="*/ 674443 w 858856"/>
                  <a:gd name="csY196" fmla="*/ 252679 h 815768"/>
                  <a:gd name="csX197" fmla="*/ 574002 w 858856"/>
                  <a:gd name="csY197" fmla="*/ 353120 h 815768"/>
                  <a:gd name="csX198" fmla="*/ 674443 w 858856"/>
                  <a:gd name="csY198" fmla="*/ 453561 h 815768"/>
                  <a:gd name="csX199" fmla="*/ 774884 w 858856"/>
                  <a:gd name="csY199" fmla="*/ 353120 h 815768"/>
                  <a:gd name="csX200" fmla="*/ 674443 w 858856"/>
                  <a:gd name="csY200" fmla="*/ 252679 h 815768"/>
                  <a:gd name="csX201" fmla="*/ 674443 w 858856"/>
                  <a:gd name="csY201" fmla="*/ 426615 h 815768"/>
                  <a:gd name="csX202" fmla="*/ 600948 w 858856"/>
                  <a:gd name="csY202" fmla="*/ 353120 h 815768"/>
                  <a:gd name="csX203" fmla="*/ 674443 w 858856"/>
                  <a:gd name="csY203" fmla="*/ 279625 h 815768"/>
                  <a:gd name="csX204" fmla="*/ 747938 w 858856"/>
                  <a:gd name="csY204" fmla="*/ 353120 h 815768"/>
                  <a:gd name="csX205" fmla="*/ 674443 w 858856"/>
                  <a:gd name="csY205" fmla="*/ 426615 h 8157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  <a:cxn ang="0">
                    <a:pos x="csX57" y="csY57"/>
                  </a:cxn>
                  <a:cxn ang="0">
                    <a:pos x="csX58" y="csY58"/>
                  </a:cxn>
                  <a:cxn ang="0">
                    <a:pos x="csX59" y="csY59"/>
                  </a:cxn>
                  <a:cxn ang="0">
                    <a:pos x="csX60" y="csY60"/>
                  </a:cxn>
                  <a:cxn ang="0">
                    <a:pos x="csX61" y="csY61"/>
                  </a:cxn>
                  <a:cxn ang="0">
                    <a:pos x="csX62" y="csY62"/>
                  </a:cxn>
                  <a:cxn ang="0">
                    <a:pos x="csX63" y="csY63"/>
                  </a:cxn>
                  <a:cxn ang="0">
                    <a:pos x="csX64" y="csY64"/>
                  </a:cxn>
                  <a:cxn ang="0">
                    <a:pos x="csX65" y="csY65"/>
                  </a:cxn>
                  <a:cxn ang="0">
                    <a:pos x="csX66" y="csY66"/>
                  </a:cxn>
                  <a:cxn ang="0">
                    <a:pos x="csX67" y="csY67"/>
                  </a:cxn>
                  <a:cxn ang="0">
                    <a:pos x="csX68" y="csY68"/>
                  </a:cxn>
                  <a:cxn ang="0">
                    <a:pos x="csX69" y="csY69"/>
                  </a:cxn>
                  <a:cxn ang="0">
                    <a:pos x="csX70" y="csY70"/>
                  </a:cxn>
                  <a:cxn ang="0">
                    <a:pos x="csX71" y="csY71"/>
                  </a:cxn>
                  <a:cxn ang="0">
                    <a:pos x="csX72" y="csY72"/>
                  </a:cxn>
                  <a:cxn ang="0">
                    <a:pos x="csX73" y="csY73"/>
                  </a:cxn>
                  <a:cxn ang="0">
                    <a:pos x="csX74" y="csY74"/>
                  </a:cxn>
                  <a:cxn ang="0">
                    <a:pos x="csX75" y="csY75"/>
                  </a:cxn>
                  <a:cxn ang="0">
                    <a:pos x="csX76" y="csY76"/>
                  </a:cxn>
                  <a:cxn ang="0">
                    <a:pos x="csX77" y="csY77"/>
                  </a:cxn>
                  <a:cxn ang="0">
                    <a:pos x="csX78" y="csY78"/>
                  </a:cxn>
                  <a:cxn ang="0">
                    <a:pos x="csX79" y="csY79"/>
                  </a:cxn>
                  <a:cxn ang="0">
                    <a:pos x="csX80" y="csY80"/>
                  </a:cxn>
                  <a:cxn ang="0">
                    <a:pos x="csX81" y="csY81"/>
                  </a:cxn>
                  <a:cxn ang="0">
                    <a:pos x="csX82" y="csY82"/>
                  </a:cxn>
                  <a:cxn ang="0">
                    <a:pos x="csX83" y="csY83"/>
                  </a:cxn>
                  <a:cxn ang="0">
                    <a:pos x="csX84" y="csY84"/>
                  </a:cxn>
                  <a:cxn ang="0">
                    <a:pos x="csX85" y="csY85"/>
                  </a:cxn>
                  <a:cxn ang="0">
                    <a:pos x="csX86" y="csY86"/>
                  </a:cxn>
                  <a:cxn ang="0">
                    <a:pos x="csX87" y="csY87"/>
                  </a:cxn>
                  <a:cxn ang="0">
                    <a:pos x="csX88" y="csY88"/>
                  </a:cxn>
                  <a:cxn ang="0">
                    <a:pos x="csX89" y="csY89"/>
                  </a:cxn>
                  <a:cxn ang="0">
                    <a:pos x="csX90" y="csY90"/>
                  </a:cxn>
                  <a:cxn ang="0">
                    <a:pos x="csX91" y="csY91"/>
                  </a:cxn>
                  <a:cxn ang="0">
                    <a:pos x="csX92" y="csY92"/>
                  </a:cxn>
                  <a:cxn ang="0">
                    <a:pos x="csX93" y="csY93"/>
                  </a:cxn>
                  <a:cxn ang="0">
                    <a:pos x="csX94" y="csY94"/>
                  </a:cxn>
                  <a:cxn ang="0">
                    <a:pos x="csX95" y="csY95"/>
                  </a:cxn>
                  <a:cxn ang="0">
                    <a:pos x="csX96" y="csY96"/>
                  </a:cxn>
                  <a:cxn ang="0">
                    <a:pos x="csX97" y="csY97"/>
                  </a:cxn>
                  <a:cxn ang="0">
                    <a:pos x="csX98" y="csY98"/>
                  </a:cxn>
                  <a:cxn ang="0">
                    <a:pos x="csX99" y="csY99"/>
                  </a:cxn>
                  <a:cxn ang="0">
                    <a:pos x="csX100" y="csY100"/>
                  </a:cxn>
                  <a:cxn ang="0">
                    <a:pos x="csX101" y="csY101"/>
                  </a:cxn>
                  <a:cxn ang="0">
                    <a:pos x="csX102" y="csY102"/>
                  </a:cxn>
                  <a:cxn ang="0">
                    <a:pos x="csX103" y="csY103"/>
                  </a:cxn>
                  <a:cxn ang="0">
                    <a:pos x="csX104" y="csY104"/>
                  </a:cxn>
                  <a:cxn ang="0">
                    <a:pos x="csX105" y="csY105"/>
                  </a:cxn>
                  <a:cxn ang="0">
                    <a:pos x="csX106" y="csY106"/>
                  </a:cxn>
                  <a:cxn ang="0">
                    <a:pos x="csX107" y="csY107"/>
                  </a:cxn>
                  <a:cxn ang="0">
                    <a:pos x="csX108" y="csY108"/>
                  </a:cxn>
                  <a:cxn ang="0">
                    <a:pos x="csX109" y="csY109"/>
                  </a:cxn>
                  <a:cxn ang="0">
                    <a:pos x="csX110" y="csY110"/>
                  </a:cxn>
                  <a:cxn ang="0">
                    <a:pos x="csX111" y="csY111"/>
                  </a:cxn>
                  <a:cxn ang="0">
                    <a:pos x="csX112" y="csY112"/>
                  </a:cxn>
                  <a:cxn ang="0">
                    <a:pos x="csX113" y="csY113"/>
                  </a:cxn>
                  <a:cxn ang="0">
                    <a:pos x="csX114" y="csY114"/>
                  </a:cxn>
                  <a:cxn ang="0">
                    <a:pos x="csX115" y="csY115"/>
                  </a:cxn>
                  <a:cxn ang="0">
                    <a:pos x="csX116" y="csY116"/>
                  </a:cxn>
                  <a:cxn ang="0">
                    <a:pos x="csX117" y="csY117"/>
                  </a:cxn>
                  <a:cxn ang="0">
                    <a:pos x="csX118" y="csY118"/>
                  </a:cxn>
                  <a:cxn ang="0">
                    <a:pos x="csX119" y="csY119"/>
                  </a:cxn>
                  <a:cxn ang="0">
                    <a:pos x="csX120" y="csY120"/>
                  </a:cxn>
                  <a:cxn ang="0">
                    <a:pos x="csX121" y="csY121"/>
                  </a:cxn>
                  <a:cxn ang="0">
                    <a:pos x="csX122" y="csY122"/>
                  </a:cxn>
                  <a:cxn ang="0">
                    <a:pos x="csX123" y="csY123"/>
                  </a:cxn>
                  <a:cxn ang="0">
                    <a:pos x="csX124" y="csY124"/>
                  </a:cxn>
                  <a:cxn ang="0">
                    <a:pos x="csX125" y="csY125"/>
                  </a:cxn>
                  <a:cxn ang="0">
                    <a:pos x="csX126" y="csY126"/>
                  </a:cxn>
                  <a:cxn ang="0">
                    <a:pos x="csX127" y="csY127"/>
                  </a:cxn>
                  <a:cxn ang="0">
                    <a:pos x="csX128" y="csY128"/>
                  </a:cxn>
                  <a:cxn ang="0">
                    <a:pos x="csX129" y="csY129"/>
                  </a:cxn>
                  <a:cxn ang="0">
                    <a:pos x="csX130" y="csY130"/>
                  </a:cxn>
                  <a:cxn ang="0">
                    <a:pos x="csX131" y="csY131"/>
                  </a:cxn>
                  <a:cxn ang="0">
                    <a:pos x="csX132" y="csY132"/>
                  </a:cxn>
                  <a:cxn ang="0">
                    <a:pos x="csX133" y="csY133"/>
                  </a:cxn>
                  <a:cxn ang="0">
                    <a:pos x="csX134" y="csY134"/>
                  </a:cxn>
                  <a:cxn ang="0">
                    <a:pos x="csX135" y="csY135"/>
                  </a:cxn>
                  <a:cxn ang="0">
                    <a:pos x="csX136" y="csY136"/>
                  </a:cxn>
                  <a:cxn ang="0">
                    <a:pos x="csX137" y="csY137"/>
                  </a:cxn>
                  <a:cxn ang="0">
                    <a:pos x="csX138" y="csY138"/>
                  </a:cxn>
                  <a:cxn ang="0">
                    <a:pos x="csX139" y="csY139"/>
                  </a:cxn>
                  <a:cxn ang="0">
                    <a:pos x="csX140" y="csY140"/>
                  </a:cxn>
                  <a:cxn ang="0">
                    <a:pos x="csX141" y="csY141"/>
                  </a:cxn>
                  <a:cxn ang="0">
                    <a:pos x="csX142" y="csY142"/>
                  </a:cxn>
                  <a:cxn ang="0">
                    <a:pos x="csX143" y="csY143"/>
                  </a:cxn>
                  <a:cxn ang="0">
                    <a:pos x="csX144" y="csY144"/>
                  </a:cxn>
                  <a:cxn ang="0">
                    <a:pos x="csX145" y="csY145"/>
                  </a:cxn>
                  <a:cxn ang="0">
                    <a:pos x="csX146" y="csY146"/>
                  </a:cxn>
                  <a:cxn ang="0">
                    <a:pos x="csX147" y="csY147"/>
                  </a:cxn>
                  <a:cxn ang="0">
                    <a:pos x="csX148" y="csY148"/>
                  </a:cxn>
                  <a:cxn ang="0">
                    <a:pos x="csX149" y="csY149"/>
                  </a:cxn>
                  <a:cxn ang="0">
                    <a:pos x="csX150" y="csY150"/>
                  </a:cxn>
                  <a:cxn ang="0">
                    <a:pos x="csX151" y="csY151"/>
                  </a:cxn>
                  <a:cxn ang="0">
                    <a:pos x="csX152" y="csY152"/>
                  </a:cxn>
                  <a:cxn ang="0">
                    <a:pos x="csX153" y="csY153"/>
                  </a:cxn>
                  <a:cxn ang="0">
                    <a:pos x="csX154" y="csY154"/>
                  </a:cxn>
                  <a:cxn ang="0">
                    <a:pos x="csX155" y="csY155"/>
                  </a:cxn>
                  <a:cxn ang="0">
                    <a:pos x="csX156" y="csY156"/>
                  </a:cxn>
                  <a:cxn ang="0">
                    <a:pos x="csX157" y="csY157"/>
                  </a:cxn>
                  <a:cxn ang="0">
                    <a:pos x="csX158" y="csY158"/>
                  </a:cxn>
                  <a:cxn ang="0">
                    <a:pos x="csX159" y="csY159"/>
                  </a:cxn>
                  <a:cxn ang="0">
                    <a:pos x="csX160" y="csY160"/>
                  </a:cxn>
                  <a:cxn ang="0">
                    <a:pos x="csX161" y="csY161"/>
                  </a:cxn>
                  <a:cxn ang="0">
                    <a:pos x="csX162" y="csY162"/>
                  </a:cxn>
                  <a:cxn ang="0">
                    <a:pos x="csX163" y="csY163"/>
                  </a:cxn>
                  <a:cxn ang="0">
                    <a:pos x="csX164" y="csY164"/>
                  </a:cxn>
                  <a:cxn ang="0">
                    <a:pos x="csX165" y="csY165"/>
                  </a:cxn>
                  <a:cxn ang="0">
                    <a:pos x="csX166" y="csY166"/>
                  </a:cxn>
                  <a:cxn ang="0">
                    <a:pos x="csX167" y="csY167"/>
                  </a:cxn>
                  <a:cxn ang="0">
                    <a:pos x="csX168" y="csY168"/>
                  </a:cxn>
                  <a:cxn ang="0">
                    <a:pos x="csX169" y="csY169"/>
                  </a:cxn>
                  <a:cxn ang="0">
                    <a:pos x="csX170" y="csY170"/>
                  </a:cxn>
                  <a:cxn ang="0">
                    <a:pos x="csX171" y="csY171"/>
                  </a:cxn>
                  <a:cxn ang="0">
                    <a:pos x="csX172" y="csY172"/>
                  </a:cxn>
                  <a:cxn ang="0">
                    <a:pos x="csX173" y="csY173"/>
                  </a:cxn>
                  <a:cxn ang="0">
                    <a:pos x="csX174" y="csY174"/>
                  </a:cxn>
                  <a:cxn ang="0">
                    <a:pos x="csX175" y="csY175"/>
                  </a:cxn>
                  <a:cxn ang="0">
                    <a:pos x="csX176" y="csY176"/>
                  </a:cxn>
                  <a:cxn ang="0">
                    <a:pos x="csX177" y="csY177"/>
                  </a:cxn>
                  <a:cxn ang="0">
                    <a:pos x="csX178" y="csY178"/>
                  </a:cxn>
                  <a:cxn ang="0">
                    <a:pos x="csX179" y="csY179"/>
                  </a:cxn>
                  <a:cxn ang="0">
                    <a:pos x="csX180" y="csY180"/>
                  </a:cxn>
                  <a:cxn ang="0">
                    <a:pos x="csX181" y="csY181"/>
                  </a:cxn>
                  <a:cxn ang="0">
                    <a:pos x="csX182" y="csY182"/>
                  </a:cxn>
                  <a:cxn ang="0">
                    <a:pos x="csX183" y="csY183"/>
                  </a:cxn>
                  <a:cxn ang="0">
                    <a:pos x="csX184" y="csY184"/>
                  </a:cxn>
                  <a:cxn ang="0">
                    <a:pos x="csX185" y="csY185"/>
                  </a:cxn>
                  <a:cxn ang="0">
                    <a:pos x="csX186" y="csY186"/>
                  </a:cxn>
                  <a:cxn ang="0">
                    <a:pos x="csX187" y="csY187"/>
                  </a:cxn>
                  <a:cxn ang="0">
                    <a:pos x="csX188" y="csY188"/>
                  </a:cxn>
                  <a:cxn ang="0">
                    <a:pos x="csX189" y="csY189"/>
                  </a:cxn>
                  <a:cxn ang="0">
                    <a:pos x="csX190" y="csY190"/>
                  </a:cxn>
                  <a:cxn ang="0">
                    <a:pos x="csX191" y="csY191"/>
                  </a:cxn>
                  <a:cxn ang="0">
                    <a:pos x="csX192" y="csY192"/>
                  </a:cxn>
                  <a:cxn ang="0">
                    <a:pos x="csX193" y="csY193"/>
                  </a:cxn>
                  <a:cxn ang="0">
                    <a:pos x="csX194" y="csY194"/>
                  </a:cxn>
                  <a:cxn ang="0">
                    <a:pos x="csX195" y="csY195"/>
                  </a:cxn>
                  <a:cxn ang="0">
                    <a:pos x="csX196" y="csY196"/>
                  </a:cxn>
                  <a:cxn ang="0">
                    <a:pos x="csX197" y="csY197"/>
                  </a:cxn>
                  <a:cxn ang="0">
                    <a:pos x="csX198" y="csY198"/>
                  </a:cxn>
                  <a:cxn ang="0">
                    <a:pos x="csX199" y="csY199"/>
                  </a:cxn>
                  <a:cxn ang="0">
                    <a:pos x="csX200" y="csY200"/>
                  </a:cxn>
                  <a:cxn ang="0">
                    <a:pos x="csX201" y="csY201"/>
                  </a:cxn>
                  <a:cxn ang="0">
                    <a:pos x="csX202" y="csY202"/>
                  </a:cxn>
                  <a:cxn ang="0">
                    <a:pos x="csX203" y="csY203"/>
                  </a:cxn>
                  <a:cxn ang="0">
                    <a:pos x="csX204" y="csY204"/>
                  </a:cxn>
                  <a:cxn ang="0">
                    <a:pos x="csX205" y="csY205"/>
                  </a:cxn>
                </a:cxnLst>
                <a:rect l="l" t="t" r="r" b="b"/>
                <a:pathLst>
                  <a:path w="858856" h="815768">
                    <a:moveTo>
                      <a:pt x="433555" y="284626"/>
                    </a:moveTo>
                    <a:lnTo>
                      <a:pt x="323208" y="284626"/>
                    </a:lnTo>
                    <a:cubicBezTo>
                      <a:pt x="312855" y="284626"/>
                      <a:pt x="304435" y="293046"/>
                      <a:pt x="304435" y="303400"/>
                    </a:cubicBezTo>
                    <a:lnTo>
                      <a:pt x="304435" y="361236"/>
                    </a:lnTo>
                    <a:cubicBezTo>
                      <a:pt x="304435" y="371589"/>
                      <a:pt x="312855" y="380009"/>
                      <a:pt x="323208" y="380009"/>
                    </a:cubicBezTo>
                    <a:lnTo>
                      <a:pt x="433565" y="380009"/>
                    </a:lnTo>
                    <a:cubicBezTo>
                      <a:pt x="443919" y="380009"/>
                      <a:pt x="452339" y="371589"/>
                      <a:pt x="452339" y="361236"/>
                    </a:cubicBezTo>
                    <a:lnTo>
                      <a:pt x="452339" y="303400"/>
                    </a:lnTo>
                    <a:cubicBezTo>
                      <a:pt x="452329" y="293046"/>
                      <a:pt x="443909" y="284626"/>
                      <a:pt x="433555" y="284626"/>
                    </a:cubicBezTo>
                    <a:close/>
                    <a:moveTo>
                      <a:pt x="425383" y="353063"/>
                    </a:moveTo>
                    <a:lnTo>
                      <a:pt x="331381" y="353063"/>
                    </a:lnTo>
                    <a:lnTo>
                      <a:pt x="331381" y="311572"/>
                    </a:lnTo>
                    <a:lnTo>
                      <a:pt x="425383" y="311572"/>
                    </a:lnTo>
                    <a:lnTo>
                      <a:pt x="425383" y="353063"/>
                    </a:lnTo>
                    <a:close/>
                    <a:moveTo>
                      <a:pt x="845388" y="311125"/>
                    </a:moveTo>
                    <a:lnTo>
                      <a:pt x="827414" y="311125"/>
                    </a:lnTo>
                    <a:cubicBezTo>
                      <a:pt x="823928" y="298361"/>
                      <a:pt x="818870" y="286160"/>
                      <a:pt x="812298" y="274663"/>
                    </a:cubicBezTo>
                    <a:lnTo>
                      <a:pt x="825014" y="261947"/>
                    </a:lnTo>
                    <a:cubicBezTo>
                      <a:pt x="830272" y="256689"/>
                      <a:pt x="830272" y="248155"/>
                      <a:pt x="825014" y="242897"/>
                    </a:cubicBezTo>
                    <a:lnTo>
                      <a:pt x="784666" y="202549"/>
                    </a:lnTo>
                    <a:cubicBezTo>
                      <a:pt x="782142" y="200025"/>
                      <a:pt x="778713" y="198606"/>
                      <a:pt x="775141" y="198606"/>
                    </a:cubicBezTo>
                    <a:cubicBezTo>
                      <a:pt x="771569" y="198606"/>
                      <a:pt x="768140" y="200025"/>
                      <a:pt x="765616" y="202549"/>
                    </a:cubicBezTo>
                    <a:lnTo>
                      <a:pt x="752900" y="215265"/>
                    </a:lnTo>
                    <a:cubicBezTo>
                      <a:pt x="752795" y="215208"/>
                      <a:pt x="752681" y="215151"/>
                      <a:pt x="752576" y="215084"/>
                    </a:cubicBezTo>
                    <a:lnTo>
                      <a:pt x="752576" y="40957"/>
                    </a:lnTo>
                    <a:cubicBezTo>
                      <a:pt x="752576" y="18374"/>
                      <a:pt x="734203" y="0"/>
                      <a:pt x="711619" y="0"/>
                    </a:cubicBezTo>
                    <a:lnTo>
                      <a:pt x="262934" y="0"/>
                    </a:lnTo>
                    <a:cubicBezTo>
                      <a:pt x="240350" y="0"/>
                      <a:pt x="221977" y="18374"/>
                      <a:pt x="221977" y="40957"/>
                    </a:cubicBezTo>
                    <a:lnTo>
                      <a:pt x="221977" y="421510"/>
                    </a:lnTo>
                    <a:cubicBezTo>
                      <a:pt x="221977" y="444094"/>
                      <a:pt x="240350" y="462467"/>
                      <a:pt x="262934" y="462467"/>
                    </a:cubicBezTo>
                    <a:lnTo>
                      <a:pt x="523052" y="462467"/>
                    </a:lnTo>
                    <a:cubicBezTo>
                      <a:pt x="523310" y="462772"/>
                      <a:pt x="523576" y="463077"/>
                      <a:pt x="523862" y="463363"/>
                    </a:cubicBezTo>
                    <a:lnTo>
                      <a:pt x="564210" y="503711"/>
                    </a:lnTo>
                    <a:cubicBezTo>
                      <a:pt x="569468" y="508968"/>
                      <a:pt x="578002" y="508968"/>
                      <a:pt x="583260" y="503711"/>
                    </a:cubicBezTo>
                    <a:lnTo>
                      <a:pt x="595976" y="490995"/>
                    </a:lnTo>
                    <a:cubicBezTo>
                      <a:pt x="602862" y="494929"/>
                      <a:pt x="610006" y="498291"/>
                      <a:pt x="617359" y="501129"/>
                    </a:cubicBezTo>
                    <a:lnTo>
                      <a:pt x="473960" y="583902"/>
                    </a:lnTo>
                    <a:cubicBezTo>
                      <a:pt x="472875" y="574481"/>
                      <a:pt x="469874" y="565261"/>
                      <a:pt x="465007" y="556746"/>
                    </a:cubicBezTo>
                    <a:cubicBezTo>
                      <a:pt x="455587" y="540277"/>
                      <a:pt x="440394" y="528485"/>
                      <a:pt x="422230" y="523542"/>
                    </a:cubicBezTo>
                    <a:lnTo>
                      <a:pt x="229130" y="470983"/>
                    </a:lnTo>
                    <a:cubicBezTo>
                      <a:pt x="203098" y="463896"/>
                      <a:pt x="175028" y="471107"/>
                      <a:pt x="147977" y="491823"/>
                    </a:cubicBezTo>
                    <a:lnTo>
                      <a:pt x="96866" y="530962"/>
                    </a:lnTo>
                    <a:lnTo>
                      <a:pt x="94875" y="523523"/>
                    </a:lnTo>
                    <a:cubicBezTo>
                      <a:pt x="93161" y="517112"/>
                      <a:pt x="89036" y="511750"/>
                      <a:pt x="83274" y="508425"/>
                    </a:cubicBezTo>
                    <a:cubicBezTo>
                      <a:pt x="77511" y="505101"/>
                      <a:pt x="70805" y="504206"/>
                      <a:pt x="64395" y="505930"/>
                    </a:cubicBezTo>
                    <a:lnTo>
                      <a:pt x="18446" y="518246"/>
                    </a:lnTo>
                    <a:cubicBezTo>
                      <a:pt x="12036" y="519960"/>
                      <a:pt x="6673" y="524085"/>
                      <a:pt x="3349" y="529847"/>
                    </a:cubicBezTo>
                    <a:cubicBezTo>
                      <a:pt x="25" y="535610"/>
                      <a:pt x="-861" y="542315"/>
                      <a:pt x="854" y="548726"/>
                    </a:cubicBezTo>
                    <a:lnTo>
                      <a:pt x="67462" y="797319"/>
                    </a:lnTo>
                    <a:cubicBezTo>
                      <a:pt x="70434" y="808425"/>
                      <a:pt x="80521" y="815769"/>
                      <a:pt x="91503" y="815769"/>
                    </a:cubicBezTo>
                    <a:cubicBezTo>
                      <a:pt x="93627" y="815769"/>
                      <a:pt x="95789" y="815492"/>
                      <a:pt x="97933" y="814921"/>
                    </a:cubicBezTo>
                    <a:lnTo>
                      <a:pt x="143881" y="802605"/>
                    </a:lnTo>
                    <a:cubicBezTo>
                      <a:pt x="157130" y="799052"/>
                      <a:pt x="165027" y="785384"/>
                      <a:pt x="161474" y="772125"/>
                    </a:cubicBezTo>
                    <a:lnTo>
                      <a:pt x="158988" y="762838"/>
                    </a:lnTo>
                    <a:cubicBezTo>
                      <a:pt x="186191" y="742512"/>
                      <a:pt x="211213" y="736816"/>
                      <a:pt x="241512" y="743760"/>
                    </a:cubicBezTo>
                    <a:lnTo>
                      <a:pt x="352117" y="769115"/>
                    </a:lnTo>
                    <a:cubicBezTo>
                      <a:pt x="361737" y="771315"/>
                      <a:pt x="371100" y="772420"/>
                      <a:pt x="380206" y="772420"/>
                    </a:cubicBezTo>
                    <a:cubicBezTo>
                      <a:pt x="399065" y="772420"/>
                      <a:pt x="416782" y="767696"/>
                      <a:pt x="433098" y="758276"/>
                    </a:cubicBezTo>
                    <a:lnTo>
                      <a:pt x="709695" y="598589"/>
                    </a:lnTo>
                    <a:cubicBezTo>
                      <a:pt x="740870" y="580587"/>
                      <a:pt x="751586" y="540582"/>
                      <a:pt x="733593" y="509407"/>
                    </a:cubicBezTo>
                    <a:cubicBezTo>
                      <a:pt x="732126" y="506863"/>
                      <a:pt x="730497" y="504463"/>
                      <a:pt x="728735" y="502177"/>
                    </a:cubicBezTo>
                    <a:cubicBezTo>
                      <a:pt x="737079" y="499139"/>
                      <a:pt x="745147" y="495424"/>
                      <a:pt x="752900" y="490995"/>
                    </a:cubicBezTo>
                    <a:lnTo>
                      <a:pt x="765616" y="503711"/>
                    </a:lnTo>
                    <a:cubicBezTo>
                      <a:pt x="768140" y="506235"/>
                      <a:pt x="771569" y="507654"/>
                      <a:pt x="775141" y="507654"/>
                    </a:cubicBezTo>
                    <a:cubicBezTo>
                      <a:pt x="778713" y="507654"/>
                      <a:pt x="782142" y="506235"/>
                      <a:pt x="784666" y="503711"/>
                    </a:cubicBezTo>
                    <a:lnTo>
                      <a:pt x="825014" y="463363"/>
                    </a:lnTo>
                    <a:cubicBezTo>
                      <a:pt x="827538" y="460839"/>
                      <a:pt x="828957" y="457410"/>
                      <a:pt x="828957" y="453838"/>
                    </a:cubicBezTo>
                    <a:cubicBezTo>
                      <a:pt x="828957" y="450266"/>
                      <a:pt x="827538" y="446837"/>
                      <a:pt x="825014" y="444313"/>
                    </a:cubicBezTo>
                    <a:lnTo>
                      <a:pt x="812298" y="431597"/>
                    </a:lnTo>
                    <a:cubicBezTo>
                      <a:pt x="818870" y="420091"/>
                      <a:pt x="823928" y="407889"/>
                      <a:pt x="827414" y="395135"/>
                    </a:cubicBezTo>
                    <a:lnTo>
                      <a:pt x="845388" y="395135"/>
                    </a:lnTo>
                    <a:cubicBezTo>
                      <a:pt x="852827" y="395135"/>
                      <a:pt x="858856" y="389106"/>
                      <a:pt x="858856" y="381667"/>
                    </a:cubicBezTo>
                    <a:lnTo>
                      <a:pt x="858856" y="324612"/>
                    </a:lnTo>
                    <a:cubicBezTo>
                      <a:pt x="858866" y="317154"/>
                      <a:pt x="852827" y="311125"/>
                      <a:pt x="845388" y="311125"/>
                    </a:cubicBezTo>
                    <a:close/>
                    <a:moveTo>
                      <a:pt x="419316" y="26946"/>
                    </a:moveTo>
                    <a:lnTo>
                      <a:pt x="555237" y="26946"/>
                    </a:lnTo>
                    <a:lnTo>
                      <a:pt x="555237" y="118529"/>
                    </a:lnTo>
                    <a:lnTo>
                      <a:pt x="503517" y="76133"/>
                    </a:lnTo>
                    <a:cubicBezTo>
                      <a:pt x="493953" y="68294"/>
                      <a:pt x="480590" y="68285"/>
                      <a:pt x="471036" y="76133"/>
                    </a:cubicBezTo>
                    <a:lnTo>
                      <a:pt x="419316" y="118529"/>
                    </a:lnTo>
                    <a:lnTo>
                      <a:pt x="419316" y="26946"/>
                    </a:lnTo>
                    <a:close/>
                    <a:moveTo>
                      <a:pt x="248923" y="421510"/>
                    </a:moveTo>
                    <a:lnTo>
                      <a:pt x="248923" y="40957"/>
                    </a:lnTo>
                    <a:cubicBezTo>
                      <a:pt x="248923" y="33233"/>
                      <a:pt x="255209" y="26946"/>
                      <a:pt x="262934" y="26946"/>
                    </a:cubicBezTo>
                    <a:lnTo>
                      <a:pt x="392379" y="26946"/>
                    </a:lnTo>
                    <a:lnTo>
                      <a:pt x="392379" y="121329"/>
                    </a:lnTo>
                    <a:cubicBezTo>
                      <a:pt x="392379" y="131340"/>
                      <a:pt x="397999" y="140218"/>
                      <a:pt x="407028" y="144494"/>
                    </a:cubicBezTo>
                    <a:cubicBezTo>
                      <a:pt x="416068" y="148771"/>
                      <a:pt x="426488" y="147485"/>
                      <a:pt x="434232" y="141141"/>
                    </a:cubicBezTo>
                    <a:lnTo>
                      <a:pt x="487276" y="97650"/>
                    </a:lnTo>
                    <a:lnTo>
                      <a:pt x="540321" y="141141"/>
                    </a:lnTo>
                    <a:cubicBezTo>
                      <a:pt x="545036" y="145009"/>
                      <a:pt x="550742" y="146990"/>
                      <a:pt x="556523" y="146990"/>
                    </a:cubicBezTo>
                    <a:cubicBezTo>
                      <a:pt x="560238" y="146990"/>
                      <a:pt x="563991" y="146171"/>
                      <a:pt x="567534" y="144494"/>
                    </a:cubicBezTo>
                    <a:cubicBezTo>
                      <a:pt x="576573" y="140218"/>
                      <a:pt x="582184" y="131340"/>
                      <a:pt x="582184" y="121329"/>
                    </a:cubicBezTo>
                    <a:lnTo>
                      <a:pt x="582184" y="26946"/>
                    </a:lnTo>
                    <a:lnTo>
                      <a:pt x="711628" y="26946"/>
                    </a:lnTo>
                    <a:cubicBezTo>
                      <a:pt x="719353" y="26946"/>
                      <a:pt x="725640" y="33233"/>
                      <a:pt x="725640" y="40957"/>
                    </a:cubicBezTo>
                    <a:lnTo>
                      <a:pt x="725640" y="202968"/>
                    </a:lnTo>
                    <a:cubicBezTo>
                      <a:pt x="722611" y="201940"/>
                      <a:pt x="719544" y="200997"/>
                      <a:pt x="716448" y="200149"/>
                    </a:cubicBezTo>
                    <a:lnTo>
                      <a:pt x="716448" y="182175"/>
                    </a:lnTo>
                    <a:cubicBezTo>
                      <a:pt x="716448" y="174736"/>
                      <a:pt x="710419" y="168707"/>
                      <a:pt x="702980" y="168707"/>
                    </a:cubicBezTo>
                    <a:lnTo>
                      <a:pt x="645925" y="168707"/>
                    </a:lnTo>
                    <a:cubicBezTo>
                      <a:pt x="638486" y="168707"/>
                      <a:pt x="632457" y="174736"/>
                      <a:pt x="632457" y="182175"/>
                    </a:cubicBezTo>
                    <a:lnTo>
                      <a:pt x="632457" y="200149"/>
                    </a:lnTo>
                    <a:cubicBezTo>
                      <a:pt x="619693" y="203635"/>
                      <a:pt x="607491" y="208693"/>
                      <a:pt x="595985" y="215265"/>
                    </a:cubicBezTo>
                    <a:lnTo>
                      <a:pt x="583269" y="202549"/>
                    </a:lnTo>
                    <a:cubicBezTo>
                      <a:pt x="580745" y="200025"/>
                      <a:pt x="577316" y="198606"/>
                      <a:pt x="573744" y="198606"/>
                    </a:cubicBezTo>
                    <a:cubicBezTo>
                      <a:pt x="570173" y="198606"/>
                      <a:pt x="566744" y="200025"/>
                      <a:pt x="564219" y="202549"/>
                    </a:cubicBezTo>
                    <a:lnTo>
                      <a:pt x="523871" y="242897"/>
                    </a:lnTo>
                    <a:cubicBezTo>
                      <a:pt x="518614" y="248164"/>
                      <a:pt x="518614" y="256689"/>
                      <a:pt x="523871" y="261947"/>
                    </a:cubicBezTo>
                    <a:lnTo>
                      <a:pt x="536587" y="274663"/>
                    </a:lnTo>
                    <a:cubicBezTo>
                      <a:pt x="530015" y="286169"/>
                      <a:pt x="524957" y="298371"/>
                      <a:pt x="521471" y="311125"/>
                    </a:cubicBezTo>
                    <a:lnTo>
                      <a:pt x="503498" y="311125"/>
                    </a:lnTo>
                    <a:cubicBezTo>
                      <a:pt x="496058" y="311125"/>
                      <a:pt x="490029" y="317154"/>
                      <a:pt x="490029" y="324593"/>
                    </a:cubicBezTo>
                    <a:lnTo>
                      <a:pt x="490029" y="381648"/>
                    </a:lnTo>
                    <a:cubicBezTo>
                      <a:pt x="490029" y="389087"/>
                      <a:pt x="496058" y="395116"/>
                      <a:pt x="503498" y="395116"/>
                    </a:cubicBezTo>
                    <a:lnTo>
                      <a:pt x="521471" y="395116"/>
                    </a:lnTo>
                    <a:cubicBezTo>
                      <a:pt x="524957" y="407880"/>
                      <a:pt x="530015" y="420081"/>
                      <a:pt x="536587" y="431587"/>
                    </a:cubicBezTo>
                    <a:lnTo>
                      <a:pt x="532654" y="435521"/>
                    </a:lnTo>
                    <a:lnTo>
                      <a:pt x="262934" y="435521"/>
                    </a:lnTo>
                    <a:cubicBezTo>
                      <a:pt x="255209" y="435521"/>
                      <a:pt x="248923" y="429235"/>
                      <a:pt x="248923" y="421510"/>
                    </a:cubicBezTo>
                    <a:close/>
                    <a:moveTo>
                      <a:pt x="92960" y="788346"/>
                    </a:moveTo>
                    <a:lnTo>
                      <a:pt x="27409" y="543735"/>
                    </a:lnTo>
                    <a:lnTo>
                      <a:pt x="69377" y="532486"/>
                    </a:lnTo>
                    <a:lnTo>
                      <a:pt x="134918" y="777107"/>
                    </a:lnTo>
                    <a:lnTo>
                      <a:pt x="92960" y="788346"/>
                    </a:lnTo>
                    <a:close/>
                    <a:moveTo>
                      <a:pt x="696236" y="575253"/>
                    </a:moveTo>
                    <a:lnTo>
                      <a:pt x="419639" y="734939"/>
                    </a:lnTo>
                    <a:cubicBezTo>
                      <a:pt x="401275" y="745541"/>
                      <a:pt x="381158" y="748132"/>
                      <a:pt x="358146" y="742855"/>
                    </a:cubicBezTo>
                    <a:lnTo>
                      <a:pt x="247542" y="717499"/>
                    </a:lnTo>
                    <a:cubicBezTo>
                      <a:pt x="212499" y="709470"/>
                      <a:pt x="182267" y="714899"/>
                      <a:pt x="151577" y="735140"/>
                    </a:cubicBezTo>
                    <a:lnTo>
                      <a:pt x="104419" y="559127"/>
                    </a:lnTo>
                    <a:lnTo>
                      <a:pt x="164369" y="513217"/>
                    </a:lnTo>
                    <a:cubicBezTo>
                      <a:pt x="184781" y="497586"/>
                      <a:pt x="204193" y="492119"/>
                      <a:pt x="222062" y="496986"/>
                    </a:cubicBezTo>
                    <a:lnTo>
                      <a:pt x="415163" y="549545"/>
                    </a:lnTo>
                    <a:cubicBezTo>
                      <a:pt x="426383" y="552602"/>
                      <a:pt x="435784" y="559908"/>
                      <a:pt x="441623" y="570128"/>
                    </a:cubicBezTo>
                    <a:cubicBezTo>
                      <a:pt x="447471" y="580349"/>
                      <a:pt x="449005" y="592150"/>
                      <a:pt x="445947" y="603371"/>
                    </a:cubicBezTo>
                    <a:cubicBezTo>
                      <a:pt x="442890" y="614610"/>
                      <a:pt x="435584" y="624021"/>
                      <a:pt x="425373" y="629860"/>
                    </a:cubicBezTo>
                    <a:cubicBezTo>
                      <a:pt x="415172" y="635699"/>
                      <a:pt x="403361" y="637223"/>
                      <a:pt x="392122" y="634165"/>
                    </a:cubicBezTo>
                    <a:lnTo>
                      <a:pt x="288975" y="606095"/>
                    </a:lnTo>
                    <a:cubicBezTo>
                      <a:pt x="281794" y="604142"/>
                      <a:pt x="274393" y="608371"/>
                      <a:pt x="272440" y="615553"/>
                    </a:cubicBezTo>
                    <a:cubicBezTo>
                      <a:pt x="270487" y="622735"/>
                      <a:pt x="274726" y="630136"/>
                      <a:pt x="281898" y="632089"/>
                    </a:cubicBezTo>
                    <a:lnTo>
                      <a:pt x="385045" y="660159"/>
                    </a:lnTo>
                    <a:cubicBezTo>
                      <a:pt x="391188" y="661835"/>
                      <a:pt x="397427" y="662654"/>
                      <a:pt x="403628" y="662654"/>
                    </a:cubicBezTo>
                    <a:cubicBezTo>
                      <a:pt x="415810" y="662654"/>
                      <a:pt x="427859" y="659473"/>
                      <a:pt x="438756" y="653234"/>
                    </a:cubicBezTo>
                    <a:cubicBezTo>
                      <a:pt x="453025" y="645071"/>
                      <a:pt x="463769" y="632555"/>
                      <a:pt x="469608" y="617525"/>
                    </a:cubicBezTo>
                    <a:lnTo>
                      <a:pt x="657888" y="508826"/>
                    </a:lnTo>
                    <a:cubicBezTo>
                      <a:pt x="666708" y="503739"/>
                      <a:pt x="677043" y="502396"/>
                      <a:pt x="686968" y="505054"/>
                    </a:cubicBezTo>
                    <a:cubicBezTo>
                      <a:pt x="696903" y="507721"/>
                      <a:pt x="705170" y="514036"/>
                      <a:pt x="710266" y="522856"/>
                    </a:cubicBezTo>
                    <a:cubicBezTo>
                      <a:pt x="720839" y="541182"/>
                      <a:pt x="714543" y="564680"/>
                      <a:pt x="696236" y="575253"/>
                    </a:cubicBezTo>
                    <a:close/>
                    <a:moveTo>
                      <a:pt x="831919" y="368179"/>
                    </a:moveTo>
                    <a:lnTo>
                      <a:pt x="816765" y="368179"/>
                    </a:lnTo>
                    <a:cubicBezTo>
                      <a:pt x="810336" y="368179"/>
                      <a:pt x="804811" y="372713"/>
                      <a:pt x="803554" y="379019"/>
                    </a:cubicBezTo>
                    <a:cubicBezTo>
                      <a:pt x="800192" y="395897"/>
                      <a:pt x="793620" y="411737"/>
                      <a:pt x="784037" y="426101"/>
                    </a:cubicBezTo>
                    <a:cubicBezTo>
                      <a:pt x="780475" y="431444"/>
                      <a:pt x="781170" y="438560"/>
                      <a:pt x="785714" y="443103"/>
                    </a:cubicBezTo>
                    <a:lnTo>
                      <a:pt x="796439" y="453828"/>
                    </a:lnTo>
                    <a:lnTo>
                      <a:pt x="775151" y="475117"/>
                    </a:lnTo>
                    <a:lnTo>
                      <a:pt x="764425" y="464391"/>
                    </a:lnTo>
                    <a:cubicBezTo>
                      <a:pt x="759882" y="459848"/>
                      <a:pt x="752767" y="459143"/>
                      <a:pt x="747423" y="462715"/>
                    </a:cubicBezTo>
                    <a:cubicBezTo>
                      <a:pt x="733583" y="471954"/>
                      <a:pt x="718343" y="478355"/>
                      <a:pt x="702141" y="481832"/>
                    </a:cubicBezTo>
                    <a:cubicBezTo>
                      <a:pt x="699493" y="480736"/>
                      <a:pt x="696760" y="479793"/>
                      <a:pt x="693950" y="479041"/>
                    </a:cubicBezTo>
                    <a:cubicBezTo>
                      <a:pt x="679110" y="475059"/>
                      <a:pt x="663737" y="476355"/>
                      <a:pt x="650011" y="482622"/>
                    </a:cubicBezTo>
                    <a:cubicBezTo>
                      <a:pt x="649535" y="482470"/>
                      <a:pt x="649049" y="482337"/>
                      <a:pt x="648554" y="482241"/>
                    </a:cubicBezTo>
                    <a:cubicBezTo>
                      <a:pt x="631675" y="478879"/>
                      <a:pt x="615835" y="472307"/>
                      <a:pt x="601462" y="462725"/>
                    </a:cubicBezTo>
                    <a:cubicBezTo>
                      <a:pt x="596119" y="459162"/>
                      <a:pt x="589003" y="459867"/>
                      <a:pt x="584460" y="464401"/>
                    </a:cubicBezTo>
                    <a:lnTo>
                      <a:pt x="573735" y="475126"/>
                    </a:lnTo>
                    <a:lnTo>
                      <a:pt x="552447" y="453838"/>
                    </a:lnTo>
                    <a:lnTo>
                      <a:pt x="563172" y="443113"/>
                    </a:lnTo>
                    <a:cubicBezTo>
                      <a:pt x="567715" y="438569"/>
                      <a:pt x="568420" y="431454"/>
                      <a:pt x="564848" y="426110"/>
                    </a:cubicBezTo>
                    <a:cubicBezTo>
                      <a:pt x="555266" y="411756"/>
                      <a:pt x="548703" y="395907"/>
                      <a:pt x="545331" y="379028"/>
                    </a:cubicBezTo>
                    <a:cubicBezTo>
                      <a:pt x="544074" y="372732"/>
                      <a:pt x="538540" y="368189"/>
                      <a:pt x="532120" y="368189"/>
                    </a:cubicBezTo>
                    <a:lnTo>
                      <a:pt x="516966" y="368189"/>
                    </a:lnTo>
                    <a:lnTo>
                      <a:pt x="516966" y="338061"/>
                    </a:lnTo>
                    <a:lnTo>
                      <a:pt x="532120" y="338061"/>
                    </a:lnTo>
                    <a:cubicBezTo>
                      <a:pt x="538550" y="338061"/>
                      <a:pt x="544074" y="333527"/>
                      <a:pt x="545331" y="327222"/>
                    </a:cubicBezTo>
                    <a:cubicBezTo>
                      <a:pt x="548694" y="310344"/>
                      <a:pt x="555266" y="294503"/>
                      <a:pt x="564848" y="280140"/>
                    </a:cubicBezTo>
                    <a:cubicBezTo>
                      <a:pt x="568410" y="274796"/>
                      <a:pt x="567715" y="267681"/>
                      <a:pt x="563172" y="263138"/>
                    </a:cubicBezTo>
                    <a:lnTo>
                      <a:pt x="552447" y="252413"/>
                    </a:lnTo>
                    <a:lnTo>
                      <a:pt x="573735" y="231124"/>
                    </a:lnTo>
                    <a:lnTo>
                      <a:pt x="584460" y="241849"/>
                    </a:lnTo>
                    <a:cubicBezTo>
                      <a:pt x="589003" y="246393"/>
                      <a:pt x="596119" y="247098"/>
                      <a:pt x="601472" y="243526"/>
                    </a:cubicBezTo>
                    <a:cubicBezTo>
                      <a:pt x="615826" y="233944"/>
                      <a:pt x="631666" y="227381"/>
                      <a:pt x="648554" y="224009"/>
                    </a:cubicBezTo>
                    <a:cubicBezTo>
                      <a:pt x="654859" y="222752"/>
                      <a:pt x="659393" y="217218"/>
                      <a:pt x="659393" y="210798"/>
                    </a:cubicBezTo>
                    <a:lnTo>
                      <a:pt x="659393" y="195644"/>
                    </a:lnTo>
                    <a:lnTo>
                      <a:pt x="689502" y="195644"/>
                    </a:lnTo>
                    <a:lnTo>
                      <a:pt x="689502" y="210798"/>
                    </a:lnTo>
                    <a:cubicBezTo>
                      <a:pt x="689502" y="217227"/>
                      <a:pt x="694036" y="222752"/>
                      <a:pt x="700341" y="224009"/>
                    </a:cubicBezTo>
                    <a:cubicBezTo>
                      <a:pt x="717219" y="227371"/>
                      <a:pt x="733060" y="233944"/>
                      <a:pt x="747423" y="243526"/>
                    </a:cubicBezTo>
                    <a:cubicBezTo>
                      <a:pt x="752767" y="247088"/>
                      <a:pt x="759882" y="246393"/>
                      <a:pt x="764425" y="241849"/>
                    </a:cubicBezTo>
                    <a:lnTo>
                      <a:pt x="775151" y="231124"/>
                    </a:lnTo>
                    <a:lnTo>
                      <a:pt x="796439" y="252413"/>
                    </a:lnTo>
                    <a:lnTo>
                      <a:pt x="785714" y="263138"/>
                    </a:lnTo>
                    <a:cubicBezTo>
                      <a:pt x="781170" y="267681"/>
                      <a:pt x="780465" y="274796"/>
                      <a:pt x="784037" y="280140"/>
                    </a:cubicBezTo>
                    <a:cubicBezTo>
                      <a:pt x="793620" y="294494"/>
                      <a:pt x="800182" y="310334"/>
                      <a:pt x="803554" y="327222"/>
                    </a:cubicBezTo>
                    <a:cubicBezTo>
                      <a:pt x="804811" y="333518"/>
                      <a:pt x="810345" y="338061"/>
                      <a:pt x="816765" y="338061"/>
                    </a:cubicBezTo>
                    <a:lnTo>
                      <a:pt x="831919" y="338061"/>
                    </a:lnTo>
                    <a:lnTo>
                      <a:pt x="831919" y="368179"/>
                    </a:lnTo>
                    <a:close/>
                    <a:moveTo>
                      <a:pt x="674443" y="252679"/>
                    </a:moveTo>
                    <a:cubicBezTo>
                      <a:pt x="619055" y="252679"/>
                      <a:pt x="574002" y="297732"/>
                      <a:pt x="574002" y="353120"/>
                    </a:cubicBezTo>
                    <a:cubicBezTo>
                      <a:pt x="574002" y="408508"/>
                      <a:pt x="619055" y="453561"/>
                      <a:pt x="674443" y="453561"/>
                    </a:cubicBezTo>
                    <a:cubicBezTo>
                      <a:pt x="729831" y="453561"/>
                      <a:pt x="774884" y="408508"/>
                      <a:pt x="774884" y="353120"/>
                    </a:cubicBezTo>
                    <a:cubicBezTo>
                      <a:pt x="774884" y="297732"/>
                      <a:pt x="729821" y="252679"/>
                      <a:pt x="674443" y="252679"/>
                    </a:cubicBezTo>
                    <a:close/>
                    <a:moveTo>
                      <a:pt x="674443" y="426615"/>
                    </a:moveTo>
                    <a:cubicBezTo>
                      <a:pt x="633914" y="426615"/>
                      <a:pt x="600948" y="393649"/>
                      <a:pt x="600948" y="353120"/>
                    </a:cubicBezTo>
                    <a:cubicBezTo>
                      <a:pt x="600948" y="312591"/>
                      <a:pt x="633923" y="279625"/>
                      <a:pt x="674443" y="279625"/>
                    </a:cubicBezTo>
                    <a:cubicBezTo>
                      <a:pt x="714972" y="279625"/>
                      <a:pt x="747938" y="312591"/>
                      <a:pt x="747938" y="353120"/>
                    </a:cubicBezTo>
                    <a:cubicBezTo>
                      <a:pt x="747938" y="393649"/>
                      <a:pt x="714962" y="426615"/>
                      <a:pt x="674443" y="426615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 noProof="0" dirty="0"/>
              </a:p>
            </p:txBody>
          </p:sp>
        </p:grpSp>
      </p:grpSp>
      <p:grpSp>
        <p:nvGrpSpPr>
          <p:cNvPr id="71" name="Agrupar 70">
            <a:extLst>
              <a:ext uri="{FF2B5EF4-FFF2-40B4-BE49-F238E27FC236}">
                <a16:creationId xmlns:a16="http://schemas.microsoft.com/office/drawing/2014/main" id="{7BF96BA4-5CA6-A92E-A124-6492BC6695E9}"/>
              </a:ext>
            </a:extLst>
          </p:cNvPr>
          <p:cNvGrpSpPr/>
          <p:nvPr/>
        </p:nvGrpSpPr>
        <p:grpSpPr>
          <a:xfrm>
            <a:off x="2070565" y="3391083"/>
            <a:ext cx="7373881" cy="969496"/>
            <a:chOff x="2070565" y="3412056"/>
            <a:chExt cx="7373881" cy="969496"/>
          </a:xfrm>
        </p:grpSpPr>
        <p:sp>
          <p:nvSpPr>
            <p:cNvPr id="60" name="Retângulo: Cantos Arredondados 59">
              <a:extLst>
                <a:ext uri="{FF2B5EF4-FFF2-40B4-BE49-F238E27FC236}">
                  <a16:creationId xmlns:a16="http://schemas.microsoft.com/office/drawing/2014/main" id="{7BB05312-B78D-D8D2-480B-B285CF99E3BE}"/>
                </a:ext>
              </a:extLst>
            </p:cNvPr>
            <p:cNvSpPr/>
            <p:nvPr/>
          </p:nvSpPr>
          <p:spPr>
            <a:xfrm>
              <a:off x="2970665" y="3554093"/>
              <a:ext cx="6049445" cy="795087"/>
            </a:xfrm>
            <a:prstGeom prst="roundRect">
              <a:avLst>
                <a:gd name="adj" fmla="val 15221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>
                <a:solidFill>
                  <a:schemeClr val="bg1"/>
                </a:solidFill>
              </a:endParaRPr>
            </a:p>
          </p:txBody>
        </p:sp>
        <p:sp>
          <p:nvSpPr>
            <p:cNvPr id="29" name="CaixaDeTexto 28">
              <a:extLst>
                <a:ext uri="{FF2B5EF4-FFF2-40B4-BE49-F238E27FC236}">
                  <a16:creationId xmlns:a16="http://schemas.microsoft.com/office/drawing/2014/main" id="{7D655A71-1D41-890D-60FD-83F11410DD1B}"/>
                </a:ext>
              </a:extLst>
            </p:cNvPr>
            <p:cNvSpPr txBox="1"/>
            <p:nvPr/>
          </p:nvSpPr>
          <p:spPr>
            <a:xfrm>
              <a:off x="3072341" y="3412056"/>
              <a:ext cx="6372105" cy="9694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fontAlgn="t">
                <a:lnSpc>
                  <a:spcPct val="100000"/>
                </a:lnSpc>
              </a:pPr>
              <a:r>
                <a:rPr lang="pt-BR" sz="1900" b="0" i="0" noProof="0" dirty="0">
                  <a:effectLst/>
                  <a:latin typeface="+mn-lt"/>
                </a:rPr>
                <a:t>Em caso de </a:t>
              </a:r>
              <a:r>
                <a:rPr lang="pt-BR" sz="1900" b="1" i="0" noProof="0" dirty="0">
                  <a:effectLst/>
                  <a:latin typeface="+mn-lt"/>
                </a:rPr>
                <a:t>sinistro durante a coleta</a:t>
              </a:r>
              <a:r>
                <a:rPr lang="pt-BR" sz="1900" b="0" i="0" noProof="0" dirty="0">
                  <a:effectLst/>
                  <a:latin typeface="+mn-lt"/>
                </a:rPr>
                <a:t>, a averbação </a:t>
              </a:r>
              <a:br>
                <a:rPr lang="pt-BR" sz="1900" b="0" i="0" noProof="0" dirty="0">
                  <a:effectLst/>
                  <a:latin typeface="+mn-lt"/>
                </a:rPr>
              </a:br>
              <a:r>
                <a:rPr lang="pt-BR" sz="1900" b="0" i="0" noProof="0" dirty="0">
                  <a:effectLst/>
                  <a:latin typeface="+mn-lt"/>
                </a:rPr>
                <a:t>deve ser realizada </a:t>
              </a:r>
              <a:r>
                <a:rPr lang="pt-BR" sz="1900" b="1" i="0" noProof="0" dirty="0">
                  <a:effectLst/>
                  <a:latin typeface="+mn-lt"/>
                </a:rPr>
                <a:t>manualmente em até 24 horas</a:t>
              </a:r>
              <a:r>
                <a:rPr lang="pt-BR" sz="1900" b="0" i="0" noProof="0" dirty="0">
                  <a:effectLst/>
                  <a:latin typeface="+mn-lt"/>
                </a:rPr>
                <a:t> </a:t>
              </a:r>
              <a:br>
                <a:rPr lang="pt-BR" sz="1900" b="0" i="0" noProof="0" dirty="0">
                  <a:effectLst/>
                  <a:latin typeface="+mn-lt"/>
                </a:rPr>
              </a:br>
              <a:r>
                <a:rPr lang="pt-BR" sz="1900" b="0" i="0" noProof="0" dirty="0">
                  <a:effectLst/>
                  <a:latin typeface="+mn-lt"/>
                </a:rPr>
                <a:t>após o conhecimento do evento.</a:t>
              </a:r>
              <a:endParaRPr lang="pt-BR" sz="1900" b="0" i="0" noProof="0" dirty="0">
                <a:effectLst/>
                <a:latin typeface="Segoe UI" panose="020B0502040204020203" pitchFamily="34" charset="0"/>
              </a:endParaRPr>
            </a:p>
          </p:txBody>
        </p:sp>
        <p:grpSp>
          <p:nvGrpSpPr>
            <p:cNvPr id="46" name="Agrupar 45">
              <a:extLst>
                <a:ext uri="{FF2B5EF4-FFF2-40B4-BE49-F238E27FC236}">
                  <a16:creationId xmlns:a16="http://schemas.microsoft.com/office/drawing/2014/main" id="{C271DF3A-21EB-9090-29BC-6DDA30C03C13}"/>
                </a:ext>
              </a:extLst>
            </p:cNvPr>
            <p:cNvGrpSpPr/>
            <p:nvPr/>
          </p:nvGrpSpPr>
          <p:grpSpPr>
            <a:xfrm>
              <a:off x="2070565" y="3477179"/>
              <a:ext cx="896061" cy="815796"/>
              <a:chOff x="7324480" y="3294811"/>
              <a:chExt cx="1064934" cy="957044"/>
            </a:xfrm>
          </p:grpSpPr>
          <p:sp>
            <p:nvSpPr>
              <p:cNvPr id="48" name="Retângulo: Cantos Arredondados 47">
                <a:extLst>
                  <a:ext uri="{FF2B5EF4-FFF2-40B4-BE49-F238E27FC236}">
                    <a16:creationId xmlns:a16="http://schemas.microsoft.com/office/drawing/2014/main" id="{618D3C34-F879-F3C0-CAA0-AC80A82F5835}"/>
                  </a:ext>
                </a:extLst>
              </p:cNvPr>
              <p:cNvSpPr/>
              <p:nvPr/>
            </p:nvSpPr>
            <p:spPr>
              <a:xfrm>
                <a:off x="7324480" y="3294811"/>
                <a:ext cx="1064934" cy="957044"/>
              </a:xfrm>
              <a:prstGeom prst="roundRect">
                <a:avLst>
                  <a:gd name="adj" fmla="val 15221"/>
                </a:avLst>
              </a:prstGeom>
              <a:solidFill>
                <a:schemeClr val="bg1">
                  <a:alpha val="71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noProof="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0" name="Forma Livre: Forma 49">
                <a:extLst>
                  <a:ext uri="{FF2B5EF4-FFF2-40B4-BE49-F238E27FC236}">
                    <a16:creationId xmlns:a16="http://schemas.microsoft.com/office/drawing/2014/main" id="{AB52994A-7D17-2CD8-9487-9A148F45E368}"/>
                  </a:ext>
                </a:extLst>
              </p:cNvPr>
              <p:cNvSpPr/>
              <p:nvPr/>
            </p:nvSpPr>
            <p:spPr>
              <a:xfrm flipH="1">
                <a:off x="7513407" y="3457277"/>
                <a:ext cx="687081" cy="632113"/>
              </a:xfrm>
              <a:custGeom>
                <a:avLst/>
                <a:gdLst>
                  <a:gd name="csX0" fmla="*/ 895529 w 904583"/>
                  <a:gd name="csY0" fmla="*/ 778147 h 876445"/>
                  <a:gd name="csX1" fmla="*/ 703877 w 904583"/>
                  <a:gd name="csY1" fmla="*/ 446220 h 876445"/>
                  <a:gd name="csX2" fmla="*/ 659638 w 904583"/>
                  <a:gd name="csY2" fmla="*/ 414594 h 876445"/>
                  <a:gd name="csX3" fmla="*/ 659638 w 904583"/>
                  <a:gd name="csY3" fmla="*/ 195710 h 876445"/>
                  <a:gd name="csX4" fmla="*/ 653350 w 904583"/>
                  <a:gd name="csY4" fmla="*/ 184846 h 876445"/>
                  <a:gd name="csX5" fmla="*/ 548356 w 904583"/>
                  <a:gd name="csY5" fmla="*/ 124235 h 876445"/>
                  <a:gd name="csX6" fmla="*/ 538087 w 904583"/>
                  <a:gd name="csY6" fmla="*/ 123193 h 876445"/>
                  <a:gd name="csX7" fmla="*/ 494480 w 904583"/>
                  <a:gd name="csY7" fmla="*/ 137890 h 876445"/>
                  <a:gd name="csX8" fmla="*/ 485923 w 904583"/>
                  <a:gd name="csY8" fmla="*/ 149424 h 876445"/>
                  <a:gd name="csX9" fmla="*/ 483914 w 904583"/>
                  <a:gd name="csY9" fmla="*/ 216099 h 876445"/>
                  <a:gd name="csX10" fmla="*/ 386435 w 904583"/>
                  <a:gd name="csY10" fmla="*/ 231131 h 876445"/>
                  <a:gd name="csX11" fmla="*/ 457277 w 904583"/>
                  <a:gd name="csY11" fmla="*/ 190203 h 876445"/>
                  <a:gd name="csX12" fmla="*/ 463528 w 904583"/>
                  <a:gd name="csY12" fmla="*/ 178482 h 876445"/>
                  <a:gd name="csX13" fmla="*/ 460142 w 904583"/>
                  <a:gd name="csY13" fmla="*/ 128773 h 876445"/>
                  <a:gd name="csX14" fmla="*/ 489572 w 904583"/>
                  <a:gd name="csY14" fmla="*/ 112104 h 876445"/>
                  <a:gd name="csX15" fmla="*/ 495935 w 904583"/>
                  <a:gd name="csY15" fmla="*/ 101240 h 876445"/>
                  <a:gd name="csX16" fmla="*/ 489647 w 904583"/>
                  <a:gd name="csY16" fmla="*/ 90302 h 876445"/>
                  <a:gd name="csX17" fmla="*/ 336132 w 904583"/>
                  <a:gd name="csY17" fmla="*/ 1674 h 876445"/>
                  <a:gd name="csX18" fmla="*/ 323556 w 904583"/>
                  <a:gd name="csY18" fmla="*/ 1674 h 876445"/>
                  <a:gd name="csX19" fmla="*/ 6288 w 904583"/>
                  <a:gd name="csY19" fmla="*/ 184812 h 876445"/>
                  <a:gd name="csX20" fmla="*/ 0 w 904583"/>
                  <a:gd name="csY20" fmla="*/ 195676 h 876445"/>
                  <a:gd name="csX21" fmla="*/ 0 w 904583"/>
                  <a:gd name="csY21" fmla="*/ 369431 h 876445"/>
                  <a:gd name="csX22" fmla="*/ 5990 w 904583"/>
                  <a:gd name="csY22" fmla="*/ 380109 h 876445"/>
                  <a:gd name="csX23" fmla="*/ 18232 w 904583"/>
                  <a:gd name="csY23" fmla="*/ 380630 h 876445"/>
                  <a:gd name="csX24" fmla="*/ 44128 w 904583"/>
                  <a:gd name="csY24" fmla="*/ 367608 h 876445"/>
                  <a:gd name="csX25" fmla="*/ 29097 w 904583"/>
                  <a:gd name="csY25" fmla="*/ 403141 h 876445"/>
                  <a:gd name="csX26" fmla="*/ 29358 w 904583"/>
                  <a:gd name="csY26" fmla="*/ 413484 h 876445"/>
                  <a:gd name="csX27" fmla="*/ 37283 w 904583"/>
                  <a:gd name="csY27" fmla="*/ 420144 h 876445"/>
                  <a:gd name="csX28" fmla="*/ 67458 w 904583"/>
                  <a:gd name="csY28" fmla="*/ 428627 h 876445"/>
                  <a:gd name="csX29" fmla="*/ 47664 w 904583"/>
                  <a:gd name="csY29" fmla="*/ 447714 h 876445"/>
                  <a:gd name="csX30" fmla="*/ 45357 w 904583"/>
                  <a:gd name="csY30" fmla="*/ 462709 h 876445"/>
                  <a:gd name="csX31" fmla="*/ 68574 w 904583"/>
                  <a:gd name="csY31" fmla="*/ 505682 h 876445"/>
                  <a:gd name="csX32" fmla="*/ 18791 w 904583"/>
                  <a:gd name="csY32" fmla="*/ 477703 h 876445"/>
                  <a:gd name="csX33" fmla="*/ 6289 w 904583"/>
                  <a:gd name="csY33" fmla="*/ 477814 h 876445"/>
                  <a:gd name="csX34" fmla="*/ 76 w 904583"/>
                  <a:gd name="csY34" fmla="*/ 488641 h 876445"/>
                  <a:gd name="csX35" fmla="*/ 76 w 904583"/>
                  <a:gd name="csY35" fmla="*/ 561976 h 876445"/>
                  <a:gd name="csX36" fmla="*/ 6364 w 904583"/>
                  <a:gd name="csY36" fmla="*/ 572841 h 876445"/>
                  <a:gd name="csX37" fmla="*/ 323632 w 904583"/>
                  <a:gd name="csY37" fmla="*/ 756006 h 876445"/>
                  <a:gd name="csX38" fmla="*/ 329920 w 904583"/>
                  <a:gd name="csY38" fmla="*/ 757681 h 876445"/>
                  <a:gd name="csX39" fmla="*/ 336208 w 904583"/>
                  <a:gd name="csY39" fmla="*/ 756006 h 876445"/>
                  <a:gd name="csX40" fmla="*/ 449127 w 904583"/>
                  <a:gd name="csY40" fmla="*/ 690819 h 876445"/>
                  <a:gd name="csX41" fmla="*/ 398748 w 904583"/>
                  <a:gd name="csY41" fmla="*/ 778070 h 876445"/>
                  <a:gd name="csX42" fmla="*/ 398748 w 904583"/>
                  <a:gd name="csY42" fmla="*/ 843666 h 876445"/>
                  <a:gd name="csX43" fmla="*/ 455526 w 904583"/>
                  <a:gd name="csY43" fmla="*/ 876445 h 876445"/>
                  <a:gd name="csX44" fmla="*/ 838793 w 904583"/>
                  <a:gd name="csY44" fmla="*/ 876445 h 876445"/>
                  <a:gd name="csX45" fmla="*/ 895570 w 904583"/>
                  <a:gd name="csY45" fmla="*/ 843666 h 876445"/>
                  <a:gd name="csX46" fmla="*/ 895570 w 904583"/>
                  <a:gd name="csY46" fmla="*/ 778070 h 876445"/>
                  <a:gd name="csX47" fmla="*/ 498051 w 904583"/>
                  <a:gd name="csY47" fmla="*/ 239280 h 876445"/>
                  <a:gd name="csX48" fmla="*/ 508692 w 904583"/>
                  <a:gd name="csY48" fmla="*/ 227225 h 876445"/>
                  <a:gd name="csX49" fmla="*/ 510776 w 904583"/>
                  <a:gd name="csY49" fmla="*/ 158839 h 876445"/>
                  <a:gd name="csX50" fmla="*/ 540727 w 904583"/>
                  <a:gd name="csY50" fmla="*/ 148755 h 876445"/>
                  <a:gd name="csX51" fmla="*/ 621987 w 904583"/>
                  <a:gd name="csY51" fmla="*/ 195674 h 876445"/>
                  <a:gd name="csX52" fmla="*/ 329836 w 904583"/>
                  <a:gd name="csY52" fmla="*/ 364333 h 876445"/>
                  <a:gd name="csX53" fmla="*/ 242698 w 904583"/>
                  <a:gd name="csY53" fmla="*/ 314029 h 876445"/>
                  <a:gd name="csX54" fmla="*/ 326301 w 904583"/>
                  <a:gd name="csY54" fmla="*/ 265772 h 876445"/>
                  <a:gd name="csX55" fmla="*/ 440864 w 904583"/>
                  <a:gd name="csY55" fmla="*/ 110807 h 876445"/>
                  <a:gd name="csX56" fmla="*/ 434539 w 904583"/>
                  <a:gd name="csY56" fmla="*/ 122602 h 876445"/>
                  <a:gd name="csX57" fmla="*/ 437924 w 904583"/>
                  <a:gd name="csY57" fmla="*/ 172385 h 876445"/>
                  <a:gd name="csX58" fmla="*/ 315814 w 904583"/>
                  <a:gd name="csY58" fmla="*/ 242892 h 876445"/>
                  <a:gd name="csX59" fmla="*/ 217592 w 904583"/>
                  <a:gd name="csY59" fmla="*/ 299595 h 876445"/>
                  <a:gd name="csX60" fmla="*/ 149949 w 904583"/>
                  <a:gd name="csY60" fmla="*/ 260527 h 876445"/>
                  <a:gd name="csX61" fmla="*/ 442100 w 904583"/>
                  <a:gd name="csY61" fmla="*/ 91868 h 876445"/>
                  <a:gd name="csX62" fmla="*/ 458062 w 904583"/>
                  <a:gd name="csY62" fmla="*/ 101096 h 876445"/>
                  <a:gd name="csX63" fmla="*/ 440872 w 904583"/>
                  <a:gd name="csY63" fmla="*/ 110844 h 876445"/>
                  <a:gd name="csX64" fmla="*/ 137369 w 904583"/>
                  <a:gd name="csY64" fmla="*/ 282295 h 876445"/>
                  <a:gd name="csX65" fmla="*/ 205011 w 904583"/>
                  <a:gd name="csY65" fmla="*/ 321363 h 876445"/>
                  <a:gd name="csX66" fmla="*/ 205011 w 904583"/>
                  <a:gd name="csY66" fmla="*/ 410585 h 876445"/>
                  <a:gd name="csX67" fmla="*/ 137369 w 904583"/>
                  <a:gd name="csY67" fmla="*/ 371518 h 876445"/>
                  <a:gd name="csX68" fmla="*/ 329840 w 904583"/>
                  <a:gd name="csY68" fmla="*/ 27015 h 876445"/>
                  <a:gd name="csX69" fmla="*/ 416979 w 904583"/>
                  <a:gd name="csY69" fmla="*/ 77319 h 876445"/>
                  <a:gd name="csX70" fmla="*/ 124828 w 904583"/>
                  <a:gd name="csY70" fmla="*/ 245978 h 876445"/>
                  <a:gd name="csX71" fmla="*/ 37690 w 904583"/>
                  <a:gd name="csY71" fmla="*/ 195675 h 876445"/>
                  <a:gd name="csX72" fmla="*/ 25155 w 904583"/>
                  <a:gd name="csY72" fmla="*/ 510190 h 876445"/>
                  <a:gd name="csX73" fmla="*/ 94099 w 904583"/>
                  <a:gd name="csY73" fmla="*/ 548960 h 876445"/>
                  <a:gd name="csX74" fmla="*/ 109057 w 904583"/>
                  <a:gd name="csY74" fmla="*/ 546951 h 876445"/>
                  <a:gd name="csX75" fmla="*/ 111289 w 904583"/>
                  <a:gd name="csY75" fmla="*/ 532031 h 876445"/>
                  <a:gd name="csX76" fmla="*/ 71924 w 904583"/>
                  <a:gd name="csY76" fmla="*/ 459217 h 876445"/>
                  <a:gd name="csX77" fmla="*/ 100611 w 904583"/>
                  <a:gd name="csY77" fmla="*/ 431535 h 876445"/>
                  <a:gd name="csX78" fmla="*/ 104071 w 904583"/>
                  <a:gd name="csY78" fmla="*/ 419443 h 876445"/>
                  <a:gd name="csX79" fmla="*/ 95290 w 904583"/>
                  <a:gd name="csY79" fmla="*/ 410402 h 876445"/>
                  <a:gd name="csX80" fmla="*/ 57785 w 904583"/>
                  <a:gd name="csY80" fmla="*/ 399835 h 876445"/>
                  <a:gd name="csX81" fmla="*/ 80593 w 904583"/>
                  <a:gd name="csY81" fmla="*/ 345959 h 876445"/>
                  <a:gd name="csX82" fmla="*/ 77616 w 904583"/>
                  <a:gd name="csY82" fmla="*/ 331895 h 876445"/>
                  <a:gd name="csX83" fmla="*/ 63403 w 904583"/>
                  <a:gd name="csY83" fmla="*/ 329849 h 876445"/>
                  <a:gd name="csX84" fmla="*/ 25192 w 904583"/>
                  <a:gd name="csY84" fmla="*/ 349084 h 876445"/>
                  <a:gd name="csX85" fmla="*/ 25192 w 904583"/>
                  <a:gd name="csY85" fmla="*/ 217487 h 876445"/>
                  <a:gd name="csX86" fmla="*/ 112330 w 904583"/>
                  <a:gd name="csY86" fmla="*/ 267790 h 876445"/>
                  <a:gd name="csX87" fmla="*/ 112330 w 904583"/>
                  <a:gd name="csY87" fmla="*/ 378776 h 876445"/>
                  <a:gd name="csX88" fmla="*/ 118618 w 904583"/>
                  <a:gd name="csY88" fmla="*/ 389640 h 876445"/>
                  <a:gd name="csX89" fmla="*/ 211375 w 904583"/>
                  <a:gd name="csY89" fmla="*/ 443181 h 876445"/>
                  <a:gd name="csX90" fmla="*/ 217663 w 904583"/>
                  <a:gd name="csY90" fmla="*/ 444855 h 876445"/>
                  <a:gd name="csX91" fmla="*/ 223952 w 904583"/>
                  <a:gd name="csY91" fmla="*/ 443181 h 876445"/>
                  <a:gd name="csX92" fmla="*/ 230240 w 904583"/>
                  <a:gd name="csY92" fmla="*/ 432317 h 876445"/>
                  <a:gd name="csX93" fmla="*/ 230240 w 904583"/>
                  <a:gd name="csY93" fmla="*/ 335838 h 876445"/>
                  <a:gd name="csX94" fmla="*/ 317378 w 904583"/>
                  <a:gd name="csY94" fmla="*/ 386141 h 876445"/>
                  <a:gd name="csX95" fmla="*/ 317378 w 904583"/>
                  <a:gd name="csY95" fmla="*/ 723460 h 876445"/>
                  <a:gd name="csX96" fmla="*/ 25151 w 904583"/>
                  <a:gd name="csY96" fmla="*/ 554800 h 876445"/>
                  <a:gd name="csX97" fmla="*/ 342423 w 904583"/>
                  <a:gd name="csY97" fmla="*/ 723464 h 876445"/>
                  <a:gd name="csX98" fmla="*/ 342423 w 904583"/>
                  <a:gd name="csY98" fmla="*/ 386146 h 876445"/>
                  <a:gd name="csX99" fmla="*/ 634574 w 904583"/>
                  <a:gd name="csY99" fmla="*/ 217487 h 876445"/>
                  <a:gd name="csX100" fmla="*/ 634574 w 904583"/>
                  <a:gd name="csY100" fmla="*/ 414607 h 876445"/>
                  <a:gd name="csX101" fmla="*/ 590335 w 904583"/>
                  <a:gd name="csY101" fmla="*/ 446233 h 876445"/>
                  <a:gd name="csX102" fmla="*/ 474177 w 904583"/>
                  <a:gd name="csY102" fmla="*/ 647410 h 876445"/>
                  <a:gd name="csX103" fmla="*/ 342390 w 904583"/>
                  <a:gd name="csY103" fmla="*/ 723499 h 876445"/>
                  <a:gd name="csX104" fmla="*/ 873775 w 904583"/>
                  <a:gd name="csY104" fmla="*/ 831183 h 876445"/>
                  <a:gd name="csX105" fmla="*/ 838726 w 904583"/>
                  <a:gd name="csY105" fmla="*/ 851386 h 876445"/>
                  <a:gd name="csX106" fmla="*/ 455459 w 904583"/>
                  <a:gd name="csY106" fmla="*/ 851386 h 876445"/>
                  <a:gd name="csX107" fmla="*/ 420410 w 904583"/>
                  <a:gd name="csY107" fmla="*/ 831183 h 876445"/>
                  <a:gd name="csX108" fmla="*/ 420410 w 904583"/>
                  <a:gd name="csY108" fmla="*/ 790739 h 876445"/>
                  <a:gd name="csX109" fmla="*/ 612062 w 904583"/>
                  <a:gd name="csY109" fmla="*/ 458811 h 876445"/>
                  <a:gd name="csX110" fmla="*/ 647111 w 904583"/>
                  <a:gd name="csY110" fmla="*/ 438571 h 876445"/>
                  <a:gd name="csX111" fmla="*/ 682161 w 904583"/>
                  <a:gd name="csY111" fmla="*/ 458811 h 876445"/>
                  <a:gd name="csX112" fmla="*/ 873813 w 904583"/>
                  <a:gd name="csY112" fmla="*/ 790739 h 876445"/>
                  <a:gd name="csX113" fmla="*/ 873813 w 904583"/>
                  <a:gd name="csY113" fmla="*/ 831183 h 876445"/>
                  <a:gd name="csX114" fmla="*/ 665301 w 904583"/>
                  <a:gd name="csY114" fmla="*/ 468528 h 876445"/>
                  <a:gd name="csX115" fmla="*/ 647107 w 904583"/>
                  <a:gd name="csY115" fmla="*/ 457998 h 876445"/>
                  <a:gd name="csX116" fmla="*/ 628912 w 904583"/>
                  <a:gd name="csY116" fmla="*/ 468528 h 876445"/>
                  <a:gd name="csX117" fmla="*/ 437260 w 904583"/>
                  <a:gd name="csY117" fmla="*/ 800455 h 876445"/>
                  <a:gd name="csX118" fmla="*/ 437260 w 904583"/>
                  <a:gd name="csY118" fmla="*/ 821477 h 876445"/>
                  <a:gd name="csX119" fmla="*/ 455454 w 904583"/>
                  <a:gd name="csY119" fmla="*/ 832007 h 876445"/>
                  <a:gd name="csX120" fmla="*/ 838721 w 904583"/>
                  <a:gd name="csY120" fmla="*/ 832007 h 876445"/>
                  <a:gd name="csX121" fmla="*/ 856916 w 904583"/>
                  <a:gd name="csY121" fmla="*/ 821477 h 876445"/>
                  <a:gd name="csX122" fmla="*/ 856916 w 904583"/>
                  <a:gd name="csY122" fmla="*/ 800455 h 876445"/>
                  <a:gd name="csX123" fmla="*/ 665263 w 904583"/>
                  <a:gd name="csY123" fmla="*/ 468528 h 876445"/>
                  <a:gd name="csX124" fmla="*/ 462562 w 904583"/>
                  <a:gd name="csY124" fmla="*/ 806856 h 876445"/>
                  <a:gd name="csX125" fmla="*/ 647109 w 904583"/>
                  <a:gd name="csY125" fmla="*/ 487206 h 876445"/>
                  <a:gd name="csX126" fmla="*/ 831656 w 904583"/>
                  <a:gd name="csY126" fmla="*/ 806856 h 876445"/>
                  <a:gd name="csX127" fmla="*/ 620096 w 904583"/>
                  <a:gd name="csY127" fmla="*/ 564530 h 876445"/>
                  <a:gd name="csX128" fmla="*/ 612915 w 904583"/>
                  <a:gd name="csY128" fmla="*/ 584361 h 876445"/>
                  <a:gd name="csX129" fmla="*/ 619910 w 904583"/>
                  <a:gd name="csY129" fmla="*/ 699252 h 876445"/>
                  <a:gd name="csX130" fmla="*/ 644429 w 904583"/>
                  <a:gd name="csY130" fmla="*/ 722320 h 876445"/>
                  <a:gd name="csX131" fmla="*/ 649787 w 904583"/>
                  <a:gd name="csY131" fmla="*/ 722320 h 876445"/>
                  <a:gd name="csX132" fmla="*/ 674306 w 904583"/>
                  <a:gd name="csY132" fmla="*/ 699252 h 876445"/>
                  <a:gd name="csX133" fmla="*/ 681301 w 904583"/>
                  <a:gd name="csY133" fmla="*/ 584361 h 876445"/>
                  <a:gd name="csX134" fmla="*/ 674120 w 904583"/>
                  <a:gd name="csY134" fmla="*/ 564530 h 876445"/>
                  <a:gd name="csX135" fmla="*/ 654773 w 904583"/>
                  <a:gd name="csY135" fmla="*/ 556159 h 876445"/>
                  <a:gd name="csX136" fmla="*/ 639443 w 904583"/>
                  <a:gd name="csY136" fmla="*/ 556159 h 876445"/>
                  <a:gd name="csX137" fmla="*/ 620096 w 904583"/>
                  <a:gd name="csY137" fmla="*/ 564530 h 876445"/>
                  <a:gd name="csX138" fmla="*/ 655852 w 904583"/>
                  <a:gd name="csY138" fmla="*/ 581757 h 876445"/>
                  <a:gd name="csX139" fmla="*/ 656224 w 904583"/>
                  <a:gd name="csY139" fmla="*/ 582836 h 876445"/>
                  <a:gd name="csX140" fmla="*/ 649266 w 904583"/>
                  <a:gd name="csY140" fmla="*/ 697212 h 876445"/>
                  <a:gd name="csX141" fmla="*/ 644950 w 904583"/>
                  <a:gd name="csY141" fmla="*/ 697212 h 876445"/>
                  <a:gd name="csX142" fmla="*/ 637992 w 904583"/>
                  <a:gd name="csY142" fmla="*/ 582836 h 876445"/>
                  <a:gd name="csX143" fmla="*/ 638364 w 904583"/>
                  <a:gd name="csY143" fmla="*/ 581757 h 876445"/>
                  <a:gd name="csX144" fmla="*/ 639406 w 904583"/>
                  <a:gd name="csY144" fmla="*/ 581311 h 876445"/>
                  <a:gd name="csX145" fmla="*/ 654736 w 904583"/>
                  <a:gd name="csY145" fmla="*/ 581311 h 876445"/>
                  <a:gd name="csX146" fmla="*/ 655777 w 904583"/>
                  <a:gd name="csY146" fmla="*/ 581757 h 876445"/>
                  <a:gd name="csX147" fmla="*/ 647145 w 904583"/>
                  <a:gd name="csY147" fmla="*/ 733043 h 876445"/>
                  <a:gd name="csX148" fmla="*/ 616300 w 904583"/>
                  <a:gd name="csY148" fmla="*/ 763888 h 876445"/>
                  <a:gd name="csX149" fmla="*/ 647145 w 904583"/>
                  <a:gd name="csY149" fmla="*/ 794732 h 876445"/>
                  <a:gd name="csX150" fmla="*/ 677990 w 904583"/>
                  <a:gd name="csY150" fmla="*/ 763888 h 876445"/>
                  <a:gd name="csX151" fmla="*/ 647145 w 904583"/>
                  <a:gd name="csY151" fmla="*/ 733043 h 876445"/>
                  <a:gd name="csX152" fmla="*/ 647145 w 904583"/>
                  <a:gd name="csY152" fmla="*/ 769617 h 876445"/>
                  <a:gd name="csX153" fmla="*/ 641415 w 904583"/>
                  <a:gd name="csY153" fmla="*/ 763887 h 876445"/>
                  <a:gd name="csX154" fmla="*/ 647145 w 904583"/>
                  <a:gd name="csY154" fmla="*/ 758157 h 876445"/>
                  <a:gd name="csX155" fmla="*/ 652875 w 904583"/>
                  <a:gd name="csY155" fmla="*/ 763887 h 876445"/>
                  <a:gd name="csX156" fmla="*/ 647145 w 904583"/>
                  <a:gd name="csY156" fmla="*/ 769617 h 87644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  <a:cxn ang="0">
                    <a:pos x="csX57" y="csY57"/>
                  </a:cxn>
                  <a:cxn ang="0">
                    <a:pos x="csX58" y="csY58"/>
                  </a:cxn>
                  <a:cxn ang="0">
                    <a:pos x="csX59" y="csY59"/>
                  </a:cxn>
                  <a:cxn ang="0">
                    <a:pos x="csX60" y="csY60"/>
                  </a:cxn>
                  <a:cxn ang="0">
                    <a:pos x="csX61" y="csY61"/>
                  </a:cxn>
                  <a:cxn ang="0">
                    <a:pos x="csX62" y="csY62"/>
                  </a:cxn>
                  <a:cxn ang="0">
                    <a:pos x="csX63" y="csY63"/>
                  </a:cxn>
                  <a:cxn ang="0">
                    <a:pos x="csX64" y="csY64"/>
                  </a:cxn>
                  <a:cxn ang="0">
                    <a:pos x="csX65" y="csY65"/>
                  </a:cxn>
                  <a:cxn ang="0">
                    <a:pos x="csX66" y="csY66"/>
                  </a:cxn>
                  <a:cxn ang="0">
                    <a:pos x="csX67" y="csY67"/>
                  </a:cxn>
                  <a:cxn ang="0">
                    <a:pos x="csX68" y="csY68"/>
                  </a:cxn>
                  <a:cxn ang="0">
                    <a:pos x="csX69" y="csY69"/>
                  </a:cxn>
                  <a:cxn ang="0">
                    <a:pos x="csX70" y="csY70"/>
                  </a:cxn>
                  <a:cxn ang="0">
                    <a:pos x="csX71" y="csY71"/>
                  </a:cxn>
                  <a:cxn ang="0">
                    <a:pos x="csX72" y="csY72"/>
                  </a:cxn>
                  <a:cxn ang="0">
                    <a:pos x="csX73" y="csY73"/>
                  </a:cxn>
                  <a:cxn ang="0">
                    <a:pos x="csX74" y="csY74"/>
                  </a:cxn>
                  <a:cxn ang="0">
                    <a:pos x="csX75" y="csY75"/>
                  </a:cxn>
                  <a:cxn ang="0">
                    <a:pos x="csX76" y="csY76"/>
                  </a:cxn>
                  <a:cxn ang="0">
                    <a:pos x="csX77" y="csY77"/>
                  </a:cxn>
                  <a:cxn ang="0">
                    <a:pos x="csX78" y="csY78"/>
                  </a:cxn>
                  <a:cxn ang="0">
                    <a:pos x="csX79" y="csY79"/>
                  </a:cxn>
                  <a:cxn ang="0">
                    <a:pos x="csX80" y="csY80"/>
                  </a:cxn>
                  <a:cxn ang="0">
                    <a:pos x="csX81" y="csY81"/>
                  </a:cxn>
                  <a:cxn ang="0">
                    <a:pos x="csX82" y="csY82"/>
                  </a:cxn>
                  <a:cxn ang="0">
                    <a:pos x="csX83" y="csY83"/>
                  </a:cxn>
                  <a:cxn ang="0">
                    <a:pos x="csX84" y="csY84"/>
                  </a:cxn>
                  <a:cxn ang="0">
                    <a:pos x="csX85" y="csY85"/>
                  </a:cxn>
                  <a:cxn ang="0">
                    <a:pos x="csX86" y="csY86"/>
                  </a:cxn>
                  <a:cxn ang="0">
                    <a:pos x="csX87" y="csY87"/>
                  </a:cxn>
                  <a:cxn ang="0">
                    <a:pos x="csX88" y="csY88"/>
                  </a:cxn>
                  <a:cxn ang="0">
                    <a:pos x="csX89" y="csY89"/>
                  </a:cxn>
                  <a:cxn ang="0">
                    <a:pos x="csX90" y="csY90"/>
                  </a:cxn>
                  <a:cxn ang="0">
                    <a:pos x="csX91" y="csY91"/>
                  </a:cxn>
                  <a:cxn ang="0">
                    <a:pos x="csX92" y="csY92"/>
                  </a:cxn>
                  <a:cxn ang="0">
                    <a:pos x="csX93" y="csY93"/>
                  </a:cxn>
                  <a:cxn ang="0">
                    <a:pos x="csX94" y="csY94"/>
                  </a:cxn>
                  <a:cxn ang="0">
                    <a:pos x="csX95" y="csY95"/>
                  </a:cxn>
                  <a:cxn ang="0">
                    <a:pos x="csX96" y="csY96"/>
                  </a:cxn>
                  <a:cxn ang="0">
                    <a:pos x="csX97" y="csY97"/>
                  </a:cxn>
                  <a:cxn ang="0">
                    <a:pos x="csX98" y="csY98"/>
                  </a:cxn>
                  <a:cxn ang="0">
                    <a:pos x="csX99" y="csY99"/>
                  </a:cxn>
                  <a:cxn ang="0">
                    <a:pos x="csX100" y="csY100"/>
                  </a:cxn>
                  <a:cxn ang="0">
                    <a:pos x="csX101" y="csY101"/>
                  </a:cxn>
                  <a:cxn ang="0">
                    <a:pos x="csX102" y="csY102"/>
                  </a:cxn>
                  <a:cxn ang="0">
                    <a:pos x="csX103" y="csY103"/>
                  </a:cxn>
                  <a:cxn ang="0">
                    <a:pos x="csX104" y="csY104"/>
                  </a:cxn>
                  <a:cxn ang="0">
                    <a:pos x="csX105" y="csY105"/>
                  </a:cxn>
                  <a:cxn ang="0">
                    <a:pos x="csX106" y="csY106"/>
                  </a:cxn>
                  <a:cxn ang="0">
                    <a:pos x="csX107" y="csY107"/>
                  </a:cxn>
                  <a:cxn ang="0">
                    <a:pos x="csX108" y="csY108"/>
                  </a:cxn>
                  <a:cxn ang="0">
                    <a:pos x="csX109" y="csY109"/>
                  </a:cxn>
                  <a:cxn ang="0">
                    <a:pos x="csX110" y="csY110"/>
                  </a:cxn>
                  <a:cxn ang="0">
                    <a:pos x="csX111" y="csY111"/>
                  </a:cxn>
                  <a:cxn ang="0">
                    <a:pos x="csX112" y="csY112"/>
                  </a:cxn>
                  <a:cxn ang="0">
                    <a:pos x="csX113" y="csY113"/>
                  </a:cxn>
                  <a:cxn ang="0">
                    <a:pos x="csX114" y="csY114"/>
                  </a:cxn>
                  <a:cxn ang="0">
                    <a:pos x="csX115" y="csY115"/>
                  </a:cxn>
                  <a:cxn ang="0">
                    <a:pos x="csX116" y="csY116"/>
                  </a:cxn>
                  <a:cxn ang="0">
                    <a:pos x="csX117" y="csY117"/>
                  </a:cxn>
                  <a:cxn ang="0">
                    <a:pos x="csX118" y="csY118"/>
                  </a:cxn>
                  <a:cxn ang="0">
                    <a:pos x="csX119" y="csY119"/>
                  </a:cxn>
                  <a:cxn ang="0">
                    <a:pos x="csX120" y="csY120"/>
                  </a:cxn>
                  <a:cxn ang="0">
                    <a:pos x="csX121" y="csY121"/>
                  </a:cxn>
                  <a:cxn ang="0">
                    <a:pos x="csX122" y="csY122"/>
                  </a:cxn>
                  <a:cxn ang="0">
                    <a:pos x="csX123" y="csY123"/>
                  </a:cxn>
                  <a:cxn ang="0">
                    <a:pos x="csX124" y="csY124"/>
                  </a:cxn>
                  <a:cxn ang="0">
                    <a:pos x="csX125" y="csY125"/>
                  </a:cxn>
                  <a:cxn ang="0">
                    <a:pos x="csX126" y="csY126"/>
                  </a:cxn>
                  <a:cxn ang="0">
                    <a:pos x="csX127" y="csY127"/>
                  </a:cxn>
                  <a:cxn ang="0">
                    <a:pos x="csX128" y="csY128"/>
                  </a:cxn>
                  <a:cxn ang="0">
                    <a:pos x="csX129" y="csY129"/>
                  </a:cxn>
                  <a:cxn ang="0">
                    <a:pos x="csX130" y="csY130"/>
                  </a:cxn>
                  <a:cxn ang="0">
                    <a:pos x="csX131" y="csY131"/>
                  </a:cxn>
                  <a:cxn ang="0">
                    <a:pos x="csX132" y="csY132"/>
                  </a:cxn>
                  <a:cxn ang="0">
                    <a:pos x="csX133" y="csY133"/>
                  </a:cxn>
                  <a:cxn ang="0">
                    <a:pos x="csX134" y="csY134"/>
                  </a:cxn>
                  <a:cxn ang="0">
                    <a:pos x="csX135" y="csY135"/>
                  </a:cxn>
                  <a:cxn ang="0">
                    <a:pos x="csX136" y="csY136"/>
                  </a:cxn>
                  <a:cxn ang="0">
                    <a:pos x="csX137" y="csY137"/>
                  </a:cxn>
                  <a:cxn ang="0">
                    <a:pos x="csX138" y="csY138"/>
                  </a:cxn>
                  <a:cxn ang="0">
                    <a:pos x="csX139" y="csY139"/>
                  </a:cxn>
                  <a:cxn ang="0">
                    <a:pos x="csX140" y="csY140"/>
                  </a:cxn>
                  <a:cxn ang="0">
                    <a:pos x="csX141" y="csY141"/>
                  </a:cxn>
                  <a:cxn ang="0">
                    <a:pos x="csX142" y="csY142"/>
                  </a:cxn>
                  <a:cxn ang="0">
                    <a:pos x="csX143" y="csY143"/>
                  </a:cxn>
                  <a:cxn ang="0">
                    <a:pos x="csX144" y="csY144"/>
                  </a:cxn>
                  <a:cxn ang="0">
                    <a:pos x="csX145" y="csY145"/>
                  </a:cxn>
                  <a:cxn ang="0">
                    <a:pos x="csX146" y="csY146"/>
                  </a:cxn>
                  <a:cxn ang="0">
                    <a:pos x="csX147" y="csY147"/>
                  </a:cxn>
                  <a:cxn ang="0">
                    <a:pos x="csX148" y="csY148"/>
                  </a:cxn>
                  <a:cxn ang="0">
                    <a:pos x="csX149" y="csY149"/>
                  </a:cxn>
                  <a:cxn ang="0">
                    <a:pos x="csX150" y="csY150"/>
                  </a:cxn>
                  <a:cxn ang="0">
                    <a:pos x="csX151" y="csY151"/>
                  </a:cxn>
                  <a:cxn ang="0">
                    <a:pos x="csX152" y="csY152"/>
                  </a:cxn>
                  <a:cxn ang="0">
                    <a:pos x="csX153" y="csY153"/>
                  </a:cxn>
                  <a:cxn ang="0">
                    <a:pos x="csX154" y="csY154"/>
                  </a:cxn>
                  <a:cxn ang="0">
                    <a:pos x="csX155" y="csY155"/>
                  </a:cxn>
                  <a:cxn ang="0">
                    <a:pos x="csX156" y="csY156"/>
                  </a:cxn>
                </a:cxnLst>
                <a:rect l="l" t="t" r="r" b="b"/>
                <a:pathLst>
                  <a:path w="904583" h="876445">
                    <a:moveTo>
                      <a:pt x="895529" y="778147"/>
                    </a:moveTo>
                    <a:lnTo>
                      <a:pt x="703877" y="446220"/>
                    </a:lnTo>
                    <a:cubicBezTo>
                      <a:pt x="694016" y="429105"/>
                      <a:pt x="678278" y="418018"/>
                      <a:pt x="659638" y="414594"/>
                    </a:cubicBezTo>
                    <a:lnTo>
                      <a:pt x="659638" y="195710"/>
                    </a:lnTo>
                    <a:cubicBezTo>
                      <a:pt x="659638" y="191208"/>
                      <a:pt x="657257" y="187078"/>
                      <a:pt x="653350" y="184846"/>
                    </a:cubicBezTo>
                    <a:lnTo>
                      <a:pt x="548356" y="124235"/>
                    </a:lnTo>
                    <a:cubicBezTo>
                      <a:pt x="545230" y="122449"/>
                      <a:pt x="541472" y="122077"/>
                      <a:pt x="538087" y="123193"/>
                    </a:cubicBezTo>
                    <a:lnTo>
                      <a:pt x="494480" y="137890"/>
                    </a:lnTo>
                    <a:cubicBezTo>
                      <a:pt x="489495" y="139565"/>
                      <a:pt x="486072" y="144178"/>
                      <a:pt x="485923" y="149424"/>
                    </a:cubicBezTo>
                    <a:lnTo>
                      <a:pt x="483914" y="216099"/>
                    </a:lnTo>
                    <a:lnTo>
                      <a:pt x="386435" y="231131"/>
                    </a:lnTo>
                    <a:lnTo>
                      <a:pt x="457277" y="190203"/>
                    </a:lnTo>
                    <a:cubicBezTo>
                      <a:pt x="461444" y="187784"/>
                      <a:pt x="463863" y="183245"/>
                      <a:pt x="463528" y="178482"/>
                    </a:cubicBezTo>
                    <a:lnTo>
                      <a:pt x="460142" y="128773"/>
                    </a:lnTo>
                    <a:lnTo>
                      <a:pt x="489572" y="112104"/>
                    </a:lnTo>
                    <a:cubicBezTo>
                      <a:pt x="493479" y="109872"/>
                      <a:pt x="495935" y="105742"/>
                      <a:pt x="495935" y="101240"/>
                    </a:cubicBezTo>
                    <a:cubicBezTo>
                      <a:pt x="495972" y="96738"/>
                      <a:pt x="493553" y="92571"/>
                      <a:pt x="489647" y="90302"/>
                    </a:cubicBezTo>
                    <a:lnTo>
                      <a:pt x="336132" y="1674"/>
                    </a:lnTo>
                    <a:cubicBezTo>
                      <a:pt x="332263" y="-558"/>
                      <a:pt x="327463" y="-558"/>
                      <a:pt x="323556" y="1674"/>
                    </a:cubicBezTo>
                    <a:lnTo>
                      <a:pt x="6288" y="184812"/>
                    </a:lnTo>
                    <a:cubicBezTo>
                      <a:pt x="2418" y="187044"/>
                      <a:pt x="0" y="191211"/>
                      <a:pt x="0" y="195676"/>
                    </a:cubicBezTo>
                    <a:lnTo>
                      <a:pt x="0" y="369431"/>
                    </a:lnTo>
                    <a:cubicBezTo>
                      <a:pt x="0" y="373784"/>
                      <a:pt x="2270" y="377840"/>
                      <a:pt x="5990" y="380109"/>
                    </a:cubicBezTo>
                    <a:cubicBezTo>
                      <a:pt x="9711" y="382379"/>
                      <a:pt x="14325" y="382602"/>
                      <a:pt x="18232" y="380630"/>
                    </a:cubicBezTo>
                    <a:lnTo>
                      <a:pt x="44128" y="367608"/>
                    </a:lnTo>
                    <a:lnTo>
                      <a:pt x="29097" y="403141"/>
                    </a:lnTo>
                    <a:cubicBezTo>
                      <a:pt x="27683" y="406452"/>
                      <a:pt x="27795" y="410210"/>
                      <a:pt x="29358" y="413484"/>
                    </a:cubicBezTo>
                    <a:cubicBezTo>
                      <a:pt x="30920" y="416721"/>
                      <a:pt x="33822" y="419177"/>
                      <a:pt x="37283" y="420144"/>
                    </a:cubicBezTo>
                    <a:lnTo>
                      <a:pt x="67458" y="428627"/>
                    </a:lnTo>
                    <a:lnTo>
                      <a:pt x="47664" y="447714"/>
                    </a:lnTo>
                    <a:cubicBezTo>
                      <a:pt x="43608" y="451621"/>
                      <a:pt x="42641" y="457760"/>
                      <a:pt x="45357" y="462709"/>
                    </a:cubicBezTo>
                    <a:lnTo>
                      <a:pt x="68574" y="505682"/>
                    </a:lnTo>
                    <a:lnTo>
                      <a:pt x="18791" y="477703"/>
                    </a:lnTo>
                    <a:cubicBezTo>
                      <a:pt x="14921" y="475508"/>
                      <a:pt x="10159" y="475545"/>
                      <a:pt x="6289" y="477814"/>
                    </a:cubicBezTo>
                    <a:cubicBezTo>
                      <a:pt x="2457" y="480047"/>
                      <a:pt x="76" y="484214"/>
                      <a:pt x="76" y="488641"/>
                    </a:cubicBezTo>
                    <a:lnTo>
                      <a:pt x="76" y="561976"/>
                    </a:lnTo>
                    <a:cubicBezTo>
                      <a:pt x="76" y="566478"/>
                      <a:pt x="2457" y="570608"/>
                      <a:pt x="6364" y="572841"/>
                    </a:cubicBezTo>
                    <a:lnTo>
                      <a:pt x="323632" y="756006"/>
                    </a:lnTo>
                    <a:cubicBezTo>
                      <a:pt x="325567" y="757123"/>
                      <a:pt x="327762" y="757681"/>
                      <a:pt x="329920" y="757681"/>
                    </a:cubicBezTo>
                    <a:cubicBezTo>
                      <a:pt x="332078" y="757681"/>
                      <a:pt x="334236" y="757123"/>
                      <a:pt x="336208" y="756006"/>
                    </a:cubicBezTo>
                    <a:lnTo>
                      <a:pt x="449127" y="690819"/>
                    </a:lnTo>
                    <a:lnTo>
                      <a:pt x="398748" y="778070"/>
                    </a:lnTo>
                    <a:cubicBezTo>
                      <a:pt x="386731" y="798906"/>
                      <a:pt x="386731" y="822793"/>
                      <a:pt x="398748" y="843666"/>
                    </a:cubicBezTo>
                    <a:cubicBezTo>
                      <a:pt x="410766" y="864502"/>
                      <a:pt x="431490" y="876445"/>
                      <a:pt x="455526" y="876445"/>
                    </a:cubicBezTo>
                    <a:lnTo>
                      <a:pt x="838793" y="876445"/>
                    </a:lnTo>
                    <a:cubicBezTo>
                      <a:pt x="862865" y="876445"/>
                      <a:pt x="883553" y="864502"/>
                      <a:pt x="895570" y="843666"/>
                    </a:cubicBezTo>
                    <a:cubicBezTo>
                      <a:pt x="907588" y="822830"/>
                      <a:pt x="907588" y="798943"/>
                      <a:pt x="895570" y="778070"/>
                    </a:cubicBezTo>
                    <a:close/>
                    <a:moveTo>
                      <a:pt x="498051" y="239280"/>
                    </a:moveTo>
                    <a:cubicBezTo>
                      <a:pt x="504041" y="238350"/>
                      <a:pt x="508507" y="233290"/>
                      <a:pt x="508692" y="227225"/>
                    </a:cubicBezTo>
                    <a:lnTo>
                      <a:pt x="510776" y="158839"/>
                    </a:lnTo>
                    <a:lnTo>
                      <a:pt x="540727" y="148755"/>
                    </a:lnTo>
                    <a:lnTo>
                      <a:pt x="621987" y="195674"/>
                    </a:lnTo>
                    <a:lnTo>
                      <a:pt x="329836" y="364333"/>
                    </a:lnTo>
                    <a:lnTo>
                      <a:pt x="242698" y="314029"/>
                    </a:lnTo>
                    <a:lnTo>
                      <a:pt x="326301" y="265772"/>
                    </a:lnTo>
                    <a:close/>
                    <a:moveTo>
                      <a:pt x="440864" y="110807"/>
                    </a:moveTo>
                    <a:cubicBezTo>
                      <a:pt x="436659" y="113188"/>
                      <a:pt x="434204" y="117765"/>
                      <a:pt x="434539" y="122602"/>
                    </a:cubicBezTo>
                    <a:lnTo>
                      <a:pt x="437924" y="172385"/>
                    </a:lnTo>
                    <a:lnTo>
                      <a:pt x="315814" y="242892"/>
                    </a:lnTo>
                    <a:lnTo>
                      <a:pt x="217592" y="299595"/>
                    </a:lnTo>
                    <a:lnTo>
                      <a:pt x="149949" y="260527"/>
                    </a:lnTo>
                    <a:lnTo>
                      <a:pt x="442100" y="91868"/>
                    </a:lnTo>
                    <a:lnTo>
                      <a:pt x="458062" y="101096"/>
                    </a:lnTo>
                    <a:lnTo>
                      <a:pt x="440872" y="110844"/>
                    </a:lnTo>
                    <a:close/>
                    <a:moveTo>
                      <a:pt x="137369" y="282295"/>
                    </a:moveTo>
                    <a:lnTo>
                      <a:pt x="205011" y="321363"/>
                    </a:lnTo>
                    <a:lnTo>
                      <a:pt x="205011" y="410585"/>
                    </a:lnTo>
                    <a:lnTo>
                      <a:pt x="137369" y="371518"/>
                    </a:lnTo>
                    <a:close/>
                    <a:moveTo>
                      <a:pt x="329840" y="27015"/>
                    </a:moveTo>
                    <a:lnTo>
                      <a:pt x="416979" y="77319"/>
                    </a:lnTo>
                    <a:lnTo>
                      <a:pt x="124828" y="245978"/>
                    </a:lnTo>
                    <a:lnTo>
                      <a:pt x="37690" y="195675"/>
                    </a:lnTo>
                    <a:close/>
                    <a:moveTo>
                      <a:pt x="25155" y="510190"/>
                    </a:moveTo>
                    <a:lnTo>
                      <a:pt x="94099" y="548960"/>
                    </a:lnTo>
                    <a:cubicBezTo>
                      <a:pt x="98974" y="551713"/>
                      <a:pt x="105075" y="550894"/>
                      <a:pt x="109057" y="546951"/>
                    </a:cubicBezTo>
                    <a:cubicBezTo>
                      <a:pt x="113038" y="543044"/>
                      <a:pt x="113968" y="536942"/>
                      <a:pt x="111289" y="532031"/>
                    </a:cubicBezTo>
                    <a:lnTo>
                      <a:pt x="71924" y="459217"/>
                    </a:lnTo>
                    <a:lnTo>
                      <a:pt x="100611" y="431535"/>
                    </a:lnTo>
                    <a:cubicBezTo>
                      <a:pt x="103848" y="428410"/>
                      <a:pt x="105150" y="423796"/>
                      <a:pt x="104071" y="419443"/>
                    </a:cubicBezTo>
                    <a:cubicBezTo>
                      <a:pt x="102992" y="415090"/>
                      <a:pt x="99606" y="411630"/>
                      <a:pt x="95290" y="410402"/>
                    </a:cubicBezTo>
                    <a:lnTo>
                      <a:pt x="57785" y="399835"/>
                    </a:lnTo>
                    <a:lnTo>
                      <a:pt x="80593" y="345959"/>
                    </a:lnTo>
                    <a:cubicBezTo>
                      <a:pt x="82639" y="341123"/>
                      <a:pt x="81449" y="335504"/>
                      <a:pt x="77616" y="331895"/>
                    </a:cubicBezTo>
                    <a:cubicBezTo>
                      <a:pt x="73784" y="328286"/>
                      <a:pt x="68091" y="327467"/>
                      <a:pt x="63403" y="329849"/>
                    </a:cubicBezTo>
                    <a:lnTo>
                      <a:pt x="25192" y="349084"/>
                    </a:lnTo>
                    <a:lnTo>
                      <a:pt x="25192" y="217487"/>
                    </a:lnTo>
                    <a:lnTo>
                      <a:pt x="112330" y="267790"/>
                    </a:lnTo>
                    <a:lnTo>
                      <a:pt x="112330" y="378776"/>
                    </a:lnTo>
                    <a:cubicBezTo>
                      <a:pt x="112330" y="383278"/>
                      <a:pt x="114711" y="387408"/>
                      <a:pt x="118618" y="389640"/>
                    </a:cubicBezTo>
                    <a:lnTo>
                      <a:pt x="211375" y="443181"/>
                    </a:lnTo>
                    <a:cubicBezTo>
                      <a:pt x="213310" y="444297"/>
                      <a:pt x="215505" y="444855"/>
                      <a:pt x="217663" y="444855"/>
                    </a:cubicBezTo>
                    <a:cubicBezTo>
                      <a:pt x="219821" y="444855"/>
                      <a:pt x="221979" y="444297"/>
                      <a:pt x="223952" y="443181"/>
                    </a:cubicBezTo>
                    <a:cubicBezTo>
                      <a:pt x="227821" y="440948"/>
                      <a:pt x="230240" y="436781"/>
                      <a:pt x="230240" y="432317"/>
                    </a:cubicBezTo>
                    <a:lnTo>
                      <a:pt x="230240" y="335838"/>
                    </a:lnTo>
                    <a:lnTo>
                      <a:pt x="317378" y="386141"/>
                    </a:lnTo>
                    <a:lnTo>
                      <a:pt x="317378" y="723460"/>
                    </a:lnTo>
                    <a:lnTo>
                      <a:pt x="25151" y="554800"/>
                    </a:lnTo>
                    <a:close/>
                    <a:moveTo>
                      <a:pt x="342423" y="723464"/>
                    </a:moveTo>
                    <a:lnTo>
                      <a:pt x="342423" y="386146"/>
                    </a:lnTo>
                    <a:lnTo>
                      <a:pt x="634574" y="217487"/>
                    </a:lnTo>
                    <a:lnTo>
                      <a:pt x="634574" y="414607"/>
                    </a:lnTo>
                    <a:cubicBezTo>
                      <a:pt x="615970" y="418030"/>
                      <a:pt x="600231" y="429154"/>
                      <a:pt x="590335" y="446233"/>
                    </a:cubicBezTo>
                    <a:lnTo>
                      <a:pt x="474177" y="647410"/>
                    </a:lnTo>
                    <a:lnTo>
                      <a:pt x="342390" y="723499"/>
                    </a:lnTo>
                    <a:close/>
                    <a:moveTo>
                      <a:pt x="873775" y="831183"/>
                    </a:moveTo>
                    <a:cubicBezTo>
                      <a:pt x="866259" y="844205"/>
                      <a:pt x="853794" y="851386"/>
                      <a:pt x="838726" y="851386"/>
                    </a:cubicBezTo>
                    <a:lnTo>
                      <a:pt x="455459" y="851386"/>
                    </a:lnTo>
                    <a:cubicBezTo>
                      <a:pt x="440390" y="851386"/>
                      <a:pt x="427963" y="844205"/>
                      <a:pt x="420410" y="831183"/>
                    </a:cubicBezTo>
                    <a:cubicBezTo>
                      <a:pt x="412894" y="818160"/>
                      <a:pt x="412894" y="803761"/>
                      <a:pt x="420410" y="790739"/>
                    </a:cubicBezTo>
                    <a:lnTo>
                      <a:pt x="612062" y="458811"/>
                    </a:lnTo>
                    <a:cubicBezTo>
                      <a:pt x="619578" y="445752"/>
                      <a:pt x="632043" y="438571"/>
                      <a:pt x="647111" y="438571"/>
                    </a:cubicBezTo>
                    <a:cubicBezTo>
                      <a:pt x="662180" y="438571"/>
                      <a:pt x="674607" y="445752"/>
                      <a:pt x="682161" y="458811"/>
                    </a:cubicBezTo>
                    <a:lnTo>
                      <a:pt x="873813" y="790739"/>
                    </a:lnTo>
                    <a:cubicBezTo>
                      <a:pt x="881329" y="803761"/>
                      <a:pt x="881329" y="818160"/>
                      <a:pt x="873813" y="831183"/>
                    </a:cubicBezTo>
                    <a:close/>
                    <a:moveTo>
                      <a:pt x="665301" y="468528"/>
                    </a:moveTo>
                    <a:cubicBezTo>
                      <a:pt x="661283" y="461533"/>
                      <a:pt x="655144" y="457998"/>
                      <a:pt x="647107" y="457998"/>
                    </a:cubicBezTo>
                    <a:cubicBezTo>
                      <a:pt x="639033" y="457998"/>
                      <a:pt x="632931" y="461533"/>
                      <a:pt x="628912" y="468528"/>
                    </a:cubicBezTo>
                    <a:lnTo>
                      <a:pt x="437260" y="800455"/>
                    </a:lnTo>
                    <a:cubicBezTo>
                      <a:pt x="433241" y="807450"/>
                      <a:pt x="433241" y="814520"/>
                      <a:pt x="437260" y="821477"/>
                    </a:cubicBezTo>
                    <a:cubicBezTo>
                      <a:pt x="441278" y="828472"/>
                      <a:pt x="447417" y="832007"/>
                      <a:pt x="455454" y="832007"/>
                    </a:cubicBezTo>
                    <a:lnTo>
                      <a:pt x="838721" y="832007"/>
                    </a:lnTo>
                    <a:cubicBezTo>
                      <a:pt x="846758" y="832007"/>
                      <a:pt x="852897" y="828472"/>
                      <a:pt x="856916" y="821477"/>
                    </a:cubicBezTo>
                    <a:cubicBezTo>
                      <a:pt x="860934" y="814519"/>
                      <a:pt x="860934" y="807412"/>
                      <a:pt x="856916" y="800455"/>
                    </a:cubicBezTo>
                    <a:lnTo>
                      <a:pt x="665263" y="468528"/>
                    </a:lnTo>
                    <a:close/>
                    <a:moveTo>
                      <a:pt x="462562" y="806856"/>
                    </a:moveTo>
                    <a:lnTo>
                      <a:pt x="647109" y="487206"/>
                    </a:lnTo>
                    <a:lnTo>
                      <a:pt x="831656" y="806856"/>
                    </a:lnTo>
                    <a:close/>
                    <a:moveTo>
                      <a:pt x="620096" y="564530"/>
                    </a:moveTo>
                    <a:cubicBezTo>
                      <a:pt x="614961" y="570000"/>
                      <a:pt x="612468" y="576846"/>
                      <a:pt x="612915" y="584361"/>
                    </a:cubicBezTo>
                    <a:lnTo>
                      <a:pt x="619910" y="699252"/>
                    </a:lnTo>
                    <a:cubicBezTo>
                      <a:pt x="620691" y="712200"/>
                      <a:pt x="631481" y="722320"/>
                      <a:pt x="644429" y="722320"/>
                    </a:cubicBezTo>
                    <a:lnTo>
                      <a:pt x="649787" y="722320"/>
                    </a:lnTo>
                    <a:cubicBezTo>
                      <a:pt x="662735" y="722320"/>
                      <a:pt x="673525" y="712200"/>
                      <a:pt x="674306" y="699252"/>
                    </a:cubicBezTo>
                    <a:lnTo>
                      <a:pt x="681301" y="584361"/>
                    </a:lnTo>
                    <a:cubicBezTo>
                      <a:pt x="681748" y="576883"/>
                      <a:pt x="679292" y="570000"/>
                      <a:pt x="674120" y="564530"/>
                    </a:cubicBezTo>
                    <a:cubicBezTo>
                      <a:pt x="668985" y="559061"/>
                      <a:pt x="662288" y="556159"/>
                      <a:pt x="654773" y="556159"/>
                    </a:cubicBezTo>
                    <a:lnTo>
                      <a:pt x="639443" y="556159"/>
                    </a:lnTo>
                    <a:cubicBezTo>
                      <a:pt x="631928" y="556159"/>
                      <a:pt x="625230" y="559061"/>
                      <a:pt x="620096" y="564530"/>
                    </a:cubicBezTo>
                    <a:close/>
                    <a:moveTo>
                      <a:pt x="655852" y="581757"/>
                    </a:moveTo>
                    <a:cubicBezTo>
                      <a:pt x="656224" y="582129"/>
                      <a:pt x="656261" y="582278"/>
                      <a:pt x="656224" y="582836"/>
                    </a:cubicBezTo>
                    <a:lnTo>
                      <a:pt x="649266" y="697212"/>
                    </a:lnTo>
                    <a:lnTo>
                      <a:pt x="644950" y="697212"/>
                    </a:lnTo>
                    <a:lnTo>
                      <a:pt x="637992" y="582836"/>
                    </a:lnTo>
                    <a:cubicBezTo>
                      <a:pt x="637955" y="582278"/>
                      <a:pt x="638029" y="582166"/>
                      <a:pt x="638364" y="581757"/>
                    </a:cubicBezTo>
                    <a:cubicBezTo>
                      <a:pt x="638736" y="581385"/>
                      <a:pt x="638885" y="581311"/>
                      <a:pt x="639406" y="581311"/>
                    </a:cubicBezTo>
                    <a:lnTo>
                      <a:pt x="654736" y="581311"/>
                    </a:lnTo>
                    <a:cubicBezTo>
                      <a:pt x="655294" y="581311"/>
                      <a:pt x="655405" y="581385"/>
                      <a:pt x="655777" y="581757"/>
                    </a:cubicBezTo>
                    <a:close/>
                    <a:moveTo>
                      <a:pt x="647145" y="733043"/>
                    </a:moveTo>
                    <a:cubicBezTo>
                      <a:pt x="630141" y="733043"/>
                      <a:pt x="616300" y="746884"/>
                      <a:pt x="616300" y="763888"/>
                    </a:cubicBezTo>
                    <a:cubicBezTo>
                      <a:pt x="616300" y="780892"/>
                      <a:pt x="630141" y="794732"/>
                      <a:pt x="647145" y="794732"/>
                    </a:cubicBezTo>
                    <a:cubicBezTo>
                      <a:pt x="664149" y="794732"/>
                      <a:pt x="677990" y="780892"/>
                      <a:pt x="677990" y="763888"/>
                    </a:cubicBezTo>
                    <a:cubicBezTo>
                      <a:pt x="677990" y="746884"/>
                      <a:pt x="664149" y="733043"/>
                      <a:pt x="647145" y="733043"/>
                    </a:cubicBezTo>
                    <a:close/>
                    <a:moveTo>
                      <a:pt x="647145" y="769617"/>
                    </a:moveTo>
                    <a:cubicBezTo>
                      <a:pt x="643983" y="769617"/>
                      <a:pt x="641415" y="767050"/>
                      <a:pt x="641415" y="763887"/>
                    </a:cubicBezTo>
                    <a:cubicBezTo>
                      <a:pt x="641415" y="760724"/>
                      <a:pt x="643983" y="758157"/>
                      <a:pt x="647145" y="758157"/>
                    </a:cubicBezTo>
                    <a:cubicBezTo>
                      <a:pt x="650308" y="758157"/>
                      <a:pt x="652875" y="760724"/>
                      <a:pt x="652875" y="763887"/>
                    </a:cubicBezTo>
                    <a:cubicBezTo>
                      <a:pt x="652875" y="767050"/>
                      <a:pt x="650308" y="769617"/>
                      <a:pt x="647145" y="769617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 noProof="0" dirty="0"/>
              </a:p>
            </p:txBody>
          </p:sp>
        </p:grpSp>
      </p:grpSp>
      <p:grpSp>
        <p:nvGrpSpPr>
          <p:cNvPr id="69" name="Agrupar 68">
            <a:extLst>
              <a:ext uri="{FF2B5EF4-FFF2-40B4-BE49-F238E27FC236}">
                <a16:creationId xmlns:a16="http://schemas.microsoft.com/office/drawing/2014/main" id="{EC8F3156-9D46-597E-B097-F0CC12CD2F5C}"/>
              </a:ext>
            </a:extLst>
          </p:cNvPr>
          <p:cNvGrpSpPr/>
          <p:nvPr/>
        </p:nvGrpSpPr>
        <p:grpSpPr>
          <a:xfrm>
            <a:off x="2421979" y="2524409"/>
            <a:ext cx="6598131" cy="736530"/>
            <a:chOff x="2421979" y="2589121"/>
            <a:chExt cx="6598131" cy="736530"/>
          </a:xfrm>
        </p:grpSpPr>
        <p:sp>
          <p:nvSpPr>
            <p:cNvPr id="59" name="Retângulo: Cantos Arredondados 58">
              <a:extLst>
                <a:ext uri="{FF2B5EF4-FFF2-40B4-BE49-F238E27FC236}">
                  <a16:creationId xmlns:a16="http://schemas.microsoft.com/office/drawing/2014/main" id="{46832642-9B24-2E1B-2E51-D149261C2414}"/>
                </a:ext>
              </a:extLst>
            </p:cNvPr>
            <p:cNvSpPr/>
            <p:nvPr/>
          </p:nvSpPr>
          <p:spPr>
            <a:xfrm>
              <a:off x="3013949" y="2591808"/>
              <a:ext cx="6006161" cy="723349"/>
            </a:xfrm>
            <a:prstGeom prst="roundRect">
              <a:avLst>
                <a:gd name="adj" fmla="val 15221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>
                <a:solidFill>
                  <a:schemeClr val="bg1"/>
                </a:solidFill>
              </a:endParaRPr>
            </a:p>
          </p:txBody>
        </p:sp>
        <p:sp>
          <p:nvSpPr>
            <p:cNvPr id="26" name="CaixaDeTexto 25">
              <a:extLst>
                <a:ext uri="{FF2B5EF4-FFF2-40B4-BE49-F238E27FC236}">
                  <a16:creationId xmlns:a16="http://schemas.microsoft.com/office/drawing/2014/main" id="{D7F8F613-51CF-0143-960F-96A48C949714}"/>
                </a:ext>
              </a:extLst>
            </p:cNvPr>
            <p:cNvSpPr txBox="1"/>
            <p:nvPr/>
          </p:nvSpPr>
          <p:spPr>
            <a:xfrm>
              <a:off x="3507749" y="2589121"/>
              <a:ext cx="5391393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fontAlgn="t">
                <a:lnSpc>
                  <a:spcPct val="100000"/>
                </a:lnSpc>
              </a:pPr>
              <a:r>
                <a:rPr lang="pt-BR" sz="2000" b="1" i="0" noProof="0" dirty="0">
                  <a:effectLst/>
                  <a:latin typeface="+mn-lt"/>
                </a:rPr>
                <a:t>Viagens de coleta</a:t>
              </a:r>
              <a:r>
                <a:rPr lang="pt-BR" sz="2000" b="0" i="0" noProof="0" dirty="0">
                  <a:effectLst/>
                  <a:latin typeface="+mn-lt"/>
                </a:rPr>
                <a:t> devem ser averbadas </a:t>
              </a:r>
              <a:r>
                <a:rPr lang="pt-BR" sz="2000" b="1" i="0" noProof="0" dirty="0">
                  <a:effectLst/>
                  <a:latin typeface="+mn-lt"/>
                </a:rPr>
                <a:t>antes do início da viagem principal</a:t>
              </a:r>
              <a:r>
                <a:rPr lang="pt-BR" sz="2000" b="0" i="0" noProof="0" dirty="0">
                  <a:effectLst/>
                  <a:latin typeface="+mn-lt"/>
                </a:rPr>
                <a:t>.</a:t>
              </a:r>
              <a:endParaRPr lang="pt-BR" sz="2000" b="0" i="0" noProof="0" dirty="0">
                <a:effectLst/>
                <a:latin typeface="Segoe UI" panose="020B0502040204020203" pitchFamily="34" charset="0"/>
              </a:endParaRPr>
            </a:p>
          </p:txBody>
        </p:sp>
        <p:grpSp>
          <p:nvGrpSpPr>
            <p:cNvPr id="51" name="Agrupar 50">
              <a:extLst>
                <a:ext uri="{FF2B5EF4-FFF2-40B4-BE49-F238E27FC236}">
                  <a16:creationId xmlns:a16="http://schemas.microsoft.com/office/drawing/2014/main" id="{5628E6E4-1AB9-176C-F1C1-9D22287B9F58}"/>
                </a:ext>
              </a:extLst>
            </p:cNvPr>
            <p:cNvGrpSpPr/>
            <p:nvPr/>
          </p:nvGrpSpPr>
          <p:grpSpPr>
            <a:xfrm>
              <a:off x="2421979" y="2623651"/>
              <a:ext cx="723600" cy="702000"/>
              <a:chOff x="7575123" y="4541591"/>
              <a:chExt cx="1064934" cy="957044"/>
            </a:xfrm>
          </p:grpSpPr>
          <p:sp>
            <p:nvSpPr>
              <p:cNvPr id="52" name="Retângulo: Cantos Arredondados 51">
                <a:extLst>
                  <a:ext uri="{FF2B5EF4-FFF2-40B4-BE49-F238E27FC236}">
                    <a16:creationId xmlns:a16="http://schemas.microsoft.com/office/drawing/2014/main" id="{01557475-9754-027B-6316-F02C135D681D}"/>
                  </a:ext>
                </a:extLst>
              </p:cNvPr>
              <p:cNvSpPr/>
              <p:nvPr/>
            </p:nvSpPr>
            <p:spPr>
              <a:xfrm>
                <a:off x="7575123" y="4541591"/>
                <a:ext cx="1064934" cy="957044"/>
              </a:xfrm>
              <a:prstGeom prst="roundRect">
                <a:avLst>
                  <a:gd name="adj" fmla="val 15221"/>
                </a:avLst>
              </a:prstGeom>
              <a:solidFill>
                <a:schemeClr val="bg1">
                  <a:alpha val="71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noProof="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3" name="Forma Livre: Forma 52">
                <a:extLst>
                  <a:ext uri="{FF2B5EF4-FFF2-40B4-BE49-F238E27FC236}">
                    <a16:creationId xmlns:a16="http://schemas.microsoft.com/office/drawing/2014/main" id="{41716D40-87E1-2432-C1A6-F93560B408D0}"/>
                  </a:ext>
                </a:extLst>
              </p:cNvPr>
              <p:cNvSpPr/>
              <p:nvPr/>
            </p:nvSpPr>
            <p:spPr>
              <a:xfrm flipH="1">
                <a:off x="7755448" y="4668001"/>
                <a:ext cx="704284" cy="704225"/>
              </a:xfrm>
              <a:custGeom>
                <a:avLst/>
                <a:gdLst>
                  <a:gd name="csX0" fmla="*/ 794080 w 858922"/>
                  <a:gd name="csY0" fmla="*/ 257308 h 858850"/>
                  <a:gd name="csX1" fmla="*/ 846611 w 858922"/>
                  <a:gd name="csY1" fmla="*/ 168974 h 858850"/>
                  <a:gd name="csX2" fmla="*/ 850516 w 858922"/>
                  <a:gd name="csY2" fmla="*/ 66189 h 858850"/>
                  <a:gd name="csX3" fmla="*/ 738502 w 858922"/>
                  <a:gd name="csY3" fmla="*/ 0 h 858850"/>
                  <a:gd name="csX4" fmla="*/ 626497 w 858922"/>
                  <a:gd name="csY4" fmla="*/ 66189 h 858850"/>
                  <a:gd name="csX5" fmla="*/ 630403 w 858922"/>
                  <a:gd name="csY5" fmla="*/ 168974 h 858850"/>
                  <a:gd name="csX6" fmla="*/ 682933 w 858922"/>
                  <a:gd name="csY6" fmla="*/ 257308 h 858850"/>
                  <a:gd name="csX7" fmla="*/ 631403 w 858922"/>
                  <a:gd name="csY7" fmla="*/ 286798 h 858850"/>
                  <a:gd name="csX8" fmla="*/ 604923 w 858922"/>
                  <a:gd name="csY8" fmla="*/ 286798 h 858850"/>
                  <a:gd name="csX9" fmla="*/ 591455 w 858922"/>
                  <a:gd name="csY9" fmla="*/ 300266 h 858850"/>
                  <a:gd name="csX10" fmla="*/ 604923 w 858922"/>
                  <a:gd name="csY10" fmla="*/ 313734 h 858850"/>
                  <a:gd name="csX11" fmla="*/ 631336 w 858922"/>
                  <a:gd name="csY11" fmla="*/ 313734 h 858850"/>
                  <a:gd name="csX12" fmla="*/ 738502 w 858922"/>
                  <a:gd name="csY12" fmla="*/ 349148 h 858850"/>
                  <a:gd name="csX13" fmla="*/ 849144 w 858922"/>
                  <a:gd name="csY13" fmla="*/ 300266 h 858850"/>
                  <a:gd name="csX14" fmla="*/ 794080 w 858922"/>
                  <a:gd name="csY14" fmla="*/ 257308 h 858850"/>
                  <a:gd name="csX15" fmla="*/ 651310 w 858922"/>
                  <a:gd name="csY15" fmla="*/ 76705 h 858850"/>
                  <a:gd name="csX16" fmla="*/ 738511 w 858922"/>
                  <a:gd name="csY16" fmla="*/ 26946 h 858850"/>
                  <a:gd name="csX17" fmla="*/ 825713 w 858922"/>
                  <a:gd name="csY17" fmla="*/ 76705 h 858850"/>
                  <a:gd name="csX18" fmla="*/ 738511 w 858922"/>
                  <a:gd name="csY18" fmla="*/ 280730 h 858850"/>
                  <a:gd name="csX19" fmla="*/ 651310 w 858922"/>
                  <a:gd name="csY19" fmla="*/ 76705 h 858850"/>
                  <a:gd name="csX20" fmla="*/ 800900 w 858922"/>
                  <a:gd name="csY20" fmla="*/ 313258 h 858850"/>
                  <a:gd name="csX21" fmla="*/ 738511 w 858922"/>
                  <a:gd name="csY21" fmla="*/ 322212 h 858850"/>
                  <a:gd name="csX22" fmla="*/ 676123 w 858922"/>
                  <a:gd name="csY22" fmla="*/ 313258 h 858850"/>
                  <a:gd name="csX23" fmla="*/ 654815 w 858922"/>
                  <a:gd name="csY23" fmla="*/ 300304 h 858850"/>
                  <a:gd name="csX24" fmla="*/ 702507 w 858922"/>
                  <a:gd name="csY24" fmla="*/ 280997 h 858850"/>
                  <a:gd name="csX25" fmla="*/ 728834 w 858922"/>
                  <a:gd name="csY25" fmla="*/ 309648 h 858850"/>
                  <a:gd name="csX26" fmla="*/ 738511 w 858922"/>
                  <a:gd name="csY26" fmla="*/ 313754 h 858850"/>
                  <a:gd name="csX27" fmla="*/ 748189 w 858922"/>
                  <a:gd name="csY27" fmla="*/ 309648 h 858850"/>
                  <a:gd name="csX28" fmla="*/ 774516 w 858922"/>
                  <a:gd name="csY28" fmla="*/ 280997 h 858850"/>
                  <a:gd name="csX29" fmla="*/ 822208 w 858922"/>
                  <a:gd name="csY29" fmla="*/ 300238 h 858850"/>
                  <a:gd name="csX30" fmla="*/ 800900 w 858922"/>
                  <a:gd name="csY30" fmla="*/ 313258 h 858850"/>
                  <a:gd name="csX31" fmla="*/ 805148 w 858922"/>
                  <a:gd name="csY31" fmla="*/ 118967 h 858850"/>
                  <a:gd name="csX32" fmla="*/ 738511 w 858922"/>
                  <a:gd name="csY32" fmla="*/ 52330 h 858850"/>
                  <a:gd name="csX33" fmla="*/ 671874 w 858922"/>
                  <a:gd name="csY33" fmla="*/ 118967 h 858850"/>
                  <a:gd name="csX34" fmla="*/ 738511 w 858922"/>
                  <a:gd name="csY34" fmla="*/ 185604 h 858850"/>
                  <a:gd name="csX35" fmla="*/ 805148 w 858922"/>
                  <a:gd name="csY35" fmla="*/ 118967 h 858850"/>
                  <a:gd name="csX36" fmla="*/ 698821 w 858922"/>
                  <a:gd name="csY36" fmla="*/ 118967 h 858850"/>
                  <a:gd name="csX37" fmla="*/ 738511 w 858922"/>
                  <a:gd name="csY37" fmla="*/ 79277 h 858850"/>
                  <a:gd name="csX38" fmla="*/ 778202 w 858922"/>
                  <a:gd name="csY38" fmla="*/ 118967 h 858850"/>
                  <a:gd name="csX39" fmla="*/ 738511 w 858922"/>
                  <a:gd name="csY39" fmla="*/ 158658 h 858850"/>
                  <a:gd name="csX40" fmla="*/ 698821 w 858922"/>
                  <a:gd name="csY40" fmla="*/ 118967 h 858850"/>
                  <a:gd name="csX41" fmla="*/ 446703 w 858922"/>
                  <a:gd name="csY41" fmla="*/ 548926 h 858850"/>
                  <a:gd name="csX42" fmla="*/ 414004 w 858922"/>
                  <a:gd name="csY42" fmla="*/ 534514 h 858850"/>
                  <a:gd name="csX43" fmla="*/ 360388 w 858922"/>
                  <a:gd name="csY43" fmla="*/ 534514 h 858850"/>
                  <a:gd name="csX44" fmla="*/ 360388 w 858922"/>
                  <a:gd name="csY44" fmla="*/ 518351 h 858850"/>
                  <a:gd name="csX45" fmla="*/ 326765 w 858922"/>
                  <a:gd name="csY45" fmla="*/ 484737 h 858850"/>
                  <a:gd name="csX46" fmla="*/ 33623 w 858922"/>
                  <a:gd name="csY46" fmla="*/ 484737 h 858850"/>
                  <a:gd name="csX47" fmla="*/ 0 w 858922"/>
                  <a:gd name="csY47" fmla="*/ 518351 h 858850"/>
                  <a:gd name="csX48" fmla="*/ 0 w 858922"/>
                  <a:gd name="csY48" fmla="*/ 784117 h 858850"/>
                  <a:gd name="csX49" fmla="*/ 33623 w 858922"/>
                  <a:gd name="csY49" fmla="*/ 817731 h 858850"/>
                  <a:gd name="csX50" fmla="*/ 41786 w 858922"/>
                  <a:gd name="csY50" fmla="*/ 817731 h 858850"/>
                  <a:gd name="csX51" fmla="*/ 94688 w 858922"/>
                  <a:gd name="csY51" fmla="*/ 858850 h 858850"/>
                  <a:gd name="csX52" fmla="*/ 147571 w 858922"/>
                  <a:gd name="csY52" fmla="*/ 817807 h 858850"/>
                  <a:gd name="csX53" fmla="*/ 200454 w 858922"/>
                  <a:gd name="csY53" fmla="*/ 858850 h 858850"/>
                  <a:gd name="csX54" fmla="*/ 253355 w 858922"/>
                  <a:gd name="csY54" fmla="*/ 817731 h 858850"/>
                  <a:gd name="csX55" fmla="*/ 371561 w 858922"/>
                  <a:gd name="csY55" fmla="*/ 817731 h 858850"/>
                  <a:gd name="csX56" fmla="*/ 424463 w 858922"/>
                  <a:gd name="csY56" fmla="*/ 858850 h 858850"/>
                  <a:gd name="csX57" fmla="*/ 477364 w 858922"/>
                  <a:gd name="csY57" fmla="*/ 817731 h 858850"/>
                  <a:gd name="csX58" fmla="*/ 497015 w 858922"/>
                  <a:gd name="csY58" fmla="*/ 817731 h 858850"/>
                  <a:gd name="csX59" fmla="*/ 530638 w 858922"/>
                  <a:gd name="csY59" fmla="*/ 784108 h 858850"/>
                  <a:gd name="csX60" fmla="*/ 530638 w 858922"/>
                  <a:gd name="csY60" fmla="*/ 657939 h 858850"/>
                  <a:gd name="csX61" fmla="*/ 519027 w 858922"/>
                  <a:gd name="csY61" fmla="*/ 628040 h 858850"/>
                  <a:gd name="csX62" fmla="*/ 446703 w 858922"/>
                  <a:gd name="csY62" fmla="*/ 548926 h 858850"/>
                  <a:gd name="csX63" fmla="*/ 136227 w 858922"/>
                  <a:gd name="csY63" fmla="*/ 511673 h 858850"/>
                  <a:gd name="csX64" fmla="*/ 224171 w 858922"/>
                  <a:gd name="csY64" fmla="*/ 511673 h 858850"/>
                  <a:gd name="csX65" fmla="*/ 224171 w 858922"/>
                  <a:gd name="csY65" fmla="*/ 563928 h 858850"/>
                  <a:gd name="csX66" fmla="*/ 194167 w 858922"/>
                  <a:gd name="csY66" fmla="*/ 539334 h 858850"/>
                  <a:gd name="csX67" fmla="*/ 166221 w 858922"/>
                  <a:gd name="csY67" fmla="*/ 539334 h 858850"/>
                  <a:gd name="csX68" fmla="*/ 136217 w 858922"/>
                  <a:gd name="csY68" fmla="*/ 563928 h 858850"/>
                  <a:gd name="csX69" fmla="*/ 136217 w 858922"/>
                  <a:gd name="csY69" fmla="*/ 511673 h 858850"/>
                  <a:gd name="csX70" fmla="*/ 33623 w 858922"/>
                  <a:gd name="csY70" fmla="*/ 511673 h 858850"/>
                  <a:gd name="csX71" fmla="*/ 109280 w 858922"/>
                  <a:gd name="csY71" fmla="*/ 511673 h 858850"/>
                  <a:gd name="csX72" fmla="*/ 109280 w 858922"/>
                  <a:gd name="csY72" fmla="*/ 574291 h 858850"/>
                  <a:gd name="csX73" fmla="*/ 121891 w 858922"/>
                  <a:gd name="csY73" fmla="*/ 594217 h 858850"/>
                  <a:gd name="csX74" fmla="*/ 145304 w 858922"/>
                  <a:gd name="csY74" fmla="*/ 591331 h 858850"/>
                  <a:gd name="csX75" fmla="*/ 180203 w 858922"/>
                  <a:gd name="csY75" fmla="*/ 562718 h 858850"/>
                  <a:gd name="csX76" fmla="*/ 215103 w 858922"/>
                  <a:gd name="csY76" fmla="*/ 591331 h 858850"/>
                  <a:gd name="csX77" fmla="*/ 229038 w 858922"/>
                  <a:gd name="csY77" fmla="*/ 596360 h 858850"/>
                  <a:gd name="csX78" fmla="*/ 238516 w 858922"/>
                  <a:gd name="csY78" fmla="*/ 594208 h 858850"/>
                  <a:gd name="csX79" fmla="*/ 251127 w 858922"/>
                  <a:gd name="csY79" fmla="*/ 574281 h 858850"/>
                  <a:gd name="csX80" fmla="*/ 251127 w 858922"/>
                  <a:gd name="csY80" fmla="*/ 511664 h 858850"/>
                  <a:gd name="csX81" fmla="*/ 326784 w 858922"/>
                  <a:gd name="csY81" fmla="*/ 511664 h 858850"/>
                  <a:gd name="csX82" fmla="*/ 333461 w 858922"/>
                  <a:gd name="csY82" fmla="*/ 518341 h 858850"/>
                  <a:gd name="csX83" fmla="*/ 333461 w 858922"/>
                  <a:gd name="csY83" fmla="*/ 712365 h 858850"/>
                  <a:gd name="csX84" fmla="*/ 26946 w 858922"/>
                  <a:gd name="csY84" fmla="*/ 712365 h 858850"/>
                  <a:gd name="csX85" fmla="*/ 26946 w 858922"/>
                  <a:gd name="csY85" fmla="*/ 518341 h 858850"/>
                  <a:gd name="csX86" fmla="*/ 33623 w 858922"/>
                  <a:gd name="csY86" fmla="*/ 511673 h 858850"/>
                  <a:gd name="csX87" fmla="*/ 94688 w 858922"/>
                  <a:gd name="csY87" fmla="*/ 831904 h 858850"/>
                  <a:gd name="csX88" fmla="*/ 67037 w 858922"/>
                  <a:gd name="csY88" fmla="*/ 804253 h 858850"/>
                  <a:gd name="csX89" fmla="*/ 94688 w 858922"/>
                  <a:gd name="csY89" fmla="*/ 776602 h 858850"/>
                  <a:gd name="csX90" fmla="*/ 122339 w 858922"/>
                  <a:gd name="csY90" fmla="*/ 804253 h 858850"/>
                  <a:gd name="csX91" fmla="*/ 94688 w 858922"/>
                  <a:gd name="csY91" fmla="*/ 831904 h 858850"/>
                  <a:gd name="csX92" fmla="*/ 200463 w 858922"/>
                  <a:gd name="csY92" fmla="*/ 831904 h 858850"/>
                  <a:gd name="csX93" fmla="*/ 172812 w 858922"/>
                  <a:gd name="csY93" fmla="*/ 804253 h 858850"/>
                  <a:gd name="csX94" fmla="*/ 200463 w 858922"/>
                  <a:gd name="csY94" fmla="*/ 776602 h 858850"/>
                  <a:gd name="csX95" fmla="*/ 228114 w 858922"/>
                  <a:gd name="csY95" fmla="*/ 804253 h 858850"/>
                  <a:gd name="csX96" fmla="*/ 200463 w 858922"/>
                  <a:gd name="csY96" fmla="*/ 831904 h 858850"/>
                  <a:gd name="csX97" fmla="*/ 200463 w 858922"/>
                  <a:gd name="csY97" fmla="*/ 749675 h 858850"/>
                  <a:gd name="csX98" fmla="*/ 147580 w 858922"/>
                  <a:gd name="csY98" fmla="*/ 790718 h 858850"/>
                  <a:gd name="csX99" fmla="*/ 94698 w 858922"/>
                  <a:gd name="csY99" fmla="*/ 749675 h 858850"/>
                  <a:gd name="csX100" fmla="*/ 41796 w 858922"/>
                  <a:gd name="csY100" fmla="*/ 790794 h 858850"/>
                  <a:gd name="csX101" fmla="*/ 33623 w 858922"/>
                  <a:gd name="csY101" fmla="*/ 790794 h 858850"/>
                  <a:gd name="csX102" fmla="*/ 26946 w 858922"/>
                  <a:gd name="csY102" fmla="*/ 784117 h 858850"/>
                  <a:gd name="csX103" fmla="*/ 26946 w 858922"/>
                  <a:gd name="csY103" fmla="*/ 739321 h 858850"/>
                  <a:gd name="csX104" fmla="*/ 333451 w 858922"/>
                  <a:gd name="csY104" fmla="*/ 739321 h 858850"/>
                  <a:gd name="csX105" fmla="*/ 333451 w 858922"/>
                  <a:gd name="csY105" fmla="*/ 790794 h 858850"/>
                  <a:gd name="csX106" fmla="*/ 253375 w 858922"/>
                  <a:gd name="csY106" fmla="*/ 790794 h 858850"/>
                  <a:gd name="csX107" fmla="*/ 200463 w 858922"/>
                  <a:gd name="csY107" fmla="*/ 749675 h 858850"/>
                  <a:gd name="csX108" fmla="*/ 424482 w 858922"/>
                  <a:gd name="csY108" fmla="*/ 831904 h 858850"/>
                  <a:gd name="csX109" fmla="*/ 396831 w 858922"/>
                  <a:gd name="csY109" fmla="*/ 804253 h 858850"/>
                  <a:gd name="csX110" fmla="*/ 424482 w 858922"/>
                  <a:gd name="csY110" fmla="*/ 776602 h 858850"/>
                  <a:gd name="csX111" fmla="*/ 452133 w 858922"/>
                  <a:gd name="csY111" fmla="*/ 804253 h 858850"/>
                  <a:gd name="csX112" fmla="*/ 424482 w 858922"/>
                  <a:gd name="csY112" fmla="*/ 831904 h 858850"/>
                  <a:gd name="csX113" fmla="*/ 497034 w 858922"/>
                  <a:gd name="csY113" fmla="*/ 790785 h 858850"/>
                  <a:gd name="csX114" fmla="*/ 477383 w 858922"/>
                  <a:gd name="csY114" fmla="*/ 790785 h 858850"/>
                  <a:gd name="csX115" fmla="*/ 424482 w 858922"/>
                  <a:gd name="csY115" fmla="*/ 749665 h 858850"/>
                  <a:gd name="csX116" fmla="*/ 371580 w 858922"/>
                  <a:gd name="csY116" fmla="*/ 790785 h 858850"/>
                  <a:gd name="csX117" fmla="*/ 360397 w 858922"/>
                  <a:gd name="csY117" fmla="*/ 790785 h 858850"/>
                  <a:gd name="csX118" fmla="*/ 360397 w 858922"/>
                  <a:gd name="csY118" fmla="*/ 561451 h 858850"/>
                  <a:gd name="csX119" fmla="*/ 414004 w 858922"/>
                  <a:gd name="csY119" fmla="*/ 561451 h 858850"/>
                  <a:gd name="csX120" fmla="*/ 426825 w 858922"/>
                  <a:gd name="csY120" fmla="*/ 567099 h 858850"/>
                  <a:gd name="csX121" fmla="*/ 499167 w 858922"/>
                  <a:gd name="csY121" fmla="*/ 646224 h 858850"/>
                  <a:gd name="csX122" fmla="*/ 503711 w 858922"/>
                  <a:gd name="csY122" fmla="*/ 657939 h 858850"/>
                  <a:gd name="csX123" fmla="*/ 503711 w 858922"/>
                  <a:gd name="csY123" fmla="*/ 713442 h 858850"/>
                  <a:gd name="csX124" fmla="*/ 492623 w 858922"/>
                  <a:gd name="csY124" fmla="*/ 713442 h 858850"/>
                  <a:gd name="csX125" fmla="*/ 470030 w 858922"/>
                  <a:gd name="csY125" fmla="*/ 736035 h 858850"/>
                  <a:gd name="csX126" fmla="*/ 470030 w 858922"/>
                  <a:gd name="csY126" fmla="*/ 757771 h 858850"/>
                  <a:gd name="csX127" fmla="*/ 492623 w 858922"/>
                  <a:gd name="csY127" fmla="*/ 780364 h 858850"/>
                  <a:gd name="csX128" fmla="*/ 503711 w 858922"/>
                  <a:gd name="csY128" fmla="*/ 780364 h 858850"/>
                  <a:gd name="csX129" fmla="*/ 503711 w 858922"/>
                  <a:gd name="csY129" fmla="*/ 784098 h 858850"/>
                  <a:gd name="csX130" fmla="*/ 497034 w 858922"/>
                  <a:gd name="csY130" fmla="*/ 790785 h 858850"/>
                  <a:gd name="csX131" fmla="*/ 503711 w 858922"/>
                  <a:gd name="csY131" fmla="*/ 740388 h 858850"/>
                  <a:gd name="csX132" fmla="*/ 503711 w 858922"/>
                  <a:gd name="csY132" fmla="*/ 753428 h 858850"/>
                  <a:gd name="csX133" fmla="*/ 496976 w 858922"/>
                  <a:gd name="csY133" fmla="*/ 753428 h 858850"/>
                  <a:gd name="csX134" fmla="*/ 496976 w 858922"/>
                  <a:gd name="csY134" fmla="*/ 740388 h 858850"/>
                  <a:gd name="csX135" fmla="*/ 503711 w 858922"/>
                  <a:gd name="csY135" fmla="*/ 740388 h 858850"/>
                  <a:gd name="csX136" fmla="*/ 498662 w 858922"/>
                  <a:gd name="csY136" fmla="*/ 670903 h 858850"/>
                  <a:gd name="csX137" fmla="*/ 498662 w 858922"/>
                  <a:gd name="csY137" fmla="*/ 657939 h 858850"/>
                  <a:gd name="csX138" fmla="*/ 493119 w 858922"/>
                  <a:gd name="csY138" fmla="*/ 643671 h 858850"/>
                  <a:gd name="csX139" fmla="*/ 427396 w 858922"/>
                  <a:gd name="csY139" fmla="*/ 571786 h 858850"/>
                  <a:gd name="csX140" fmla="*/ 411785 w 858922"/>
                  <a:gd name="csY140" fmla="*/ 564909 h 858850"/>
                  <a:gd name="csX141" fmla="*/ 376628 w 858922"/>
                  <a:gd name="csY141" fmla="*/ 564909 h 858850"/>
                  <a:gd name="csX142" fmla="*/ 363160 w 858922"/>
                  <a:gd name="csY142" fmla="*/ 578377 h 858850"/>
                  <a:gd name="csX143" fmla="*/ 363160 w 858922"/>
                  <a:gd name="csY143" fmla="*/ 670903 h 858850"/>
                  <a:gd name="csX144" fmla="*/ 367103 w 858922"/>
                  <a:gd name="csY144" fmla="*/ 680428 h 858850"/>
                  <a:gd name="csX145" fmla="*/ 376628 w 858922"/>
                  <a:gd name="csY145" fmla="*/ 684371 h 858850"/>
                  <a:gd name="csX146" fmla="*/ 485184 w 858922"/>
                  <a:gd name="csY146" fmla="*/ 684371 h 858850"/>
                  <a:gd name="csX147" fmla="*/ 498662 w 858922"/>
                  <a:gd name="csY147" fmla="*/ 670903 h 858850"/>
                  <a:gd name="csX148" fmla="*/ 390106 w 858922"/>
                  <a:gd name="csY148" fmla="*/ 657435 h 858850"/>
                  <a:gd name="csX149" fmla="*/ 390106 w 858922"/>
                  <a:gd name="csY149" fmla="*/ 591855 h 858850"/>
                  <a:gd name="csX150" fmla="*/ 409232 w 858922"/>
                  <a:gd name="csY150" fmla="*/ 591855 h 858850"/>
                  <a:gd name="csX151" fmla="*/ 469182 w 858922"/>
                  <a:gd name="csY151" fmla="*/ 657435 h 858850"/>
                  <a:gd name="csX152" fmla="*/ 390106 w 858922"/>
                  <a:gd name="csY152" fmla="*/ 657435 h 858850"/>
                  <a:gd name="csX153" fmla="*/ 404203 w 858922"/>
                  <a:gd name="csY153" fmla="*/ 702631 h 858850"/>
                  <a:gd name="csX154" fmla="*/ 390735 w 858922"/>
                  <a:gd name="csY154" fmla="*/ 716099 h 858850"/>
                  <a:gd name="csX155" fmla="*/ 377676 w 858922"/>
                  <a:gd name="csY155" fmla="*/ 716099 h 858850"/>
                  <a:gd name="csX156" fmla="*/ 364207 w 858922"/>
                  <a:gd name="csY156" fmla="*/ 702631 h 858850"/>
                  <a:gd name="csX157" fmla="*/ 377676 w 858922"/>
                  <a:gd name="csY157" fmla="*/ 689162 h 858850"/>
                  <a:gd name="csX158" fmla="*/ 390735 w 858922"/>
                  <a:gd name="csY158" fmla="*/ 689162 h 858850"/>
                  <a:gd name="csX159" fmla="*/ 404203 w 858922"/>
                  <a:gd name="csY159" fmla="*/ 702631 h 858850"/>
                  <a:gd name="csX160" fmla="*/ 447494 w 858922"/>
                  <a:gd name="csY160" fmla="*/ 441360 h 858850"/>
                  <a:gd name="csX161" fmla="*/ 460962 w 858922"/>
                  <a:gd name="csY161" fmla="*/ 427892 h 858850"/>
                  <a:gd name="csX162" fmla="*/ 487909 w 858922"/>
                  <a:gd name="csY162" fmla="*/ 427892 h 858850"/>
                  <a:gd name="csX163" fmla="*/ 501377 w 858922"/>
                  <a:gd name="csY163" fmla="*/ 441360 h 858850"/>
                  <a:gd name="csX164" fmla="*/ 487909 w 858922"/>
                  <a:gd name="csY164" fmla="*/ 454828 h 858850"/>
                  <a:gd name="csX165" fmla="*/ 460962 w 858922"/>
                  <a:gd name="csY165" fmla="*/ 454828 h 858850"/>
                  <a:gd name="csX166" fmla="*/ 447494 w 858922"/>
                  <a:gd name="csY166" fmla="*/ 441360 h 858850"/>
                  <a:gd name="csX167" fmla="*/ 276368 w 858922"/>
                  <a:gd name="csY167" fmla="*/ 327946 h 858850"/>
                  <a:gd name="csX168" fmla="*/ 277197 w 858922"/>
                  <a:gd name="csY168" fmla="*/ 308915 h 858850"/>
                  <a:gd name="csX169" fmla="*/ 304324 w 858922"/>
                  <a:gd name="csY169" fmla="*/ 292198 h 858850"/>
                  <a:gd name="csX170" fmla="*/ 321688 w 858922"/>
                  <a:gd name="csY170" fmla="*/ 300028 h 858850"/>
                  <a:gd name="csX171" fmla="*/ 313858 w 858922"/>
                  <a:gd name="csY171" fmla="*/ 317392 h 858850"/>
                  <a:gd name="csX172" fmla="*/ 295399 w 858922"/>
                  <a:gd name="csY172" fmla="*/ 328774 h 858850"/>
                  <a:gd name="csX173" fmla="*/ 286302 w 858922"/>
                  <a:gd name="csY173" fmla="*/ 332318 h 858850"/>
                  <a:gd name="csX174" fmla="*/ 276368 w 858922"/>
                  <a:gd name="csY174" fmla="*/ 327946 h 858850"/>
                  <a:gd name="csX175" fmla="*/ 339719 w 858922"/>
                  <a:gd name="csY175" fmla="*/ 441360 h 858850"/>
                  <a:gd name="csX176" fmla="*/ 353187 w 858922"/>
                  <a:gd name="csY176" fmla="*/ 427892 h 858850"/>
                  <a:gd name="csX177" fmla="*/ 380133 w 858922"/>
                  <a:gd name="csY177" fmla="*/ 427892 h 858850"/>
                  <a:gd name="csX178" fmla="*/ 393602 w 858922"/>
                  <a:gd name="csY178" fmla="*/ 441360 h 858850"/>
                  <a:gd name="csX179" fmla="*/ 380133 w 858922"/>
                  <a:gd name="csY179" fmla="*/ 454828 h 858850"/>
                  <a:gd name="csX180" fmla="*/ 353187 w 858922"/>
                  <a:gd name="csY180" fmla="*/ 454828 h 858850"/>
                  <a:gd name="csX181" fmla="*/ 339719 w 858922"/>
                  <a:gd name="csY181" fmla="*/ 441360 h 858850"/>
                  <a:gd name="csX182" fmla="*/ 375904 w 858922"/>
                  <a:gd name="csY182" fmla="*/ 300276 h 858850"/>
                  <a:gd name="csX183" fmla="*/ 389372 w 858922"/>
                  <a:gd name="csY183" fmla="*/ 286807 h 858850"/>
                  <a:gd name="csX184" fmla="*/ 416319 w 858922"/>
                  <a:gd name="csY184" fmla="*/ 286807 h 858850"/>
                  <a:gd name="csX185" fmla="*/ 429787 w 858922"/>
                  <a:gd name="csY185" fmla="*/ 300276 h 858850"/>
                  <a:gd name="csX186" fmla="*/ 416319 w 858922"/>
                  <a:gd name="csY186" fmla="*/ 313744 h 858850"/>
                  <a:gd name="csX187" fmla="*/ 389372 w 858922"/>
                  <a:gd name="csY187" fmla="*/ 313744 h 858850"/>
                  <a:gd name="csX188" fmla="*/ 375904 w 858922"/>
                  <a:gd name="csY188" fmla="*/ 300276 h 858850"/>
                  <a:gd name="csX189" fmla="*/ 254051 w 858922"/>
                  <a:gd name="csY189" fmla="*/ 396983 h 858850"/>
                  <a:gd name="csX190" fmla="*/ 262623 w 858922"/>
                  <a:gd name="csY190" fmla="*/ 379971 h 858850"/>
                  <a:gd name="csX191" fmla="*/ 279635 w 858922"/>
                  <a:gd name="csY191" fmla="*/ 388544 h 858850"/>
                  <a:gd name="csX192" fmla="*/ 290217 w 858922"/>
                  <a:gd name="csY192" fmla="*/ 407460 h 858850"/>
                  <a:gd name="csX193" fmla="*/ 288588 w 858922"/>
                  <a:gd name="csY193" fmla="*/ 426444 h 858850"/>
                  <a:gd name="csX194" fmla="*/ 279921 w 858922"/>
                  <a:gd name="csY194" fmla="*/ 429606 h 858850"/>
                  <a:gd name="csX195" fmla="*/ 269605 w 858922"/>
                  <a:gd name="csY195" fmla="*/ 424815 h 858850"/>
                  <a:gd name="csX196" fmla="*/ 254051 w 858922"/>
                  <a:gd name="csY196" fmla="*/ 396983 h 858850"/>
                  <a:gd name="csX197" fmla="*/ 568738 w 858922"/>
                  <a:gd name="csY197" fmla="*/ 454838 h 858850"/>
                  <a:gd name="csX198" fmla="*/ 555269 w 858922"/>
                  <a:gd name="csY198" fmla="*/ 441369 h 858850"/>
                  <a:gd name="csX199" fmla="*/ 568738 w 858922"/>
                  <a:gd name="csY199" fmla="*/ 427901 h 858850"/>
                  <a:gd name="csX200" fmla="*/ 595684 w 858922"/>
                  <a:gd name="csY200" fmla="*/ 427901 h 858850"/>
                  <a:gd name="csX201" fmla="*/ 609152 w 858922"/>
                  <a:gd name="csY201" fmla="*/ 441369 h 858850"/>
                  <a:gd name="csX202" fmla="*/ 595684 w 858922"/>
                  <a:gd name="csY202" fmla="*/ 454838 h 858850"/>
                  <a:gd name="csX203" fmla="*/ 568738 w 858922"/>
                  <a:gd name="csY203" fmla="*/ 454838 h 858850"/>
                  <a:gd name="csX204" fmla="*/ 676523 w 858922"/>
                  <a:gd name="csY204" fmla="*/ 454838 h 858850"/>
                  <a:gd name="csX205" fmla="*/ 663054 w 858922"/>
                  <a:gd name="csY205" fmla="*/ 441369 h 858850"/>
                  <a:gd name="csX206" fmla="*/ 676523 w 858922"/>
                  <a:gd name="csY206" fmla="*/ 427901 h 858850"/>
                  <a:gd name="csX207" fmla="*/ 703602 w 858922"/>
                  <a:gd name="csY207" fmla="*/ 427911 h 858850"/>
                  <a:gd name="csX208" fmla="*/ 716937 w 858922"/>
                  <a:gd name="csY208" fmla="*/ 441512 h 858850"/>
                  <a:gd name="csX209" fmla="*/ 703469 w 858922"/>
                  <a:gd name="csY209" fmla="*/ 454857 h 858850"/>
                  <a:gd name="csX210" fmla="*/ 703336 w 858922"/>
                  <a:gd name="csY210" fmla="*/ 454857 h 858850"/>
                  <a:gd name="csX211" fmla="*/ 701954 w 858922"/>
                  <a:gd name="csY211" fmla="*/ 454847 h 858850"/>
                  <a:gd name="csX212" fmla="*/ 676523 w 858922"/>
                  <a:gd name="csY212" fmla="*/ 454847 h 858850"/>
                  <a:gd name="csX213" fmla="*/ 847525 w 858922"/>
                  <a:gd name="csY213" fmla="*/ 553288 h 858850"/>
                  <a:gd name="csX214" fmla="*/ 849144 w 858922"/>
                  <a:gd name="csY214" fmla="*/ 575091 h 858850"/>
                  <a:gd name="csX215" fmla="*/ 848944 w 858922"/>
                  <a:gd name="csY215" fmla="*/ 582854 h 858850"/>
                  <a:gd name="csX216" fmla="*/ 835504 w 858922"/>
                  <a:gd name="csY216" fmla="*/ 595617 h 858850"/>
                  <a:gd name="csX217" fmla="*/ 834781 w 858922"/>
                  <a:gd name="csY217" fmla="*/ 595598 h 858850"/>
                  <a:gd name="csX218" fmla="*/ 822036 w 858922"/>
                  <a:gd name="csY218" fmla="*/ 581435 h 858850"/>
                  <a:gd name="csX219" fmla="*/ 822198 w 858922"/>
                  <a:gd name="csY219" fmla="*/ 575100 h 858850"/>
                  <a:gd name="csX220" fmla="*/ 820874 w 858922"/>
                  <a:gd name="csY220" fmla="*/ 557289 h 858850"/>
                  <a:gd name="csX221" fmla="*/ 832199 w 858922"/>
                  <a:gd name="csY221" fmla="*/ 541963 h 858850"/>
                  <a:gd name="csX222" fmla="*/ 847525 w 858922"/>
                  <a:gd name="csY222" fmla="*/ 553288 h 858850"/>
                  <a:gd name="csX223" fmla="*/ 621983 w 858922"/>
                  <a:gd name="csY223" fmla="*/ 708812 h 858850"/>
                  <a:gd name="csX224" fmla="*/ 608514 w 858922"/>
                  <a:gd name="csY224" fmla="*/ 722281 h 858850"/>
                  <a:gd name="csX225" fmla="*/ 581568 w 858922"/>
                  <a:gd name="csY225" fmla="*/ 722281 h 858850"/>
                  <a:gd name="csX226" fmla="*/ 568100 w 858922"/>
                  <a:gd name="csY226" fmla="*/ 708812 h 858850"/>
                  <a:gd name="csX227" fmla="*/ 581568 w 858922"/>
                  <a:gd name="csY227" fmla="*/ 695344 h 858850"/>
                  <a:gd name="csX228" fmla="*/ 608514 w 858922"/>
                  <a:gd name="csY228" fmla="*/ 695344 h 858850"/>
                  <a:gd name="csX229" fmla="*/ 621983 w 858922"/>
                  <a:gd name="csY229" fmla="*/ 708812 h 858850"/>
                  <a:gd name="csX230" fmla="*/ 537572 w 858922"/>
                  <a:gd name="csY230" fmla="*/ 300276 h 858850"/>
                  <a:gd name="csX231" fmla="*/ 524104 w 858922"/>
                  <a:gd name="csY231" fmla="*/ 313744 h 858850"/>
                  <a:gd name="csX232" fmla="*/ 497157 w 858922"/>
                  <a:gd name="csY232" fmla="*/ 313744 h 858850"/>
                  <a:gd name="csX233" fmla="*/ 483689 w 858922"/>
                  <a:gd name="csY233" fmla="*/ 300276 h 858850"/>
                  <a:gd name="csX234" fmla="*/ 497157 w 858922"/>
                  <a:gd name="csY234" fmla="*/ 286807 h 858850"/>
                  <a:gd name="csX235" fmla="*/ 524104 w 858922"/>
                  <a:gd name="csY235" fmla="*/ 286807 h 858850"/>
                  <a:gd name="csX236" fmla="*/ 537572 w 858922"/>
                  <a:gd name="csY236" fmla="*/ 300276 h 858850"/>
                  <a:gd name="csX237" fmla="*/ 818350 w 858922"/>
                  <a:gd name="csY237" fmla="*/ 664959 h 858850"/>
                  <a:gd name="csX238" fmla="*/ 798014 w 858922"/>
                  <a:gd name="csY238" fmla="*/ 686419 h 858850"/>
                  <a:gd name="csX239" fmla="*/ 789213 w 858922"/>
                  <a:gd name="csY239" fmla="*/ 689696 h 858850"/>
                  <a:gd name="csX240" fmla="*/ 779012 w 858922"/>
                  <a:gd name="csY240" fmla="*/ 685038 h 858850"/>
                  <a:gd name="csX241" fmla="*/ 780393 w 858922"/>
                  <a:gd name="csY241" fmla="*/ 666036 h 858850"/>
                  <a:gd name="csX242" fmla="*/ 797052 w 858922"/>
                  <a:gd name="csY242" fmla="*/ 648453 h 858850"/>
                  <a:gd name="csX243" fmla="*/ 815950 w 858922"/>
                  <a:gd name="csY243" fmla="*/ 646052 h 858850"/>
                  <a:gd name="csX244" fmla="*/ 818350 w 858922"/>
                  <a:gd name="csY244" fmla="*/ 664959 h 858850"/>
                  <a:gd name="csX245" fmla="*/ 771306 w 858922"/>
                  <a:gd name="csY245" fmla="*/ 477022 h 858850"/>
                  <a:gd name="csX246" fmla="*/ 768125 w 858922"/>
                  <a:gd name="csY246" fmla="*/ 458238 h 858850"/>
                  <a:gd name="csX247" fmla="*/ 786908 w 858922"/>
                  <a:gd name="csY247" fmla="*/ 455066 h 858850"/>
                  <a:gd name="csX248" fmla="*/ 809187 w 858922"/>
                  <a:gd name="csY248" fmla="*/ 474507 h 858850"/>
                  <a:gd name="csX249" fmla="*/ 808587 w 858922"/>
                  <a:gd name="csY249" fmla="*/ 493547 h 858850"/>
                  <a:gd name="csX250" fmla="*/ 799367 w 858922"/>
                  <a:gd name="csY250" fmla="*/ 497196 h 858850"/>
                  <a:gd name="csX251" fmla="*/ 789537 w 858922"/>
                  <a:gd name="csY251" fmla="*/ 492947 h 858850"/>
                  <a:gd name="csX252" fmla="*/ 771306 w 858922"/>
                  <a:gd name="csY252" fmla="*/ 477022 h 858850"/>
                  <a:gd name="csX253" fmla="*/ 729644 w 858922"/>
                  <a:gd name="csY253" fmla="*/ 706612 h 858850"/>
                  <a:gd name="csX254" fmla="*/ 717690 w 858922"/>
                  <a:gd name="csY254" fmla="*/ 721443 h 858850"/>
                  <a:gd name="csX255" fmla="*/ 701954 w 858922"/>
                  <a:gd name="csY255" fmla="*/ 722281 h 858850"/>
                  <a:gd name="csX256" fmla="*/ 689343 w 858922"/>
                  <a:gd name="csY256" fmla="*/ 722281 h 858850"/>
                  <a:gd name="csX257" fmla="*/ 675875 w 858922"/>
                  <a:gd name="csY257" fmla="*/ 708812 h 858850"/>
                  <a:gd name="csX258" fmla="*/ 689343 w 858922"/>
                  <a:gd name="csY258" fmla="*/ 695344 h 858850"/>
                  <a:gd name="csX259" fmla="*/ 701954 w 858922"/>
                  <a:gd name="csY259" fmla="*/ 695344 h 858850"/>
                  <a:gd name="csX260" fmla="*/ 714813 w 858922"/>
                  <a:gd name="csY260" fmla="*/ 694658 h 858850"/>
                  <a:gd name="csX261" fmla="*/ 729644 w 858922"/>
                  <a:gd name="csY261" fmla="*/ 706612 h 8588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  <a:cxn ang="0">
                    <a:pos x="csX57" y="csY57"/>
                  </a:cxn>
                  <a:cxn ang="0">
                    <a:pos x="csX58" y="csY58"/>
                  </a:cxn>
                  <a:cxn ang="0">
                    <a:pos x="csX59" y="csY59"/>
                  </a:cxn>
                  <a:cxn ang="0">
                    <a:pos x="csX60" y="csY60"/>
                  </a:cxn>
                  <a:cxn ang="0">
                    <a:pos x="csX61" y="csY61"/>
                  </a:cxn>
                  <a:cxn ang="0">
                    <a:pos x="csX62" y="csY62"/>
                  </a:cxn>
                  <a:cxn ang="0">
                    <a:pos x="csX63" y="csY63"/>
                  </a:cxn>
                  <a:cxn ang="0">
                    <a:pos x="csX64" y="csY64"/>
                  </a:cxn>
                  <a:cxn ang="0">
                    <a:pos x="csX65" y="csY65"/>
                  </a:cxn>
                  <a:cxn ang="0">
                    <a:pos x="csX66" y="csY66"/>
                  </a:cxn>
                  <a:cxn ang="0">
                    <a:pos x="csX67" y="csY67"/>
                  </a:cxn>
                  <a:cxn ang="0">
                    <a:pos x="csX68" y="csY68"/>
                  </a:cxn>
                  <a:cxn ang="0">
                    <a:pos x="csX69" y="csY69"/>
                  </a:cxn>
                  <a:cxn ang="0">
                    <a:pos x="csX70" y="csY70"/>
                  </a:cxn>
                  <a:cxn ang="0">
                    <a:pos x="csX71" y="csY71"/>
                  </a:cxn>
                  <a:cxn ang="0">
                    <a:pos x="csX72" y="csY72"/>
                  </a:cxn>
                  <a:cxn ang="0">
                    <a:pos x="csX73" y="csY73"/>
                  </a:cxn>
                  <a:cxn ang="0">
                    <a:pos x="csX74" y="csY74"/>
                  </a:cxn>
                  <a:cxn ang="0">
                    <a:pos x="csX75" y="csY75"/>
                  </a:cxn>
                  <a:cxn ang="0">
                    <a:pos x="csX76" y="csY76"/>
                  </a:cxn>
                  <a:cxn ang="0">
                    <a:pos x="csX77" y="csY77"/>
                  </a:cxn>
                  <a:cxn ang="0">
                    <a:pos x="csX78" y="csY78"/>
                  </a:cxn>
                  <a:cxn ang="0">
                    <a:pos x="csX79" y="csY79"/>
                  </a:cxn>
                  <a:cxn ang="0">
                    <a:pos x="csX80" y="csY80"/>
                  </a:cxn>
                  <a:cxn ang="0">
                    <a:pos x="csX81" y="csY81"/>
                  </a:cxn>
                  <a:cxn ang="0">
                    <a:pos x="csX82" y="csY82"/>
                  </a:cxn>
                  <a:cxn ang="0">
                    <a:pos x="csX83" y="csY83"/>
                  </a:cxn>
                  <a:cxn ang="0">
                    <a:pos x="csX84" y="csY84"/>
                  </a:cxn>
                  <a:cxn ang="0">
                    <a:pos x="csX85" y="csY85"/>
                  </a:cxn>
                  <a:cxn ang="0">
                    <a:pos x="csX86" y="csY86"/>
                  </a:cxn>
                  <a:cxn ang="0">
                    <a:pos x="csX87" y="csY87"/>
                  </a:cxn>
                  <a:cxn ang="0">
                    <a:pos x="csX88" y="csY88"/>
                  </a:cxn>
                  <a:cxn ang="0">
                    <a:pos x="csX89" y="csY89"/>
                  </a:cxn>
                  <a:cxn ang="0">
                    <a:pos x="csX90" y="csY90"/>
                  </a:cxn>
                  <a:cxn ang="0">
                    <a:pos x="csX91" y="csY91"/>
                  </a:cxn>
                  <a:cxn ang="0">
                    <a:pos x="csX92" y="csY92"/>
                  </a:cxn>
                  <a:cxn ang="0">
                    <a:pos x="csX93" y="csY93"/>
                  </a:cxn>
                  <a:cxn ang="0">
                    <a:pos x="csX94" y="csY94"/>
                  </a:cxn>
                  <a:cxn ang="0">
                    <a:pos x="csX95" y="csY95"/>
                  </a:cxn>
                  <a:cxn ang="0">
                    <a:pos x="csX96" y="csY96"/>
                  </a:cxn>
                  <a:cxn ang="0">
                    <a:pos x="csX97" y="csY97"/>
                  </a:cxn>
                  <a:cxn ang="0">
                    <a:pos x="csX98" y="csY98"/>
                  </a:cxn>
                  <a:cxn ang="0">
                    <a:pos x="csX99" y="csY99"/>
                  </a:cxn>
                  <a:cxn ang="0">
                    <a:pos x="csX100" y="csY100"/>
                  </a:cxn>
                  <a:cxn ang="0">
                    <a:pos x="csX101" y="csY101"/>
                  </a:cxn>
                  <a:cxn ang="0">
                    <a:pos x="csX102" y="csY102"/>
                  </a:cxn>
                  <a:cxn ang="0">
                    <a:pos x="csX103" y="csY103"/>
                  </a:cxn>
                  <a:cxn ang="0">
                    <a:pos x="csX104" y="csY104"/>
                  </a:cxn>
                  <a:cxn ang="0">
                    <a:pos x="csX105" y="csY105"/>
                  </a:cxn>
                  <a:cxn ang="0">
                    <a:pos x="csX106" y="csY106"/>
                  </a:cxn>
                  <a:cxn ang="0">
                    <a:pos x="csX107" y="csY107"/>
                  </a:cxn>
                  <a:cxn ang="0">
                    <a:pos x="csX108" y="csY108"/>
                  </a:cxn>
                  <a:cxn ang="0">
                    <a:pos x="csX109" y="csY109"/>
                  </a:cxn>
                  <a:cxn ang="0">
                    <a:pos x="csX110" y="csY110"/>
                  </a:cxn>
                  <a:cxn ang="0">
                    <a:pos x="csX111" y="csY111"/>
                  </a:cxn>
                  <a:cxn ang="0">
                    <a:pos x="csX112" y="csY112"/>
                  </a:cxn>
                  <a:cxn ang="0">
                    <a:pos x="csX113" y="csY113"/>
                  </a:cxn>
                  <a:cxn ang="0">
                    <a:pos x="csX114" y="csY114"/>
                  </a:cxn>
                  <a:cxn ang="0">
                    <a:pos x="csX115" y="csY115"/>
                  </a:cxn>
                  <a:cxn ang="0">
                    <a:pos x="csX116" y="csY116"/>
                  </a:cxn>
                  <a:cxn ang="0">
                    <a:pos x="csX117" y="csY117"/>
                  </a:cxn>
                  <a:cxn ang="0">
                    <a:pos x="csX118" y="csY118"/>
                  </a:cxn>
                  <a:cxn ang="0">
                    <a:pos x="csX119" y="csY119"/>
                  </a:cxn>
                  <a:cxn ang="0">
                    <a:pos x="csX120" y="csY120"/>
                  </a:cxn>
                  <a:cxn ang="0">
                    <a:pos x="csX121" y="csY121"/>
                  </a:cxn>
                  <a:cxn ang="0">
                    <a:pos x="csX122" y="csY122"/>
                  </a:cxn>
                  <a:cxn ang="0">
                    <a:pos x="csX123" y="csY123"/>
                  </a:cxn>
                  <a:cxn ang="0">
                    <a:pos x="csX124" y="csY124"/>
                  </a:cxn>
                  <a:cxn ang="0">
                    <a:pos x="csX125" y="csY125"/>
                  </a:cxn>
                  <a:cxn ang="0">
                    <a:pos x="csX126" y="csY126"/>
                  </a:cxn>
                  <a:cxn ang="0">
                    <a:pos x="csX127" y="csY127"/>
                  </a:cxn>
                  <a:cxn ang="0">
                    <a:pos x="csX128" y="csY128"/>
                  </a:cxn>
                  <a:cxn ang="0">
                    <a:pos x="csX129" y="csY129"/>
                  </a:cxn>
                  <a:cxn ang="0">
                    <a:pos x="csX130" y="csY130"/>
                  </a:cxn>
                  <a:cxn ang="0">
                    <a:pos x="csX131" y="csY131"/>
                  </a:cxn>
                  <a:cxn ang="0">
                    <a:pos x="csX132" y="csY132"/>
                  </a:cxn>
                  <a:cxn ang="0">
                    <a:pos x="csX133" y="csY133"/>
                  </a:cxn>
                  <a:cxn ang="0">
                    <a:pos x="csX134" y="csY134"/>
                  </a:cxn>
                  <a:cxn ang="0">
                    <a:pos x="csX135" y="csY135"/>
                  </a:cxn>
                  <a:cxn ang="0">
                    <a:pos x="csX136" y="csY136"/>
                  </a:cxn>
                  <a:cxn ang="0">
                    <a:pos x="csX137" y="csY137"/>
                  </a:cxn>
                  <a:cxn ang="0">
                    <a:pos x="csX138" y="csY138"/>
                  </a:cxn>
                  <a:cxn ang="0">
                    <a:pos x="csX139" y="csY139"/>
                  </a:cxn>
                  <a:cxn ang="0">
                    <a:pos x="csX140" y="csY140"/>
                  </a:cxn>
                  <a:cxn ang="0">
                    <a:pos x="csX141" y="csY141"/>
                  </a:cxn>
                  <a:cxn ang="0">
                    <a:pos x="csX142" y="csY142"/>
                  </a:cxn>
                  <a:cxn ang="0">
                    <a:pos x="csX143" y="csY143"/>
                  </a:cxn>
                  <a:cxn ang="0">
                    <a:pos x="csX144" y="csY144"/>
                  </a:cxn>
                  <a:cxn ang="0">
                    <a:pos x="csX145" y="csY145"/>
                  </a:cxn>
                  <a:cxn ang="0">
                    <a:pos x="csX146" y="csY146"/>
                  </a:cxn>
                  <a:cxn ang="0">
                    <a:pos x="csX147" y="csY147"/>
                  </a:cxn>
                  <a:cxn ang="0">
                    <a:pos x="csX148" y="csY148"/>
                  </a:cxn>
                  <a:cxn ang="0">
                    <a:pos x="csX149" y="csY149"/>
                  </a:cxn>
                  <a:cxn ang="0">
                    <a:pos x="csX150" y="csY150"/>
                  </a:cxn>
                  <a:cxn ang="0">
                    <a:pos x="csX151" y="csY151"/>
                  </a:cxn>
                  <a:cxn ang="0">
                    <a:pos x="csX152" y="csY152"/>
                  </a:cxn>
                  <a:cxn ang="0">
                    <a:pos x="csX153" y="csY153"/>
                  </a:cxn>
                  <a:cxn ang="0">
                    <a:pos x="csX154" y="csY154"/>
                  </a:cxn>
                  <a:cxn ang="0">
                    <a:pos x="csX155" y="csY155"/>
                  </a:cxn>
                  <a:cxn ang="0">
                    <a:pos x="csX156" y="csY156"/>
                  </a:cxn>
                  <a:cxn ang="0">
                    <a:pos x="csX157" y="csY157"/>
                  </a:cxn>
                  <a:cxn ang="0">
                    <a:pos x="csX158" y="csY158"/>
                  </a:cxn>
                  <a:cxn ang="0">
                    <a:pos x="csX159" y="csY159"/>
                  </a:cxn>
                  <a:cxn ang="0">
                    <a:pos x="csX160" y="csY160"/>
                  </a:cxn>
                  <a:cxn ang="0">
                    <a:pos x="csX161" y="csY161"/>
                  </a:cxn>
                  <a:cxn ang="0">
                    <a:pos x="csX162" y="csY162"/>
                  </a:cxn>
                  <a:cxn ang="0">
                    <a:pos x="csX163" y="csY163"/>
                  </a:cxn>
                  <a:cxn ang="0">
                    <a:pos x="csX164" y="csY164"/>
                  </a:cxn>
                  <a:cxn ang="0">
                    <a:pos x="csX165" y="csY165"/>
                  </a:cxn>
                  <a:cxn ang="0">
                    <a:pos x="csX166" y="csY166"/>
                  </a:cxn>
                  <a:cxn ang="0">
                    <a:pos x="csX167" y="csY167"/>
                  </a:cxn>
                  <a:cxn ang="0">
                    <a:pos x="csX168" y="csY168"/>
                  </a:cxn>
                  <a:cxn ang="0">
                    <a:pos x="csX169" y="csY169"/>
                  </a:cxn>
                  <a:cxn ang="0">
                    <a:pos x="csX170" y="csY170"/>
                  </a:cxn>
                  <a:cxn ang="0">
                    <a:pos x="csX171" y="csY171"/>
                  </a:cxn>
                  <a:cxn ang="0">
                    <a:pos x="csX172" y="csY172"/>
                  </a:cxn>
                  <a:cxn ang="0">
                    <a:pos x="csX173" y="csY173"/>
                  </a:cxn>
                  <a:cxn ang="0">
                    <a:pos x="csX174" y="csY174"/>
                  </a:cxn>
                  <a:cxn ang="0">
                    <a:pos x="csX175" y="csY175"/>
                  </a:cxn>
                  <a:cxn ang="0">
                    <a:pos x="csX176" y="csY176"/>
                  </a:cxn>
                  <a:cxn ang="0">
                    <a:pos x="csX177" y="csY177"/>
                  </a:cxn>
                  <a:cxn ang="0">
                    <a:pos x="csX178" y="csY178"/>
                  </a:cxn>
                  <a:cxn ang="0">
                    <a:pos x="csX179" y="csY179"/>
                  </a:cxn>
                  <a:cxn ang="0">
                    <a:pos x="csX180" y="csY180"/>
                  </a:cxn>
                  <a:cxn ang="0">
                    <a:pos x="csX181" y="csY181"/>
                  </a:cxn>
                  <a:cxn ang="0">
                    <a:pos x="csX182" y="csY182"/>
                  </a:cxn>
                  <a:cxn ang="0">
                    <a:pos x="csX183" y="csY183"/>
                  </a:cxn>
                  <a:cxn ang="0">
                    <a:pos x="csX184" y="csY184"/>
                  </a:cxn>
                  <a:cxn ang="0">
                    <a:pos x="csX185" y="csY185"/>
                  </a:cxn>
                  <a:cxn ang="0">
                    <a:pos x="csX186" y="csY186"/>
                  </a:cxn>
                  <a:cxn ang="0">
                    <a:pos x="csX187" y="csY187"/>
                  </a:cxn>
                  <a:cxn ang="0">
                    <a:pos x="csX188" y="csY188"/>
                  </a:cxn>
                  <a:cxn ang="0">
                    <a:pos x="csX189" y="csY189"/>
                  </a:cxn>
                  <a:cxn ang="0">
                    <a:pos x="csX190" y="csY190"/>
                  </a:cxn>
                  <a:cxn ang="0">
                    <a:pos x="csX191" y="csY191"/>
                  </a:cxn>
                  <a:cxn ang="0">
                    <a:pos x="csX192" y="csY192"/>
                  </a:cxn>
                  <a:cxn ang="0">
                    <a:pos x="csX193" y="csY193"/>
                  </a:cxn>
                  <a:cxn ang="0">
                    <a:pos x="csX194" y="csY194"/>
                  </a:cxn>
                  <a:cxn ang="0">
                    <a:pos x="csX195" y="csY195"/>
                  </a:cxn>
                  <a:cxn ang="0">
                    <a:pos x="csX196" y="csY196"/>
                  </a:cxn>
                  <a:cxn ang="0">
                    <a:pos x="csX197" y="csY197"/>
                  </a:cxn>
                  <a:cxn ang="0">
                    <a:pos x="csX198" y="csY198"/>
                  </a:cxn>
                  <a:cxn ang="0">
                    <a:pos x="csX199" y="csY199"/>
                  </a:cxn>
                  <a:cxn ang="0">
                    <a:pos x="csX200" y="csY200"/>
                  </a:cxn>
                  <a:cxn ang="0">
                    <a:pos x="csX201" y="csY201"/>
                  </a:cxn>
                  <a:cxn ang="0">
                    <a:pos x="csX202" y="csY202"/>
                  </a:cxn>
                  <a:cxn ang="0">
                    <a:pos x="csX203" y="csY203"/>
                  </a:cxn>
                  <a:cxn ang="0">
                    <a:pos x="csX204" y="csY204"/>
                  </a:cxn>
                  <a:cxn ang="0">
                    <a:pos x="csX205" y="csY205"/>
                  </a:cxn>
                  <a:cxn ang="0">
                    <a:pos x="csX206" y="csY206"/>
                  </a:cxn>
                  <a:cxn ang="0">
                    <a:pos x="csX207" y="csY207"/>
                  </a:cxn>
                  <a:cxn ang="0">
                    <a:pos x="csX208" y="csY208"/>
                  </a:cxn>
                  <a:cxn ang="0">
                    <a:pos x="csX209" y="csY209"/>
                  </a:cxn>
                  <a:cxn ang="0">
                    <a:pos x="csX210" y="csY210"/>
                  </a:cxn>
                  <a:cxn ang="0">
                    <a:pos x="csX211" y="csY211"/>
                  </a:cxn>
                  <a:cxn ang="0">
                    <a:pos x="csX212" y="csY212"/>
                  </a:cxn>
                  <a:cxn ang="0">
                    <a:pos x="csX213" y="csY213"/>
                  </a:cxn>
                  <a:cxn ang="0">
                    <a:pos x="csX214" y="csY214"/>
                  </a:cxn>
                  <a:cxn ang="0">
                    <a:pos x="csX215" y="csY215"/>
                  </a:cxn>
                  <a:cxn ang="0">
                    <a:pos x="csX216" y="csY216"/>
                  </a:cxn>
                  <a:cxn ang="0">
                    <a:pos x="csX217" y="csY217"/>
                  </a:cxn>
                  <a:cxn ang="0">
                    <a:pos x="csX218" y="csY218"/>
                  </a:cxn>
                  <a:cxn ang="0">
                    <a:pos x="csX219" y="csY219"/>
                  </a:cxn>
                  <a:cxn ang="0">
                    <a:pos x="csX220" y="csY220"/>
                  </a:cxn>
                  <a:cxn ang="0">
                    <a:pos x="csX221" y="csY221"/>
                  </a:cxn>
                  <a:cxn ang="0">
                    <a:pos x="csX222" y="csY222"/>
                  </a:cxn>
                  <a:cxn ang="0">
                    <a:pos x="csX223" y="csY223"/>
                  </a:cxn>
                  <a:cxn ang="0">
                    <a:pos x="csX224" y="csY224"/>
                  </a:cxn>
                  <a:cxn ang="0">
                    <a:pos x="csX225" y="csY225"/>
                  </a:cxn>
                  <a:cxn ang="0">
                    <a:pos x="csX226" y="csY226"/>
                  </a:cxn>
                  <a:cxn ang="0">
                    <a:pos x="csX227" y="csY227"/>
                  </a:cxn>
                  <a:cxn ang="0">
                    <a:pos x="csX228" y="csY228"/>
                  </a:cxn>
                  <a:cxn ang="0">
                    <a:pos x="csX229" y="csY229"/>
                  </a:cxn>
                  <a:cxn ang="0">
                    <a:pos x="csX230" y="csY230"/>
                  </a:cxn>
                  <a:cxn ang="0">
                    <a:pos x="csX231" y="csY231"/>
                  </a:cxn>
                  <a:cxn ang="0">
                    <a:pos x="csX232" y="csY232"/>
                  </a:cxn>
                  <a:cxn ang="0">
                    <a:pos x="csX233" y="csY233"/>
                  </a:cxn>
                  <a:cxn ang="0">
                    <a:pos x="csX234" y="csY234"/>
                  </a:cxn>
                  <a:cxn ang="0">
                    <a:pos x="csX235" y="csY235"/>
                  </a:cxn>
                  <a:cxn ang="0">
                    <a:pos x="csX236" y="csY236"/>
                  </a:cxn>
                  <a:cxn ang="0">
                    <a:pos x="csX237" y="csY237"/>
                  </a:cxn>
                  <a:cxn ang="0">
                    <a:pos x="csX238" y="csY238"/>
                  </a:cxn>
                  <a:cxn ang="0">
                    <a:pos x="csX239" y="csY239"/>
                  </a:cxn>
                  <a:cxn ang="0">
                    <a:pos x="csX240" y="csY240"/>
                  </a:cxn>
                  <a:cxn ang="0">
                    <a:pos x="csX241" y="csY241"/>
                  </a:cxn>
                  <a:cxn ang="0">
                    <a:pos x="csX242" y="csY242"/>
                  </a:cxn>
                  <a:cxn ang="0">
                    <a:pos x="csX243" y="csY243"/>
                  </a:cxn>
                  <a:cxn ang="0">
                    <a:pos x="csX244" y="csY244"/>
                  </a:cxn>
                  <a:cxn ang="0">
                    <a:pos x="csX245" y="csY245"/>
                  </a:cxn>
                  <a:cxn ang="0">
                    <a:pos x="csX246" y="csY246"/>
                  </a:cxn>
                  <a:cxn ang="0">
                    <a:pos x="csX247" y="csY247"/>
                  </a:cxn>
                  <a:cxn ang="0">
                    <a:pos x="csX248" y="csY248"/>
                  </a:cxn>
                  <a:cxn ang="0">
                    <a:pos x="csX249" y="csY249"/>
                  </a:cxn>
                  <a:cxn ang="0">
                    <a:pos x="csX250" y="csY250"/>
                  </a:cxn>
                  <a:cxn ang="0">
                    <a:pos x="csX251" y="csY251"/>
                  </a:cxn>
                  <a:cxn ang="0">
                    <a:pos x="csX252" y="csY252"/>
                  </a:cxn>
                  <a:cxn ang="0">
                    <a:pos x="csX253" y="csY253"/>
                  </a:cxn>
                  <a:cxn ang="0">
                    <a:pos x="csX254" y="csY254"/>
                  </a:cxn>
                  <a:cxn ang="0">
                    <a:pos x="csX255" y="csY255"/>
                  </a:cxn>
                  <a:cxn ang="0">
                    <a:pos x="csX256" y="csY256"/>
                  </a:cxn>
                  <a:cxn ang="0">
                    <a:pos x="csX257" y="csY257"/>
                  </a:cxn>
                  <a:cxn ang="0">
                    <a:pos x="csX258" y="csY258"/>
                  </a:cxn>
                  <a:cxn ang="0">
                    <a:pos x="csX259" y="csY259"/>
                  </a:cxn>
                  <a:cxn ang="0">
                    <a:pos x="csX260" y="csY260"/>
                  </a:cxn>
                  <a:cxn ang="0">
                    <a:pos x="csX261" y="csY261"/>
                  </a:cxn>
                </a:cxnLst>
                <a:rect l="l" t="t" r="r" b="b"/>
                <a:pathLst>
                  <a:path w="858922" h="858850">
                    <a:moveTo>
                      <a:pt x="794080" y="257308"/>
                    </a:moveTo>
                    <a:cubicBezTo>
                      <a:pt x="818340" y="226276"/>
                      <a:pt x="835943" y="196710"/>
                      <a:pt x="846611" y="168974"/>
                    </a:cubicBezTo>
                    <a:cubicBezTo>
                      <a:pt x="861593" y="130016"/>
                      <a:pt x="862908" y="95431"/>
                      <a:pt x="850516" y="66189"/>
                    </a:cubicBezTo>
                    <a:cubicBezTo>
                      <a:pt x="833476" y="25984"/>
                      <a:pt x="789508" y="0"/>
                      <a:pt x="738502" y="0"/>
                    </a:cubicBezTo>
                    <a:cubicBezTo>
                      <a:pt x="687495" y="0"/>
                      <a:pt x="643528" y="25984"/>
                      <a:pt x="626497" y="66189"/>
                    </a:cubicBezTo>
                    <a:cubicBezTo>
                      <a:pt x="614105" y="95441"/>
                      <a:pt x="615420" y="130016"/>
                      <a:pt x="630403" y="168974"/>
                    </a:cubicBezTo>
                    <a:cubicBezTo>
                      <a:pt x="641071" y="196710"/>
                      <a:pt x="658673" y="226276"/>
                      <a:pt x="682933" y="257308"/>
                    </a:cubicBezTo>
                    <a:cubicBezTo>
                      <a:pt x="656549" y="263414"/>
                      <a:pt x="638594" y="273710"/>
                      <a:pt x="631403" y="286798"/>
                    </a:cubicBezTo>
                    <a:lnTo>
                      <a:pt x="604923" y="286798"/>
                    </a:lnTo>
                    <a:cubicBezTo>
                      <a:pt x="597484" y="286798"/>
                      <a:pt x="591455" y="292827"/>
                      <a:pt x="591455" y="300266"/>
                    </a:cubicBezTo>
                    <a:cubicBezTo>
                      <a:pt x="591455" y="307705"/>
                      <a:pt x="597484" y="313734"/>
                      <a:pt x="604923" y="313734"/>
                    </a:cubicBezTo>
                    <a:lnTo>
                      <a:pt x="631336" y="313734"/>
                    </a:lnTo>
                    <a:cubicBezTo>
                      <a:pt x="644471" y="337957"/>
                      <a:pt x="692953" y="349148"/>
                      <a:pt x="738502" y="349148"/>
                    </a:cubicBezTo>
                    <a:cubicBezTo>
                      <a:pt x="791794" y="349148"/>
                      <a:pt x="849144" y="333851"/>
                      <a:pt x="849144" y="300266"/>
                    </a:cubicBezTo>
                    <a:cubicBezTo>
                      <a:pt x="849154" y="280787"/>
                      <a:pt x="828970" y="265386"/>
                      <a:pt x="794080" y="257308"/>
                    </a:cubicBezTo>
                    <a:close/>
                    <a:moveTo>
                      <a:pt x="651310" y="76705"/>
                    </a:moveTo>
                    <a:cubicBezTo>
                      <a:pt x="664121" y="46482"/>
                      <a:pt x="698344" y="26946"/>
                      <a:pt x="738511" y="26946"/>
                    </a:cubicBezTo>
                    <a:cubicBezTo>
                      <a:pt x="778678" y="26946"/>
                      <a:pt x="812902" y="46482"/>
                      <a:pt x="825713" y="76705"/>
                    </a:cubicBezTo>
                    <a:cubicBezTo>
                      <a:pt x="837905" y="105489"/>
                      <a:pt x="842143" y="169697"/>
                      <a:pt x="738511" y="280730"/>
                    </a:cubicBezTo>
                    <a:cubicBezTo>
                      <a:pt x="634879" y="169697"/>
                      <a:pt x="639118" y="105480"/>
                      <a:pt x="651310" y="76705"/>
                    </a:cubicBezTo>
                    <a:close/>
                    <a:moveTo>
                      <a:pt x="800900" y="313258"/>
                    </a:moveTo>
                    <a:cubicBezTo>
                      <a:pt x="784165" y="319030"/>
                      <a:pt x="762010" y="322212"/>
                      <a:pt x="738511" y="322212"/>
                    </a:cubicBezTo>
                    <a:cubicBezTo>
                      <a:pt x="715013" y="322212"/>
                      <a:pt x="692858" y="319030"/>
                      <a:pt x="676123" y="313258"/>
                    </a:cubicBezTo>
                    <a:cubicBezTo>
                      <a:pt x="659397" y="307486"/>
                      <a:pt x="655006" y="301428"/>
                      <a:pt x="654815" y="300304"/>
                    </a:cubicBezTo>
                    <a:cubicBezTo>
                      <a:pt x="655425" y="296466"/>
                      <a:pt x="670046" y="286026"/>
                      <a:pt x="702507" y="280997"/>
                    </a:cubicBezTo>
                    <a:cubicBezTo>
                      <a:pt x="710708" y="290427"/>
                      <a:pt x="719480" y="299980"/>
                      <a:pt x="728834" y="309648"/>
                    </a:cubicBezTo>
                    <a:cubicBezTo>
                      <a:pt x="731368" y="312268"/>
                      <a:pt x="734863" y="313754"/>
                      <a:pt x="738511" y="313754"/>
                    </a:cubicBezTo>
                    <a:cubicBezTo>
                      <a:pt x="742159" y="313754"/>
                      <a:pt x="745655" y="312277"/>
                      <a:pt x="748189" y="309648"/>
                    </a:cubicBezTo>
                    <a:cubicBezTo>
                      <a:pt x="757542" y="299980"/>
                      <a:pt x="766324" y="290427"/>
                      <a:pt x="774516" y="280997"/>
                    </a:cubicBezTo>
                    <a:cubicBezTo>
                      <a:pt x="806968" y="286026"/>
                      <a:pt x="821588" y="296466"/>
                      <a:pt x="822208" y="300238"/>
                    </a:cubicBezTo>
                    <a:cubicBezTo>
                      <a:pt x="822017" y="301428"/>
                      <a:pt x="817626" y="307496"/>
                      <a:pt x="800900" y="313258"/>
                    </a:cubicBezTo>
                    <a:close/>
                    <a:moveTo>
                      <a:pt x="805148" y="118967"/>
                    </a:moveTo>
                    <a:cubicBezTo>
                      <a:pt x="805148" y="82220"/>
                      <a:pt x="775259" y="52330"/>
                      <a:pt x="738511" y="52330"/>
                    </a:cubicBezTo>
                    <a:cubicBezTo>
                      <a:pt x="701764" y="52330"/>
                      <a:pt x="671874" y="82220"/>
                      <a:pt x="671874" y="118967"/>
                    </a:cubicBezTo>
                    <a:cubicBezTo>
                      <a:pt x="671874" y="155715"/>
                      <a:pt x="701764" y="185604"/>
                      <a:pt x="738511" y="185604"/>
                    </a:cubicBezTo>
                    <a:cubicBezTo>
                      <a:pt x="775249" y="185604"/>
                      <a:pt x="805148" y="155715"/>
                      <a:pt x="805148" y="118967"/>
                    </a:cubicBezTo>
                    <a:close/>
                    <a:moveTo>
                      <a:pt x="698821" y="118967"/>
                    </a:moveTo>
                    <a:cubicBezTo>
                      <a:pt x="698821" y="97079"/>
                      <a:pt x="716623" y="79277"/>
                      <a:pt x="738511" y="79277"/>
                    </a:cubicBezTo>
                    <a:cubicBezTo>
                      <a:pt x="760400" y="79277"/>
                      <a:pt x="778202" y="97079"/>
                      <a:pt x="778202" y="118967"/>
                    </a:cubicBezTo>
                    <a:cubicBezTo>
                      <a:pt x="778202" y="140856"/>
                      <a:pt x="760400" y="158658"/>
                      <a:pt x="738511" y="158658"/>
                    </a:cubicBezTo>
                    <a:cubicBezTo>
                      <a:pt x="716623" y="158667"/>
                      <a:pt x="698821" y="140856"/>
                      <a:pt x="698821" y="118967"/>
                    </a:cubicBezTo>
                    <a:close/>
                    <a:moveTo>
                      <a:pt x="446703" y="548926"/>
                    </a:moveTo>
                    <a:cubicBezTo>
                      <a:pt x="438083" y="539496"/>
                      <a:pt x="426777" y="534514"/>
                      <a:pt x="414004" y="534514"/>
                    </a:cubicBezTo>
                    <a:lnTo>
                      <a:pt x="360388" y="534514"/>
                    </a:lnTo>
                    <a:lnTo>
                      <a:pt x="360388" y="518351"/>
                    </a:lnTo>
                    <a:cubicBezTo>
                      <a:pt x="360388" y="499815"/>
                      <a:pt x="345310" y="484737"/>
                      <a:pt x="326765" y="484737"/>
                    </a:cubicBezTo>
                    <a:lnTo>
                      <a:pt x="33623" y="484737"/>
                    </a:lnTo>
                    <a:cubicBezTo>
                      <a:pt x="15088" y="484737"/>
                      <a:pt x="0" y="499815"/>
                      <a:pt x="0" y="518351"/>
                    </a:cubicBezTo>
                    <a:lnTo>
                      <a:pt x="0" y="784117"/>
                    </a:lnTo>
                    <a:cubicBezTo>
                      <a:pt x="0" y="802653"/>
                      <a:pt x="15078" y="817731"/>
                      <a:pt x="33623" y="817731"/>
                    </a:cubicBezTo>
                    <a:lnTo>
                      <a:pt x="41786" y="817731"/>
                    </a:lnTo>
                    <a:cubicBezTo>
                      <a:pt x="47796" y="841343"/>
                      <a:pt x="69237" y="858850"/>
                      <a:pt x="94688" y="858850"/>
                    </a:cubicBezTo>
                    <a:cubicBezTo>
                      <a:pt x="120110" y="858850"/>
                      <a:pt x="141532" y="841381"/>
                      <a:pt x="147571" y="817807"/>
                    </a:cubicBezTo>
                    <a:cubicBezTo>
                      <a:pt x="153610" y="841372"/>
                      <a:pt x="175031" y="858850"/>
                      <a:pt x="200454" y="858850"/>
                    </a:cubicBezTo>
                    <a:cubicBezTo>
                      <a:pt x="225904" y="858850"/>
                      <a:pt x="247345" y="841343"/>
                      <a:pt x="253355" y="817731"/>
                    </a:cubicBezTo>
                    <a:lnTo>
                      <a:pt x="371561" y="817731"/>
                    </a:lnTo>
                    <a:cubicBezTo>
                      <a:pt x="377571" y="841343"/>
                      <a:pt x="399012" y="858850"/>
                      <a:pt x="424463" y="858850"/>
                    </a:cubicBezTo>
                    <a:cubicBezTo>
                      <a:pt x="449913" y="858850"/>
                      <a:pt x="471354" y="841343"/>
                      <a:pt x="477364" y="817731"/>
                    </a:cubicBezTo>
                    <a:lnTo>
                      <a:pt x="497015" y="817731"/>
                    </a:lnTo>
                    <a:cubicBezTo>
                      <a:pt x="515550" y="817731"/>
                      <a:pt x="530638" y="802653"/>
                      <a:pt x="530638" y="784108"/>
                    </a:cubicBezTo>
                    <a:lnTo>
                      <a:pt x="530638" y="657939"/>
                    </a:lnTo>
                    <a:cubicBezTo>
                      <a:pt x="530638" y="646519"/>
                      <a:pt x="526733" y="636461"/>
                      <a:pt x="519027" y="628040"/>
                    </a:cubicBezTo>
                    <a:lnTo>
                      <a:pt x="446703" y="548926"/>
                    </a:lnTo>
                    <a:close/>
                    <a:moveTo>
                      <a:pt x="136227" y="511673"/>
                    </a:moveTo>
                    <a:lnTo>
                      <a:pt x="224171" y="511673"/>
                    </a:lnTo>
                    <a:lnTo>
                      <a:pt x="224171" y="563928"/>
                    </a:lnTo>
                    <a:lnTo>
                      <a:pt x="194167" y="539334"/>
                    </a:lnTo>
                    <a:cubicBezTo>
                      <a:pt x="186071" y="532695"/>
                      <a:pt x="174317" y="532695"/>
                      <a:pt x="166221" y="539334"/>
                    </a:cubicBezTo>
                    <a:lnTo>
                      <a:pt x="136217" y="563928"/>
                    </a:lnTo>
                    <a:lnTo>
                      <a:pt x="136217" y="511673"/>
                    </a:lnTo>
                    <a:close/>
                    <a:moveTo>
                      <a:pt x="33623" y="511673"/>
                    </a:moveTo>
                    <a:lnTo>
                      <a:pt x="109280" y="511673"/>
                    </a:lnTo>
                    <a:lnTo>
                      <a:pt x="109280" y="574291"/>
                    </a:lnTo>
                    <a:cubicBezTo>
                      <a:pt x="109280" y="582901"/>
                      <a:pt x="114110" y="590541"/>
                      <a:pt x="121891" y="594217"/>
                    </a:cubicBezTo>
                    <a:cubicBezTo>
                      <a:pt x="129664" y="597903"/>
                      <a:pt x="138636" y="596798"/>
                      <a:pt x="145304" y="591331"/>
                    </a:cubicBezTo>
                    <a:lnTo>
                      <a:pt x="180203" y="562718"/>
                    </a:lnTo>
                    <a:lnTo>
                      <a:pt x="215103" y="591331"/>
                    </a:lnTo>
                    <a:cubicBezTo>
                      <a:pt x="219161" y="594655"/>
                      <a:pt x="224066" y="596360"/>
                      <a:pt x="229038" y="596360"/>
                    </a:cubicBezTo>
                    <a:cubicBezTo>
                      <a:pt x="232239" y="596360"/>
                      <a:pt x="235468" y="595655"/>
                      <a:pt x="238516" y="594208"/>
                    </a:cubicBezTo>
                    <a:cubicBezTo>
                      <a:pt x="246288" y="590531"/>
                      <a:pt x="251127" y="582892"/>
                      <a:pt x="251127" y="574281"/>
                    </a:cubicBezTo>
                    <a:lnTo>
                      <a:pt x="251127" y="511664"/>
                    </a:lnTo>
                    <a:lnTo>
                      <a:pt x="326784" y="511664"/>
                    </a:lnTo>
                    <a:cubicBezTo>
                      <a:pt x="330403" y="511664"/>
                      <a:pt x="333461" y="514722"/>
                      <a:pt x="333461" y="518341"/>
                    </a:cubicBezTo>
                    <a:lnTo>
                      <a:pt x="333461" y="712365"/>
                    </a:lnTo>
                    <a:lnTo>
                      <a:pt x="26946" y="712365"/>
                    </a:lnTo>
                    <a:lnTo>
                      <a:pt x="26946" y="518341"/>
                    </a:lnTo>
                    <a:cubicBezTo>
                      <a:pt x="26946" y="514731"/>
                      <a:pt x="30004" y="511673"/>
                      <a:pt x="33623" y="511673"/>
                    </a:cubicBezTo>
                    <a:close/>
                    <a:moveTo>
                      <a:pt x="94688" y="831904"/>
                    </a:moveTo>
                    <a:cubicBezTo>
                      <a:pt x="79448" y="831904"/>
                      <a:pt x="67037" y="819502"/>
                      <a:pt x="67037" y="804253"/>
                    </a:cubicBezTo>
                    <a:cubicBezTo>
                      <a:pt x="67037" y="789003"/>
                      <a:pt x="79439" y="776602"/>
                      <a:pt x="94688" y="776602"/>
                    </a:cubicBezTo>
                    <a:cubicBezTo>
                      <a:pt x="109938" y="776602"/>
                      <a:pt x="122339" y="789003"/>
                      <a:pt x="122339" y="804253"/>
                    </a:cubicBezTo>
                    <a:cubicBezTo>
                      <a:pt x="122339" y="819502"/>
                      <a:pt x="109938" y="831904"/>
                      <a:pt x="94688" y="831904"/>
                    </a:cubicBezTo>
                    <a:close/>
                    <a:moveTo>
                      <a:pt x="200463" y="831904"/>
                    </a:moveTo>
                    <a:cubicBezTo>
                      <a:pt x="185223" y="831904"/>
                      <a:pt x="172812" y="819502"/>
                      <a:pt x="172812" y="804253"/>
                    </a:cubicBezTo>
                    <a:cubicBezTo>
                      <a:pt x="172812" y="789003"/>
                      <a:pt x="185214" y="776602"/>
                      <a:pt x="200463" y="776602"/>
                    </a:cubicBezTo>
                    <a:cubicBezTo>
                      <a:pt x="215713" y="776602"/>
                      <a:pt x="228114" y="789003"/>
                      <a:pt x="228114" y="804253"/>
                    </a:cubicBezTo>
                    <a:cubicBezTo>
                      <a:pt x="228114" y="819502"/>
                      <a:pt x="215713" y="831904"/>
                      <a:pt x="200463" y="831904"/>
                    </a:cubicBezTo>
                    <a:close/>
                    <a:moveTo>
                      <a:pt x="200463" y="749675"/>
                    </a:moveTo>
                    <a:cubicBezTo>
                      <a:pt x="175041" y="749675"/>
                      <a:pt x="153619" y="767144"/>
                      <a:pt x="147580" y="790718"/>
                    </a:cubicBezTo>
                    <a:cubicBezTo>
                      <a:pt x="141542" y="767153"/>
                      <a:pt x="120120" y="749675"/>
                      <a:pt x="94698" y="749675"/>
                    </a:cubicBezTo>
                    <a:cubicBezTo>
                      <a:pt x="69247" y="749675"/>
                      <a:pt x="47806" y="767182"/>
                      <a:pt x="41796" y="790794"/>
                    </a:cubicBezTo>
                    <a:lnTo>
                      <a:pt x="33623" y="790794"/>
                    </a:lnTo>
                    <a:cubicBezTo>
                      <a:pt x="30004" y="790794"/>
                      <a:pt x="26946" y="787737"/>
                      <a:pt x="26946" y="784117"/>
                    </a:cubicBezTo>
                    <a:lnTo>
                      <a:pt x="26946" y="739321"/>
                    </a:lnTo>
                    <a:lnTo>
                      <a:pt x="333451" y="739321"/>
                    </a:lnTo>
                    <a:lnTo>
                      <a:pt x="333451" y="790794"/>
                    </a:lnTo>
                    <a:lnTo>
                      <a:pt x="253375" y="790794"/>
                    </a:lnTo>
                    <a:cubicBezTo>
                      <a:pt x="247355" y="767182"/>
                      <a:pt x="225923" y="749675"/>
                      <a:pt x="200463" y="749675"/>
                    </a:cubicBezTo>
                    <a:close/>
                    <a:moveTo>
                      <a:pt x="424482" y="831904"/>
                    </a:moveTo>
                    <a:cubicBezTo>
                      <a:pt x="409242" y="831904"/>
                      <a:pt x="396831" y="819502"/>
                      <a:pt x="396831" y="804253"/>
                    </a:cubicBezTo>
                    <a:cubicBezTo>
                      <a:pt x="396831" y="789003"/>
                      <a:pt x="409232" y="776602"/>
                      <a:pt x="424482" y="776602"/>
                    </a:cubicBezTo>
                    <a:cubicBezTo>
                      <a:pt x="439731" y="776602"/>
                      <a:pt x="452133" y="789003"/>
                      <a:pt x="452133" y="804253"/>
                    </a:cubicBezTo>
                    <a:cubicBezTo>
                      <a:pt x="452133" y="819502"/>
                      <a:pt x="439722" y="831904"/>
                      <a:pt x="424482" y="831904"/>
                    </a:cubicBezTo>
                    <a:close/>
                    <a:moveTo>
                      <a:pt x="497034" y="790785"/>
                    </a:moveTo>
                    <a:lnTo>
                      <a:pt x="477383" y="790785"/>
                    </a:lnTo>
                    <a:cubicBezTo>
                      <a:pt x="471373" y="767182"/>
                      <a:pt x="449932" y="749665"/>
                      <a:pt x="424482" y="749665"/>
                    </a:cubicBezTo>
                    <a:cubicBezTo>
                      <a:pt x="399031" y="749665"/>
                      <a:pt x="377590" y="767172"/>
                      <a:pt x="371580" y="790785"/>
                    </a:cubicBezTo>
                    <a:lnTo>
                      <a:pt x="360397" y="790785"/>
                    </a:lnTo>
                    <a:lnTo>
                      <a:pt x="360397" y="561451"/>
                    </a:lnTo>
                    <a:lnTo>
                      <a:pt x="414004" y="561451"/>
                    </a:lnTo>
                    <a:cubicBezTo>
                      <a:pt x="419224" y="561451"/>
                      <a:pt x="423301" y="563242"/>
                      <a:pt x="426825" y="567099"/>
                    </a:cubicBezTo>
                    <a:lnTo>
                      <a:pt x="499167" y="646224"/>
                    </a:lnTo>
                    <a:cubicBezTo>
                      <a:pt x="502310" y="649662"/>
                      <a:pt x="503711" y="653272"/>
                      <a:pt x="503711" y="657939"/>
                    </a:cubicBezTo>
                    <a:lnTo>
                      <a:pt x="503711" y="713442"/>
                    </a:lnTo>
                    <a:lnTo>
                      <a:pt x="492623" y="713442"/>
                    </a:lnTo>
                    <a:cubicBezTo>
                      <a:pt x="480165" y="713442"/>
                      <a:pt x="470030" y="723576"/>
                      <a:pt x="470030" y="736035"/>
                    </a:cubicBezTo>
                    <a:lnTo>
                      <a:pt x="470030" y="757771"/>
                    </a:lnTo>
                    <a:cubicBezTo>
                      <a:pt x="470030" y="770230"/>
                      <a:pt x="480165" y="780364"/>
                      <a:pt x="492623" y="780364"/>
                    </a:cubicBezTo>
                    <a:lnTo>
                      <a:pt x="503711" y="780364"/>
                    </a:lnTo>
                    <a:lnTo>
                      <a:pt x="503711" y="784098"/>
                    </a:lnTo>
                    <a:cubicBezTo>
                      <a:pt x="503711" y="787794"/>
                      <a:pt x="500710" y="790785"/>
                      <a:pt x="497034" y="790785"/>
                    </a:cubicBezTo>
                    <a:close/>
                    <a:moveTo>
                      <a:pt x="503711" y="740388"/>
                    </a:moveTo>
                    <a:lnTo>
                      <a:pt x="503711" y="753428"/>
                    </a:lnTo>
                    <a:lnTo>
                      <a:pt x="496976" y="753428"/>
                    </a:lnTo>
                    <a:lnTo>
                      <a:pt x="496976" y="740388"/>
                    </a:lnTo>
                    <a:lnTo>
                      <a:pt x="503711" y="740388"/>
                    </a:lnTo>
                    <a:close/>
                    <a:moveTo>
                      <a:pt x="498662" y="670903"/>
                    </a:moveTo>
                    <a:lnTo>
                      <a:pt x="498662" y="657939"/>
                    </a:lnTo>
                    <a:cubicBezTo>
                      <a:pt x="498662" y="652339"/>
                      <a:pt x="496900" y="647805"/>
                      <a:pt x="493119" y="643671"/>
                    </a:cubicBezTo>
                    <a:lnTo>
                      <a:pt x="427396" y="571786"/>
                    </a:lnTo>
                    <a:cubicBezTo>
                      <a:pt x="423167" y="567157"/>
                      <a:pt x="418062" y="564909"/>
                      <a:pt x="411785" y="564909"/>
                    </a:cubicBezTo>
                    <a:lnTo>
                      <a:pt x="376628" y="564909"/>
                    </a:lnTo>
                    <a:cubicBezTo>
                      <a:pt x="369189" y="564909"/>
                      <a:pt x="363160" y="570938"/>
                      <a:pt x="363160" y="578377"/>
                    </a:cubicBezTo>
                    <a:lnTo>
                      <a:pt x="363160" y="670903"/>
                    </a:lnTo>
                    <a:cubicBezTo>
                      <a:pt x="363160" y="674475"/>
                      <a:pt x="364579" y="677904"/>
                      <a:pt x="367103" y="680428"/>
                    </a:cubicBezTo>
                    <a:cubicBezTo>
                      <a:pt x="369627" y="682952"/>
                      <a:pt x="373056" y="684371"/>
                      <a:pt x="376628" y="684371"/>
                    </a:cubicBezTo>
                    <a:lnTo>
                      <a:pt x="485184" y="684371"/>
                    </a:lnTo>
                    <a:cubicBezTo>
                      <a:pt x="492633" y="684381"/>
                      <a:pt x="498662" y="678342"/>
                      <a:pt x="498662" y="670903"/>
                    </a:cubicBezTo>
                    <a:close/>
                    <a:moveTo>
                      <a:pt x="390106" y="657435"/>
                    </a:moveTo>
                    <a:lnTo>
                      <a:pt x="390106" y="591855"/>
                    </a:lnTo>
                    <a:lnTo>
                      <a:pt x="409232" y="591855"/>
                    </a:lnTo>
                    <a:lnTo>
                      <a:pt x="469182" y="657435"/>
                    </a:lnTo>
                    <a:lnTo>
                      <a:pt x="390106" y="657435"/>
                    </a:lnTo>
                    <a:close/>
                    <a:moveTo>
                      <a:pt x="404203" y="702631"/>
                    </a:moveTo>
                    <a:cubicBezTo>
                      <a:pt x="404203" y="710070"/>
                      <a:pt x="398174" y="716099"/>
                      <a:pt x="390735" y="716099"/>
                    </a:cubicBezTo>
                    <a:lnTo>
                      <a:pt x="377676" y="716099"/>
                    </a:lnTo>
                    <a:cubicBezTo>
                      <a:pt x="370237" y="716099"/>
                      <a:pt x="364207" y="710070"/>
                      <a:pt x="364207" y="702631"/>
                    </a:cubicBezTo>
                    <a:cubicBezTo>
                      <a:pt x="364207" y="695192"/>
                      <a:pt x="370237" y="689162"/>
                      <a:pt x="377676" y="689162"/>
                    </a:cubicBezTo>
                    <a:lnTo>
                      <a:pt x="390735" y="689162"/>
                    </a:lnTo>
                    <a:cubicBezTo>
                      <a:pt x="398174" y="689153"/>
                      <a:pt x="404203" y="695192"/>
                      <a:pt x="404203" y="702631"/>
                    </a:cubicBezTo>
                    <a:close/>
                    <a:moveTo>
                      <a:pt x="447494" y="441360"/>
                    </a:moveTo>
                    <a:cubicBezTo>
                      <a:pt x="447494" y="433921"/>
                      <a:pt x="453523" y="427892"/>
                      <a:pt x="460962" y="427892"/>
                    </a:cubicBezTo>
                    <a:lnTo>
                      <a:pt x="487909" y="427892"/>
                    </a:lnTo>
                    <a:cubicBezTo>
                      <a:pt x="495348" y="427892"/>
                      <a:pt x="501377" y="433921"/>
                      <a:pt x="501377" y="441360"/>
                    </a:cubicBezTo>
                    <a:cubicBezTo>
                      <a:pt x="501377" y="448799"/>
                      <a:pt x="495348" y="454828"/>
                      <a:pt x="487909" y="454828"/>
                    </a:cubicBezTo>
                    <a:lnTo>
                      <a:pt x="460962" y="454828"/>
                    </a:lnTo>
                    <a:cubicBezTo>
                      <a:pt x="453523" y="454838"/>
                      <a:pt x="447494" y="448808"/>
                      <a:pt x="447494" y="441360"/>
                    </a:cubicBezTo>
                    <a:close/>
                    <a:moveTo>
                      <a:pt x="276368" y="327946"/>
                    </a:moveTo>
                    <a:cubicBezTo>
                      <a:pt x="271339" y="322459"/>
                      <a:pt x="271710" y="313934"/>
                      <a:pt x="277197" y="308915"/>
                    </a:cubicBezTo>
                    <a:cubicBezTo>
                      <a:pt x="285159" y="301619"/>
                      <a:pt x="294284" y="295999"/>
                      <a:pt x="304324" y="292198"/>
                    </a:cubicBezTo>
                    <a:cubicBezTo>
                      <a:pt x="311287" y="289560"/>
                      <a:pt x="319059" y="293075"/>
                      <a:pt x="321688" y="300028"/>
                    </a:cubicBezTo>
                    <a:cubicBezTo>
                      <a:pt x="324317" y="306991"/>
                      <a:pt x="320812" y="314763"/>
                      <a:pt x="313858" y="317392"/>
                    </a:cubicBezTo>
                    <a:cubicBezTo>
                      <a:pt x="307038" y="319973"/>
                      <a:pt x="300828" y="323802"/>
                      <a:pt x="295399" y="328774"/>
                    </a:cubicBezTo>
                    <a:cubicBezTo>
                      <a:pt x="292808" y="331146"/>
                      <a:pt x="289550" y="332318"/>
                      <a:pt x="286302" y="332318"/>
                    </a:cubicBezTo>
                    <a:cubicBezTo>
                      <a:pt x="282664" y="332318"/>
                      <a:pt x="279025" y="330841"/>
                      <a:pt x="276368" y="327946"/>
                    </a:cubicBezTo>
                    <a:close/>
                    <a:moveTo>
                      <a:pt x="339719" y="441360"/>
                    </a:moveTo>
                    <a:cubicBezTo>
                      <a:pt x="339719" y="433921"/>
                      <a:pt x="345748" y="427892"/>
                      <a:pt x="353187" y="427892"/>
                    </a:cubicBezTo>
                    <a:lnTo>
                      <a:pt x="380133" y="427892"/>
                    </a:lnTo>
                    <a:cubicBezTo>
                      <a:pt x="387572" y="427892"/>
                      <a:pt x="393602" y="433921"/>
                      <a:pt x="393602" y="441360"/>
                    </a:cubicBezTo>
                    <a:cubicBezTo>
                      <a:pt x="393602" y="448799"/>
                      <a:pt x="387572" y="454828"/>
                      <a:pt x="380133" y="454828"/>
                    </a:cubicBezTo>
                    <a:lnTo>
                      <a:pt x="353187" y="454828"/>
                    </a:lnTo>
                    <a:cubicBezTo>
                      <a:pt x="345748" y="454838"/>
                      <a:pt x="339719" y="448808"/>
                      <a:pt x="339719" y="441360"/>
                    </a:cubicBezTo>
                    <a:close/>
                    <a:moveTo>
                      <a:pt x="375904" y="300276"/>
                    </a:moveTo>
                    <a:cubicBezTo>
                      <a:pt x="375904" y="292837"/>
                      <a:pt x="381933" y="286807"/>
                      <a:pt x="389372" y="286807"/>
                    </a:cubicBezTo>
                    <a:lnTo>
                      <a:pt x="416319" y="286807"/>
                    </a:lnTo>
                    <a:cubicBezTo>
                      <a:pt x="423758" y="286807"/>
                      <a:pt x="429787" y="292837"/>
                      <a:pt x="429787" y="300276"/>
                    </a:cubicBezTo>
                    <a:cubicBezTo>
                      <a:pt x="429787" y="307715"/>
                      <a:pt x="423758" y="313744"/>
                      <a:pt x="416319" y="313744"/>
                    </a:cubicBezTo>
                    <a:lnTo>
                      <a:pt x="389372" y="313744"/>
                    </a:lnTo>
                    <a:cubicBezTo>
                      <a:pt x="381933" y="313744"/>
                      <a:pt x="375904" y="307715"/>
                      <a:pt x="375904" y="300276"/>
                    </a:cubicBezTo>
                    <a:close/>
                    <a:moveTo>
                      <a:pt x="254051" y="396983"/>
                    </a:moveTo>
                    <a:cubicBezTo>
                      <a:pt x="251717" y="389915"/>
                      <a:pt x="255556" y="382295"/>
                      <a:pt x="262623" y="379971"/>
                    </a:cubicBezTo>
                    <a:cubicBezTo>
                      <a:pt x="269681" y="377638"/>
                      <a:pt x="277301" y="381476"/>
                      <a:pt x="279635" y="388544"/>
                    </a:cubicBezTo>
                    <a:cubicBezTo>
                      <a:pt x="281921" y="395469"/>
                      <a:pt x="285474" y="401831"/>
                      <a:pt x="290217" y="407460"/>
                    </a:cubicBezTo>
                    <a:cubicBezTo>
                      <a:pt x="295008" y="413156"/>
                      <a:pt x="294275" y="421653"/>
                      <a:pt x="288588" y="426444"/>
                    </a:cubicBezTo>
                    <a:cubicBezTo>
                      <a:pt x="286064" y="428568"/>
                      <a:pt x="282978" y="429606"/>
                      <a:pt x="279921" y="429606"/>
                    </a:cubicBezTo>
                    <a:cubicBezTo>
                      <a:pt x="276082" y="429606"/>
                      <a:pt x="272272" y="427977"/>
                      <a:pt x="269605" y="424815"/>
                    </a:cubicBezTo>
                    <a:cubicBezTo>
                      <a:pt x="262642" y="416538"/>
                      <a:pt x="257413" y="407175"/>
                      <a:pt x="254051" y="396983"/>
                    </a:cubicBezTo>
                    <a:close/>
                    <a:moveTo>
                      <a:pt x="568738" y="454838"/>
                    </a:moveTo>
                    <a:cubicBezTo>
                      <a:pt x="561299" y="454838"/>
                      <a:pt x="555269" y="448808"/>
                      <a:pt x="555269" y="441369"/>
                    </a:cubicBezTo>
                    <a:cubicBezTo>
                      <a:pt x="555269" y="433930"/>
                      <a:pt x="561299" y="427901"/>
                      <a:pt x="568738" y="427901"/>
                    </a:cubicBezTo>
                    <a:lnTo>
                      <a:pt x="595684" y="427901"/>
                    </a:lnTo>
                    <a:cubicBezTo>
                      <a:pt x="603123" y="427901"/>
                      <a:pt x="609152" y="433930"/>
                      <a:pt x="609152" y="441369"/>
                    </a:cubicBezTo>
                    <a:cubicBezTo>
                      <a:pt x="609152" y="448808"/>
                      <a:pt x="603123" y="454838"/>
                      <a:pt x="595684" y="454838"/>
                    </a:cubicBezTo>
                    <a:lnTo>
                      <a:pt x="568738" y="454838"/>
                    </a:lnTo>
                    <a:close/>
                    <a:moveTo>
                      <a:pt x="676523" y="454838"/>
                    </a:moveTo>
                    <a:cubicBezTo>
                      <a:pt x="669084" y="454838"/>
                      <a:pt x="663054" y="448808"/>
                      <a:pt x="663054" y="441369"/>
                    </a:cubicBezTo>
                    <a:cubicBezTo>
                      <a:pt x="663054" y="433930"/>
                      <a:pt x="669084" y="427901"/>
                      <a:pt x="676523" y="427901"/>
                    </a:cubicBezTo>
                    <a:lnTo>
                      <a:pt x="703602" y="427911"/>
                    </a:lnTo>
                    <a:cubicBezTo>
                      <a:pt x="711041" y="427987"/>
                      <a:pt x="717013" y="434073"/>
                      <a:pt x="716937" y="441512"/>
                    </a:cubicBezTo>
                    <a:cubicBezTo>
                      <a:pt x="716861" y="448904"/>
                      <a:pt x="710851" y="454857"/>
                      <a:pt x="703469" y="454857"/>
                    </a:cubicBezTo>
                    <a:cubicBezTo>
                      <a:pt x="703421" y="454857"/>
                      <a:pt x="703383" y="454857"/>
                      <a:pt x="703336" y="454857"/>
                    </a:cubicBezTo>
                    <a:lnTo>
                      <a:pt x="701954" y="454847"/>
                    </a:lnTo>
                    <a:lnTo>
                      <a:pt x="676523" y="454847"/>
                    </a:lnTo>
                    <a:close/>
                    <a:moveTo>
                      <a:pt x="847525" y="553288"/>
                    </a:moveTo>
                    <a:cubicBezTo>
                      <a:pt x="848601" y="560461"/>
                      <a:pt x="849144" y="567804"/>
                      <a:pt x="849144" y="575091"/>
                    </a:cubicBezTo>
                    <a:cubicBezTo>
                      <a:pt x="849144" y="577663"/>
                      <a:pt x="849078" y="580273"/>
                      <a:pt x="848944" y="582854"/>
                    </a:cubicBezTo>
                    <a:cubicBezTo>
                      <a:pt x="848563" y="590045"/>
                      <a:pt x="842620" y="595617"/>
                      <a:pt x="835504" y="595617"/>
                    </a:cubicBezTo>
                    <a:cubicBezTo>
                      <a:pt x="835266" y="595617"/>
                      <a:pt x="835028" y="595608"/>
                      <a:pt x="834781" y="595598"/>
                    </a:cubicBezTo>
                    <a:cubicBezTo>
                      <a:pt x="827351" y="595208"/>
                      <a:pt x="821646" y="588864"/>
                      <a:pt x="822036" y="581435"/>
                    </a:cubicBezTo>
                    <a:cubicBezTo>
                      <a:pt x="822150" y="579330"/>
                      <a:pt x="822208" y="577196"/>
                      <a:pt x="822198" y="575100"/>
                    </a:cubicBezTo>
                    <a:cubicBezTo>
                      <a:pt x="822198" y="569138"/>
                      <a:pt x="821750" y="563147"/>
                      <a:pt x="820874" y="557289"/>
                    </a:cubicBezTo>
                    <a:cubicBezTo>
                      <a:pt x="819769" y="549926"/>
                      <a:pt x="824836" y="543068"/>
                      <a:pt x="832199" y="541963"/>
                    </a:cubicBezTo>
                    <a:cubicBezTo>
                      <a:pt x="839562" y="540849"/>
                      <a:pt x="846420" y="545925"/>
                      <a:pt x="847525" y="553288"/>
                    </a:cubicBezTo>
                    <a:close/>
                    <a:moveTo>
                      <a:pt x="621983" y="708812"/>
                    </a:moveTo>
                    <a:cubicBezTo>
                      <a:pt x="621983" y="716251"/>
                      <a:pt x="615953" y="722281"/>
                      <a:pt x="608514" y="722281"/>
                    </a:cubicBezTo>
                    <a:lnTo>
                      <a:pt x="581568" y="722281"/>
                    </a:lnTo>
                    <a:cubicBezTo>
                      <a:pt x="574129" y="722281"/>
                      <a:pt x="568100" y="716251"/>
                      <a:pt x="568100" y="708812"/>
                    </a:cubicBezTo>
                    <a:cubicBezTo>
                      <a:pt x="568100" y="701373"/>
                      <a:pt x="574129" y="695344"/>
                      <a:pt x="581568" y="695344"/>
                    </a:cubicBezTo>
                    <a:lnTo>
                      <a:pt x="608514" y="695344"/>
                    </a:lnTo>
                    <a:cubicBezTo>
                      <a:pt x="615953" y="695344"/>
                      <a:pt x="621983" y="701373"/>
                      <a:pt x="621983" y="708812"/>
                    </a:cubicBezTo>
                    <a:close/>
                    <a:moveTo>
                      <a:pt x="537572" y="300276"/>
                    </a:moveTo>
                    <a:cubicBezTo>
                      <a:pt x="537572" y="307715"/>
                      <a:pt x="531543" y="313744"/>
                      <a:pt x="524104" y="313744"/>
                    </a:cubicBezTo>
                    <a:lnTo>
                      <a:pt x="497157" y="313744"/>
                    </a:lnTo>
                    <a:cubicBezTo>
                      <a:pt x="489718" y="313744"/>
                      <a:pt x="483689" y="307715"/>
                      <a:pt x="483689" y="300276"/>
                    </a:cubicBezTo>
                    <a:cubicBezTo>
                      <a:pt x="483689" y="292837"/>
                      <a:pt x="489718" y="286807"/>
                      <a:pt x="497157" y="286807"/>
                    </a:cubicBezTo>
                    <a:lnTo>
                      <a:pt x="524104" y="286807"/>
                    </a:lnTo>
                    <a:cubicBezTo>
                      <a:pt x="531533" y="286798"/>
                      <a:pt x="537572" y="292837"/>
                      <a:pt x="537572" y="300276"/>
                    </a:cubicBezTo>
                    <a:close/>
                    <a:moveTo>
                      <a:pt x="818350" y="664959"/>
                    </a:moveTo>
                    <a:cubicBezTo>
                      <a:pt x="812311" y="672751"/>
                      <a:pt x="805472" y="679971"/>
                      <a:pt x="798014" y="686419"/>
                    </a:cubicBezTo>
                    <a:cubicBezTo>
                      <a:pt x="795471" y="688619"/>
                      <a:pt x="792328" y="689696"/>
                      <a:pt x="789213" y="689696"/>
                    </a:cubicBezTo>
                    <a:cubicBezTo>
                      <a:pt x="785432" y="689696"/>
                      <a:pt x="781679" y="688115"/>
                      <a:pt x="779012" y="685038"/>
                    </a:cubicBezTo>
                    <a:cubicBezTo>
                      <a:pt x="774144" y="679409"/>
                      <a:pt x="774764" y="670903"/>
                      <a:pt x="780393" y="666036"/>
                    </a:cubicBezTo>
                    <a:cubicBezTo>
                      <a:pt x="786498" y="660749"/>
                      <a:pt x="792109" y="654834"/>
                      <a:pt x="797052" y="648453"/>
                    </a:cubicBezTo>
                    <a:cubicBezTo>
                      <a:pt x="801614" y="642566"/>
                      <a:pt x="810073" y="641499"/>
                      <a:pt x="815950" y="646052"/>
                    </a:cubicBezTo>
                    <a:cubicBezTo>
                      <a:pt x="821827" y="650615"/>
                      <a:pt x="822903" y="659073"/>
                      <a:pt x="818350" y="664959"/>
                    </a:cubicBezTo>
                    <a:close/>
                    <a:moveTo>
                      <a:pt x="771306" y="477022"/>
                    </a:moveTo>
                    <a:cubicBezTo>
                      <a:pt x="765239" y="472707"/>
                      <a:pt x="763819" y="464296"/>
                      <a:pt x="768125" y="458238"/>
                    </a:cubicBezTo>
                    <a:cubicBezTo>
                      <a:pt x="772439" y="452180"/>
                      <a:pt x="780850" y="450752"/>
                      <a:pt x="786908" y="455066"/>
                    </a:cubicBezTo>
                    <a:cubicBezTo>
                      <a:pt x="794938" y="460772"/>
                      <a:pt x="802434" y="467316"/>
                      <a:pt x="809187" y="474507"/>
                    </a:cubicBezTo>
                    <a:cubicBezTo>
                      <a:pt x="814283" y="479936"/>
                      <a:pt x="814007" y="488461"/>
                      <a:pt x="808587" y="493547"/>
                    </a:cubicBezTo>
                    <a:cubicBezTo>
                      <a:pt x="805986" y="495986"/>
                      <a:pt x="802672" y="497196"/>
                      <a:pt x="799367" y="497196"/>
                    </a:cubicBezTo>
                    <a:cubicBezTo>
                      <a:pt x="795776" y="497196"/>
                      <a:pt x="792194" y="495767"/>
                      <a:pt x="789537" y="492947"/>
                    </a:cubicBezTo>
                    <a:cubicBezTo>
                      <a:pt x="784022" y="487051"/>
                      <a:pt x="777878" y="481689"/>
                      <a:pt x="771306" y="477022"/>
                    </a:cubicBezTo>
                    <a:close/>
                    <a:moveTo>
                      <a:pt x="729644" y="706612"/>
                    </a:moveTo>
                    <a:cubicBezTo>
                      <a:pt x="730434" y="714013"/>
                      <a:pt x="725081" y="720652"/>
                      <a:pt x="717690" y="721443"/>
                    </a:cubicBezTo>
                    <a:cubicBezTo>
                      <a:pt x="712489" y="722005"/>
                      <a:pt x="707193" y="722281"/>
                      <a:pt x="701954" y="722281"/>
                    </a:cubicBezTo>
                    <a:lnTo>
                      <a:pt x="689343" y="722281"/>
                    </a:lnTo>
                    <a:cubicBezTo>
                      <a:pt x="681904" y="722281"/>
                      <a:pt x="675875" y="716251"/>
                      <a:pt x="675875" y="708812"/>
                    </a:cubicBezTo>
                    <a:cubicBezTo>
                      <a:pt x="675875" y="701373"/>
                      <a:pt x="681904" y="695344"/>
                      <a:pt x="689343" y="695344"/>
                    </a:cubicBezTo>
                    <a:lnTo>
                      <a:pt x="701954" y="695344"/>
                    </a:lnTo>
                    <a:cubicBezTo>
                      <a:pt x="706241" y="695344"/>
                      <a:pt x="710565" y="695115"/>
                      <a:pt x="714813" y="694658"/>
                    </a:cubicBezTo>
                    <a:cubicBezTo>
                      <a:pt x="722214" y="693858"/>
                      <a:pt x="728853" y="699211"/>
                      <a:pt x="729644" y="706612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 noProof="0" dirty="0"/>
              </a:p>
            </p:txBody>
          </p:sp>
        </p:grpSp>
      </p:grpSp>
      <p:grpSp>
        <p:nvGrpSpPr>
          <p:cNvPr id="76" name="Agrupar 75">
            <a:extLst>
              <a:ext uri="{FF2B5EF4-FFF2-40B4-BE49-F238E27FC236}">
                <a16:creationId xmlns:a16="http://schemas.microsoft.com/office/drawing/2014/main" id="{1E4AB0ED-E2A0-0DAC-A76C-3776E3423438}"/>
              </a:ext>
            </a:extLst>
          </p:cNvPr>
          <p:cNvGrpSpPr/>
          <p:nvPr/>
        </p:nvGrpSpPr>
        <p:grpSpPr>
          <a:xfrm>
            <a:off x="9153435" y="2556436"/>
            <a:ext cx="2719251" cy="3461057"/>
            <a:chOff x="9778229" y="2335085"/>
            <a:chExt cx="2005361" cy="3675418"/>
          </a:xfrm>
        </p:grpSpPr>
        <p:sp>
          <p:nvSpPr>
            <p:cNvPr id="73" name="Retângulo: Cantos Arredondados 72">
              <a:extLst>
                <a:ext uri="{FF2B5EF4-FFF2-40B4-BE49-F238E27FC236}">
                  <a16:creationId xmlns:a16="http://schemas.microsoft.com/office/drawing/2014/main" id="{0E89A14B-7B86-1E25-85E2-98E65D30AA7C}"/>
                </a:ext>
              </a:extLst>
            </p:cNvPr>
            <p:cNvSpPr/>
            <p:nvPr/>
          </p:nvSpPr>
          <p:spPr>
            <a:xfrm>
              <a:off x="9778229" y="2335085"/>
              <a:ext cx="2005361" cy="3675418"/>
            </a:xfrm>
            <a:prstGeom prst="roundRect">
              <a:avLst>
                <a:gd name="adj" fmla="val 6159"/>
              </a:avLst>
            </a:prstGeom>
            <a:gradFill>
              <a:gsLst>
                <a:gs pos="90000">
                  <a:srgbClr val="C00000"/>
                </a:gs>
                <a:gs pos="12000">
                  <a:srgbClr val="FE0000">
                    <a:alpha val="61961"/>
                  </a:srgbClr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>
                <a:solidFill>
                  <a:schemeClr val="bg1"/>
                </a:solidFill>
              </a:endParaRPr>
            </a:p>
          </p:txBody>
        </p:sp>
        <p:sp>
          <p:nvSpPr>
            <p:cNvPr id="75" name="CaixaDeTexto 74">
              <a:extLst>
                <a:ext uri="{FF2B5EF4-FFF2-40B4-BE49-F238E27FC236}">
                  <a16:creationId xmlns:a16="http://schemas.microsoft.com/office/drawing/2014/main" id="{D67E096D-15F8-D2D8-3F09-AABA2914A58A}"/>
                </a:ext>
              </a:extLst>
            </p:cNvPr>
            <p:cNvSpPr txBox="1"/>
            <p:nvPr/>
          </p:nvSpPr>
          <p:spPr>
            <a:xfrm>
              <a:off x="9840979" y="2489574"/>
              <a:ext cx="1879859" cy="3366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t">
                <a:lnSpc>
                  <a:spcPct val="110000"/>
                </a:lnSpc>
                <a:buNone/>
              </a:pPr>
              <a:r>
                <a:rPr lang="pt-BR" sz="2000" b="1" i="0" noProof="0" dirty="0">
                  <a:solidFill>
                    <a:schemeClr val="bg1"/>
                  </a:solidFill>
                  <a:effectLst/>
                  <a:latin typeface="+mn-lt"/>
                </a:rPr>
                <a:t>Todas as viagens/embarques abrangidos pela apólice devem ser averbados. A falta de averbação pode resultar na negativa de indenização pela seguradora.</a:t>
              </a:r>
              <a:endParaRPr lang="pt-BR" sz="2000" b="1" i="0" noProof="0" dirty="0">
                <a:solidFill>
                  <a:schemeClr val="bg1"/>
                </a:solidFill>
                <a:effectLst/>
                <a:latin typeface="Segoe UI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476993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BCDB7A2-8A15-9C3C-7E81-47A55E71D3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44698580-1AE2-7948-113B-B058CE325A7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5" r="21050" b="17224"/>
          <a:stretch>
            <a:fillRect/>
          </a:stretch>
        </p:blipFill>
        <p:spPr>
          <a:xfrm>
            <a:off x="0" y="-125506"/>
            <a:ext cx="12192000" cy="7109012"/>
          </a:xfrm>
          <a:prstGeom prst="rect">
            <a:avLst/>
          </a:prstGeom>
        </p:spPr>
      </p:pic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88348B24-D7D5-A429-73C3-27320D9C36FB}"/>
              </a:ext>
            </a:extLst>
          </p:cNvPr>
          <p:cNvSpPr/>
          <p:nvPr/>
        </p:nvSpPr>
        <p:spPr>
          <a:xfrm rot="5400000">
            <a:off x="-1533361" y="-308039"/>
            <a:ext cx="8771127" cy="4909814"/>
          </a:xfrm>
          <a:prstGeom prst="roundRect">
            <a:avLst>
              <a:gd name="adj" fmla="val 32641"/>
            </a:avLst>
          </a:prstGeom>
          <a:gradFill>
            <a:gsLst>
              <a:gs pos="80000">
                <a:srgbClr val="235B7B">
                  <a:alpha val="84000"/>
                </a:srgbClr>
              </a:gs>
              <a:gs pos="22000">
                <a:srgbClr val="81A395">
                  <a:alpha val="80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B63B411-0E25-36AB-CB0D-C086857E7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noProof="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4F15ECF-6349-7E0C-6E07-640F8A9C3905}"/>
              </a:ext>
            </a:extLst>
          </p:cNvPr>
          <p:cNvSpPr txBox="1">
            <a:spLocks noChangeArrowheads="1"/>
          </p:cNvSpPr>
          <p:nvPr/>
        </p:nvSpPr>
        <p:spPr>
          <a:xfrm>
            <a:off x="773430" y="2595105"/>
            <a:ext cx="4748828" cy="192310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6000" b="1" dirty="0">
                <a:solidFill>
                  <a:schemeClr val="bg1"/>
                </a:solidFill>
                <a:latin typeface="Bahnschrift SemiBold" panose="020B0502040204020203" pitchFamily="34" charset="0"/>
                <a:ea typeface="+mn-ea"/>
                <a:cs typeface="+mn-cs"/>
              </a:rPr>
              <a:t>Dúvidas Frequentes</a:t>
            </a:r>
          </a:p>
        </p:txBody>
      </p:sp>
    </p:spTree>
    <p:extLst>
      <p:ext uri="{BB962C8B-B14F-4D97-AF65-F5344CB8AC3E}">
        <p14:creationId xmlns:p14="http://schemas.microsoft.com/office/powerpoint/2010/main" val="369979121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C879A1-B658-B30F-D863-1871C675FB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8BEADD4-ED5E-44B0-430E-8D68B3E1C0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noProof="0" dirty="0"/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B115A66A-1529-F2BE-113E-06B4E5C34AAF}"/>
              </a:ext>
            </a:extLst>
          </p:cNvPr>
          <p:cNvSpPr txBox="1">
            <a:spLocks noChangeArrowheads="1"/>
          </p:cNvSpPr>
          <p:nvPr/>
        </p:nvSpPr>
        <p:spPr>
          <a:xfrm>
            <a:off x="444085" y="320774"/>
            <a:ext cx="5502589" cy="694277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gradFill>
                  <a:gsLst>
                    <a:gs pos="88000">
                      <a:srgbClr val="235B7B"/>
                    </a:gs>
                    <a:gs pos="15000">
                      <a:srgbClr val="81A395"/>
                    </a:gs>
                  </a:gsLst>
                  <a:lin ang="7800000" scaled="0"/>
                </a:gradFill>
                <a:latin typeface="Bahnschrift SemiBold" panose="020B0502040204020203" pitchFamily="34" charset="0"/>
                <a:ea typeface="+mn-ea"/>
                <a:cs typeface="+mn-cs"/>
              </a:rPr>
              <a:t>Dúvidas Frequentes</a:t>
            </a:r>
          </a:p>
        </p:txBody>
      </p:sp>
      <p:grpSp>
        <p:nvGrpSpPr>
          <p:cNvPr id="54" name="Agrupar 53">
            <a:extLst>
              <a:ext uri="{FF2B5EF4-FFF2-40B4-BE49-F238E27FC236}">
                <a16:creationId xmlns:a16="http://schemas.microsoft.com/office/drawing/2014/main" id="{8280785A-FF87-89E6-DA66-A367C0027F58}"/>
              </a:ext>
            </a:extLst>
          </p:cNvPr>
          <p:cNvGrpSpPr/>
          <p:nvPr/>
        </p:nvGrpSpPr>
        <p:grpSpPr>
          <a:xfrm>
            <a:off x="415790" y="1355574"/>
            <a:ext cx="6085053" cy="4932687"/>
            <a:chOff x="482002" y="1337680"/>
            <a:chExt cx="6085053" cy="4932687"/>
          </a:xfrm>
        </p:grpSpPr>
        <p:grpSp>
          <p:nvGrpSpPr>
            <p:cNvPr id="37" name="Agrupar 36">
              <a:extLst>
                <a:ext uri="{FF2B5EF4-FFF2-40B4-BE49-F238E27FC236}">
                  <a16:creationId xmlns:a16="http://schemas.microsoft.com/office/drawing/2014/main" id="{BC99A98A-D427-A922-8464-CC4CCB1BF520}"/>
                </a:ext>
              </a:extLst>
            </p:cNvPr>
            <p:cNvGrpSpPr/>
            <p:nvPr/>
          </p:nvGrpSpPr>
          <p:grpSpPr>
            <a:xfrm>
              <a:off x="482002" y="1337680"/>
              <a:ext cx="6085053" cy="4767158"/>
              <a:chOff x="562530" y="1135662"/>
              <a:chExt cx="6085053" cy="4767158"/>
            </a:xfrm>
          </p:grpSpPr>
          <p:grpSp>
            <p:nvGrpSpPr>
              <p:cNvPr id="30" name="Agrupar 29">
                <a:extLst>
                  <a:ext uri="{FF2B5EF4-FFF2-40B4-BE49-F238E27FC236}">
                    <a16:creationId xmlns:a16="http://schemas.microsoft.com/office/drawing/2014/main" id="{BA85A598-1E02-1AE7-F733-51295B2AF842}"/>
                  </a:ext>
                </a:extLst>
              </p:cNvPr>
              <p:cNvGrpSpPr/>
              <p:nvPr/>
            </p:nvGrpSpPr>
            <p:grpSpPr>
              <a:xfrm>
                <a:off x="562530" y="1135662"/>
                <a:ext cx="1249100" cy="1235647"/>
                <a:chOff x="643495" y="1002621"/>
                <a:chExt cx="1277591" cy="1400175"/>
              </a:xfrm>
            </p:grpSpPr>
            <p:sp>
              <p:nvSpPr>
                <p:cNvPr id="25" name="Retângulo: Cantos Arredondados 24">
                  <a:extLst>
                    <a:ext uri="{FF2B5EF4-FFF2-40B4-BE49-F238E27FC236}">
                      <a16:creationId xmlns:a16="http://schemas.microsoft.com/office/drawing/2014/main" id="{E1C83C2A-E6B5-BC75-7B40-35C27163101D}"/>
                    </a:ext>
                  </a:extLst>
                </p:cNvPr>
                <p:cNvSpPr/>
                <p:nvPr/>
              </p:nvSpPr>
              <p:spPr>
                <a:xfrm rot="5400000">
                  <a:off x="582203" y="1063913"/>
                  <a:ext cx="1400175" cy="1277591"/>
                </a:xfrm>
                <a:prstGeom prst="roundRect">
                  <a:avLst>
                    <a:gd name="adj" fmla="val 14508"/>
                  </a:avLst>
                </a:prstGeom>
                <a:gradFill>
                  <a:gsLst>
                    <a:gs pos="80000">
                      <a:srgbClr val="235B7B">
                        <a:alpha val="84000"/>
                      </a:srgbClr>
                    </a:gs>
                    <a:gs pos="22000">
                      <a:srgbClr val="81A395">
                        <a:alpha val="80000"/>
                      </a:srgbClr>
                    </a:gs>
                  </a:gsLst>
                  <a:lin ang="2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 anchorCtr="0"/>
                <a:lstStyle/>
                <a:p>
                  <a:pPr algn="ctr"/>
                  <a:endParaRPr lang="pt-BR" sz="1400" noProof="0" dirty="0">
                    <a:gradFill>
                      <a:gsLst>
                        <a:gs pos="100000">
                          <a:srgbClr val="D4C9BE"/>
                        </a:gs>
                        <a:gs pos="100000">
                          <a:srgbClr val="D4C9BE">
                            <a:alpha val="32000"/>
                          </a:srgbClr>
                        </a:gs>
                      </a:gsLst>
                      <a:lin ang="7800000" scaled="0"/>
                    </a:gradFill>
                    <a:latin typeface="+mj-lt"/>
                  </a:endParaRPr>
                </a:p>
              </p:txBody>
            </p:sp>
            <p:sp>
              <p:nvSpPr>
                <p:cNvPr id="4" name="Title 3">
                  <a:extLst>
                    <a:ext uri="{FF2B5EF4-FFF2-40B4-BE49-F238E27FC236}">
                      <a16:creationId xmlns:a16="http://schemas.microsoft.com/office/drawing/2014/main" id="{2F599496-3393-00F5-474A-8A0A91BC1AE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960811" y="1136756"/>
                  <a:ext cx="700813" cy="113190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 anchor="ctr" anchorCtr="0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defTabSz="914400" eaLnBrk="1" hangingPunct="1"/>
                  <a:r>
                    <a:rPr lang="pt-BR" sz="8000" noProof="0" dirty="0">
                      <a:solidFill>
                        <a:schemeClr val="bg1"/>
                      </a:solidFill>
                      <a:latin typeface="+mj-lt"/>
                    </a:rPr>
                    <a:t>1</a:t>
                  </a:r>
                </a:p>
              </p:txBody>
            </p:sp>
          </p:grpSp>
          <p:sp>
            <p:nvSpPr>
              <p:cNvPr id="9" name="TextBox 16">
                <a:extLst>
                  <a:ext uri="{FF2B5EF4-FFF2-40B4-BE49-F238E27FC236}">
                    <a16:creationId xmlns:a16="http://schemas.microsoft.com/office/drawing/2014/main" id="{96E287FD-2F85-7723-81C6-BB93F42E7F0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089672" y="2600279"/>
                <a:ext cx="4557911" cy="17851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ts val="1800"/>
                  </a:spcBef>
                </a:pPr>
                <a:r>
                  <a:rPr lang="pt-BR" sz="1500" i="1" noProof="0" dirty="0">
                    <a:solidFill>
                      <a:srgbClr val="235B7B"/>
                    </a:solidFill>
                    <a:latin typeface="+mj-lt"/>
                  </a:rPr>
                  <a:t>“Transporto vários MDF-es em um mesmo veículo. A Seguradora  cobrará prêmio por MDF-e, viagem em duplicidade?”</a:t>
                </a:r>
              </a:p>
              <a:p>
                <a:pPr eaLnBrk="1" hangingPunct="1">
                  <a:spcBef>
                    <a:spcPts val="600"/>
                  </a:spcBef>
                </a:pPr>
                <a:r>
                  <a:rPr lang="pt-BR" sz="1500" b="1" noProof="0" dirty="0">
                    <a:latin typeface="+mj-lt"/>
                  </a:rPr>
                  <a:t>Não, o sistema consegue identificar mesmo veículo/placa e origem/destino e agrupa os MDF-es cobrando uma única viagem. Pode ser validado através da plataforma de Gestão</a:t>
                </a:r>
              </a:p>
            </p:txBody>
          </p:sp>
          <p:sp>
            <p:nvSpPr>
              <p:cNvPr id="23" name="TextBox 12">
                <a:extLst>
                  <a:ext uri="{FF2B5EF4-FFF2-40B4-BE49-F238E27FC236}">
                    <a16:creationId xmlns:a16="http://schemas.microsoft.com/office/drawing/2014/main" id="{AB4B9AC5-9FEF-C525-6049-5834B8D6530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089672" y="1167149"/>
                <a:ext cx="4557911" cy="10926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pt-BR" sz="1500" noProof="0" dirty="0">
                    <a:solidFill>
                      <a:srgbClr val="235B7B"/>
                    </a:solidFill>
                    <a:latin typeface="+mj-lt"/>
                  </a:rPr>
                  <a:t>“</a:t>
                </a:r>
                <a:r>
                  <a:rPr lang="pt-BR" sz="1500" i="1" noProof="0" dirty="0">
                    <a:solidFill>
                      <a:srgbClr val="235B7B"/>
                    </a:solidFill>
                    <a:latin typeface="+mj-lt"/>
                  </a:rPr>
                  <a:t>Eu sou isento de emissão de MDF-e. Posso averbar com CT-e?”</a:t>
                </a:r>
              </a:p>
              <a:p>
                <a:pPr eaLnBrk="1" hangingPunct="1">
                  <a:spcBef>
                    <a:spcPts val="600"/>
                  </a:spcBef>
                </a:pPr>
                <a:r>
                  <a:rPr lang="pt-BR" sz="1500" b="1" noProof="0" dirty="0">
                    <a:latin typeface="+mj-lt"/>
                  </a:rPr>
                  <a:t>Sim, desde que haja a inclusão de algumas informações na emissão do seu CT-e.</a:t>
                </a:r>
              </a:p>
            </p:txBody>
          </p:sp>
          <p:grpSp>
            <p:nvGrpSpPr>
              <p:cNvPr id="31" name="Agrupar 30">
                <a:extLst>
                  <a:ext uri="{FF2B5EF4-FFF2-40B4-BE49-F238E27FC236}">
                    <a16:creationId xmlns:a16="http://schemas.microsoft.com/office/drawing/2014/main" id="{5E853691-4F22-12A3-486D-AD38AB71444B}"/>
                  </a:ext>
                </a:extLst>
              </p:cNvPr>
              <p:cNvGrpSpPr/>
              <p:nvPr/>
            </p:nvGrpSpPr>
            <p:grpSpPr>
              <a:xfrm>
                <a:off x="562530" y="2833875"/>
                <a:ext cx="1249100" cy="1235647"/>
                <a:chOff x="643495" y="1002621"/>
                <a:chExt cx="1277591" cy="1400175"/>
              </a:xfrm>
            </p:grpSpPr>
            <p:sp>
              <p:nvSpPr>
                <p:cNvPr id="32" name="Retângulo: Cantos Arredondados 31">
                  <a:extLst>
                    <a:ext uri="{FF2B5EF4-FFF2-40B4-BE49-F238E27FC236}">
                      <a16:creationId xmlns:a16="http://schemas.microsoft.com/office/drawing/2014/main" id="{5FED0A6A-05DA-DE68-878C-39368C44C02B}"/>
                    </a:ext>
                  </a:extLst>
                </p:cNvPr>
                <p:cNvSpPr/>
                <p:nvPr/>
              </p:nvSpPr>
              <p:spPr>
                <a:xfrm rot="5400000">
                  <a:off x="582203" y="1063913"/>
                  <a:ext cx="1400175" cy="1277591"/>
                </a:xfrm>
                <a:prstGeom prst="roundRect">
                  <a:avLst>
                    <a:gd name="adj" fmla="val 14508"/>
                  </a:avLst>
                </a:prstGeom>
                <a:gradFill>
                  <a:gsLst>
                    <a:gs pos="80000">
                      <a:srgbClr val="235B7B">
                        <a:alpha val="84000"/>
                      </a:srgbClr>
                    </a:gs>
                    <a:gs pos="22000">
                      <a:srgbClr val="81A395">
                        <a:alpha val="80000"/>
                      </a:srgbClr>
                    </a:gs>
                  </a:gsLst>
                  <a:lin ang="2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 anchorCtr="0"/>
                <a:lstStyle/>
                <a:p>
                  <a:pPr algn="ctr"/>
                  <a:endParaRPr lang="pt-BR" sz="1400" noProof="0" dirty="0">
                    <a:gradFill>
                      <a:gsLst>
                        <a:gs pos="100000">
                          <a:srgbClr val="D4C9BE"/>
                        </a:gs>
                        <a:gs pos="100000">
                          <a:srgbClr val="D4C9BE">
                            <a:alpha val="32000"/>
                          </a:srgbClr>
                        </a:gs>
                      </a:gsLst>
                      <a:lin ang="7800000" scaled="0"/>
                    </a:gradFill>
                    <a:latin typeface="+mj-lt"/>
                  </a:endParaRPr>
                </a:p>
              </p:txBody>
            </p:sp>
            <p:sp>
              <p:nvSpPr>
                <p:cNvPr id="33" name="Title 3">
                  <a:extLst>
                    <a:ext uri="{FF2B5EF4-FFF2-40B4-BE49-F238E27FC236}">
                      <a16:creationId xmlns:a16="http://schemas.microsoft.com/office/drawing/2014/main" id="{454BE76F-77C0-F01B-748F-87ABE126536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960810" y="1136756"/>
                  <a:ext cx="700813" cy="113190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 anchor="ctr" anchorCtr="0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defTabSz="914400" eaLnBrk="1" hangingPunct="1"/>
                  <a:r>
                    <a:rPr lang="pt-BR" sz="8000" noProof="0" dirty="0">
                      <a:solidFill>
                        <a:schemeClr val="bg1"/>
                      </a:solidFill>
                      <a:latin typeface="+mj-lt"/>
                    </a:rPr>
                    <a:t>2</a:t>
                  </a:r>
                </a:p>
              </p:txBody>
            </p:sp>
          </p:grpSp>
          <p:grpSp>
            <p:nvGrpSpPr>
              <p:cNvPr id="34" name="Agrupar 33">
                <a:extLst>
                  <a:ext uri="{FF2B5EF4-FFF2-40B4-BE49-F238E27FC236}">
                    <a16:creationId xmlns:a16="http://schemas.microsoft.com/office/drawing/2014/main" id="{BE9CCFED-1BC4-B117-A511-DE5681A343FF}"/>
                  </a:ext>
                </a:extLst>
              </p:cNvPr>
              <p:cNvGrpSpPr/>
              <p:nvPr/>
            </p:nvGrpSpPr>
            <p:grpSpPr>
              <a:xfrm>
                <a:off x="590825" y="4667173"/>
                <a:ext cx="1249100" cy="1235647"/>
                <a:chOff x="672435" y="1155697"/>
                <a:chExt cx="1277591" cy="1400175"/>
              </a:xfrm>
            </p:grpSpPr>
            <p:sp>
              <p:nvSpPr>
                <p:cNvPr id="35" name="Retângulo: Cantos Arredondados 34">
                  <a:extLst>
                    <a:ext uri="{FF2B5EF4-FFF2-40B4-BE49-F238E27FC236}">
                      <a16:creationId xmlns:a16="http://schemas.microsoft.com/office/drawing/2014/main" id="{A1A4D532-2E82-45AB-9006-41E6265EB4AA}"/>
                    </a:ext>
                  </a:extLst>
                </p:cNvPr>
                <p:cNvSpPr/>
                <p:nvPr/>
              </p:nvSpPr>
              <p:spPr>
                <a:xfrm rot="5400000">
                  <a:off x="611143" y="1216989"/>
                  <a:ext cx="1400175" cy="1277591"/>
                </a:xfrm>
                <a:prstGeom prst="roundRect">
                  <a:avLst>
                    <a:gd name="adj" fmla="val 14508"/>
                  </a:avLst>
                </a:prstGeom>
                <a:gradFill>
                  <a:gsLst>
                    <a:gs pos="80000">
                      <a:srgbClr val="235B7B">
                        <a:alpha val="84000"/>
                      </a:srgbClr>
                    </a:gs>
                    <a:gs pos="22000">
                      <a:srgbClr val="81A395">
                        <a:alpha val="80000"/>
                      </a:srgbClr>
                    </a:gs>
                  </a:gsLst>
                  <a:lin ang="2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 anchorCtr="0"/>
                <a:lstStyle/>
                <a:p>
                  <a:pPr algn="ctr"/>
                  <a:endParaRPr lang="pt-BR" sz="1400" noProof="0" dirty="0">
                    <a:gradFill>
                      <a:gsLst>
                        <a:gs pos="100000">
                          <a:srgbClr val="D4C9BE"/>
                        </a:gs>
                        <a:gs pos="100000">
                          <a:srgbClr val="D4C9BE">
                            <a:alpha val="32000"/>
                          </a:srgbClr>
                        </a:gs>
                      </a:gsLst>
                      <a:lin ang="7800000" scaled="0"/>
                    </a:gradFill>
                    <a:latin typeface="+mj-lt"/>
                  </a:endParaRPr>
                </a:p>
              </p:txBody>
            </p:sp>
            <p:sp>
              <p:nvSpPr>
                <p:cNvPr id="36" name="Title 3">
                  <a:extLst>
                    <a:ext uri="{FF2B5EF4-FFF2-40B4-BE49-F238E27FC236}">
                      <a16:creationId xmlns:a16="http://schemas.microsoft.com/office/drawing/2014/main" id="{681F9B38-1AC0-D31E-0F77-D8BE193C484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960810" y="1289832"/>
                  <a:ext cx="700813" cy="113190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 anchor="ctr" anchorCtr="0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defTabSz="914400" eaLnBrk="1" hangingPunct="1"/>
                  <a:r>
                    <a:rPr lang="pt-BR" sz="8000" noProof="0" dirty="0">
                      <a:solidFill>
                        <a:schemeClr val="bg1"/>
                      </a:solidFill>
                      <a:latin typeface="+mj-lt"/>
                    </a:rPr>
                    <a:t>3</a:t>
                  </a:r>
                </a:p>
              </p:txBody>
            </p:sp>
          </p:grpSp>
        </p:grpSp>
        <p:sp>
          <p:nvSpPr>
            <p:cNvPr id="50" name="TextBox 12">
              <a:extLst>
                <a:ext uri="{FF2B5EF4-FFF2-40B4-BE49-F238E27FC236}">
                  <a16:creationId xmlns:a16="http://schemas.microsoft.com/office/drawing/2014/main" id="{1CA0E843-F4AA-2878-7994-611D83B991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07545" y="4808428"/>
              <a:ext cx="4536000" cy="14619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ts val="1800"/>
                </a:spcBef>
              </a:pPr>
              <a:r>
                <a:rPr lang="pt-BR" sz="1400" noProof="0" dirty="0">
                  <a:solidFill>
                    <a:srgbClr val="235B7B"/>
                  </a:solidFill>
                </a:rPr>
                <a:t>“ </a:t>
              </a:r>
              <a:r>
                <a:rPr lang="pt-BR" sz="1400" i="1" noProof="0" dirty="0">
                  <a:solidFill>
                    <a:srgbClr val="235B7B"/>
                  </a:solidFill>
                </a:rPr>
                <a:t>Possui cobertura para </a:t>
              </a:r>
              <a:r>
                <a:rPr lang="pt-BR" sz="1400" i="1" noProof="0" dirty="0" err="1">
                  <a:solidFill>
                    <a:srgbClr val="235B7B"/>
                  </a:solidFill>
                </a:rPr>
                <a:t>redespacho</a:t>
              </a:r>
              <a:r>
                <a:rPr lang="pt-BR" sz="1400" i="1" noProof="0" dirty="0">
                  <a:solidFill>
                    <a:srgbClr val="235B7B"/>
                  </a:solidFill>
                </a:rPr>
                <a:t>? ”</a:t>
              </a:r>
            </a:p>
            <a:p>
              <a:pPr eaLnBrk="1" hangingPunct="1">
                <a:spcBef>
                  <a:spcPts val="600"/>
                </a:spcBef>
              </a:pPr>
              <a:r>
                <a:rPr lang="pt-BR" sz="1400" b="1" noProof="0" dirty="0"/>
                <a:t>O MDF-e e/ou </a:t>
              </a:r>
              <a:r>
                <a:rPr lang="pt-BR" sz="1400" b="1" noProof="0" dirty="0" err="1"/>
                <a:t>Ct-e</a:t>
              </a:r>
              <a:r>
                <a:rPr lang="pt-BR" sz="1400" b="1" noProof="0" dirty="0"/>
                <a:t> devem ser emitidos sempre que ocorrerem operações logísticas como transbordo e </a:t>
              </a:r>
              <a:r>
                <a:rPr lang="pt-BR" sz="1400" b="1" noProof="0" dirty="0" err="1"/>
                <a:t>redespacho</a:t>
              </a:r>
              <a:r>
                <a:rPr lang="pt-BR" sz="1400" b="1" noProof="0" dirty="0"/>
                <a:t>, desta forma, haverá cobertura se a emissão do MDF-e e/ou </a:t>
              </a:r>
              <a:r>
                <a:rPr lang="pt-BR" sz="1400" b="1" noProof="0" dirty="0" err="1"/>
                <a:t>Ct-e</a:t>
              </a:r>
              <a:r>
                <a:rPr lang="pt-BR" sz="1400" b="1" noProof="0" dirty="0"/>
                <a:t> for cumprida e devidamente averbada.</a:t>
              </a:r>
            </a:p>
          </p:txBody>
        </p:sp>
      </p:grpSp>
      <p:grpSp>
        <p:nvGrpSpPr>
          <p:cNvPr id="53" name="Agrupar 52">
            <a:extLst>
              <a:ext uri="{FF2B5EF4-FFF2-40B4-BE49-F238E27FC236}">
                <a16:creationId xmlns:a16="http://schemas.microsoft.com/office/drawing/2014/main" id="{CBA6854C-41BC-4CF8-DE36-818792FA1FBD}"/>
              </a:ext>
            </a:extLst>
          </p:cNvPr>
          <p:cNvGrpSpPr/>
          <p:nvPr/>
        </p:nvGrpSpPr>
        <p:grpSpPr>
          <a:xfrm>
            <a:off x="6847001" y="1370626"/>
            <a:ext cx="5106374" cy="4774708"/>
            <a:chOff x="6782803" y="1311678"/>
            <a:chExt cx="5106374" cy="4774708"/>
          </a:xfrm>
        </p:grpSpPr>
        <p:sp>
          <p:nvSpPr>
            <p:cNvPr id="17" name="TextBox 24">
              <a:extLst>
                <a:ext uri="{FF2B5EF4-FFF2-40B4-BE49-F238E27FC236}">
                  <a16:creationId xmlns:a16="http://schemas.microsoft.com/office/drawing/2014/main" id="{1AD1FA72-9267-5447-F20F-882AD02417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53177" y="2974967"/>
              <a:ext cx="3636000" cy="1323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ts val="1800"/>
                </a:spcBef>
              </a:pPr>
              <a:r>
                <a:rPr lang="pt-BR" sz="1500" noProof="0" dirty="0">
                  <a:solidFill>
                    <a:srgbClr val="235B7B"/>
                  </a:solidFill>
                  <a:latin typeface="+mj-lt"/>
                </a:rPr>
                <a:t>“</a:t>
              </a:r>
              <a:r>
                <a:rPr lang="pt-BR" sz="1500" i="1" noProof="0" dirty="0">
                  <a:solidFill>
                    <a:srgbClr val="235B7B"/>
                  </a:solidFill>
                  <a:latin typeface="+mj-lt"/>
                </a:rPr>
                <a:t>O veículo é meu mas o motorista é um autônomo subcontratado. Neste caso, temos cobertura?”</a:t>
              </a:r>
            </a:p>
            <a:p>
              <a:pPr eaLnBrk="1" hangingPunct="1">
                <a:spcBef>
                  <a:spcPts val="600"/>
                </a:spcBef>
              </a:pPr>
              <a:r>
                <a:rPr lang="pt-BR" sz="1500" b="1" noProof="0" dirty="0">
                  <a:latin typeface="+mj-lt"/>
                </a:rPr>
                <a:t>Sim, desde que contratado FROTA PRÓPRIA </a:t>
              </a:r>
              <a:endParaRPr lang="pt-BR" sz="1500" noProof="0" dirty="0">
                <a:latin typeface="+mj-lt"/>
              </a:endParaRPr>
            </a:p>
          </p:txBody>
        </p:sp>
        <p:sp>
          <p:nvSpPr>
            <p:cNvPr id="22" name="TextBox 24">
              <a:extLst>
                <a:ext uri="{FF2B5EF4-FFF2-40B4-BE49-F238E27FC236}">
                  <a16:creationId xmlns:a16="http://schemas.microsoft.com/office/drawing/2014/main" id="{0F2B43BB-59D9-BA0E-5271-0A9327D2F17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53177" y="4762947"/>
              <a:ext cx="3636000" cy="1323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ts val="1800"/>
                </a:spcBef>
              </a:pPr>
              <a:r>
                <a:rPr lang="pt-BR" sz="1500" noProof="0" dirty="0">
                  <a:solidFill>
                    <a:srgbClr val="235B7B"/>
                  </a:solidFill>
                  <a:latin typeface="+mj-lt"/>
                </a:rPr>
                <a:t>“</a:t>
              </a:r>
              <a:r>
                <a:rPr lang="pt-BR" sz="1500" i="1" noProof="0" dirty="0">
                  <a:solidFill>
                    <a:srgbClr val="235B7B"/>
                  </a:solidFill>
                  <a:latin typeface="+mj-lt"/>
                </a:rPr>
                <a:t> O cavalo mecânico é meu mas a carreta/baú é do TAC. Neste caso, temos cobertura?”</a:t>
              </a:r>
            </a:p>
            <a:p>
              <a:pPr eaLnBrk="1" hangingPunct="1">
                <a:spcBef>
                  <a:spcPts val="600"/>
                </a:spcBef>
              </a:pPr>
              <a:r>
                <a:rPr lang="pt-BR" sz="1500" b="1" noProof="0" dirty="0">
                  <a:latin typeface="+mj-lt"/>
                </a:rPr>
                <a:t> Sim, desde que contratado FROTA PRÓPRIA</a:t>
              </a:r>
              <a:endParaRPr lang="pt-BR" sz="1500" i="1" noProof="0" dirty="0">
                <a:latin typeface="+mj-lt"/>
              </a:endParaRPr>
            </a:p>
          </p:txBody>
        </p:sp>
        <p:grpSp>
          <p:nvGrpSpPr>
            <p:cNvPr id="42" name="Agrupar 41">
              <a:extLst>
                <a:ext uri="{FF2B5EF4-FFF2-40B4-BE49-F238E27FC236}">
                  <a16:creationId xmlns:a16="http://schemas.microsoft.com/office/drawing/2014/main" id="{F6041608-B640-F29D-DEBD-DD66C34D4943}"/>
                </a:ext>
              </a:extLst>
            </p:cNvPr>
            <p:cNvGrpSpPr/>
            <p:nvPr/>
          </p:nvGrpSpPr>
          <p:grpSpPr>
            <a:xfrm>
              <a:off x="6782803" y="1355574"/>
              <a:ext cx="1249100" cy="1235647"/>
              <a:chOff x="7077426" y="1337679"/>
              <a:chExt cx="1249100" cy="1235647"/>
            </a:xfrm>
          </p:grpSpPr>
          <p:sp>
            <p:nvSpPr>
              <p:cNvPr id="39" name="Retângulo: Cantos Arredondados 38">
                <a:extLst>
                  <a:ext uri="{FF2B5EF4-FFF2-40B4-BE49-F238E27FC236}">
                    <a16:creationId xmlns:a16="http://schemas.microsoft.com/office/drawing/2014/main" id="{ABBD96DA-884F-B791-1159-58A1CD54E45D}"/>
                  </a:ext>
                </a:extLst>
              </p:cNvPr>
              <p:cNvSpPr/>
              <p:nvPr/>
            </p:nvSpPr>
            <p:spPr>
              <a:xfrm rot="5400000">
                <a:off x="7084152" y="1330953"/>
                <a:ext cx="1235647" cy="1249100"/>
              </a:xfrm>
              <a:prstGeom prst="roundRect">
                <a:avLst>
                  <a:gd name="adj" fmla="val 14508"/>
                </a:avLst>
              </a:prstGeom>
              <a:gradFill>
                <a:gsLst>
                  <a:gs pos="80000">
                    <a:srgbClr val="235B7B">
                      <a:alpha val="84000"/>
                    </a:srgbClr>
                  </a:gs>
                  <a:gs pos="22000">
                    <a:srgbClr val="81A395">
                      <a:alpha val="80000"/>
                    </a:srgbClr>
                  </a:gs>
                </a:gsLst>
                <a:lin ang="240000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 anchorCtr="0"/>
              <a:lstStyle/>
              <a:p>
                <a:pPr algn="ctr"/>
                <a:endParaRPr lang="pt-BR" sz="1400" noProof="0" dirty="0">
                  <a:gradFill>
                    <a:gsLst>
                      <a:gs pos="100000">
                        <a:srgbClr val="D4C9BE"/>
                      </a:gs>
                      <a:gs pos="100000">
                        <a:srgbClr val="D4C9BE">
                          <a:alpha val="32000"/>
                        </a:srgbClr>
                      </a:gs>
                    </a:gsLst>
                    <a:lin ang="7800000" scaled="0"/>
                  </a:gradFill>
                  <a:latin typeface="+mj-lt"/>
                </a:endParaRPr>
              </a:p>
            </p:txBody>
          </p:sp>
          <p:sp>
            <p:nvSpPr>
              <p:cNvPr id="41" name="Title 3">
                <a:extLst>
                  <a:ext uri="{FF2B5EF4-FFF2-40B4-BE49-F238E27FC236}">
                    <a16:creationId xmlns:a16="http://schemas.microsoft.com/office/drawing/2014/main" id="{F01F43DF-5D24-2980-B710-54A5295278E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359383" y="1456054"/>
                <a:ext cx="685184" cy="998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0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defTabSz="914400" eaLnBrk="1" hangingPunct="1"/>
                <a:r>
                  <a:rPr lang="pt-BR" sz="8000" noProof="0" dirty="0">
                    <a:solidFill>
                      <a:schemeClr val="bg1"/>
                    </a:solidFill>
                    <a:latin typeface="+mj-lt"/>
                  </a:rPr>
                  <a:t>4</a:t>
                </a:r>
              </a:p>
            </p:txBody>
          </p:sp>
        </p:grpSp>
        <p:grpSp>
          <p:nvGrpSpPr>
            <p:cNvPr id="43" name="Agrupar 42">
              <a:extLst>
                <a:ext uri="{FF2B5EF4-FFF2-40B4-BE49-F238E27FC236}">
                  <a16:creationId xmlns:a16="http://schemas.microsoft.com/office/drawing/2014/main" id="{CAE6CC17-6F91-BF58-2094-DABD387B5B5B}"/>
                </a:ext>
              </a:extLst>
            </p:cNvPr>
            <p:cNvGrpSpPr/>
            <p:nvPr/>
          </p:nvGrpSpPr>
          <p:grpSpPr>
            <a:xfrm>
              <a:off x="6782803" y="3018864"/>
              <a:ext cx="1249100" cy="1235647"/>
              <a:chOff x="7077426" y="1244160"/>
              <a:chExt cx="1249100" cy="1235647"/>
            </a:xfrm>
          </p:grpSpPr>
          <p:sp>
            <p:nvSpPr>
              <p:cNvPr id="44" name="Retângulo: Cantos Arredondados 43">
                <a:extLst>
                  <a:ext uri="{FF2B5EF4-FFF2-40B4-BE49-F238E27FC236}">
                    <a16:creationId xmlns:a16="http://schemas.microsoft.com/office/drawing/2014/main" id="{1477DCE6-B8DA-F075-1AD7-5E8ADF05FBCB}"/>
                  </a:ext>
                </a:extLst>
              </p:cNvPr>
              <p:cNvSpPr/>
              <p:nvPr/>
            </p:nvSpPr>
            <p:spPr>
              <a:xfrm rot="5400000">
                <a:off x="7084152" y="1237434"/>
                <a:ext cx="1235647" cy="1249100"/>
              </a:xfrm>
              <a:prstGeom prst="roundRect">
                <a:avLst>
                  <a:gd name="adj" fmla="val 14508"/>
                </a:avLst>
              </a:prstGeom>
              <a:gradFill>
                <a:gsLst>
                  <a:gs pos="80000">
                    <a:srgbClr val="235B7B">
                      <a:alpha val="84000"/>
                    </a:srgbClr>
                  </a:gs>
                  <a:gs pos="22000">
                    <a:srgbClr val="81A395">
                      <a:alpha val="80000"/>
                    </a:srgbClr>
                  </a:gs>
                </a:gsLst>
                <a:lin ang="240000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 anchorCtr="0"/>
              <a:lstStyle/>
              <a:p>
                <a:pPr algn="ctr"/>
                <a:endParaRPr lang="pt-BR" sz="1400" noProof="0" dirty="0">
                  <a:gradFill>
                    <a:gsLst>
                      <a:gs pos="100000">
                        <a:srgbClr val="D4C9BE"/>
                      </a:gs>
                      <a:gs pos="100000">
                        <a:srgbClr val="D4C9BE">
                          <a:alpha val="32000"/>
                        </a:srgbClr>
                      </a:gs>
                    </a:gsLst>
                    <a:lin ang="7800000" scaled="0"/>
                  </a:gradFill>
                  <a:latin typeface="+mj-lt"/>
                </a:endParaRPr>
              </a:p>
            </p:txBody>
          </p:sp>
          <p:sp>
            <p:nvSpPr>
              <p:cNvPr id="45" name="Title 3">
                <a:extLst>
                  <a:ext uri="{FF2B5EF4-FFF2-40B4-BE49-F238E27FC236}">
                    <a16:creationId xmlns:a16="http://schemas.microsoft.com/office/drawing/2014/main" id="{8DF32BF3-925E-0BD7-FACF-FDDFBD74B52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359383" y="1362535"/>
                <a:ext cx="685184" cy="998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0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defTabSz="914400" eaLnBrk="1" hangingPunct="1"/>
                <a:r>
                  <a:rPr lang="pt-BR" sz="8000" noProof="0" dirty="0">
                    <a:solidFill>
                      <a:schemeClr val="bg1"/>
                    </a:solidFill>
                    <a:latin typeface="+mj-lt"/>
                  </a:rPr>
                  <a:t>5</a:t>
                </a:r>
              </a:p>
            </p:txBody>
          </p:sp>
        </p:grpSp>
        <p:grpSp>
          <p:nvGrpSpPr>
            <p:cNvPr id="46" name="Agrupar 45">
              <a:extLst>
                <a:ext uri="{FF2B5EF4-FFF2-40B4-BE49-F238E27FC236}">
                  <a16:creationId xmlns:a16="http://schemas.microsoft.com/office/drawing/2014/main" id="{34A90223-A2E0-DA01-0EAA-6EE818AC2019}"/>
                </a:ext>
              </a:extLst>
            </p:cNvPr>
            <p:cNvGrpSpPr/>
            <p:nvPr/>
          </p:nvGrpSpPr>
          <p:grpSpPr>
            <a:xfrm>
              <a:off x="6782803" y="4806846"/>
              <a:ext cx="1249100" cy="1235647"/>
              <a:chOff x="7077426" y="1275333"/>
              <a:chExt cx="1249100" cy="1235647"/>
            </a:xfrm>
          </p:grpSpPr>
          <p:sp>
            <p:nvSpPr>
              <p:cNvPr id="47" name="Retângulo: Cantos Arredondados 46">
                <a:extLst>
                  <a:ext uri="{FF2B5EF4-FFF2-40B4-BE49-F238E27FC236}">
                    <a16:creationId xmlns:a16="http://schemas.microsoft.com/office/drawing/2014/main" id="{A201875A-0ECF-6ED7-752D-FB4024CC190D}"/>
                  </a:ext>
                </a:extLst>
              </p:cNvPr>
              <p:cNvSpPr/>
              <p:nvPr/>
            </p:nvSpPr>
            <p:spPr>
              <a:xfrm rot="5400000">
                <a:off x="7084152" y="1268607"/>
                <a:ext cx="1235647" cy="1249100"/>
              </a:xfrm>
              <a:prstGeom prst="roundRect">
                <a:avLst>
                  <a:gd name="adj" fmla="val 14508"/>
                </a:avLst>
              </a:prstGeom>
              <a:gradFill>
                <a:gsLst>
                  <a:gs pos="80000">
                    <a:srgbClr val="235B7B">
                      <a:alpha val="84000"/>
                    </a:srgbClr>
                  </a:gs>
                  <a:gs pos="22000">
                    <a:srgbClr val="81A395">
                      <a:alpha val="80000"/>
                    </a:srgbClr>
                  </a:gs>
                </a:gsLst>
                <a:lin ang="240000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 anchorCtr="0"/>
              <a:lstStyle/>
              <a:p>
                <a:pPr algn="ctr"/>
                <a:endParaRPr lang="pt-BR" sz="1400" noProof="0" dirty="0">
                  <a:gradFill>
                    <a:gsLst>
                      <a:gs pos="100000">
                        <a:srgbClr val="D4C9BE"/>
                      </a:gs>
                      <a:gs pos="100000">
                        <a:srgbClr val="D4C9BE">
                          <a:alpha val="32000"/>
                        </a:srgbClr>
                      </a:gs>
                    </a:gsLst>
                    <a:lin ang="7800000" scaled="0"/>
                  </a:gradFill>
                  <a:latin typeface="+mj-lt"/>
                </a:endParaRPr>
              </a:p>
            </p:txBody>
          </p:sp>
          <p:sp>
            <p:nvSpPr>
              <p:cNvPr id="48" name="Title 3">
                <a:extLst>
                  <a:ext uri="{FF2B5EF4-FFF2-40B4-BE49-F238E27FC236}">
                    <a16:creationId xmlns:a16="http://schemas.microsoft.com/office/drawing/2014/main" id="{FD963627-6F94-9AC2-3E17-9B4956C89DD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359383" y="1393708"/>
                <a:ext cx="685184" cy="998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0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defTabSz="914400" eaLnBrk="1" hangingPunct="1"/>
                <a:r>
                  <a:rPr lang="pt-BR" sz="8000" noProof="0" dirty="0">
                    <a:solidFill>
                      <a:schemeClr val="bg1"/>
                    </a:solidFill>
                    <a:latin typeface="+mj-lt"/>
                  </a:rPr>
                  <a:t>6</a:t>
                </a:r>
              </a:p>
            </p:txBody>
          </p:sp>
        </p:grpSp>
        <p:sp>
          <p:nvSpPr>
            <p:cNvPr id="52" name="TextBox 20">
              <a:extLst>
                <a:ext uri="{FF2B5EF4-FFF2-40B4-BE49-F238E27FC236}">
                  <a16:creationId xmlns:a16="http://schemas.microsoft.com/office/drawing/2014/main" id="{19D0943A-CF8C-0CEF-81AB-30294DF4A4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53177" y="1311678"/>
              <a:ext cx="3600000" cy="1323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ts val="1800"/>
                </a:spcBef>
              </a:pPr>
              <a:r>
                <a:rPr lang="pt-BR" sz="1500" i="1" noProof="0" dirty="0">
                  <a:solidFill>
                    <a:srgbClr val="235B7B"/>
                  </a:solidFill>
                  <a:latin typeface="+mj-lt"/>
                </a:rPr>
                <a:t>“Tenho operação efetuada por veículo de passeio e motocicletas mas, nestes casos, não são emitidos MDF-es. Terá cobertura?</a:t>
              </a:r>
            </a:p>
            <a:p>
              <a:pPr eaLnBrk="1" hangingPunct="1">
                <a:spcBef>
                  <a:spcPts val="600"/>
                </a:spcBef>
              </a:pPr>
              <a:r>
                <a:rPr lang="pt-BR" sz="1500" b="1" noProof="0" dirty="0">
                  <a:latin typeface="+mj-lt"/>
                </a:rPr>
                <a:t>Não. Sem emissão de MDF-e e/ou CT-e, não haverá averbação/cobertura</a:t>
              </a:r>
            </a:p>
          </p:txBody>
        </p:sp>
      </p:grpSp>
      <p:cxnSp>
        <p:nvCxnSpPr>
          <p:cNvPr id="58" name="Conector reto 57">
            <a:extLst>
              <a:ext uri="{FF2B5EF4-FFF2-40B4-BE49-F238E27FC236}">
                <a16:creationId xmlns:a16="http://schemas.microsoft.com/office/drawing/2014/main" id="{4C81FF6F-8E56-D08B-BAEB-AB3A605EC931}"/>
              </a:ext>
            </a:extLst>
          </p:cNvPr>
          <p:cNvCxnSpPr>
            <a:cxnSpLocks/>
          </p:cNvCxnSpPr>
          <p:nvPr/>
        </p:nvCxnSpPr>
        <p:spPr>
          <a:xfrm flipV="1">
            <a:off x="444085" y="4613056"/>
            <a:ext cx="5904000" cy="1938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onector reto 58">
            <a:extLst>
              <a:ext uri="{FF2B5EF4-FFF2-40B4-BE49-F238E27FC236}">
                <a16:creationId xmlns:a16="http://schemas.microsoft.com/office/drawing/2014/main" id="{8AE87815-4EB2-147D-1F6D-F111111877AA}"/>
              </a:ext>
            </a:extLst>
          </p:cNvPr>
          <p:cNvCxnSpPr>
            <a:cxnSpLocks/>
          </p:cNvCxnSpPr>
          <p:nvPr/>
        </p:nvCxnSpPr>
        <p:spPr>
          <a:xfrm>
            <a:off x="444085" y="6387769"/>
            <a:ext cx="590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Conector reto 59">
            <a:extLst>
              <a:ext uri="{FF2B5EF4-FFF2-40B4-BE49-F238E27FC236}">
                <a16:creationId xmlns:a16="http://schemas.microsoft.com/office/drawing/2014/main" id="{008AE4A6-D28E-D3DF-53DE-9303F92785D0}"/>
              </a:ext>
            </a:extLst>
          </p:cNvPr>
          <p:cNvCxnSpPr>
            <a:cxnSpLocks/>
          </p:cNvCxnSpPr>
          <p:nvPr/>
        </p:nvCxnSpPr>
        <p:spPr>
          <a:xfrm>
            <a:off x="6847000" y="6315664"/>
            <a:ext cx="4843931" cy="103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Conector reto 63">
            <a:extLst>
              <a:ext uri="{FF2B5EF4-FFF2-40B4-BE49-F238E27FC236}">
                <a16:creationId xmlns:a16="http://schemas.microsoft.com/office/drawing/2014/main" id="{978CBBC7-87DC-AD03-67FF-54E3AA9CFD7C}"/>
              </a:ext>
            </a:extLst>
          </p:cNvPr>
          <p:cNvCxnSpPr>
            <a:cxnSpLocks/>
          </p:cNvCxnSpPr>
          <p:nvPr/>
        </p:nvCxnSpPr>
        <p:spPr>
          <a:xfrm>
            <a:off x="6847000" y="4617552"/>
            <a:ext cx="4843931" cy="103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Conector reto 64">
            <a:extLst>
              <a:ext uri="{FF2B5EF4-FFF2-40B4-BE49-F238E27FC236}">
                <a16:creationId xmlns:a16="http://schemas.microsoft.com/office/drawing/2014/main" id="{32C3C3C5-8F27-AADE-8BE1-A2A9281E55A7}"/>
              </a:ext>
            </a:extLst>
          </p:cNvPr>
          <p:cNvCxnSpPr>
            <a:cxnSpLocks/>
          </p:cNvCxnSpPr>
          <p:nvPr/>
        </p:nvCxnSpPr>
        <p:spPr>
          <a:xfrm>
            <a:off x="6846999" y="2805058"/>
            <a:ext cx="4843931" cy="103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Conector reto 65">
            <a:extLst>
              <a:ext uri="{FF2B5EF4-FFF2-40B4-BE49-F238E27FC236}">
                <a16:creationId xmlns:a16="http://schemas.microsoft.com/office/drawing/2014/main" id="{C0F2DFB8-82DB-4E71-000D-A1B274E51AF4}"/>
              </a:ext>
            </a:extLst>
          </p:cNvPr>
          <p:cNvCxnSpPr>
            <a:cxnSpLocks/>
          </p:cNvCxnSpPr>
          <p:nvPr/>
        </p:nvCxnSpPr>
        <p:spPr>
          <a:xfrm flipV="1">
            <a:off x="444085" y="2791208"/>
            <a:ext cx="5904000" cy="1938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7" name="Agrupar 66">
            <a:extLst>
              <a:ext uri="{FF2B5EF4-FFF2-40B4-BE49-F238E27FC236}">
                <a16:creationId xmlns:a16="http://schemas.microsoft.com/office/drawing/2014/main" id="{D31A3DA7-B15A-6E12-DEE2-ECA8C276E46D}"/>
              </a:ext>
            </a:extLst>
          </p:cNvPr>
          <p:cNvGrpSpPr/>
          <p:nvPr/>
        </p:nvGrpSpPr>
        <p:grpSpPr>
          <a:xfrm>
            <a:off x="10274887" y="6171248"/>
            <a:ext cx="1452281" cy="447459"/>
            <a:chOff x="10273348" y="6114707"/>
            <a:chExt cx="1613851" cy="504000"/>
          </a:xfrm>
        </p:grpSpPr>
        <p:pic>
          <p:nvPicPr>
            <p:cNvPr id="68" name="Imagem 67">
              <a:extLst>
                <a:ext uri="{FF2B5EF4-FFF2-40B4-BE49-F238E27FC236}">
                  <a16:creationId xmlns:a16="http://schemas.microsoft.com/office/drawing/2014/main" id="{3349ADCC-6BAA-A0D4-36B4-AFBA683504C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273348" y="6114707"/>
              <a:ext cx="560000" cy="504000"/>
            </a:xfrm>
            <a:prstGeom prst="rect">
              <a:avLst/>
            </a:prstGeom>
          </p:spPr>
        </p:pic>
        <p:pic>
          <p:nvPicPr>
            <p:cNvPr id="69" name="Imagem 68">
              <a:extLst>
                <a:ext uri="{FF2B5EF4-FFF2-40B4-BE49-F238E27FC236}">
                  <a16:creationId xmlns:a16="http://schemas.microsoft.com/office/drawing/2014/main" id="{AFAC887E-C005-0823-6D58-1B958CEC26A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3016"/>
            <a:stretch/>
          </p:blipFill>
          <p:spPr>
            <a:xfrm>
              <a:off x="10737114" y="6126670"/>
              <a:ext cx="1150085" cy="4815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9303503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BAB4A1-DA8A-EC00-018B-15067D0C2C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5E1EE49-AFF6-485F-4FAE-F1B55F34CC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noProof="0" dirty="0"/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3A5697D0-1603-AD99-8D2E-6F4AD379EF02}"/>
              </a:ext>
            </a:extLst>
          </p:cNvPr>
          <p:cNvSpPr txBox="1">
            <a:spLocks noChangeArrowheads="1"/>
          </p:cNvSpPr>
          <p:nvPr/>
        </p:nvSpPr>
        <p:spPr>
          <a:xfrm>
            <a:off x="444085" y="320774"/>
            <a:ext cx="5502589" cy="694277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gradFill>
                  <a:gsLst>
                    <a:gs pos="88000">
                      <a:srgbClr val="235B7B"/>
                    </a:gs>
                    <a:gs pos="15000">
                      <a:srgbClr val="81A395"/>
                    </a:gs>
                  </a:gsLst>
                  <a:lin ang="7800000" scaled="0"/>
                </a:gradFill>
                <a:latin typeface="Bahnschrift SemiBold" panose="020B0502040204020203" pitchFamily="34" charset="0"/>
                <a:ea typeface="+mn-ea"/>
                <a:cs typeface="+mn-cs"/>
              </a:rPr>
              <a:t>Dúvidas Frequentes</a:t>
            </a: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3FFF4B12-DC7F-26FE-F6BC-747C3321A941}"/>
              </a:ext>
            </a:extLst>
          </p:cNvPr>
          <p:cNvGrpSpPr/>
          <p:nvPr/>
        </p:nvGrpSpPr>
        <p:grpSpPr>
          <a:xfrm>
            <a:off x="476889" y="1355575"/>
            <a:ext cx="7089492" cy="4818853"/>
            <a:chOff x="476889" y="1355575"/>
            <a:chExt cx="7089492" cy="4818853"/>
          </a:xfrm>
        </p:grpSpPr>
        <p:grpSp>
          <p:nvGrpSpPr>
            <p:cNvPr id="30" name="Agrupar 29">
              <a:extLst>
                <a:ext uri="{FF2B5EF4-FFF2-40B4-BE49-F238E27FC236}">
                  <a16:creationId xmlns:a16="http://schemas.microsoft.com/office/drawing/2014/main" id="{6D6930D2-CA17-9668-7CE1-6921DEFEE2AD}"/>
                </a:ext>
              </a:extLst>
            </p:cNvPr>
            <p:cNvGrpSpPr/>
            <p:nvPr/>
          </p:nvGrpSpPr>
          <p:grpSpPr>
            <a:xfrm>
              <a:off x="476889" y="1355577"/>
              <a:ext cx="1188000" cy="1188000"/>
              <a:chOff x="705987" y="1002624"/>
              <a:chExt cx="1215097" cy="1346184"/>
            </a:xfrm>
          </p:grpSpPr>
          <p:sp>
            <p:nvSpPr>
              <p:cNvPr id="25" name="Retângulo: Cantos Arredondados 24">
                <a:extLst>
                  <a:ext uri="{FF2B5EF4-FFF2-40B4-BE49-F238E27FC236}">
                    <a16:creationId xmlns:a16="http://schemas.microsoft.com/office/drawing/2014/main" id="{9C10B474-B9B5-E799-0D3C-3C3586D9A2B4}"/>
                  </a:ext>
                </a:extLst>
              </p:cNvPr>
              <p:cNvSpPr/>
              <p:nvPr/>
            </p:nvSpPr>
            <p:spPr>
              <a:xfrm rot="5400000">
                <a:off x="640444" y="1068167"/>
                <a:ext cx="1346184" cy="1215097"/>
              </a:xfrm>
              <a:prstGeom prst="roundRect">
                <a:avLst>
                  <a:gd name="adj" fmla="val 14508"/>
                </a:avLst>
              </a:prstGeom>
              <a:gradFill>
                <a:gsLst>
                  <a:gs pos="80000">
                    <a:srgbClr val="235B7B">
                      <a:alpha val="84000"/>
                    </a:srgbClr>
                  </a:gs>
                  <a:gs pos="22000">
                    <a:srgbClr val="81A395">
                      <a:alpha val="80000"/>
                    </a:srgbClr>
                  </a:gs>
                </a:gsLst>
                <a:lin ang="240000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 anchorCtr="0"/>
              <a:lstStyle/>
              <a:p>
                <a:pPr algn="ctr"/>
                <a:endParaRPr lang="pt-BR" sz="1400" noProof="0" dirty="0">
                  <a:gradFill>
                    <a:gsLst>
                      <a:gs pos="100000">
                        <a:srgbClr val="D4C9BE"/>
                      </a:gs>
                      <a:gs pos="100000">
                        <a:srgbClr val="D4C9BE">
                          <a:alpha val="32000"/>
                        </a:srgbClr>
                      </a:gs>
                    </a:gsLst>
                    <a:lin ang="7800000" scaled="0"/>
                  </a:gradFill>
                  <a:latin typeface="+mj-lt"/>
                </a:endParaRPr>
              </a:p>
            </p:txBody>
          </p:sp>
          <p:sp>
            <p:nvSpPr>
              <p:cNvPr id="4" name="Title 3">
                <a:extLst>
                  <a:ext uri="{FF2B5EF4-FFF2-40B4-BE49-F238E27FC236}">
                    <a16:creationId xmlns:a16="http://schemas.microsoft.com/office/drawing/2014/main" id="{2641CA9E-A37A-7E52-326A-AF286E0838F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63131" y="1109763"/>
                <a:ext cx="700813" cy="11319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0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defTabSz="914400" eaLnBrk="1" hangingPunct="1"/>
                <a:r>
                  <a:rPr lang="pt-BR" sz="6600" dirty="0">
                    <a:solidFill>
                      <a:schemeClr val="bg1"/>
                    </a:solidFill>
                    <a:latin typeface="+mj-lt"/>
                  </a:rPr>
                  <a:t>7</a:t>
                </a:r>
                <a:endParaRPr lang="pt-BR" sz="6600" noProof="0" dirty="0">
                  <a:solidFill>
                    <a:schemeClr val="bg1"/>
                  </a:solidFill>
                  <a:latin typeface="+mj-lt"/>
                </a:endParaRPr>
              </a:p>
            </p:txBody>
          </p:sp>
        </p:grpSp>
        <p:grpSp>
          <p:nvGrpSpPr>
            <p:cNvPr id="31" name="Agrupar 30">
              <a:extLst>
                <a:ext uri="{FF2B5EF4-FFF2-40B4-BE49-F238E27FC236}">
                  <a16:creationId xmlns:a16="http://schemas.microsoft.com/office/drawing/2014/main" id="{AB55ACC1-B59B-A5E8-9546-7CF8BEF1DD8E}"/>
                </a:ext>
              </a:extLst>
            </p:cNvPr>
            <p:cNvGrpSpPr/>
            <p:nvPr/>
          </p:nvGrpSpPr>
          <p:grpSpPr>
            <a:xfrm>
              <a:off x="476889" y="3171004"/>
              <a:ext cx="1188000" cy="1188000"/>
              <a:chOff x="705987" y="1002625"/>
              <a:chExt cx="1215097" cy="1346184"/>
            </a:xfrm>
          </p:grpSpPr>
          <p:sp>
            <p:nvSpPr>
              <p:cNvPr id="32" name="Retângulo: Cantos Arredondados 31">
                <a:extLst>
                  <a:ext uri="{FF2B5EF4-FFF2-40B4-BE49-F238E27FC236}">
                    <a16:creationId xmlns:a16="http://schemas.microsoft.com/office/drawing/2014/main" id="{5CF13F2D-3282-3CCF-7DB6-C0F3D68FBB4E}"/>
                  </a:ext>
                </a:extLst>
              </p:cNvPr>
              <p:cNvSpPr/>
              <p:nvPr/>
            </p:nvSpPr>
            <p:spPr>
              <a:xfrm rot="5400000">
                <a:off x="640444" y="1068168"/>
                <a:ext cx="1346184" cy="1215097"/>
              </a:xfrm>
              <a:prstGeom prst="roundRect">
                <a:avLst>
                  <a:gd name="adj" fmla="val 14508"/>
                </a:avLst>
              </a:prstGeom>
              <a:gradFill>
                <a:gsLst>
                  <a:gs pos="80000">
                    <a:srgbClr val="235B7B">
                      <a:alpha val="84000"/>
                    </a:srgbClr>
                  </a:gs>
                  <a:gs pos="22000">
                    <a:srgbClr val="81A395">
                      <a:alpha val="80000"/>
                    </a:srgbClr>
                  </a:gs>
                </a:gsLst>
                <a:lin ang="240000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 anchorCtr="0"/>
              <a:lstStyle/>
              <a:p>
                <a:pPr algn="ctr"/>
                <a:endParaRPr lang="pt-BR" sz="1400" noProof="0" dirty="0">
                  <a:gradFill>
                    <a:gsLst>
                      <a:gs pos="100000">
                        <a:srgbClr val="D4C9BE"/>
                      </a:gs>
                      <a:gs pos="100000">
                        <a:srgbClr val="D4C9BE">
                          <a:alpha val="32000"/>
                        </a:srgbClr>
                      </a:gs>
                    </a:gsLst>
                    <a:lin ang="7800000" scaled="0"/>
                  </a:gradFill>
                  <a:latin typeface="+mj-lt"/>
                </a:endParaRPr>
              </a:p>
            </p:txBody>
          </p:sp>
          <p:sp>
            <p:nvSpPr>
              <p:cNvPr id="33" name="Title 3">
                <a:extLst>
                  <a:ext uri="{FF2B5EF4-FFF2-40B4-BE49-F238E27FC236}">
                    <a16:creationId xmlns:a16="http://schemas.microsoft.com/office/drawing/2014/main" id="{ED71814E-6223-D652-6264-B4CAEA2B9DB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63130" y="1109764"/>
                <a:ext cx="700813" cy="11319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0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defTabSz="914400" eaLnBrk="1" hangingPunct="1"/>
                <a:r>
                  <a:rPr lang="pt-BR" sz="6600" noProof="0" dirty="0">
                    <a:solidFill>
                      <a:schemeClr val="bg1"/>
                    </a:solidFill>
                    <a:latin typeface="+mj-lt"/>
                  </a:rPr>
                  <a:t>8</a:t>
                </a:r>
              </a:p>
            </p:txBody>
          </p:sp>
        </p:grpSp>
        <p:grpSp>
          <p:nvGrpSpPr>
            <p:cNvPr id="34" name="Agrupar 33">
              <a:extLst>
                <a:ext uri="{FF2B5EF4-FFF2-40B4-BE49-F238E27FC236}">
                  <a16:creationId xmlns:a16="http://schemas.microsoft.com/office/drawing/2014/main" id="{10CEAE16-15F6-E160-6890-9A5668212E34}"/>
                </a:ext>
              </a:extLst>
            </p:cNvPr>
            <p:cNvGrpSpPr/>
            <p:nvPr/>
          </p:nvGrpSpPr>
          <p:grpSpPr>
            <a:xfrm>
              <a:off x="476891" y="4986428"/>
              <a:ext cx="1188000" cy="1188000"/>
              <a:chOff x="734929" y="1155700"/>
              <a:chExt cx="1215097" cy="1346184"/>
            </a:xfrm>
          </p:grpSpPr>
          <p:sp>
            <p:nvSpPr>
              <p:cNvPr id="35" name="Retângulo: Cantos Arredondados 34">
                <a:extLst>
                  <a:ext uri="{FF2B5EF4-FFF2-40B4-BE49-F238E27FC236}">
                    <a16:creationId xmlns:a16="http://schemas.microsoft.com/office/drawing/2014/main" id="{C90DEC4C-E906-1F3C-46E2-FCA0D0163387}"/>
                  </a:ext>
                </a:extLst>
              </p:cNvPr>
              <p:cNvSpPr/>
              <p:nvPr/>
            </p:nvSpPr>
            <p:spPr>
              <a:xfrm rot="5400000">
                <a:off x="669386" y="1221243"/>
                <a:ext cx="1346184" cy="1215097"/>
              </a:xfrm>
              <a:prstGeom prst="roundRect">
                <a:avLst>
                  <a:gd name="adj" fmla="val 14508"/>
                </a:avLst>
              </a:prstGeom>
              <a:gradFill>
                <a:gsLst>
                  <a:gs pos="80000">
                    <a:srgbClr val="235B7B">
                      <a:alpha val="84000"/>
                    </a:srgbClr>
                  </a:gs>
                  <a:gs pos="22000">
                    <a:srgbClr val="81A395">
                      <a:alpha val="80000"/>
                    </a:srgbClr>
                  </a:gs>
                </a:gsLst>
                <a:lin ang="240000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 anchorCtr="0"/>
              <a:lstStyle/>
              <a:p>
                <a:pPr algn="ctr"/>
                <a:endParaRPr lang="pt-BR" sz="1400" noProof="0" dirty="0">
                  <a:gradFill>
                    <a:gsLst>
                      <a:gs pos="100000">
                        <a:srgbClr val="D4C9BE"/>
                      </a:gs>
                      <a:gs pos="100000">
                        <a:srgbClr val="D4C9BE">
                          <a:alpha val="32000"/>
                        </a:srgbClr>
                      </a:gs>
                    </a:gsLst>
                    <a:lin ang="7800000" scaled="0"/>
                  </a:gradFill>
                  <a:latin typeface="+mj-lt"/>
                </a:endParaRPr>
              </a:p>
            </p:txBody>
          </p:sp>
          <p:sp>
            <p:nvSpPr>
              <p:cNvPr id="36" name="Title 3">
                <a:extLst>
                  <a:ext uri="{FF2B5EF4-FFF2-40B4-BE49-F238E27FC236}">
                    <a16:creationId xmlns:a16="http://schemas.microsoft.com/office/drawing/2014/main" id="{1AF18545-A7EC-3286-E0EB-A1DF34C7C85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92071" y="1262841"/>
                <a:ext cx="700813" cy="11319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0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defTabSz="914400" eaLnBrk="1" hangingPunct="1"/>
                <a:r>
                  <a:rPr lang="pt-BR" sz="6600" noProof="0" dirty="0">
                    <a:solidFill>
                      <a:schemeClr val="bg1"/>
                    </a:solidFill>
                    <a:latin typeface="+mj-lt"/>
                  </a:rPr>
                  <a:t>9</a:t>
                </a:r>
              </a:p>
            </p:txBody>
          </p:sp>
        </p:grpSp>
        <p:grpSp>
          <p:nvGrpSpPr>
            <p:cNvPr id="42" name="Agrupar 41">
              <a:extLst>
                <a:ext uri="{FF2B5EF4-FFF2-40B4-BE49-F238E27FC236}">
                  <a16:creationId xmlns:a16="http://schemas.microsoft.com/office/drawing/2014/main" id="{EB4D9DB5-B291-4045-3FB6-50083E576603}"/>
                </a:ext>
              </a:extLst>
            </p:cNvPr>
            <p:cNvGrpSpPr/>
            <p:nvPr/>
          </p:nvGrpSpPr>
          <p:grpSpPr>
            <a:xfrm>
              <a:off x="6317281" y="1355575"/>
              <a:ext cx="1249100" cy="1188000"/>
              <a:chOff x="7077426" y="1337680"/>
              <a:chExt cx="1249100" cy="1188000"/>
            </a:xfrm>
          </p:grpSpPr>
          <p:sp>
            <p:nvSpPr>
              <p:cNvPr id="39" name="Retângulo: Cantos Arredondados 38">
                <a:extLst>
                  <a:ext uri="{FF2B5EF4-FFF2-40B4-BE49-F238E27FC236}">
                    <a16:creationId xmlns:a16="http://schemas.microsoft.com/office/drawing/2014/main" id="{759F0954-75A6-1E0A-261C-A034A2ED59A3}"/>
                  </a:ext>
                </a:extLst>
              </p:cNvPr>
              <p:cNvSpPr/>
              <p:nvPr/>
            </p:nvSpPr>
            <p:spPr>
              <a:xfrm rot="5400000">
                <a:off x="7107976" y="1337680"/>
                <a:ext cx="1188000" cy="1188000"/>
              </a:xfrm>
              <a:prstGeom prst="roundRect">
                <a:avLst>
                  <a:gd name="adj" fmla="val 14508"/>
                </a:avLst>
              </a:prstGeom>
              <a:gradFill>
                <a:gsLst>
                  <a:gs pos="80000">
                    <a:srgbClr val="235B7B">
                      <a:alpha val="84000"/>
                    </a:srgbClr>
                  </a:gs>
                  <a:gs pos="22000">
                    <a:srgbClr val="81A395">
                      <a:alpha val="80000"/>
                    </a:srgbClr>
                  </a:gs>
                </a:gsLst>
                <a:lin ang="240000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 anchorCtr="0"/>
              <a:lstStyle/>
              <a:p>
                <a:pPr algn="ctr"/>
                <a:endParaRPr lang="pt-BR" sz="1400" noProof="0" dirty="0">
                  <a:gradFill>
                    <a:gsLst>
                      <a:gs pos="100000">
                        <a:srgbClr val="D4C9BE"/>
                      </a:gs>
                      <a:gs pos="100000">
                        <a:srgbClr val="D4C9BE">
                          <a:alpha val="32000"/>
                        </a:srgbClr>
                      </a:gs>
                    </a:gsLst>
                    <a:lin ang="7800000" scaled="0"/>
                  </a:gradFill>
                  <a:latin typeface="+mj-lt"/>
                </a:endParaRPr>
              </a:p>
            </p:txBody>
          </p:sp>
          <p:sp>
            <p:nvSpPr>
              <p:cNvPr id="41" name="Title 3">
                <a:extLst>
                  <a:ext uri="{FF2B5EF4-FFF2-40B4-BE49-F238E27FC236}">
                    <a16:creationId xmlns:a16="http://schemas.microsoft.com/office/drawing/2014/main" id="{057C45FD-68A9-B435-3373-D754E1C2250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077426" y="1432231"/>
                <a:ext cx="1249100" cy="998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0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defTabSz="914400" eaLnBrk="1" hangingPunct="1"/>
                <a:r>
                  <a:rPr lang="pt-BR" sz="6600" noProof="0" dirty="0">
                    <a:solidFill>
                      <a:schemeClr val="bg1"/>
                    </a:solidFill>
                    <a:latin typeface="+mj-lt"/>
                  </a:rPr>
                  <a:t>10</a:t>
                </a:r>
              </a:p>
            </p:txBody>
          </p:sp>
        </p:grpSp>
        <p:grpSp>
          <p:nvGrpSpPr>
            <p:cNvPr id="43" name="Agrupar 42">
              <a:extLst>
                <a:ext uri="{FF2B5EF4-FFF2-40B4-BE49-F238E27FC236}">
                  <a16:creationId xmlns:a16="http://schemas.microsoft.com/office/drawing/2014/main" id="{76423615-3DF3-669F-0C66-098F9996753B}"/>
                </a:ext>
              </a:extLst>
            </p:cNvPr>
            <p:cNvGrpSpPr/>
            <p:nvPr/>
          </p:nvGrpSpPr>
          <p:grpSpPr>
            <a:xfrm>
              <a:off x="6317280" y="3171000"/>
              <a:ext cx="1249099" cy="1188000"/>
              <a:chOff x="7077425" y="1337680"/>
              <a:chExt cx="1249099" cy="1188000"/>
            </a:xfrm>
          </p:grpSpPr>
          <p:sp>
            <p:nvSpPr>
              <p:cNvPr id="44" name="Retângulo: Cantos Arredondados 43">
                <a:extLst>
                  <a:ext uri="{FF2B5EF4-FFF2-40B4-BE49-F238E27FC236}">
                    <a16:creationId xmlns:a16="http://schemas.microsoft.com/office/drawing/2014/main" id="{4482EC31-6DFD-E87F-C2C3-177ED28D127E}"/>
                  </a:ext>
                </a:extLst>
              </p:cNvPr>
              <p:cNvSpPr/>
              <p:nvPr/>
            </p:nvSpPr>
            <p:spPr>
              <a:xfrm rot="5400000">
                <a:off x="7107974" y="1337680"/>
                <a:ext cx="1188000" cy="1188000"/>
              </a:xfrm>
              <a:prstGeom prst="roundRect">
                <a:avLst>
                  <a:gd name="adj" fmla="val 14508"/>
                </a:avLst>
              </a:prstGeom>
              <a:gradFill>
                <a:gsLst>
                  <a:gs pos="80000">
                    <a:srgbClr val="235B7B">
                      <a:alpha val="84000"/>
                    </a:srgbClr>
                  </a:gs>
                  <a:gs pos="22000">
                    <a:srgbClr val="81A395">
                      <a:alpha val="80000"/>
                    </a:srgbClr>
                  </a:gs>
                </a:gsLst>
                <a:lin ang="240000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 anchorCtr="0"/>
              <a:lstStyle/>
              <a:p>
                <a:pPr algn="ctr"/>
                <a:endParaRPr lang="pt-BR" sz="1400" noProof="0" dirty="0">
                  <a:gradFill>
                    <a:gsLst>
                      <a:gs pos="100000">
                        <a:srgbClr val="D4C9BE"/>
                      </a:gs>
                      <a:gs pos="100000">
                        <a:srgbClr val="D4C9BE">
                          <a:alpha val="32000"/>
                        </a:srgbClr>
                      </a:gs>
                    </a:gsLst>
                    <a:lin ang="7800000" scaled="0"/>
                  </a:gradFill>
                  <a:latin typeface="+mj-lt"/>
                </a:endParaRPr>
              </a:p>
            </p:txBody>
          </p:sp>
          <p:sp>
            <p:nvSpPr>
              <p:cNvPr id="45" name="Title 3">
                <a:extLst>
                  <a:ext uri="{FF2B5EF4-FFF2-40B4-BE49-F238E27FC236}">
                    <a16:creationId xmlns:a16="http://schemas.microsoft.com/office/drawing/2014/main" id="{8415D625-7176-B7B1-9B70-B28D7066A81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077425" y="1432231"/>
                <a:ext cx="1249099" cy="998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0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defTabSz="914400" eaLnBrk="1" hangingPunct="1"/>
                <a:r>
                  <a:rPr lang="pt-BR" sz="6600" noProof="0" dirty="0">
                    <a:solidFill>
                      <a:schemeClr val="bg1"/>
                    </a:solidFill>
                    <a:latin typeface="+mj-lt"/>
                  </a:rPr>
                  <a:t>11</a:t>
                </a:r>
              </a:p>
            </p:txBody>
          </p:sp>
        </p:grpSp>
        <p:grpSp>
          <p:nvGrpSpPr>
            <p:cNvPr id="46" name="Agrupar 45">
              <a:extLst>
                <a:ext uri="{FF2B5EF4-FFF2-40B4-BE49-F238E27FC236}">
                  <a16:creationId xmlns:a16="http://schemas.microsoft.com/office/drawing/2014/main" id="{71659DA7-DAA7-53E1-8119-54C917AF0AD8}"/>
                </a:ext>
              </a:extLst>
            </p:cNvPr>
            <p:cNvGrpSpPr/>
            <p:nvPr/>
          </p:nvGrpSpPr>
          <p:grpSpPr>
            <a:xfrm>
              <a:off x="6317280" y="4986426"/>
              <a:ext cx="1249099" cy="1188000"/>
              <a:chOff x="7077425" y="1337680"/>
              <a:chExt cx="1249099" cy="1188000"/>
            </a:xfrm>
          </p:grpSpPr>
          <p:sp>
            <p:nvSpPr>
              <p:cNvPr id="47" name="Retângulo: Cantos Arredondados 46">
                <a:extLst>
                  <a:ext uri="{FF2B5EF4-FFF2-40B4-BE49-F238E27FC236}">
                    <a16:creationId xmlns:a16="http://schemas.microsoft.com/office/drawing/2014/main" id="{4C558A60-AB57-0051-247B-6F6A91537F15}"/>
                  </a:ext>
                </a:extLst>
              </p:cNvPr>
              <p:cNvSpPr/>
              <p:nvPr/>
            </p:nvSpPr>
            <p:spPr>
              <a:xfrm rot="5400000">
                <a:off x="7107974" y="1337680"/>
                <a:ext cx="1188000" cy="1188000"/>
              </a:xfrm>
              <a:prstGeom prst="roundRect">
                <a:avLst>
                  <a:gd name="adj" fmla="val 14508"/>
                </a:avLst>
              </a:prstGeom>
              <a:gradFill>
                <a:gsLst>
                  <a:gs pos="80000">
                    <a:srgbClr val="235B7B">
                      <a:alpha val="84000"/>
                    </a:srgbClr>
                  </a:gs>
                  <a:gs pos="22000">
                    <a:srgbClr val="81A395">
                      <a:alpha val="80000"/>
                    </a:srgbClr>
                  </a:gs>
                </a:gsLst>
                <a:lin ang="240000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 anchorCtr="0"/>
              <a:lstStyle/>
              <a:p>
                <a:pPr algn="ctr"/>
                <a:endParaRPr lang="pt-BR" sz="1400" noProof="0" dirty="0">
                  <a:gradFill>
                    <a:gsLst>
                      <a:gs pos="100000">
                        <a:srgbClr val="D4C9BE"/>
                      </a:gs>
                      <a:gs pos="100000">
                        <a:srgbClr val="D4C9BE">
                          <a:alpha val="32000"/>
                        </a:srgbClr>
                      </a:gs>
                    </a:gsLst>
                    <a:lin ang="7800000" scaled="0"/>
                  </a:gradFill>
                  <a:latin typeface="+mj-lt"/>
                </a:endParaRPr>
              </a:p>
            </p:txBody>
          </p:sp>
          <p:sp>
            <p:nvSpPr>
              <p:cNvPr id="48" name="Title 3">
                <a:extLst>
                  <a:ext uri="{FF2B5EF4-FFF2-40B4-BE49-F238E27FC236}">
                    <a16:creationId xmlns:a16="http://schemas.microsoft.com/office/drawing/2014/main" id="{AD7AFC88-2CB6-A86D-D621-2E40C6194C3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077425" y="1432231"/>
                <a:ext cx="1249099" cy="998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0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defTabSz="914400" eaLnBrk="1" hangingPunct="1"/>
                <a:r>
                  <a:rPr lang="pt-BR" sz="6600" noProof="0" dirty="0">
                    <a:solidFill>
                      <a:schemeClr val="bg1"/>
                    </a:solidFill>
                    <a:latin typeface="+mj-lt"/>
                  </a:rPr>
                  <a:t>12</a:t>
                </a:r>
              </a:p>
            </p:txBody>
          </p:sp>
        </p:grpSp>
      </p:grpSp>
      <p:sp>
        <p:nvSpPr>
          <p:cNvPr id="5" name="TextBox 24">
            <a:extLst>
              <a:ext uri="{FF2B5EF4-FFF2-40B4-BE49-F238E27FC236}">
                <a16:creationId xmlns:a16="http://schemas.microsoft.com/office/drawing/2014/main" id="{C078D1CA-9E91-0619-C39F-A0D5B4166AE2}"/>
              </a:ext>
            </a:extLst>
          </p:cNvPr>
          <p:cNvSpPr txBox="1"/>
          <p:nvPr/>
        </p:nvSpPr>
        <p:spPr bwMode="auto">
          <a:xfrm>
            <a:off x="1756871" y="1335825"/>
            <a:ext cx="4392000" cy="14619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pt-BR" sz="1400" i="1" noProof="0" dirty="0">
                <a:solidFill>
                  <a:schemeClr val="accent1">
                    <a:lumMod val="75000"/>
                  </a:schemeClr>
                </a:solidFill>
              </a:rPr>
              <a:t>“</a:t>
            </a:r>
            <a:r>
              <a:rPr lang="pt-BR" sz="1400" i="1" noProof="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Emitimos o AWB e CT-e para os trechos rodoviários preliminares e complementares, logo o sistema deve capturar somente os dados do trecho rodoviário?” 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pt-BR" sz="1400" b="1" noProof="0" dirty="0">
                <a:solidFill>
                  <a:srgbClr val="000000"/>
                </a:solidFill>
                <a:latin typeface="+mj-lt"/>
              </a:rPr>
              <a:t>O sistema irá capturar somente os dados contidos no MDF-e e/ou CT-e (se emitido) referente exclusivamente ao percurso rodoviário.</a:t>
            </a:r>
            <a:endParaRPr lang="pt-BR" sz="1400" i="1" noProof="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7" name="TextBox 24">
            <a:extLst>
              <a:ext uri="{FF2B5EF4-FFF2-40B4-BE49-F238E27FC236}">
                <a16:creationId xmlns:a16="http://schemas.microsoft.com/office/drawing/2014/main" id="{6606AD84-A908-F6FC-7407-E065BED79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6871" y="3126803"/>
            <a:ext cx="4392000" cy="1246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pt-BR" sz="1400" i="1" noProof="0" dirty="0">
                <a:solidFill>
                  <a:schemeClr val="accent1">
                    <a:lumMod val="75000"/>
                  </a:schemeClr>
                </a:solidFill>
              </a:rPr>
              <a:t>“Como o AT&amp;M fará o filtro de frota própria e TAC?”</a:t>
            </a:r>
          </a:p>
          <a:p>
            <a:pPr eaLnBrk="1" hangingPunct="1">
              <a:spcBef>
                <a:spcPts val="600"/>
              </a:spcBef>
            </a:pPr>
            <a:r>
              <a:rPr lang="pt-BR" sz="1400" b="1" noProof="0" dirty="0"/>
              <a:t>A diferenciação é feita em nosso sistema. A AT&amp;M enviará 100% dos MDF-e e /ou CT-e  para a Cia e somente serão convertidos em averbação os embarques contratados na apólice.</a:t>
            </a:r>
            <a:endParaRPr lang="pt-BR" sz="1400" noProof="0" dirty="0"/>
          </a:p>
        </p:txBody>
      </p:sp>
      <p:sp>
        <p:nvSpPr>
          <p:cNvPr id="11" name="TextBox 24">
            <a:extLst>
              <a:ext uri="{FF2B5EF4-FFF2-40B4-BE49-F238E27FC236}">
                <a16:creationId xmlns:a16="http://schemas.microsoft.com/office/drawing/2014/main" id="{6A498B4D-78E5-9ACA-372B-625FBCA186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6871" y="4838093"/>
            <a:ext cx="4392000" cy="1677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pt-BR" sz="1400" noProof="0" dirty="0">
                <a:solidFill>
                  <a:schemeClr val="accent1">
                    <a:lumMod val="75000"/>
                  </a:schemeClr>
                </a:solidFill>
              </a:rPr>
              <a:t>“</a:t>
            </a:r>
            <a:r>
              <a:rPr lang="pt-BR" sz="1400" i="1" noProof="0" dirty="0">
                <a:solidFill>
                  <a:schemeClr val="accent1">
                    <a:lumMod val="75000"/>
                  </a:schemeClr>
                </a:solidFill>
              </a:rPr>
              <a:t> Eu não emito MDF-e mas o meu subcontratado emite. Conseguimos averbar com o documento dele?” </a:t>
            </a:r>
          </a:p>
          <a:p>
            <a:pPr eaLnBrk="1" hangingPunct="1">
              <a:spcBef>
                <a:spcPts val="600"/>
              </a:spcBef>
            </a:pPr>
            <a:r>
              <a:rPr lang="pt-BR" sz="1400" b="1" noProof="0" dirty="0"/>
              <a:t>Sim, conseguirmos customizar nosso sistema para averbar via MDF-e do subcontratado. Neste caso, a instalação da averbadora deve ser criada em nome dos subcontratados.</a:t>
            </a:r>
            <a:endParaRPr lang="pt-BR" sz="1400" noProof="0" dirty="0"/>
          </a:p>
        </p:txBody>
      </p:sp>
      <p:sp>
        <p:nvSpPr>
          <p:cNvPr id="13" name="TextBox 16">
            <a:extLst>
              <a:ext uri="{FF2B5EF4-FFF2-40B4-BE49-F238E27FC236}">
                <a16:creationId xmlns:a16="http://schemas.microsoft.com/office/drawing/2014/main" id="{95295DA9-648B-DA10-DDC2-6FF6283894FC}"/>
              </a:ext>
            </a:extLst>
          </p:cNvPr>
          <p:cNvSpPr txBox="1"/>
          <p:nvPr/>
        </p:nvSpPr>
        <p:spPr bwMode="auto">
          <a:xfrm>
            <a:off x="7732042" y="1332650"/>
            <a:ext cx="4320000" cy="124649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pt-BR" sz="1400" i="1" noProof="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“Como o sistema vai diferenciar motorista de frota própria e de TAC?”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pt-BR" sz="1400" b="1" noProof="0" dirty="0">
                <a:latin typeface="+mn-lt"/>
              </a:rPr>
              <a:t>No MDF-e há o campo "</a:t>
            </a:r>
            <a:r>
              <a:rPr lang="pt-BR" sz="1400" b="1" noProof="0" dirty="0" err="1">
                <a:latin typeface="+mn-lt"/>
              </a:rPr>
              <a:t>VeicTracao</a:t>
            </a:r>
            <a:r>
              <a:rPr lang="pt-BR" sz="1400" b="1" noProof="0" dirty="0">
                <a:latin typeface="+mn-lt"/>
              </a:rPr>
              <a:t>" onde é informado o CPF/CNPJ, que deve ser diferente do Transportador Estipulante para configurar o TAC.</a:t>
            </a:r>
          </a:p>
        </p:txBody>
      </p:sp>
      <p:sp>
        <p:nvSpPr>
          <p:cNvPr id="15" name="TextBox 20">
            <a:extLst>
              <a:ext uri="{FF2B5EF4-FFF2-40B4-BE49-F238E27FC236}">
                <a16:creationId xmlns:a16="http://schemas.microsoft.com/office/drawing/2014/main" id="{947E637F-4159-255A-EB97-D39E582E2F03}"/>
              </a:ext>
            </a:extLst>
          </p:cNvPr>
          <p:cNvSpPr txBox="1"/>
          <p:nvPr/>
        </p:nvSpPr>
        <p:spPr bwMode="auto">
          <a:xfrm>
            <a:off x="7732042" y="3214164"/>
            <a:ext cx="4320000" cy="13234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pt-BR" sz="1400" i="1" noProof="0" dirty="0">
                <a:solidFill>
                  <a:schemeClr val="accent1">
                    <a:lumMod val="75000"/>
                  </a:schemeClr>
                </a:solidFill>
              </a:rPr>
              <a:t>“Cobre somente veículos carregados”?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pt-BR" sz="1400" b="1" noProof="0" dirty="0"/>
              <a:t>Sim, os veículos transportadores devem estar carregados. 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pt-BR" sz="1400" b="1" i="1" noProof="0" dirty="0"/>
              <a:t>D</a:t>
            </a:r>
            <a:r>
              <a:rPr lang="pt-BR" sz="1400" b="1" i="1" noProof="0" dirty="0">
                <a:latin typeface="+mj-lt"/>
                <a:ea typeface="+mj-ea"/>
                <a:cs typeface="+mj-cs"/>
                <a:sym typeface="Helvetica"/>
              </a:rPr>
              <a:t>anos causados a terceiros pelo veículo automotor utilizado no </a:t>
            </a:r>
            <a:r>
              <a:rPr lang="pt-BR" sz="1400" b="1" i="1" u="sng" noProof="0" dirty="0">
                <a:latin typeface="+mj-lt"/>
                <a:ea typeface="+mj-ea"/>
                <a:cs typeface="+mj-cs"/>
                <a:sym typeface="Helvetica"/>
              </a:rPr>
              <a:t>transporte</a:t>
            </a:r>
            <a:r>
              <a:rPr lang="pt-BR" sz="1400" b="1" i="1" noProof="0" dirty="0">
                <a:latin typeface="+mj-lt"/>
                <a:ea typeface="+mj-ea"/>
                <a:cs typeface="+mj-cs"/>
                <a:sym typeface="Helvetica"/>
              </a:rPr>
              <a:t> rodoviário de cargas</a:t>
            </a:r>
            <a:endParaRPr lang="pt-BR" sz="1400" b="1" i="1" noProof="0" dirty="0"/>
          </a:p>
        </p:txBody>
      </p:sp>
      <p:sp>
        <p:nvSpPr>
          <p:cNvPr id="18" name="TextBox 12">
            <a:extLst>
              <a:ext uri="{FF2B5EF4-FFF2-40B4-BE49-F238E27FC236}">
                <a16:creationId xmlns:a16="http://schemas.microsoft.com/office/drawing/2014/main" id="{9ED1EDB1-0CB2-6403-5785-70C668558A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2042" y="5172622"/>
            <a:ext cx="3990975" cy="815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1800"/>
              </a:spcBef>
            </a:pPr>
            <a:r>
              <a:rPr lang="pt-BR" sz="1400" noProof="0" dirty="0">
                <a:solidFill>
                  <a:schemeClr val="accent1">
                    <a:lumMod val="75000"/>
                  </a:schemeClr>
                </a:solidFill>
              </a:rPr>
              <a:t>“ </a:t>
            </a:r>
            <a:r>
              <a:rPr lang="pt-BR" sz="1400" i="1" noProof="0" dirty="0">
                <a:solidFill>
                  <a:schemeClr val="accent1">
                    <a:lumMod val="75000"/>
                  </a:schemeClr>
                </a:solidFill>
              </a:rPr>
              <a:t>Quero averbar só TAC. Pode? ”</a:t>
            </a:r>
          </a:p>
          <a:p>
            <a:pPr eaLnBrk="1" hangingPunct="1">
              <a:spcBef>
                <a:spcPts val="600"/>
              </a:spcBef>
            </a:pPr>
            <a:r>
              <a:rPr lang="pt-BR" sz="1400" b="1" noProof="0" dirty="0"/>
              <a:t>Atualmente existe obrigatoriedade de contratação para TAC , ETC e CTC</a:t>
            </a:r>
          </a:p>
        </p:txBody>
      </p:sp>
      <p:cxnSp>
        <p:nvCxnSpPr>
          <p:cNvPr id="29" name="Conector reto 28">
            <a:extLst>
              <a:ext uri="{FF2B5EF4-FFF2-40B4-BE49-F238E27FC236}">
                <a16:creationId xmlns:a16="http://schemas.microsoft.com/office/drawing/2014/main" id="{FE61A052-459D-0998-F603-0DD95EC4EAF2}"/>
              </a:ext>
            </a:extLst>
          </p:cNvPr>
          <p:cNvCxnSpPr>
            <a:cxnSpLocks/>
          </p:cNvCxnSpPr>
          <p:nvPr/>
        </p:nvCxnSpPr>
        <p:spPr>
          <a:xfrm flipV="1">
            <a:off x="454476" y="4613056"/>
            <a:ext cx="5580000" cy="1938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to 37">
            <a:extLst>
              <a:ext uri="{FF2B5EF4-FFF2-40B4-BE49-F238E27FC236}">
                <a16:creationId xmlns:a16="http://schemas.microsoft.com/office/drawing/2014/main" id="{50E78544-A64B-D4BB-3727-FB4A0C19C5BB}"/>
              </a:ext>
            </a:extLst>
          </p:cNvPr>
          <p:cNvCxnSpPr>
            <a:cxnSpLocks/>
          </p:cNvCxnSpPr>
          <p:nvPr/>
        </p:nvCxnSpPr>
        <p:spPr>
          <a:xfrm flipV="1">
            <a:off x="454476" y="6590642"/>
            <a:ext cx="5580000" cy="1938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to 39">
            <a:extLst>
              <a:ext uri="{FF2B5EF4-FFF2-40B4-BE49-F238E27FC236}">
                <a16:creationId xmlns:a16="http://schemas.microsoft.com/office/drawing/2014/main" id="{D6651810-BBE2-AF06-6296-E849116E1729}"/>
              </a:ext>
            </a:extLst>
          </p:cNvPr>
          <p:cNvCxnSpPr>
            <a:cxnSpLocks/>
          </p:cNvCxnSpPr>
          <p:nvPr/>
        </p:nvCxnSpPr>
        <p:spPr>
          <a:xfrm flipV="1">
            <a:off x="454476" y="2874410"/>
            <a:ext cx="5580000" cy="1938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ector reto 48">
            <a:extLst>
              <a:ext uri="{FF2B5EF4-FFF2-40B4-BE49-F238E27FC236}">
                <a16:creationId xmlns:a16="http://schemas.microsoft.com/office/drawing/2014/main" id="{CBED72E4-A903-AA42-3FB9-D457DF25E3D0}"/>
              </a:ext>
            </a:extLst>
          </p:cNvPr>
          <p:cNvCxnSpPr>
            <a:cxnSpLocks/>
          </p:cNvCxnSpPr>
          <p:nvPr/>
        </p:nvCxnSpPr>
        <p:spPr>
          <a:xfrm flipV="1">
            <a:off x="6317280" y="2881067"/>
            <a:ext cx="5580000" cy="1938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ector reto 50">
            <a:extLst>
              <a:ext uri="{FF2B5EF4-FFF2-40B4-BE49-F238E27FC236}">
                <a16:creationId xmlns:a16="http://schemas.microsoft.com/office/drawing/2014/main" id="{D3F08F4C-2254-387F-CE38-4A480780D51D}"/>
              </a:ext>
            </a:extLst>
          </p:cNvPr>
          <p:cNvCxnSpPr>
            <a:cxnSpLocks/>
          </p:cNvCxnSpPr>
          <p:nvPr/>
        </p:nvCxnSpPr>
        <p:spPr>
          <a:xfrm flipV="1">
            <a:off x="6317280" y="4593672"/>
            <a:ext cx="5580000" cy="1938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ector reto 54">
            <a:extLst>
              <a:ext uri="{FF2B5EF4-FFF2-40B4-BE49-F238E27FC236}">
                <a16:creationId xmlns:a16="http://schemas.microsoft.com/office/drawing/2014/main" id="{1B7AF88E-471F-070F-3874-4B671CCBCFCA}"/>
              </a:ext>
            </a:extLst>
          </p:cNvPr>
          <p:cNvCxnSpPr>
            <a:cxnSpLocks/>
          </p:cNvCxnSpPr>
          <p:nvPr/>
        </p:nvCxnSpPr>
        <p:spPr>
          <a:xfrm flipV="1">
            <a:off x="6317280" y="6580235"/>
            <a:ext cx="5580000" cy="1938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6" name="Agrupar 55">
            <a:extLst>
              <a:ext uri="{FF2B5EF4-FFF2-40B4-BE49-F238E27FC236}">
                <a16:creationId xmlns:a16="http://schemas.microsoft.com/office/drawing/2014/main" id="{7317D0D3-BD09-EA2F-4027-E7FA5A3CC88D}"/>
              </a:ext>
            </a:extLst>
          </p:cNvPr>
          <p:cNvGrpSpPr/>
          <p:nvPr/>
        </p:nvGrpSpPr>
        <p:grpSpPr>
          <a:xfrm>
            <a:off x="10274887" y="6171248"/>
            <a:ext cx="1452281" cy="447459"/>
            <a:chOff x="10273348" y="6114707"/>
            <a:chExt cx="1613851" cy="504000"/>
          </a:xfrm>
        </p:grpSpPr>
        <p:pic>
          <p:nvPicPr>
            <p:cNvPr id="57" name="Imagem 56">
              <a:extLst>
                <a:ext uri="{FF2B5EF4-FFF2-40B4-BE49-F238E27FC236}">
                  <a16:creationId xmlns:a16="http://schemas.microsoft.com/office/drawing/2014/main" id="{A38F862B-45AE-91F4-91B4-BCE30BB275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273348" y="6114707"/>
              <a:ext cx="560000" cy="504000"/>
            </a:xfrm>
            <a:prstGeom prst="rect">
              <a:avLst/>
            </a:prstGeom>
          </p:spPr>
        </p:pic>
        <p:pic>
          <p:nvPicPr>
            <p:cNvPr id="58" name="Imagem 57">
              <a:extLst>
                <a:ext uri="{FF2B5EF4-FFF2-40B4-BE49-F238E27FC236}">
                  <a16:creationId xmlns:a16="http://schemas.microsoft.com/office/drawing/2014/main" id="{B84FE81D-C7C0-F763-72D6-7F8560C207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3016"/>
            <a:stretch/>
          </p:blipFill>
          <p:spPr>
            <a:xfrm>
              <a:off x="10737114" y="6126670"/>
              <a:ext cx="1150085" cy="4815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3434555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3E3386-AD67-CC9C-B096-3EB0F257CA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0C216C6-EA91-104A-0CC1-0F0CEB714E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noProof="0" dirty="0"/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64A4436E-5380-C3E6-2628-F6FA6163C1FB}"/>
              </a:ext>
            </a:extLst>
          </p:cNvPr>
          <p:cNvSpPr txBox="1">
            <a:spLocks noChangeArrowheads="1"/>
          </p:cNvSpPr>
          <p:nvPr/>
        </p:nvSpPr>
        <p:spPr>
          <a:xfrm>
            <a:off x="444085" y="320774"/>
            <a:ext cx="5502589" cy="694277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gradFill>
                  <a:gsLst>
                    <a:gs pos="88000">
                      <a:srgbClr val="235B7B"/>
                    </a:gs>
                    <a:gs pos="15000">
                      <a:srgbClr val="81A395"/>
                    </a:gs>
                  </a:gsLst>
                  <a:lin ang="7800000" scaled="0"/>
                </a:gradFill>
                <a:latin typeface="Bahnschrift SemiBold" panose="020B0502040204020203" pitchFamily="34" charset="0"/>
                <a:ea typeface="+mn-ea"/>
                <a:cs typeface="+mn-cs"/>
              </a:rPr>
              <a:t>Dúvidas Frequentes</a:t>
            </a:r>
          </a:p>
        </p:txBody>
      </p:sp>
      <p:grpSp>
        <p:nvGrpSpPr>
          <p:cNvPr id="42" name="Agrupar 41">
            <a:extLst>
              <a:ext uri="{FF2B5EF4-FFF2-40B4-BE49-F238E27FC236}">
                <a16:creationId xmlns:a16="http://schemas.microsoft.com/office/drawing/2014/main" id="{28F4F946-6382-71D5-1FD8-A2F8184384DB}"/>
              </a:ext>
            </a:extLst>
          </p:cNvPr>
          <p:cNvGrpSpPr/>
          <p:nvPr/>
        </p:nvGrpSpPr>
        <p:grpSpPr>
          <a:xfrm>
            <a:off x="519154" y="1283870"/>
            <a:ext cx="1249100" cy="1188000"/>
            <a:chOff x="7077426" y="1337680"/>
            <a:chExt cx="1249100" cy="1188000"/>
          </a:xfrm>
        </p:grpSpPr>
        <p:sp>
          <p:nvSpPr>
            <p:cNvPr id="39" name="Retângulo: Cantos Arredondados 38">
              <a:extLst>
                <a:ext uri="{FF2B5EF4-FFF2-40B4-BE49-F238E27FC236}">
                  <a16:creationId xmlns:a16="http://schemas.microsoft.com/office/drawing/2014/main" id="{20E94178-E4F4-706A-418F-6E863A7BF196}"/>
                </a:ext>
              </a:extLst>
            </p:cNvPr>
            <p:cNvSpPr/>
            <p:nvPr/>
          </p:nvSpPr>
          <p:spPr>
            <a:xfrm rot="5400000">
              <a:off x="7107976" y="1337680"/>
              <a:ext cx="1188000" cy="1188000"/>
            </a:xfrm>
            <a:prstGeom prst="roundRect">
              <a:avLst>
                <a:gd name="adj" fmla="val 14508"/>
              </a:avLst>
            </a:prstGeom>
            <a:gradFill>
              <a:gsLst>
                <a:gs pos="80000">
                  <a:srgbClr val="235B7B">
                    <a:alpha val="84000"/>
                  </a:srgbClr>
                </a:gs>
                <a:gs pos="22000">
                  <a:srgbClr val="81A395">
                    <a:alpha val="80000"/>
                  </a:srgbClr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endParaRPr lang="pt-BR" sz="1400" noProof="0" dirty="0">
                <a:gradFill>
                  <a:gsLst>
                    <a:gs pos="100000">
                      <a:srgbClr val="D4C9BE"/>
                    </a:gs>
                    <a:gs pos="100000">
                      <a:srgbClr val="D4C9BE">
                        <a:alpha val="32000"/>
                      </a:srgbClr>
                    </a:gs>
                  </a:gsLst>
                  <a:lin ang="7800000" scaled="0"/>
                </a:gradFill>
                <a:latin typeface="+mj-lt"/>
              </a:endParaRPr>
            </a:p>
          </p:txBody>
        </p:sp>
        <p:sp>
          <p:nvSpPr>
            <p:cNvPr id="41" name="Title 3">
              <a:extLst>
                <a:ext uri="{FF2B5EF4-FFF2-40B4-BE49-F238E27FC236}">
                  <a16:creationId xmlns:a16="http://schemas.microsoft.com/office/drawing/2014/main" id="{29329ACB-7E07-6E3E-9625-092F353EE60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77426" y="1432231"/>
              <a:ext cx="1249100" cy="9988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0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eaLnBrk="1" hangingPunct="1"/>
              <a:r>
                <a:rPr lang="pt-BR" sz="6600" noProof="0" dirty="0">
                  <a:solidFill>
                    <a:schemeClr val="bg1"/>
                  </a:solidFill>
                  <a:latin typeface="+mj-lt"/>
                </a:rPr>
                <a:t>13</a:t>
              </a:r>
            </a:p>
          </p:txBody>
        </p:sp>
      </p:grpSp>
      <p:grpSp>
        <p:nvGrpSpPr>
          <p:cNvPr id="43" name="Agrupar 42">
            <a:extLst>
              <a:ext uri="{FF2B5EF4-FFF2-40B4-BE49-F238E27FC236}">
                <a16:creationId xmlns:a16="http://schemas.microsoft.com/office/drawing/2014/main" id="{FD2CC95C-A612-AD7D-94DE-45C84E8CB694}"/>
              </a:ext>
            </a:extLst>
          </p:cNvPr>
          <p:cNvGrpSpPr/>
          <p:nvPr/>
        </p:nvGrpSpPr>
        <p:grpSpPr>
          <a:xfrm>
            <a:off x="519153" y="3099295"/>
            <a:ext cx="1249099" cy="1188000"/>
            <a:chOff x="7077425" y="1337680"/>
            <a:chExt cx="1249099" cy="1188000"/>
          </a:xfrm>
        </p:grpSpPr>
        <p:sp>
          <p:nvSpPr>
            <p:cNvPr id="44" name="Retângulo: Cantos Arredondados 43">
              <a:extLst>
                <a:ext uri="{FF2B5EF4-FFF2-40B4-BE49-F238E27FC236}">
                  <a16:creationId xmlns:a16="http://schemas.microsoft.com/office/drawing/2014/main" id="{1CC6485E-FA00-0474-C509-2B7A799C77AD}"/>
                </a:ext>
              </a:extLst>
            </p:cNvPr>
            <p:cNvSpPr/>
            <p:nvPr/>
          </p:nvSpPr>
          <p:spPr>
            <a:xfrm rot="5400000">
              <a:off x="7107974" y="1337680"/>
              <a:ext cx="1188000" cy="1188000"/>
            </a:xfrm>
            <a:prstGeom prst="roundRect">
              <a:avLst>
                <a:gd name="adj" fmla="val 14508"/>
              </a:avLst>
            </a:prstGeom>
            <a:gradFill>
              <a:gsLst>
                <a:gs pos="80000">
                  <a:srgbClr val="235B7B">
                    <a:alpha val="84000"/>
                  </a:srgbClr>
                </a:gs>
                <a:gs pos="22000">
                  <a:srgbClr val="81A395">
                    <a:alpha val="80000"/>
                  </a:srgbClr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endParaRPr lang="pt-BR" sz="1400" noProof="0" dirty="0">
                <a:gradFill>
                  <a:gsLst>
                    <a:gs pos="100000">
                      <a:srgbClr val="D4C9BE"/>
                    </a:gs>
                    <a:gs pos="100000">
                      <a:srgbClr val="D4C9BE">
                        <a:alpha val="32000"/>
                      </a:srgbClr>
                    </a:gs>
                  </a:gsLst>
                  <a:lin ang="7800000" scaled="0"/>
                </a:gradFill>
                <a:latin typeface="+mj-lt"/>
              </a:endParaRPr>
            </a:p>
          </p:txBody>
        </p:sp>
        <p:sp>
          <p:nvSpPr>
            <p:cNvPr id="45" name="Title 3">
              <a:extLst>
                <a:ext uri="{FF2B5EF4-FFF2-40B4-BE49-F238E27FC236}">
                  <a16:creationId xmlns:a16="http://schemas.microsoft.com/office/drawing/2014/main" id="{527AA836-F52B-E5C7-DEE3-4703198484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77425" y="1432231"/>
              <a:ext cx="1249099" cy="9988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0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eaLnBrk="1" hangingPunct="1"/>
              <a:r>
                <a:rPr lang="pt-BR" sz="6600" noProof="0" dirty="0">
                  <a:solidFill>
                    <a:schemeClr val="bg1"/>
                  </a:solidFill>
                  <a:latin typeface="+mj-lt"/>
                </a:rPr>
                <a:t>14</a:t>
              </a:r>
            </a:p>
          </p:txBody>
        </p:sp>
      </p:grpSp>
      <p:grpSp>
        <p:nvGrpSpPr>
          <p:cNvPr id="46" name="Agrupar 45">
            <a:extLst>
              <a:ext uri="{FF2B5EF4-FFF2-40B4-BE49-F238E27FC236}">
                <a16:creationId xmlns:a16="http://schemas.microsoft.com/office/drawing/2014/main" id="{8882AEC9-9EFB-DE41-8EAA-BC67AF1C15D3}"/>
              </a:ext>
            </a:extLst>
          </p:cNvPr>
          <p:cNvGrpSpPr/>
          <p:nvPr/>
        </p:nvGrpSpPr>
        <p:grpSpPr>
          <a:xfrm>
            <a:off x="519153" y="4914721"/>
            <a:ext cx="1249099" cy="1188000"/>
            <a:chOff x="7077425" y="1337680"/>
            <a:chExt cx="1249099" cy="1188000"/>
          </a:xfrm>
        </p:grpSpPr>
        <p:sp>
          <p:nvSpPr>
            <p:cNvPr id="47" name="Retângulo: Cantos Arredondados 46">
              <a:extLst>
                <a:ext uri="{FF2B5EF4-FFF2-40B4-BE49-F238E27FC236}">
                  <a16:creationId xmlns:a16="http://schemas.microsoft.com/office/drawing/2014/main" id="{E0486648-D27C-0CC7-9AF6-F73DA144929A}"/>
                </a:ext>
              </a:extLst>
            </p:cNvPr>
            <p:cNvSpPr/>
            <p:nvPr/>
          </p:nvSpPr>
          <p:spPr>
            <a:xfrm rot="5400000">
              <a:off x="7107974" y="1337680"/>
              <a:ext cx="1188000" cy="1188000"/>
            </a:xfrm>
            <a:prstGeom prst="roundRect">
              <a:avLst>
                <a:gd name="adj" fmla="val 14508"/>
              </a:avLst>
            </a:prstGeom>
            <a:gradFill>
              <a:gsLst>
                <a:gs pos="80000">
                  <a:srgbClr val="235B7B">
                    <a:alpha val="84000"/>
                  </a:srgbClr>
                </a:gs>
                <a:gs pos="22000">
                  <a:srgbClr val="81A395">
                    <a:alpha val="80000"/>
                  </a:srgbClr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endParaRPr lang="pt-BR" sz="1400" noProof="0" dirty="0">
                <a:gradFill>
                  <a:gsLst>
                    <a:gs pos="100000">
                      <a:srgbClr val="D4C9BE"/>
                    </a:gs>
                    <a:gs pos="100000">
                      <a:srgbClr val="D4C9BE">
                        <a:alpha val="32000"/>
                      </a:srgbClr>
                    </a:gs>
                  </a:gsLst>
                  <a:lin ang="7800000" scaled="0"/>
                </a:gradFill>
                <a:latin typeface="+mj-lt"/>
              </a:endParaRPr>
            </a:p>
          </p:txBody>
        </p:sp>
        <p:sp>
          <p:nvSpPr>
            <p:cNvPr id="48" name="Title 3">
              <a:extLst>
                <a:ext uri="{FF2B5EF4-FFF2-40B4-BE49-F238E27FC236}">
                  <a16:creationId xmlns:a16="http://schemas.microsoft.com/office/drawing/2014/main" id="{63E421E1-C3C7-1A1B-8D4F-38F0CB158F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77425" y="1432231"/>
              <a:ext cx="1249099" cy="9988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0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eaLnBrk="1" hangingPunct="1"/>
              <a:r>
                <a:rPr lang="pt-BR" sz="6600" noProof="0" dirty="0">
                  <a:solidFill>
                    <a:schemeClr val="bg1"/>
                  </a:solidFill>
                  <a:latin typeface="+mj-lt"/>
                </a:rPr>
                <a:t>15</a:t>
              </a:r>
            </a:p>
          </p:txBody>
        </p:sp>
      </p:grpSp>
      <p:sp>
        <p:nvSpPr>
          <p:cNvPr id="6" name="TextBox 24">
            <a:extLst>
              <a:ext uri="{FF2B5EF4-FFF2-40B4-BE49-F238E27FC236}">
                <a16:creationId xmlns:a16="http://schemas.microsoft.com/office/drawing/2014/main" id="{2C7F26AD-BF7B-DAFC-1D47-80FB65318A24}"/>
              </a:ext>
            </a:extLst>
          </p:cNvPr>
          <p:cNvSpPr txBox="1"/>
          <p:nvPr/>
        </p:nvSpPr>
        <p:spPr bwMode="auto">
          <a:xfrm>
            <a:off x="2081445" y="3456547"/>
            <a:ext cx="4500000" cy="7848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500" i="1" noProof="0" dirty="0">
                <a:solidFill>
                  <a:schemeClr val="accent1">
                    <a:lumMod val="75000"/>
                  </a:schemeClr>
                </a:solidFill>
              </a:rPr>
              <a:t>“Quero averbar tudo, inclusive frota”</a:t>
            </a:r>
            <a:r>
              <a:rPr lang="pt-BR" sz="1500" i="1" noProof="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500" i="1" noProof="0" dirty="0">
              <a:solidFill>
                <a:srgbClr val="000000"/>
              </a:solidFill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500" b="1" noProof="0" dirty="0"/>
              <a:t>SIM. Incluir contratação de FROTA PRÓPRIA.</a:t>
            </a:r>
          </a:p>
        </p:txBody>
      </p:sp>
      <p:sp>
        <p:nvSpPr>
          <p:cNvPr id="10" name="TextBox 16">
            <a:extLst>
              <a:ext uri="{FF2B5EF4-FFF2-40B4-BE49-F238E27FC236}">
                <a16:creationId xmlns:a16="http://schemas.microsoft.com/office/drawing/2014/main" id="{351E5BC0-9F49-344A-D70F-8BB07D2018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1445" y="1349173"/>
            <a:ext cx="45000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1800"/>
              </a:spcBef>
            </a:pPr>
            <a:r>
              <a:rPr lang="pt-BR" sz="1500" i="1" noProof="0" dirty="0">
                <a:solidFill>
                  <a:schemeClr val="accent1">
                    <a:lumMod val="75000"/>
                  </a:schemeClr>
                </a:solidFill>
              </a:rPr>
              <a:t>“ Tenho cotação na modalidade ajustável, com base na estimativa de movimentação e sem averbação. As Cias fazem?</a:t>
            </a:r>
          </a:p>
          <a:p>
            <a:pPr eaLnBrk="1" hangingPunct="1">
              <a:spcBef>
                <a:spcPts val="1200"/>
              </a:spcBef>
            </a:pPr>
            <a:r>
              <a:rPr lang="pt-BR" sz="1500" b="1" noProof="0" dirty="0"/>
              <a:t>Será analisado caso a caso em cada Cia.</a:t>
            </a:r>
          </a:p>
        </p:txBody>
      </p:sp>
      <p:sp>
        <p:nvSpPr>
          <p:cNvPr id="14" name="TextBox 12">
            <a:extLst>
              <a:ext uri="{FF2B5EF4-FFF2-40B4-BE49-F238E27FC236}">
                <a16:creationId xmlns:a16="http://schemas.microsoft.com/office/drawing/2014/main" id="{CB362513-4268-347C-C3BA-2FD3C0C587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4860" y="4914721"/>
            <a:ext cx="4500000" cy="1246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1800"/>
              </a:spcBef>
            </a:pPr>
            <a:r>
              <a:rPr lang="pt-BR" sz="1500" noProof="0" dirty="0">
                <a:solidFill>
                  <a:schemeClr val="accent1">
                    <a:lumMod val="75000"/>
                  </a:schemeClr>
                </a:solidFill>
              </a:rPr>
              <a:t>“ </a:t>
            </a:r>
            <a:r>
              <a:rPr lang="pt-BR" sz="1500" i="1" noProof="0" dirty="0">
                <a:solidFill>
                  <a:schemeClr val="accent1">
                    <a:lumMod val="75000"/>
                  </a:schemeClr>
                </a:solidFill>
              </a:rPr>
              <a:t>Quero receber a prévia da fatura antes da emissão. É possível? ”</a:t>
            </a:r>
          </a:p>
          <a:p>
            <a:pPr eaLnBrk="1" hangingPunct="1">
              <a:spcBef>
                <a:spcPts val="1800"/>
              </a:spcBef>
            </a:pPr>
            <a:r>
              <a:rPr lang="pt-BR" sz="1500" b="1" noProof="0" dirty="0">
                <a:cs typeface="Arial" panose="020B0604020202020204" pitchFamily="34" charset="0"/>
              </a:rPr>
              <a:t>Não. As cobranças do RC-V são emitidas automaticamente, sem envio de prévia. </a:t>
            </a:r>
          </a:p>
        </p:txBody>
      </p:sp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id="{248C4C51-4607-E5EF-4E88-2B81D65B3E99}"/>
              </a:ext>
            </a:extLst>
          </p:cNvPr>
          <p:cNvCxnSpPr>
            <a:cxnSpLocks/>
          </p:cNvCxnSpPr>
          <p:nvPr/>
        </p:nvCxnSpPr>
        <p:spPr>
          <a:xfrm flipV="1">
            <a:off x="519153" y="2672326"/>
            <a:ext cx="5580000" cy="1938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9B1210BF-5FC3-CE25-97E9-661B483FB6E0}"/>
              </a:ext>
            </a:extLst>
          </p:cNvPr>
          <p:cNvCxnSpPr>
            <a:cxnSpLocks/>
          </p:cNvCxnSpPr>
          <p:nvPr/>
        </p:nvCxnSpPr>
        <p:spPr>
          <a:xfrm flipV="1">
            <a:off x="501409" y="4423626"/>
            <a:ext cx="5580000" cy="1938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30793B13-A4F1-BE92-B5E9-6A882AA3292C}"/>
              </a:ext>
            </a:extLst>
          </p:cNvPr>
          <p:cNvCxnSpPr>
            <a:cxnSpLocks/>
          </p:cNvCxnSpPr>
          <p:nvPr/>
        </p:nvCxnSpPr>
        <p:spPr>
          <a:xfrm flipV="1">
            <a:off x="549702" y="6314217"/>
            <a:ext cx="5580000" cy="1938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9" name="Agrupar 58">
            <a:extLst>
              <a:ext uri="{FF2B5EF4-FFF2-40B4-BE49-F238E27FC236}">
                <a16:creationId xmlns:a16="http://schemas.microsoft.com/office/drawing/2014/main" id="{A45F4C48-5749-6371-DC1F-867EBD9BBE4B}"/>
              </a:ext>
            </a:extLst>
          </p:cNvPr>
          <p:cNvGrpSpPr/>
          <p:nvPr/>
        </p:nvGrpSpPr>
        <p:grpSpPr>
          <a:xfrm>
            <a:off x="10427287" y="6323648"/>
            <a:ext cx="1452281" cy="447459"/>
            <a:chOff x="10273348" y="6114707"/>
            <a:chExt cx="1613851" cy="504000"/>
          </a:xfrm>
        </p:grpSpPr>
        <p:pic>
          <p:nvPicPr>
            <p:cNvPr id="60" name="Imagem 59">
              <a:extLst>
                <a:ext uri="{FF2B5EF4-FFF2-40B4-BE49-F238E27FC236}">
                  <a16:creationId xmlns:a16="http://schemas.microsoft.com/office/drawing/2014/main" id="{21B042B4-1B88-F725-7AEA-76794D3F42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273348" y="6114707"/>
              <a:ext cx="560000" cy="504000"/>
            </a:xfrm>
            <a:prstGeom prst="rect">
              <a:avLst/>
            </a:prstGeom>
          </p:spPr>
        </p:pic>
        <p:pic>
          <p:nvPicPr>
            <p:cNvPr id="61" name="Imagem 60">
              <a:extLst>
                <a:ext uri="{FF2B5EF4-FFF2-40B4-BE49-F238E27FC236}">
                  <a16:creationId xmlns:a16="http://schemas.microsoft.com/office/drawing/2014/main" id="{AF1994D6-49C7-76F4-A9A6-9B8B69BB95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3016"/>
            <a:stretch/>
          </p:blipFill>
          <p:spPr>
            <a:xfrm>
              <a:off x="10737114" y="6126670"/>
              <a:ext cx="1150085" cy="4815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6811364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338122-3940-85EC-784A-1F4AA920B4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BA8E7C22-40A1-287E-9554-E0DF893FEC4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0" t="57498" r="7872" b="3790"/>
          <a:stretch>
            <a:fillRect/>
          </a:stretch>
        </p:blipFill>
        <p:spPr>
          <a:xfrm>
            <a:off x="-45683" y="-14337"/>
            <a:ext cx="12264288" cy="6872337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71626564-25CF-4D82-38FF-8ECDCEAEA55C}"/>
              </a:ext>
            </a:extLst>
          </p:cNvPr>
          <p:cNvSpPr/>
          <p:nvPr/>
        </p:nvSpPr>
        <p:spPr>
          <a:xfrm>
            <a:off x="31029" y="-114300"/>
            <a:ext cx="12264288" cy="6972300"/>
          </a:xfrm>
          <a:prstGeom prst="rect">
            <a:avLst/>
          </a:prstGeom>
          <a:gradFill>
            <a:gsLst>
              <a:gs pos="82000">
                <a:schemeClr val="bg2">
                  <a:alpha val="48000"/>
                </a:schemeClr>
              </a:gs>
              <a:gs pos="0">
                <a:schemeClr val="bg2">
                  <a:alpha val="93000"/>
                </a:schemeClr>
              </a:gs>
            </a:gsLst>
            <a:lin ang="2400000" scaled="0"/>
          </a:gra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22" name="Text 1">
            <a:extLst>
              <a:ext uri="{FF2B5EF4-FFF2-40B4-BE49-F238E27FC236}">
                <a16:creationId xmlns:a16="http://schemas.microsoft.com/office/drawing/2014/main" id="{1185D207-BFBB-6AA9-94B3-9E6FAA44F0F0}"/>
              </a:ext>
            </a:extLst>
          </p:cNvPr>
          <p:cNvSpPr/>
          <p:nvPr/>
        </p:nvSpPr>
        <p:spPr>
          <a:xfrm>
            <a:off x="612873" y="470345"/>
            <a:ext cx="6925267" cy="28603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75000"/>
              </a:lnSpc>
              <a:spcAft>
                <a:spcPts val="1000"/>
              </a:spcAft>
            </a:pPr>
            <a:r>
              <a:rPr lang="pt-BR" sz="6000" b="1" dirty="0">
                <a:gradFill>
                  <a:gsLst>
                    <a:gs pos="93000">
                      <a:srgbClr val="81A395"/>
                    </a:gs>
                    <a:gs pos="24000">
                      <a:srgbClr val="235B7B"/>
                    </a:gs>
                  </a:gsLst>
                  <a:lin ang="2400000" scaled="0"/>
                </a:gradFill>
                <a:latin typeface="Aptos Display" panose="020B0004020202020204" pitchFamily="34" charset="0"/>
                <a:cs typeface="Courier New" panose="02070309020205020404" pitchFamily="49" charset="0"/>
              </a:rPr>
              <a:t>Acesse e conecte-se a nossas redes sociais e canais de comunicação</a:t>
            </a:r>
          </a:p>
        </p:txBody>
      </p: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CA32BE4D-A2F3-8AD7-4BDC-03C2B27977BA}"/>
              </a:ext>
            </a:extLst>
          </p:cNvPr>
          <p:cNvGrpSpPr/>
          <p:nvPr/>
        </p:nvGrpSpPr>
        <p:grpSpPr>
          <a:xfrm>
            <a:off x="612872" y="4115177"/>
            <a:ext cx="4702009" cy="1520295"/>
            <a:chOff x="10603917" y="6242384"/>
            <a:chExt cx="1452281" cy="447459"/>
          </a:xfrm>
        </p:grpSpPr>
        <p:pic>
          <p:nvPicPr>
            <p:cNvPr id="7" name="Imagem 6">
              <a:extLst>
                <a:ext uri="{FF2B5EF4-FFF2-40B4-BE49-F238E27FC236}">
                  <a16:creationId xmlns:a16="http://schemas.microsoft.com/office/drawing/2014/main" id="{384F77F2-B5F9-D421-8099-A50709382A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603917" y="6242384"/>
              <a:ext cx="503936" cy="447459"/>
            </a:xfrm>
            <a:prstGeom prst="rect">
              <a:avLst/>
            </a:prstGeom>
          </p:spPr>
        </p:pic>
        <p:pic>
          <p:nvPicPr>
            <p:cNvPr id="9" name="Imagem 8">
              <a:extLst>
                <a:ext uri="{FF2B5EF4-FFF2-40B4-BE49-F238E27FC236}">
                  <a16:creationId xmlns:a16="http://schemas.microsoft.com/office/drawing/2014/main" id="{C8486C3F-809A-AF6C-93FE-B7A8441D84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3016"/>
            <a:stretch/>
          </p:blipFill>
          <p:spPr>
            <a:xfrm>
              <a:off x="11021253" y="6253005"/>
              <a:ext cx="1034945" cy="427507"/>
            </a:xfrm>
            <a:prstGeom prst="rect">
              <a:avLst/>
            </a:prstGeom>
          </p:spPr>
        </p:pic>
      </p:grpSp>
      <p:sp>
        <p:nvSpPr>
          <p:cNvPr id="31" name="Retângulo: Cantos Arredondados 30">
            <a:extLst>
              <a:ext uri="{FF2B5EF4-FFF2-40B4-BE49-F238E27FC236}">
                <a16:creationId xmlns:a16="http://schemas.microsoft.com/office/drawing/2014/main" id="{74A6204F-2C4D-A48C-53A6-EF9D222BD8F1}"/>
              </a:ext>
            </a:extLst>
          </p:cNvPr>
          <p:cNvSpPr/>
          <p:nvPr/>
        </p:nvSpPr>
        <p:spPr>
          <a:xfrm rot="16200000">
            <a:off x="2701912" y="1469084"/>
            <a:ext cx="230953" cy="4409031"/>
          </a:xfrm>
          <a:prstGeom prst="roundRect">
            <a:avLst>
              <a:gd name="adj" fmla="val 50000"/>
            </a:avLst>
          </a:prstGeom>
          <a:gradFill>
            <a:gsLst>
              <a:gs pos="80000">
                <a:srgbClr val="235B7B">
                  <a:alpha val="84000"/>
                </a:srgbClr>
              </a:gs>
              <a:gs pos="22000">
                <a:srgbClr val="81A395">
                  <a:alpha val="80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" name="Imagem 2" descr="Código QR&#10;&#10;O conteúdo gerado por IA pode estar incorreto.">
            <a:extLst>
              <a:ext uri="{FF2B5EF4-FFF2-40B4-BE49-F238E27FC236}">
                <a16:creationId xmlns:a16="http://schemas.microsoft.com/office/drawing/2014/main" id="{B92251B3-5F87-1073-45BA-0C85E6382F7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48" t="1839" r="1161" b="3158"/>
          <a:stretch>
            <a:fillRect/>
          </a:stretch>
        </p:blipFill>
        <p:spPr>
          <a:xfrm>
            <a:off x="7956467" y="2561736"/>
            <a:ext cx="3126318" cy="3106882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8B66A589-ECD2-9DBC-F35F-A1D21AE758B2}"/>
              </a:ext>
            </a:extLst>
          </p:cNvPr>
          <p:cNvSpPr/>
          <p:nvPr/>
        </p:nvSpPr>
        <p:spPr>
          <a:xfrm rot="16200000">
            <a:off x="2448873" y="4125575"/>
            <a:ext cx="144000" cy="3816000"/>
          </a:xfrm>
          <a:prstGeom prst="roundRect">
            <a:avLst>
              <a:gd name="adj" fmla="val 50000"/>
            </a:avLst>
          </a:prstGeom>
          <a:gradFill>
            <a:gsLst>
              <a:gs pos="80000">
                <a:srgbClr val="235B7B">
                  <a:alpha val="84000"/>
                </a:srgbClr>
              </a:gs>
              <a:gs pos="22000">
                <a:srgbClr val="81A395">
                  <a:alpha val="80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475455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83BED7-6802-E18F-0208-D4B5C9451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3013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45A7C1-B1E2-2D63-EA27-EC7F5ECE3D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CFA8D07D-D441-75C1-075D-B912A1E8DB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44" t="8759" r="-97" b="11803"/>
          <a:stretch>
            <a:fillRect/>
          </a:stretch>
        </p:blipFill>
        <p:spPr>
          <a:xfrm>
            <a:off x="-693999" y="289993"/>
            <a:ext cx="6376307" cy="5336308"/>
          </a:xfrm>
          <a:prstGeom prst="roundRect">
            <a:avLst>
              <a:gd name="adj" fmla="val 12494"/>
            </a:avLst>
          </a:prstGeom>
        </p:spPr>
      </p:pic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745990BB-ADEB-4E1A-F4F5-35DC8B958F25}"/>
              </a:ext>
            </a:extLst>
          </p:cNvPr>
          <p:cNvSpPr/>
          <p:nvPr/>
        </p:nvSpPr>
        <p:spPr>
          <a:xfrm>
            <a:off x="851259" y="1665514"/>
            <a:ext cx="6376307" cy="5067788"/>
          </a:xfrm>
          <a:prstGeom prst="roundRect">
            <a:avLst>
              <a:gd name="adj" fmla="val 5990"/>
            </a:avLst>
          </a:prstGeom>
          <a:solidFill>
            <a:srgbClr val="235B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25EFB801-2928-9934-0E41-F5208EDC8148}"/>
              </a:ext>
            </a:extLst>
          </p:cNvPr>
          <p:cNvSpPr/>
          <p:nvPr/>
        </p:nvSpPr>
        <p:spPr>
          <a:xfrm>
            <a:off x="7862560" y="3837089"/>
            <a:ext cx="504000" cy="504000"/>
          </a:xfrm>
          <a:prstGeom prst="roundRect">
            <a:avLst>
              <a:gd name="adj" fmla="val 50000"/>
            </a:avLst>
          </a:prstGeom>
          <a:solidFill>
            <a:srgbClr val="349E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5623E1EF-9BDC-DC06-540F-2C3A80CF6449}"/>
              </a:ext>
            </a:extLst>
          </p:cNvPr>
          <p:cNvSpPr/>
          <p:nvPr/>
        </p:nvSpPr>
        <p:spPr>
          <a:xfrm>
            <a:off x="7641888" y="6413706"/>
            <a:ext cx="2354167" cy="195670"/>
          </a:xfrm>
          <a:prstGeom prst="roundRect">
            <a:avLst>
              <a:gd name="adj" fmla="val 50000"/>
            </a:avLst>
          </a:prstGeom>
          <a:gradFill>
            <a:gsLst>
              <a:gs pos="83000">
                <a:srgbClr val="235B7B">
                  <a:alpha val="99000"/>
                </a:srgbClr>
              </a:gs>
              <a:gs pos="0">
                <a:srgbClr val="81A395">
                  <a:alpha val="92000"/>
                </a:srgb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>
              <a:gradFill>
                <a:gsLst>
                  <a:gs pos="83000">
                    <a:srgbClr val="235B7B">
                      <a:alpha val="99000"/>
                    </a:srgbClr>
                  </a:gs>
                  <a:gs pos="0">
                    <a:srgbClr val="81A395">
                      <a:alpha val="92000"/>
                    </a:srgbClr>
                  </a:gs>
                </a:gsLst>
                <a:lin ang="4200000" scaled="0"/>
              </a:gradFill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33F75A7F-F528-2172-D509-47DCA6D7D9B1}"/>
              </a:ext>
            </a:extLst>
          </p:cNvPr>
          <p:cNvSpPr txBox="1"/>
          <p:nvPr/>
        </p:nvSpPr>
        <p:spPr>
          <a:xfrm>
            <a:off x="7811301" y="4754968"/>
            <a:ext cx="406501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600"/>
              </a:spcAft>
            </a:pPr>
            <a:r>
              <a:rPr lang="pt-BR" sz="2000" noProof="0" dirty="0">
                <a:effectLst/>
                <a:latin typeface="+mn-lt"/>
                <a:ea typeface="Times New Roman" panose="02020603050405020304" pitchFamily="18" charset="0"/>
              </a:rPr>
              <a:t>O transporte rodoviário continua sendo a espinha dorsal da logística brasileira</a:t>
            </a:r>
          </a:p>
        </p:txBody>
      </p:sp>
      <p:grpSp>
        <p:nvGrpSpPr>
          <p:cNvPr id="37" name="Agrupar 36">
            <a:extLst>
              <a:ext uri="{FF2B5EF4-FFF2-40B4-BE49-F238E27FC236}">
                <a16:creationId xmlns:a16="http://schemas.microsoft.com/office/drawing/2014/main" id="{8D32A5F1-5B1A-844E-4AE0-63163ED9870A}"/>
              </a:ext>
            </a:extLst>
          </p:cNvPr>
          <p:cNvGrpSpPr/>
          <p:nvPr/>
        </p:nvGrpSpPr>
        <p:grpSpPr>
          <a:xfrm>
            <a:off x="1148320" y="3624635"/>
            <a:ext cx="5764109" cy="1152000"/>
            <a:chOff x="1148320" y="3624635"/>
            <a:chExt cx="5764109" cy="1152000"/>
          </a:xfrm>
        </p:grpSpPr>
        <p:grpSp>
          <p:nvGrpSpPr>
            <p:cNvPr id="34" name="Agrupar 33">
              <a:extLst>
                <a:ext uri="{FF2B5EF4-FFF2-40B4-BE49-F238E27FC236}">
                  <a16:creationId xmlns:a16="http://schemas.microsoft.com/office/drawing/2014/main" id="{31A6AA30-D887-6738-A543-80FE3A4A4AC0}"/>
                </a:ext>
              </a:extLst>
            </p:cNvPr>
            <p:cNvGrpSpPr/>
            <p:nvPr/>
          </p:nvGrpSpPr>
          <p:grpSpPr>
            <a:xfrm>
              <a:off x="1148320" y="3624635"/>
              <a:ext cx="1224000" cy="1152000"/>
              <a:chOff x="1028611" y="3635073"/>
              <a:chExt cx="1224000" cy="1152000"/>
            </a:xfrm>
          </p:grpSpPr>
          <p:sp>
            <p:nvSpPr>
              <p:cNvPr id="25" name="Retângulo: Cantos Arredondados 24">
                <a:extLst>
                  <a:ext uri="{FF2B5EF4-FFF2-40B4-BE49-F238E27FC236}">
                    <a16:creationId xmlns:a16="http://schemas.microsoft.com/office/drawing/2014/main" id="{77E2D1BD-D6F6-7EE7-D633-FEEC339EBF2A}"/>
                  </a:ext>
                </a:extLst>
              </p:cNvPr>
              <p:cNvSpPr/>
              <p:nvPr/>
            </p:nvSpPr>
            <p:spPr>
              <a:xfrm>
                <a:off x="1028611" y="3635073"/>
                <a:ext cx="1224000" cy="1152000"/>
              </a:xfrm>
              <a:prstGeom prst="roundRect">
                <a:avLst>
                  <a:gd name="adj" fmla="val 7194"/>
                </a:avLst>
              </a:prstGeom>
              <a:solidFill>
                <a:schemeClr val="bg1">
                  <a:alpha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noProof="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6" name="Forma Livre: Forma 25">
                <a:extLst>
                  <a:ext uri="{FF2B5EF4-FFF2-40B4-BE49-F238E27FC236}">
                    <a16:creationId xmlns:a16="http://schemas.microsoft.com/office/drawing/2014/main" id="{AA1F741F-2D3A-C39B-9D9E-0089BDC811B7}"/>
                  </a:ext>
                </a:extLst>
              </p:cNvPr>
              <p:cNvSpPr/>
              <p:nvPr/>
            </p:nvSpPr>
            <p:spPr>
              <a:xfrm>
                <a:off x="1183664" y="3800592"/>
                <a:ext cx="913895" cy="820963"/>
              </a:xfrm>
              <a:custGeom>
                <a:avLst/>
                <a:gdLst>
                  <a:gd name="connsiteX0" fmla="*/ 833323 w 880911"/>
                  <a:gd name="connsiteY0" fmla="*/ 336040 h 749537"/>
                  <a:gd name="connsiteX1" fmla="*/ 833323 w 880911"/>
                  <a:gd name="connsiteY1" fmla="*/ 366736 h 749537"/>
                  <a:gd name="connsiteX2" fmla="*/ 846197 w 880911"/>
                  <a:gd name="connsiteY2" fmla="*/ 379610 h 749537"/>
                  <a:gd name="connsiteX3" fmla="*/ 880911 w 880911"/>
                  <a:gd name="connsiteY3" fmla="*/ 379610 h 749537"/>
                  <a:gd name="connsiteX4" fmla="*/ 880911 w 880911"/>
                  <a:gd name="connsiteY4" fmla="*/ 403944 h 749537"/>
                  <a:gd name="connsiteX5" fmla="*/ 852448 w 880911"/>
                  <a:gd name="connsiteY5" fmla="*/ 432407 h 749537"/>
                  <a:gd name="connsiteX6" fmla="*/ 836560 w 880911"/>
                  <a:gd name="connsiteY6" fmla="*/ 432407 h 749537"/>
                  <a:gd name="connsiteX7" fmla="*/ 824839 w 880911"/>
                  <a:gd name="connsiteY7" fmla="*/ 388875 h 749537"/>
                  <a:gd name="connsiteX8" fmla="*/ 824839 w 880911"/>
                  <a:gd name="connsiteY8" fmla="*/ 355203 h 749537"/>
                  <a:gd name="connsiteX9" fmla="*/ 805938 w 880911"/>
                  <a:gd name="connsiteY9" fmla="*/ 306535 h 749537"/>
                  <a:gd name="connsiteX10" fmla="*/ 748751 w 880911"/>
                  <a:gd name="connsiteY10" fmla="*/ 243991 h 749537"/>
                  <a:gd name="connsiteX11" fmla="*/ 835704 w 880911"/>
                  <a:gd name="connsiteY11" fmla="*/ 243991 h 749537"/>
                  <a:gd name="connsiteX12" fmla="*/ 835704 w 880911"/>
                  <a:gd name="connsiteY12" fmla="*/ 225684 h 749537"/>
                  <a:gd name="connsiteX13" fmla="*/ 832876 w 880911"/>
                  <a:gd name="connsiteY13" fmla="*/ 218392 h 749537"/>
                  <a:gd name="connsiteX14" fmla="*/ 740007 w 880911"/>
                  <a:gd name="connsiteY14" fmla="*/ 116817 h 749537"/>
                  <a:gd name="connsiteX15" fmla="*/ 732008 w 880911"/>
                  <a:gd name="connsiteY15" fmla="*/ 113283 h 749537"/>
                  <a:gd name="connsiteX16" fmla="*/ 682337 w 880911"/>
                  <a:gd name="connsiteY16" fmla="*/ 113283 h 749537"/>
                  <a:gd name="connsiteX17" fmla="*/ 682337 w 880911"/>
                  <a:gd name="connsiteY17" fmla="*/ 178581 h 749537"/>
                  <a:gd name="connsiteX18" fmla="*/ 650525 w 880911"/>
                  <a:gd name="connsiteY18" fmla="*/ 171326 h 749537"/>
                  <a:gd name="connsiteX19" fmla="*/ 642265 w 880911"/>
                  <a:gd name="connsiteY19" fmla="*/ 171326 h 749537"/>
                  <a:gd name="connsiteX20" fmla="*/ 642265 w 880911"/>
                  <a:gd name="connsiteY20" fmla="*/ 70342 h 749537"/>
                  <a:gd name="connsiteX21" fmla="*/ 735134 w 880911"/>
                  <a:gd name="connsiteY21" fmla="*/ 70342 h 749537"/>
                  <a:gd name="connsiteX22" fmla="*/ 767281 w 880911"/>
                  <a:gd name="connsiteY22" fmla="*/ 84518 h 749537"/>
                  <a:gd name="connsiteX23" fmla="*/ 869484 w 880911"/>
                  <a:gd name="connsiteY23" fmla="*/ 196323 h 749537"/>
                  <a:gd name="connsiteX24" fmla="*/ 880906 w 880911"/>
                  <a:gd name="connsiteY24" fmla="*/ 225716 h 749537"/>
                  <a:gd name="connsiteX25" fmla="*/ 880906 w 880911"/>
                  <a:gd name="connsiteY25" fmla="*/ 323157 h 749537"/>
                  <a:gd name="connsiteX26" fmla="*/ 846192 w 880911"/>
                  <a:gd name="connsiteY26" fmla="*/ 323157 h 749537"/>
                  <a:gd name="connsiteX27" fmla="*/ 833318 w 880911"/>
                  <a:gd name="connsiteY27" fmla="*/ 336031 h 749537"/>
                  <a:gd name="connsiteX28" fmla="*/ 0 w 880911"/>
                  <a:gd name="connsiteY28" fmla="*/ 609179 h 749537"/>
                  <a:gd name="connsiteX29" fmla="*/ 0 w 880911"/>
                  <a:gd name="connsiteY29" fmla="*/ 662980 h 749537"/>
                  <a:gd name="connsiteX30" fmla="*/ 28128 w 880911"/>
                  <a:gd name="connsiteY30" fmla="*/ 691444 h 749537"/>
                  <a:gd name="connsiteX31" fmla="*/ 87548 w 880911"/>
                  <a:gd name="connsiteY31" fmla="*/ 609179 h 749537"/>
                  <a:gd name="connsiteX32" fmla="*/ 444513 w 880911"/>
                  <a:gd name="connsiteY32" fmla="*/ 287491 h 749537"/>
                  <a:gd name="connsiteX33" fmla="*/ 444513 w 880911"/>
                  <a:gd name="connsiteY33" fmla="*/ 580642 h 749537"/>
                  <a:gd name="connsiteX34" fmla="*/ 0 w 880911"/>
                  <a:gd name="connsiteY34" fmla="*/ 580679 h 749537"/>
                  <a:gd name="connsiteX35" fmla="*/ 0 w 880911"/>
                  <a:gd name="connsiteY35" fmla="*/ 287490 h 749537"/>
                  <a:gd name="connsiteX36" fmla="*/ 28464 w 880911"/>
                  <a:gd name="connsiteY36" fmla="*/ 259027 h 749537"/>
                  <a:gd name="connsiteX37" fmla="*/ 416045 w 880911"/>
                  <a:gd name="connsiteY37" fmla="*/ 259027 h 749537"/>
                  <a:gd name="connsiteX38" fmla="*/ 444509 w 880911"/>
                  <a:gd name="connsiteY38" fmla="*/ 287490 h 749537"/>
                  <a:gd name="connsiteX39" fmla="*/ 115338 w 880911"/>
                  <a:gd name="connsiteY39" fmla="*/ 435319 h 749537"/>
                  <a:gd name="connsiteX40" fmla="*/ 135505 w 880911"/>
                  <a:gd name="connsiteY40" fmla="*/ 435319 h 749537"/>
                  <a:gd name="connsiteX41" fmla="*/ 237708 w 880911"/>
                  <a:gd name="connsiteY41" fmla="*/ 333116 h 749537"/>
                  <a:gd name="connsiteX42" fmla="*/ 237708 w 880911"/>
                  <a:gd name="connsiteY42" fmla="*/ 312950 h 749537"/>
                  <a:gd name="connsiteX43" fmla="*/ 217541 w 880911"/>
                  <a:gd name="connsiteY43" fmla="*/ 312950 h 749537"/>
                  <a:gd name="connsiteX44" fmla="*/ 115338 w 880911"/>
                  <a:gd name="connsiteY44" fmla="*/ 415124 h 749537"/>
                  <a:gd name="connsiteX45" fmla="*/ 115338 w 880911"/>
                  <a:gd name="connsiteY45" fmla="*/ 435328 h 749537"/>
                  <a:gd name="connsiteX46" fmla="*/ 329165 w 880911"/>
                  <a:gd name="connsiteY46" fmla="*/ 404400 h 749537"/>
                  <a:gd name="connsiteX47" fmla="*/ 308999 w 880911"/>
                  <a:gd name="connsiteY47" fmla="*/ 404400 h 749537"/>
                  <a:gd name="connsiteX48" fmla="*/ 206795 w 880911"/>
                  <a:gd name="connsiteY48" fmla="*/ 506603 h 749537"/>
                  <a:gd name="connsiteX49" fmla="*/ 206795 w 880911"/>
                  <a:gd name="connsiteY49" fmla="*/ 526770 h 749537"/>
                  <a:gd name="connsiteX50" fmla="*/ 226962 w 880911"/>
                  <a:gd name="connsiteY50" fmla="*/ 526770 h 749537"/>
                  <a:gd name="connsiteX51" fmla="*/ 329165 w 880911"/>
                  <a:gd name="connsiteY51" fmla="*/ 424566 h 749537"/>
                  <a:gd name="connsiteX52" fmla="*/ 329165 w 880911"/>
                  <a:gd name="connsiteY52" fmla="*/ 404400 h 749537"/>
                  <a:gd name="connsiteX53" fmla="*/ 330541 w 880911"/>
                  <a:gd name="connsiteY53" fmla="*/ 311531 h 749537"/>
                  <a:gd name="connsiteX54" fmla="*/ 310375 w 880911"/>
                  <a:gd name="connsiteY54" fmla="*/ 311531 h 749537"/>
                  <a:gd name="connsiteX55" fmla="*/ 113960 w 880911"/>
                  <a:gd name="connsiteY55" fmla="*/ 507946 h 749537"/>
                  <a:gd name="connsiteX56" fmla="*/ 113960 w 880911"/>
                  <a:gd name="connsiteY56" fmla="*/ 528113 h 749537"/>
                  <a:gd name="connsiteX57" fmla="*/ 134126 w 880911"/>
                  <a:gd name="connsiteY57" fmla="*/ 528113 h 749537"/>
                  <a:gd name="connsiteX58" fmla="*/ 330541 w 880911"/>
                  <a:gd name="connsiteY58" fmla="*/ 331698 h 749537"/>
                  <a:gd name="connsiteX59" fmla="*/ 330541 w 880911"/>
                  <a:gd name="connsiteY59" fmla="*/ 311531 h 749537"/>
                  <a:gd name="connsiteX60" fmla="*/ 700264 w 880911"/>
                  <a:gd name="connsiteY60" fmla="*/ 455340 h 749537"/>
                  <a:gd name="connsiteX61" fmla="*/ 711686 w 880911"/>
                  <a:gd name="connsiteY61" fmla="*/ 484733 h 749537"/>
                  <a:gd name="connsiteX62" fmla="*/ 711686 w 880911"/>
                  <a:gd name="connsiteY62" fmla="*/ 582174 h 749537"/>
                  <a:gd name="connsiteX63" fmla="*/ 676972 w 880911"/>
                  <a:gd name="connsiteY63" fmla="*/ 582174 h 749537"/>
                  <a:gd name="connsiteX64" fmla="*/ 664098 w 880911"/>
                  <a:gd name="connsiteY64" fmla="*/ 595048 h 749537"/>
                  <a:gd name="connsiteX65" fmla="*/ 664098 w 880911"/>
                  <a:gd name="connsiteY65" fmla="*/ 625744 h 749537"/>
                  <a:gd name="connsiteX66" fmla="*/ 676972 w 880911"/>
                  <a:gd name="connsiteY66" fmla="*/ 638618 h 749537"/>
                  <a:gd name="connsiteX67" fmla="*/ 711686 w 880911"/>
                  <a:gd name="connsiteY67" fmla="*/ 638618 h 749537"/>
                  <a:gd name="connsiteX68" fmla="*/ 711686 w 880911"/>
                  <a:gd name="connsiteY68" fmla="*/ 662951 h 749537"/>
                  <a:gd name="connsiteX69" fmla="*/ 683223 w 880911"/>
                  <a:gd name="connsiteY69" fmla="*/ 691415 h 749537"/>
                  <a:gd name="connsiteX70" fmla="*/ 667335 w 880911"/>
                  <a:gd name="connsiteY70" fmla="*/ 691415 h 749537"/>
                  <a:gd name="connsiteX71" fmla="*/ 580716 w 880911"/>
                  <a:gd name="connsiteY71" fmla="*/ 604797 h 749537"/>
                  <a:gd name="connsiteX72" fmla="*/ 494098 w 880911"/>
                  <a:gd name="connsiteY72" fmla="*/ 691415 h 749537"/>
                  <a:gd name="connsiteX73" fmla="*/ 473076 w 880911"/>
                  <a:gd name="connsiteY73" fmla="*/ 691415 h 749537"/>
                  <a:gd name="connsiteX74" fmla="*/ 473076 w 880911"/>
                  <a:gd name="connsiteY74" fmla="*/ 329313 h 749537"/>
                  <a:gd name="connsiteX75" fmla="*/ 565945 w 880911"/>
                  <a:gd name="connsiteY75" fmla="*/ 329313 h 749537"/>
                  <a:gd name="connsiteX76" fmla="*/ 598092 w 880911"/>
                  <a:gd name="connsiteY76" fmla="*/ 343489 h 749537"/>
                  <a:gd name="connsiteX77" fmla="*/ 547273 w 880911"/>
                  <a:gd name="connsiteY77" fmla="*/ 547873 h 749537"/>
                  <a:gd name="connsiteX78" fmla="*/ 533023 w 880911"/>
                  <a:gd name="connsiteY78" fmla="*/ 533623 h 749537"/>
                  <a:gd name="connsiteX79" fmla="*/ 514568 w 880911"/>
                  <a:gd name="connsiteY79" fmla="*/ 533623 h 749537"/>
                  <a:gd name="connsiteX80" fmla="*/ 500318 w 880911"/>
                  <a:gd name="connsiteY80" fmla="*/ 547873 h 749537"/>
                  <a:gd name="connsiteX81" fmla="*/ 514568 w 880911"/>
                  <a:gd name="connsiteY81" fmla="*/ 562124 h 749537"/>
                  <a:gd name="connsiteX82" fmla="*/ 533023 w 880911"/>
                  <a:gd name="connsiteY82" fmla="*/ 562124 h 749537"/>
                  <a:gd name="connsiteX83" fmla="*/ 547273 w 880911"/>
                  <a:gd name="connsiteY83" fmla="*/ 547873 h 749537"/>
                  <a:gd name="connsiteX84" fmla="*/ 666488 w 880911"/>
                  <a:gd name="connsiteY84" fmla="*/ 484733 h 749537"/>
                  <a:gd name="connsiteX85" fmla="*/ 663660 w 880911"/>
                  <a:gd name="connsiteY85" fmla="*/ 477441 h 749537"/>
                  <a:gd name="connsiteX86" fmla="*/ 570792 w 880911"/>
                  <a:gd name="connsiteY86" fmla="*/ 375866 h 749537"/>
                  <a:gd name="connsiteX87" fmla="*/ 562792 w 880911"/>
                  <a:gd name="connsiteY87" fmla="*/ 372331 h 749537"/>
                  <a:gd name="connsiteX88" fmla="*/ 513121 w 880911"/>
                  <a:gd name="connsiteY88" fmla="*/ 372331 h 749537"/>
                  <a:gd name="connsiteX89" fmla="*/ 513121 w 880911"/>
                  <a:gd name="connsiteY89" fmla="*/ 503043 h 749537"/>
                  <a:gd name="connsiteX90" fmla="*/ 666493 w 880911"/>
                  <a:gd name="connsiteY90" fmla="*/ 503043 h 749537"/>
                  <a:gd name="connsiteX91" fmla="*/ 350820 w 880911"/>
                  <a:gd name="connsiteY91" fmla="*/ 691454 h 749537"/>
                  <a:gd name="connsiteX92" fmla="*/ 444507 w 880911"/>
                  <a:gd name="connsiteY92" fmla="*/ 691454 h 749537"/>
                  <a:gd name="connsiteX93" fmla="*/ 444507 w 880911"/>
                  <a:gd name="connsiteY93" fmla="*/ 609190 h 749537"/>
                  <a:gd name="connsiteX94" fmla="*/ 291402 w 880911"/>
                  <a:gd name="connsiteY94" fmla="*/ 609190 h 749537"/>
                  <a:gd name="connsiteX95" fmla="*/ 350822 w 880911"/>
                  <a:gd name="connsiteY95" fmla="*/ 691454 h 749537"/>
                  <a:gd name="connsiteX96" fmla="*/ 141975 w 880911"/>
                  <a:gd name="connsiteY96" fmla="*/ 609190 h 749537"/>
                  <a:gd name="connsiteX97" fmla="*/ 189488 w 880911"/>
                  <a:gd name="connsiteY97" fmla="*/ 647587 h 749537"/>
                  <a:gd name="connsiteX98" fmla="*/ 237002 w 880911"/>
                  <a:gd name="connsiteY98" fmla="*/ 609190 h 749537"/>
                  <a:gd name="connsiteX99" fmla="*/ 557655 w 880911"/>
                  <a:gd name="connsiteY99" fmla="*/ 157981 h 749537"/>
                  <a:gd name="connsiteX100" fmla="*/ 557655 w 880911"/>
                  <a:gd name="connsiteY100" fmla="*/ 171300 h 749537"/>
                  <a:gd name="connsiteX101" fmla="*/ 613726 w 880911"/>
                  <a:gd name="connsiteY101" fmla="*/ 171300 h 749537"/>
                  <a:gd name="connsiteX102" fmla="*/ 613726 w 880911"/>
                  <a:gd name="connsiteY102" fmla="*/ 28464 h 749537"/>
                  <a:gd name="connsiteX103" fmla="*/ 585263 w 880911"/>
                  <a:gd name="connsiteY103" fmla="*/ 0 h 749537"/>
                  <a:gd name="connsiteX104" fmla="*/ 197681 w 880911"/>
                  <a:gd name="connsiteY104" fmla="*/ 0 h 749537"/>
                  <a:gd name="connsiteX105" fmla="*/ 169217 w 880911"/>
                  <a:gd name="connsiteY105" fmla="*/ 28464 h 749537"/>
                  <a:gd name="connsiteX106" fmla="*/ 169217 w 880911"/>
                  <a:gd name="connsiteY106" fmla="*/ 100980 h 749537"/>
                  <a:gd name="connsiteX107" fmla="*/ 500659 w 880911"/>
                  <a:gd name="connsiteY107" fmla="*/ 100980 h 749537"/>
                  <a:gd name="connsiteX108" fmla="*/ 557660 w 880911"/>
                  <a:gd name="connsiteY108" fmla="*/ 157982 h 749537"/>
                  <a:gd name="connsiteX109" fmla="*/ 172864 w 880911"/>
                  <a:gd name="connsiteY109" fmla="*/ 691457 h 749537"/>
                  <a:gd name="connsiteX110" fmla="*/ 114784 w 880911"/>
                  <a:gd name="connsiteY110" fmla="*/ 749538 h 749537"/>
                  <a:gd name="connsiteX111" fmla="*/ 56666 w 880911"/>
                  <a:gd name="connsiteY111" fmla="*/ 691457 h 749537"/>
                  <a:gd name="connsiteX112" fmla="*/ 114784 w 880911"/>
                  <a:gd name="connsiteY112" fmla="*/ 633376 h 749537"/>
                  <a:gd name="connsiteX113" fmla="*/ 172864 w 880911"/>
                  <a:gd name="connsiteY113" fmla="*/ 691457 h 749537"/>
                  <a:gd name="connsiteX114" fmla="*/ 137183 w 880911"/>
                  <a:gd name="connsiteY114" fmla="*/ 691457 h 749537"/>
                  <a:gd name="connsiteX115" fmla="*/ 114747 w 880911"/>
                  <a:gd name="connsiteY115" fmla="*/ 669021 h 749537"/>
                  <a:gd name="connsiteX116" fmla="*/ 92311 w 880911"/>
                  <a:gd name="connsiteY116" fmla="*/ 691457 h 749537"/>
                  <a:gd name="connsiteX117" fmla="*/ 114747 w 880911"/>
                  <a:gd name="connsiteY117" fmla="*/ 713893 h 749537"/>
                  <a:gd name="connsiteX118" fmla="*/ 137183 w 880911"/>
                  <a:gd name="connsiteY118" fmla="*/ 691457 h 749537"/>
                  <a:gd name="connsiteX119" fmla="*/ 322292 w 880911"/>
                  <a:gd name="connsiteY119" fmla="*/ 691457 h 749537"/>
                  <a:gd name="connsiteX120" fmla="*/ 264211 w 880911"/>
                  <a:gd name="connsiteY120" fmla="*/ 749538 h 749537"/>
                  <a:gd name="connsiteX121" fmla="*/ 206131 w 880911"/>
                  <a:gd name="connsiteY121" fmla="*/ 691457 h 749537"/>
                  <a:gd name="connsiteX122" fmla="*/ 264211 w 880911"/>
                  <a:gd name="connsiteY122" fmla="*/ 633376 h 749537"/>
                  <a:gd name="connsiteX123" fmla="*/ 322292 w 880911"/>
                  <a:gd name="connsiteY123" fmla="*/ 691457 h 749537"/>
                  <a:gd name="connsiteX124" fmla="*/ 286647 w 880911"/>
                  <a:gd name="connsiteY124" fmla="*/ 691457 h 749537"/>
                  <a:gd name="connsiteX125" fmla="*/ 264211 w 880911"/>
                  <a:gd name="connsiteY125" fmla="*/ 669021 h 749537"/>
                  <a:gd name="connsiteX126" fmla="*/ 241775 w 880911"/>
                  <a:gd name="connsiteY126" fmla="*/ 691457 h 749537"/>
                  <a:gd name="connsiteX127" fmla="*/ 264211 w 880911"/>
                  <a:gd name="connsiteY127" fmla="*/ 713893 h 749537"/>
                  <a:gd name="connsiteX128" fmla="*/ 286647 w 880911"/>
                  <a:gd name="connsiteY128" fmla="*/ 691457 h 749537"/>
                  <a:gd name="connsiteX129" fmla="*/ 682678 w 880911"/>
                  <a:gd name="connsiteY129" fmla="*/ 214016 h 749537"/>
                  <a:gd name="connsiteX130" fmla="*/ 650531 w 880911"/>
                  <a:gd name="connsiteY130" fmla="*/ 199840 h 749537"/>
                  <a:gd name="connsiteX131" fmla="*/ 557662 w 880911"/>
                  <a:gd name="connsiteY131" fmla="*/ 199840 h 749537"/>
                  <a:gd name="connsiteX132" fmla="*/ 557662 w 880911"/>
                  <a:gd name="connsiteY132" fmla="*/ 300824 h 749537"/>
                  <a:gd name="connsiteX133" fmla="*/ 565922 w 880911"/>
                  <a:gd name="connsiteY133" fmla="*/ 300824 h 749537"/>
                  <a:gd name="connsiteX134" fmla="*/ 597734 w 880911"/>
                  <a:gd name="connsiteY134" fmla="*/ 308079 h 749537"/>
                  <a:gd name="connsiteX135" fmla="*/ 597734 w 880911"/>
                  <a:gd name="connsiteY135" fmla="*/ 242781 h 749537"/>
                  <a:gd name="connsiteX136" fmla="*/ 647405 w 880911"/>
                  <a:gd name="connsiteY136" fmla="*/ 242781 h 749537"/>
                  <a:gd name="connsiteX137" fmla="*/ 655405 w 880911"/>
                  <a:gd name="connsiteY137" fmla="*/ 246316 h 749537"/>
                  <a:gd name="connsiteX138" fmla="*/ 748274 w 880911"/>
                  <a:gd name="connsiteY138" fmla="*/ 347890 h 749537"/>
                  <a:gd name="connsiteX139" fmla="*/ 751101 w 880911"/>
                  <a:gd name="connsiteY139" fmla="*/ 355182 h 749537"/>
                  <a:gd name="connsiteX140" fmla="*/ 751101 w 880911"/>
                  <a:gd name="connsiteY140" fmla="*/ 373489 h 749537"/>
                  <a:gd name="connsiteX141" fmla="*/ 664148 w 880911"/>
                  <a:gd name="connsiteY141" fmla="*/ 373489 h 749537"/>
                  <a:gd name="connsiteX142" fmla="*/ 721335 w 880911"/>
                  <a:gd name="connsiteY142" fmla="*/ 436034 h 749537"/>
                  <a:gd name="connsiteX143" fmla="*/ 740236 w 880911"/>
                  <a:gd name="connsiteY143" fmla="*/ 484701 h 749537"/>
                  <a:gd name="connsiteX144" fmla="*/ 740236 w 880911"/>
                  <a:gd name="connsiteY144" fmla="*/ 518373 h 749537"/>
                  <a:gd name="connsiteX145" fmla="*/ 751957 w 880911"/>
                  <a:gd name="connsiteY145" fmla="*/ 561905 h 749537"/>
                  <a:gd name="connsiteX146" fmla="*/ 767845 w 880911"/>
                  <a:gd name="connsiteY146" fmla="*/ 561905 h 749537"/>
                  <a:gd name="connsiteX147" fmla="*/ 796308 w 880911"/>
                  <a:gd name="connsiteY147" fmla="*/ 533442 h 749537"/>
                  <a:gd name="connsiteX148" fmla="*/ 796308 w 880911"/>
                  <a:gd name="connsiteY148" fmla="*/ 509108 h 749537"/>
                  <a:gd name="connsiteX149" fmla="*/ 761594 w 880911"/>
                  <a:gd name="connsiteY149" fmla="*/ 509108 h 749537"/>
                  <a:gd name="connsiteX150" fmla="*/ 748720 w 880911"/>
                  <a:gd name="connsiteY150" fmla="*/ 496234 h 749537"/>
                  <a:gd name="connsiteX151" fmla="*/ 748720 w 880911"/>
                  <a:gd name="connsiteY151" fmla="*/ 465538 h 749537"/>
                  <a:gd name="connsiteX152" fmla="*/ 761594 w 880911"/>
                  <a:gd name="connsiteY152" fmla="*/ 452664 h 749537"/>
                  <a:gd name="connsiteX153" fmla="*/ 796308 w 880911"/>
                  <a:gd name="connsiteY153" fmla="*/ 452664 h 749537"/>
                  <a:gd name="connsiteX154" fmla="*/ 796308 w 880911"/>
                  <a:gd name="connsiteY154" fmla="*/ 355223 h 749537"/>
                  <a:gd name="connsiteX155" fmla="*/ 784886 w 880911"/>
                  <a:gd name="connsiteY155" fmla="*/ 325830 h 749537"/>
                  <a:gd name="connsiteX156" fmla="*/ 638810 w 880911"/>
                  <a:gd name="connsiteY156" fmla="*/ 691457 h 749537"/>
                  <a:gd name="connsiteX157" fmla="*/ 580730 w 880911"/>
                  <a:gd name="connsiteY157" fmla="*/ 749538 h 749537"/>
                  <a:gd name="connsiteX158" fmla="*/ 522649 w 880911"/>
                  <a:gd name="connsiteY158" fmla="*/ 691457 h 749537"/>
                  <a:gd name="connsiteX159" fmla="*/ 580730 w 880911"/>
                  <a:gd name="connsiteY159" fmla="*/ 633376 h 749537"/>
                  <a:gd name="connsiteX160" fmla="*/ 638810 w 880911"/>
                  <a:gd name="connsiteY160" fmla="*/ 691457 h 749537"/>
                  <a:gd name="connsiteX161" fmla="*/ 603129 w 880911"/>
                  <a:gd name="connsiteY161" fmla="*/ 691457 h 749537"/>
                  <a:gd name="connsiteX162" fmla="*/ 580693 w 880911"/>
                  <a:gd name="connsiteY162" fmla="*/ 669021 h 749537"/>
                  <a:gd name="connsiteX163" fmla="*/ 558256 w 880911"/>
                  <a:gd name="connsiteY163" fmla="*/ 691457 h 749537"/>
                  <a:gd name="connsiteX164" fmla="*/ 580693 w 880911"/>
                  <a:gd name="connsiteY164" fmla="*/ 713893 h 749537"/>
                  <a:gd name="connsiteX165" fmla="*/ 603129 w 880911"/>
                  <a:gd name="connsiteY165" fmla="*/ 691457 h 749537"/>
                  <a:gd name="connsiteX166" fmla="*/ 529124 w 880911"/>
                  <a:gd name="connsiteY166" fmla="*/ 300856 h 749537"/>
                  <a:gd name="connsiteX167" fmla="*/ 529124 w 880911"/>
                  <a:gd name="connsiteY167" fmla="*/ 157981 h 749537"/>
                  <a:gd name="connsiteX168" fmla="*/ 500661 w 880911"/>
                  <a:gd name="connsiteY168" fmla="*/ 129517 h 749537"/>
                  <a:gd name="connsiteX169" fmla="*/ 113079 w 880911"/>
                  <a:gd name="connsiteY169" fmla="*/ 129517 h 749537"/>
                  <a:gd name="connsiteX170" fmla="*/ 84615 w 880911"/>
                  <a:gd name="connsiteY170" fmla="*/ 157981 h 749537"/>
                  <a:gd name="connsiteX171" fmla="*/ 84615 w 880911"/>
                  <a:gd name="connsiteY171" fmla="*/ 230497 h 749537"/>
                  <a:gd name="connsiteX172" fmla="*/ 416057 w 880911"/>
                  <a:gd name="connsiteY172" fmla="*/ 230497 h 749537"/>
                  <a:gd name="connsiteX173" fmla="*/ 473058 w 880911"/>
                  <a:gd name="connsiteY173" fmla="*/ 287499 h 749537"/>
                  <a:gd name="connsiteX174" fmla="*/ 473058 w 880911"/>
                  <a:gd name="connsiteY174" fmla="*/ 300819 h 749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</a:cxnLst>
                <a:rect l="l" t="t" r="r" b="b"/>
                <a:pathLst>
                  <a:path w="880911" h="749537">
                    <a:moveTo>
                      <a:pt x="833323" y="336040"/>
                    </a:moveTo>
                    <a:lnTo>
                      <a:pt x="833323" y="366736"/>
                    </a:lnTo>
                    <a:cubicBezTo>
                      <a:pt x="833323" y="373843"/>
                      <a:pt x="839128" y="379610"/>
                      <a:pt x="846197" y="379610"/>
                    </a:cubicBezTo>
                    <a:lnTo>
                      <a:pt x="880911" y="379610"/>
                    </a:lnTo>
                    <a:lnTo>
                      <a:pt x="880911" y="403944"/>
                    </a:lnTo>
                    <a:cubicBezTo>
                      <a:pt x="880911" y="419608"/>
                      <a:pt x="868111" y="432407"/>
                      <a:pt x="852448" y="432407"/>
                    </a:cubicBezTo>
                    <a:lnTo>
                      <a:pt x="836560" y="432407"/>
                    </a:lnTo>
                    <a:cubicBezTo>
                      <a:pt x="836560" y="416520"/>
                      <a:pt x="832281" y="401637"/>
                      <a:pt x="824839" y="388875"/>
                    </a:cubicBezTo>
                    <a:lnTo>
                      <a:pt x="824839" y="355203"/>
                    </a:lnTo>
                    <a:cubicBezTo>
                      <a:pt x="824839" y="336748"/>
                      <a:pt x="818402" y="320153"/>
                      <a:pt x="805938" y="306535"/>
                    </a:cubicBezTo>
                    <a:lnTo>
                      <a:pt x="748751" y="243991"/>
                    </a:lnTo>
                    <a:lnTo>
                      <a:pt x="835704" y="243991"/>
                    </a:lnTo>
                    <a:lnTo>
                      <a:pt x="835704" y="225684"/>
                    </a:lnTo>
                    <a:cubicBezTo>
                      <a:pt x="835704" y="222559"/>
                      <a:pt x="834960" y="220662"/>
                      <a:pt x="832876" y="218392"/>
                    </a:cubicBezTo>
                    <a:lnTo>
                      <a:pt x="740007" y="116817"/>
                    </a:lnTo>
                    <a:cubicBezTo>
                      <a:pt x="737663" y="114250"/>
                      <a:pt x="735505" y="113283"/>
                      <a:pt x="732008" y="113283"/>
                    </a:cubicBezTo>
                    <a:lnTo>
                      <a:pt x="682337" y="113283"/>
                    </a:lnTo>
                    <a:lnTo>
                      <a:pt x="682337" y="178581"/>
                    </a:lnTo>
                    <a:cubicBezTo>
                      <a:pt x="672663" y="173819"/>
                      <a:pt x="661910" y="171326"/>
                      <a:pt x="650525" y="171326"/>
                    </a:cubicBezTo>
                    <a:lnTo>
                      <a:pt x="642265" y="171326"/>
                    </a:lnTo>
                    <a:lnTo>
                      <a:pt x="642265" y="70342"/>
                    </a:lnTo>
                    <a:lnTo>
                      <a:pt x="735134" y="70342"/>
                    </a:lnTo>
                    <a:cubicBezTo>
                      <a:pt x="747821" y="70342"/>
                      <a:pt x="758723" y="75142"/>
                      <a:pt x="767281" y="84518"/>
                    </a:cubicBezTo>
                    <a:lnTo>
                      <a:pt x="869484" y="196323"/>
                    </a:lnTo>
                    <a:cubicBezTo>
                      <a:pt x="877112" y="204657"/>
                      <a:pt x="880906" y="214405"/>
                      <a:pt x="880906" y="225716"/>
                    </a:cubicBezTo>
                    <a:lnTo>
                      <a:pt x="880906" y="323157"/>
                    </a:lnTo>
                    <a:lnTo>
                      <a:pt x="846192" y="323157"/>
                    </a:lnTo>
                    <a:cubicBezTo>
                      <a:pt x="839123" y="323119"/>
                      <a:pt x="833318" y="328923"/>
                      <a:pt x="833318" y="336031"/>
                    </a:cubicBezTo>
                    <a:close/>
                    <a:moveTo>
                      <a:pt x="0" y="609179"/>
                    </a:moveTo>
                    <a:lnTo>
                      <a:pt x="0" y="662980"/>
                    </a:lnTo>
                    <a:cubicBezTo>
                      <a:pt x="0" y="678532"/>
                      <a:pt x="12613" y="691258"/>
                      <a:pt x="28128" y="691444"/>
                    </a:cubicBezTo>
                    <a:cubicBezTo>
                      <a:pt x="28128" y="653121"/>
                      <a:pt x="53057" y="620601"/>
                      <a:pt x="87548" y="609179"/>
                    </a:cubicBezTo>
                    <a:close/>
                    <a:moveTo>
                      <a:pt x="444513" y="287491"/>
                    </a:moveTo>
                    <a:lnTo>
                      <a:pt x="444513" y="580642"/>
                    </a:lnTo>
                    <a:lnTo>
                      <a:pt x="0" y="580679"/>
                    </a:lnTo>
                    <a:lnTo>
                      <a:pt x="0" y="287490"/>
                    </a:lnTo>
                    <a:cubicBezTo>
                      <a:pt x="0" y="271826"/>
                      <a:pt x="12800" y="259027"/>
                      <a:pt x="28464" y="259027"/>
                    </a:cubicBezTo>
                    <a:lnTo>
                      <a:pt x="416045" y="259027"/>
                    </a:lnTo>
                    <a:cubicBezTo>
                      <a:pt x="431709" y="259027"/>
                      <a:pt x="444509" y="271864"/>
                      <a:pt x="444509" y="287490"/>
                    </a:cubicBezTo>
                    <a:close/>
                    <a:moveTo>
                      <a:pt x="115338" y="435319"/>
                    </a:moveTo>
                    <a:cubicBezTo>
                      <a:pt x="120919" y="440900"/>
                      <a:pt x="129923" y="440900"/>
                      <a:pt x="135505" y="435319"/>
                    </a:cubicBezTo>
                    <a:lnTo>
                      <a:pt x="237708" y="333116"/>
                    </a:lnTo>
                    <a:cubicBezTo>
                      <a:pt x="243289" y="327535"/>
                      <a:pt x="243289" y="318531"/>
                      <a:pt x="237708" y="312950"/>
                    </a:cubicBezTo>
                    <a:cubicBezTo>
                      <a:pt x="232127" y="307369"/>
                      <a:pt x="223123" y="307369"/>
                      <a:pt x="217541" y="312950"/>
                    </a:cubicBezTo>
                    <a:lnTo>
                      <a:pt x="115338" y="415124"/>
                    </a:lnTo>
                    <a:cubicBezTo>
                      <a:pt x="109758" y="420705"/>
                      <a:pt x="109758" y="429747"/>
                      <a:pt x="115338" y="435328"/>
                    </a:cubicBezTo>
                    <a:close/>
                    <a:moveTo>
                      <a:pt x="329165" y="404400"/>
                    </a:moveTo>
                    <a:cubicBezTo>
                      <a:pt x="323584" y="398819"/>
                      <a:pt x="314580" y="398819"/>
                      <a:pt x="308999" y="404400"/>
                    </a:cubicBezTo>
                    <a:lnTo>
                      <a:pt x="206795" y="506603"/>
                    </a:lnTo>
                    <a:cubicBezTo>
                      <a:pt x="201215" y="512184"/>
                      <a:pt x="201215" y="521188"/>
                      <a:pt x="206795" y="526770"/>
                    </a:cubicBezTo>
                    <a:cubicBezTo>
                      <a:pt x="212376" y="532350"/>
                      <a:pt x="221380" y="532350"/>
                      <a:pt x="226962" y="526770"/>
                    </a:cubicBezTo>
                    <a:lnTo>
                      <a:pt x="329165" y="424566"/>
                    </a:lnTo>
                    <a:cubicBezTo>
                      <a:pt x="334746" y="419023"/>
                      <a:pt x="334746" y="409982"/>
                      <a:pt x="329165" y="404400"/>
                    </a:cubicBezTo>
                    <a:close/>
                    <a:moveTo>
                      <a:pt x="330541" y="311531"/>
                    </a:moveTo>
                    <a:cubicBezTo>
                      <a:pt x="324961" y="305951"/>
                      <a:pt x="315957" y="305951"/>
                      <a:pt x="310375" y="311531"/>
                    </a:cubicBezTo>
                    <a:lnTo>
                      <a:pt x="113960" y="507946"/>
                    </a:lnTo>
                    <a:cubicBezTo>
                      <a:pt x="108379" y="513527"/>
                      <a:pt x="108379" y="522531"/>
                      <a:pt x="113960" y="528113"/>
                    </a:cubicBezTo>
                    <a:cubicBezTo>
                      <a:pt x="119542" y="533693"/>
                      <a:pt x="128545" y="533693"/>
                      <a:pt x="134126" y="528113"/>
                    </a:cubicBezTo>
                    <a:lnTo>
                      <a:pt x="330541" y="331698"/>
                    </a:lnTo>
                    <a:cubicBezTo>
                      <a:pt x="336123" y="326154"/>
                      <a:pt x="336123" y="317113"/>
                      <a:pt x="330541" y="311531"/>
                    </a:cubicBezTo>
                    <a:close/>
                    <a:moveTo>
                      <a:pt x="700264" y="455340"/>
                    </a:moveTo>
                    <a:cubicBezTo>
                      <a:pt x="707891" y="463674"/>
                      <a:pt x="711686" y="473422"/>
                      <a:pt x="711686" y="484733"/>
                    </a:cubicBezTo>
                    <a:lnTo>
                      <a:pt x="711686" y="582174"/>
                    </a:lnTo>
                    <a:lnTo>
                      <a:pt x="676972" y="582174"/>
                    </a:lnTo>
                    <a:cubicBezTo>
                      <a:pt x="669866" y="582174"/>
                      <a:pt x="664098" y="587978"/>
                      <a:pt x="664098" y="595048"/>
                    </a:cubicBezTo>
                    <a:lnTo>
                      <a:pt x="664098" y="625744"/>
                    </a:lnTo>
                    <a:cubicBezTo>
                      <a:pt x="664098" y="632851"/>
                      <a:pt x="669903" y="638618"/>
                      <a:pt x="676972" y="638618"/>
                    </a:cubicBezTo>
                    <a:lnTo>
                      <a:pt x="711686" y="638618"/>
                    </a:lnTo>
                    <a:lnTo>
                      <a:pt x="711686" y="662951"/>
                    </a:lnTo>
                    <a:cubicBezTo>
                      <a:pt x="711686" y="678615"/>
                      <a:pt x="698886" y="691415"/>
                      <a:pt x="683223" y="691415"/>
                    </a:cubicBezTo>
                    <a:lnTo>
                      <a:pt x="667335" y="691415"/>
                    </a:lnTo>
                    <a:cubicBezTo>
                      <a:pt x="667335" y="643604"/>
                      <a:pt x="628528" y="604797"/>
                      <a:pt x="580716" y="604797"/>
                    </a:cubicBezTo>
                    <a:cubicBezTo>
                      <a:pt x="532906" y="604797"/>
                      <a:pt x="494098" y="643603"/>
                      <a:pt x="494098" y="691415"/>
                    </a:cubicBezTo>
                    <a:lnTo>
                      <a:pt x="473076" y="691415"/>
                    </a:lnTo>
                    <a:lnTo>
                      <a:pt x="473076" y="329313"/>
                    </a:lnTo>
                    <a:lnTo>
                      <a:pt x="565945" y="329313"/>
                    </a:lnTo>
                    <a:cubicBezTo>
                      <a:pt x="578632" y="329313"/>
                      <a:pt x="589535" y="334112"/>
                      <a:pt x="598092" y="343489"/>
                    </a:cubicBezTo>
                    <a:close/>
                    <a:moveTo>
                      <a:pt x="547273" y="547873"/>
                    </a:moveTo>
                    <a:cubicBezTo>
                      <a:pt x="547273" y="539986"/>
                      <a:pt x="540873" y="533623"/>
                      <a:pt x="533023" y="533623"/>
                    </a:cubicBezTo>
                    <a:lnTo>
                      <a:pt x="514568" y="533623"/>
                    </a:lnTo>
                    <a:cubicBezTo>
                      <a:pt x="506680" y="533623"/>
                      <a:pt x="500318" y="540023"/>
                      <a:pt x="500318" y="547873"/>
                    </a:cubicBezTo>
                    <a:cubicBezTo>
                      <a:pt x="500318" y="555761"/>
                      <a:pt x="506718" y="562124"/>
                      <a:pt x="514568" y="562124"/>
                    </a:cubicBezTo>
                    <a:lnTo>
                      <a:pt x="533023" y="562124"/>
                    </a:lnTo>
                    <a:cubicBezTo>
                      <a:pt x="540911" y="562124"/>
                      <a:pt x="547273" y="555761"/>
                      <a:pt x="547273" y="547873"/>
                    </a:cubicBezTo>
                    <a:close/>
                    <a:moveTo>
                      <a:pt x="666488" y="484733"/>
                    </a:moveTo>
                    <a:cubicBezTo>
                      <a:pt x="666488" y="481608"/>
                      <a:pt x="665744" y="479710"/>
                      <a:pt x="663660" y="477441"/>
                    </a:cubicBezTo>
                    <a:lnTo>
                      <a:pt x="570792" y="375866"/>
                    </a:lnTo>
                    <a:cubicBezTo>
                      <a:pt x="568448" y="373298"/>
                      <a:pt x="566290" y="372331"/>
                      <a:pt x="562792" y="372331"/>
                    </a:cubicBezTo>
                    <a:lnTo>
                      <a:pt x="513121" y="372331"/>
                    </a:lnTo>
                    <a:lnTo>
                      <a:pt x="513121" y="503043"/>
                    </a:lnTo>
                    <a:lnTo>
                      <a:pt x="666493" y="503043"/>
                    </a:lnTo>
                    <a:close/>
                    <a:moveTo>
                      <a:pt x="350820" y="691454"/>
                    </a:moveTo>
                    <a:lnTo>
                      <a:pt x="444507" y="691454"/>
                    </a:lnTo>
                    <a:lnTo>
                      <a:pt x="444507" y="609190"/>
                    </a:lnTo>
                    <a:lnTo>
                      <a:pt x="291402" y="609190"/>
                    </a:lnTo>
                    <a:cubicBezTo>
                      <a:pt x="326861" y="620947"/>
                      <a:pt x="350822" y="654136"/>
                      <a:pt x="350822" y="691454"/>
                    </a:cubicBezTo>
                    <a:close/>
                    <a:moveTo>
                      <a:pt x="141975" y="609190"/>
                    </a:moveTo>
                    <a:cubicBezTo>
                      <a:pt x="162067" y="615849"/>
                      <a:pt x="178921" y="629653"/>
                      <a:pt x="189488" y="647587"/>
                    </a:cubicBezTo>
                    <a:cubicBezTo>
                      <a:pt x="200055" y="629653"/>
                      <a:pt x="216873" y="615812"/>
                      <a:pt x="237002" y="609190"/>
                    </a:cubicBezTo>
                    <a:close/>
                    <a:moveTo>
                      <a:pt x="557655" y="157981"/>
                    </a:moveTo>
                    <a:lnTo>
                      <a:pt x="557655" y="171300"/>
                    </a:lnTo>
                    <a:lnTo>
                      <a:pt x="613726" y="171300"/>
                    </a:lnTo>
                    <a:lnTo>
                      <a:pt x="613726" y="28464"/>
                    </a:lnTo>
                    <a:cubicBezTo>
                      <a:pt x="613726" y="12800"/>
                      <a:pt x="600927" y="0"/>
                      <a:pt x="585263" y="0"/>
                    </a:cubicBezTo>
                    <a:lnTo>
                      <a:pt x="197681" y="0"/>
                    </a:lnTo>
                    <a:cubicBezTo>
                      <a:pt x="182017" y="0"/>
                      <a:pt x="169217" y="12800"/>
                      <a:pt x="169217" y="28464"/>
                    </a:cubicBezTo>
                    <a:lnTo>
                      <a:pt x="169217" y="100980"/>
                    </a:lnTo>
                    <a:lnTo>
                      <a:pt x="500659" y="100980"/>
                    </a:lnTo>
                    <a:cubicBezTo>
                      <a:pt x="532062" y="100980"/>
                      <a:pt x="557660" y="126579"/>
                      <a:pt x="557660" y="157982"/>
                    </a:cubicBezTo>
                    <a:close/>
                    <a:moveTo>
                      <a:pt x="172864" y="691457"/>
                    </a:moveTo>
                    <a:cubicBezTo>
                      <a:pt x="172864" y="723530"/>
                      <a:pt x="146856" y="749538"/>
                      <a:pt x="114784" y="749538"/>
                    </a:cubicBezTo>
                    <a:cubicBezTo>
                      <a:pt x="82711" y="749538"/>
                      <a:pt x="56666" y="723530"/>
                      <a:pt x="56666" y="691457"/>
                    </a:cubicBezTo>
                    <a:cubicBezTo>
                      <a:pt x="56666" y="659384"/>
                      <a:pt x="82674" y="633376"/>
                      <a:pt x="114784" y="633376"/>
                    </a:cubicBezTo>
                    <a:cubicBezTo>
                      <a:pt x="146819" y="633376"/>
                      <a:pt x="172864" y="659384"/>
                      <a:pt x="172864" y="691457"/>
                    </a:cubicBezTo>
                    <a:close/>
                    <a:moveTo>
                      <a:pt x="137183" y="691457"/>
                    </a:moveTo>
                    <a:cubicBezTo>
                      <a:pt x="137183" y="679067"/>
                      <a:pt x="127137" y="669021"/>
                      <a:pt x="114747" y="669021"/>
                    </a:cubicBezTo>
                    <a:cubicBezTo>
                      <a:pt x="102357" y="669021"/>
                      <a:pt x="92311" y="679067"/>
                      <a:pt x="92311" y="691457"/>
                    </a:cubicBezTo>
                    <a:cubicBezTo>
                      <a:pt x="92311" y="703847"/>
                      <a:pt x="102357" y="713893"/>
                      <a:pt x="114747" y="713893"/>
                    </a:cubicBezTo>
                    <a:cubicBezTo>
                      <a:pt x="127137" y="713893"/>
                      <a:pt x="137183" y="703884"/>
                      <a:pt x="137183" y="691457"/>
                    </a:cubicBezTo>
                    <a:close/>
                    <a:moveTo>
                      <a:pt x="322292" y="691457"/>
                    </a:moveTo>
                    <a:cubicBezTo>
                      <a:pt x="322292" y="723530"/>
                      <a:pt x="296284" y="749538"/>
                      <a:pt x="264211" y="749538"/>
                    </a:cubicBezTo>
                    <a:cubicBezTo>
                      <a:pt x="232139" y="749538"/>
                      <a:pt x="206131" y="723530"/>
                      <a:pt x="206131" y="691457"/>
                    </a:cubicBezTo>
                    <a:cubicBezTo>
                      <a:pt x="206131" y="659384"/>
                      <a:pt x="232139" y="633376"/>
                      <a:pt x="264211" y="633376"/>
                    </a:cubicBezTo>
                    <a:cubicBezTo>
                      <a:pt x="296284" y="633376"/>
                      <a:pt x="322292" y="659384"/>
                      <a:pt x="322292" y="691457"/>
                    </a:cubicBezTo>
                    <a:close/>
                    <a:moveTo>
                      <a:pt x="286647" y="691457"/>
                    </a:moveTo>
                    <a:cubicBezTo>
                      <a:pt x="286647" y="679067"/>
                      <a:pt x="276601" y="669021"/>
                      <a:pt x="264211" y="669021"/>
                    </a:cubicBezTo>
                    <a:cubicBezTo>
                      <a:pt x="251821" y="669021"/>
                      <a:pt x="241775" y="679067"/>
                      <a:pt x="241775" y="691457"/>
                    </a:cubicBezTo>
                    <a:cubicBezTo>
                      <a:pt x="241775" y="703847"/>
                      <a:pt x="251821" y="713893"/>
                      <a:pt x="264211" y="713893"/>
                    </a:cubicBezTo>
                    <a:cubicBezTo>
                      <a:pt x="276601" y="713893"/>
                      <a:pt x="286647" y="703884"/>
                      <a:pt x="286647" y="691457"/>
                    </a:cubicBezTo>
                    <a:close/>
                    <a:moveTo>
                      <a:pt x="682678" y="214016"/>
                    </a:moveTo>
                    <a:cubicBezTo>
                      <a:pt x="674120" y="204640"/>
                      <a:pt x="663218" y="199840"/>
                      <a:pt x="650531" y="199840"/>
                    </a:cubicBezTo>
                    <a:lnTo>
                      <a:pt x="557662" y="199840"/>
                    </a:lnTo>
                    <a:lnTo>
                      <a:pt x="557662" y="300824"/>
                    </a:lnTo>
                    <a:lnTo>
                      <a:pt x="565922" y="300824"/>
                    </a:lnTo>
                    <a:cubicBezTo>
                      <a:pt x="577307" y="300824"/>
                      <a:pt x="588060" y="303317"/>
                      <a:pt x="597734" y="308079"/>
                    </a:cubicBezTo>
                    <a:lnTo>
                      <a:pt x="597734" y="242781"/>
                    </a:lnTo>
                    <a:lnTo>
                      <a:pt x="647405" y="242781"/>
                    </a:lnTo>
                    <a:cubicBezTo>
                      <a:pt x="650902" y="242781"/>
                      <a:pt x="653061" y="243749"/>
                      <a:pt x="655405" y="246316"/>
                    </a:cubicBezTo>
                    <a:lnTo>
                      <a:pt x="748274" y="347890"/>
                    </a:lnTo>
                    <a:cubicBezTo>
                      <a:pt x="750394" y="350197"/>
                      <a:pt x="751101" y="352094"/>
                      <a:pt x="751101" y="355182"/>
                    </a:cubicBezTo>
                    <a:lnTo>
                      <a:pt x="751101" y="373489"/>
                    </a:lnTo>
                    <a:lnTo>
                      <a:pt x="664148" y="373489"/>
                    </a:lnTo>
                    <a:lnTo>
                      <a:pt x="721335" y="436034"/>
                    </a:lnTo>
                    <a:cubicBezTo>
                      <a:pt x="733762" y="449651"/>
                      <a:pt x="740236" y="466246"/>
                      <a:pt x="740236" y="484701"/>
                    </a:cubicBezTo>
                    <a:lnTo>
                      <a:pt x="740236" y="518373"/>
                    </a:lnTo>
                    <a:cubicBezTo>
                      <a:pt x="747678" y="531173"/>
                      <a:pt x="751957" y="546055"/>
                      <a:pt x="751957" y="561905"/>
                    </a:cubicBezTo>
                    <a:lnTo>
                      <a:pt x="767845" y="561905"/>
                    </a:lnTo>
                    <a:cubicBezTo>
                      <a:pt x="783508" y="561905"/>
                      <a:pt x="796308" y="549106"/>
                      <a:pt x="796308" y="533442"/>
                    </a:cubicBezTo>
                    <a:lnTo>
                      <a:pt x="796308" y="509108"/>
                    </a:lnTo>
                    <a:lnTo>
                      <a:pt x="761594" y="509108"/>
                    </a:lnTo>
                    <a:cubicBezTo>
                      <a:pt x="754489" y="509108"/>
                      <a:pt x="748720" y="503305"/>
                      <a:pt x="748720" y="496234"/>
                    </a:cubicBezTo>
                    <a:lnTo>
                      <a:pt x="748720" y="465538"/>
                    </a:lnTo>
                    <a:cubicBezTo>
                      <a:pt x="748720" y="458432"/>
                      <a:pt x="754525" y="452664"/>
                      <a:pt x="761594" y="452664"/>
                    </a:cubicBezTo>
                    <a:lnTo>
                      <a:pt x="796308" y="452664"/>
                    </a:lnTo>
                    <a:lnTo>
                      <a:pt x="796308" y="355223"/>
                    </a:lnTo>
                    <a:cubicBezTo>
                      <a:pt x="796308" y="343913"/>
                      <a:pt x="792513" y="334165"/>
                      <a:pt x="784886" y="325830"/>
                    </a:cubicBezTo>
                    <a:close/>
                    <a:moveTo>
                      <a:pt x="638810" y="691457"/>
                    </a:moveTo>
                    <a:cubicBezTo>
                      <a:pt x="638810" y="723530"/>
                      <a:pt x="612802" y="749538"/>
                      <a:pt x="580730" y="749538"/>
                    </a:cubicBezTo>
                    <a:cubicBezTo>
                      <a:pt x="548657" y="749538"/>
                      <a:pt x="522649" y="723530"/>
                      <a:pt x="522649" y="691457"/>
                    </a:cubicBezTo>
                    <a:cubicBezTo>
                      <a:pt x="522649" y="659384"/>
                      <a:pt x="548657" y="633376"/>
                      <a:pt x="580730" y="633376"/>
                    </a:cubicBezTo>
                    <a:cubicBezTo>
                      <a:pt x="612802" y="633376"/>
                      <a:pt x="638810" y="659384"/>
                      <a:pt x="638810" y="691457"/>
                    </a:cubicBezTo>
                    <a:close/>
                    <a:moveTo>
                      <a:pt x="603129" y="691457"/>
                    </a:moveTo>
                    <a:cubicBezTo>
                      <a:pt x="603129" y="679067"/>
                      <a:pt x="593083" y="669021"/>
                      <a:pt x="580693" y="669021"/>
                    </a:cubicBezTo>
                    <a:cubicBezTo>
                      <a:pt x="568302" y="669021"/>
                      <a:pt x="558256" y="679067"/>
                      <a:pt x="558256" y="691457"/>
                    </a:cubicBezTo>
                    <a:cubicBezTo>
                      <a:pt x="558256" y="703847"/>
                      <a:pt x="568302" y="713893"/>
                      <a:pt x="580693" y="713893"/>
                    </a:cubicBezTo>
                    <a:cubicBezTo>
                      <a:pt x="593120" y="713893"/>
                      <a:pt x="603129" y="703884"/>
                      <a:pt x="603129" y="691457"/>
                    </a:cubicBezTo>
                    <a:close/>
                    <a:moveTo>
                      <a:pt x="529124" y="300856"/>
                    </a:moveTo>
                    <a:lnTo>
                      <a:pt x="529124" y="157981"/>
                    </a:lnTo>
                    <a:cubicBezTo>
                      <a:pt x="529124" y="142317"/>
                      <a:pt x="516325" y="129517"/>
                      <a:pt x="500661" y="129517"/>
                    </a:cubicBezTo>
                    <a:lnTo>
                      <a:pt x="113079" y="129517"/>
                    </a:lnTo>
                    <a:cubicBezTo>
                      <a:pt x="97415" y="129517"/>
                      <a:pt x="84615" y="142317"/>
                      <a:pt x="84615" y="157981"/>
                    </a:cubicBezTo>
                    <a:lnTo>
                      <a:pt x="84615" y="230497"/>
                    </a:lnTo>
                    <a:lnTo>
                      <a:pt x="416057" y="230497"/>
                    </a:lnTo>
                    <a:cubicBezTo>
                      <a:pt x="447460" y="230497"/>
                      <a:pt x="473058" y="256096"/>
                      <a:pt x="473058" y="287499"/>
                    </a:cubicBezTo>
                    <a:lnTo>
                      <a:pt x="473058" y="300819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noProof="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id="{97A320A2-E07D-8E18-3B2C-12D87CFD84F5}"/>
                </a:ext>
              </a:extLst>
            </p:cNvPr>
            <p:cNvSpPr txBox="1"/>
            <p:nvPr/>
          </p:nvSpPr>
          <p:spPr>
            <a:xfrm>
              <a:off x="2494155" y="3692804"/>
              <a:ext cx="4418274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1500"/>
                </a:spcAft>
              </a:pPr>
              <a:r>
                <a:rPr lang="pt-BR" noProof="0" dirty="0">
                  <a:solidFill>
                    <a:schemeClr val="bg1"/>
                  </a:solidFill>
                </a:rPr>
                <a:t>A frota nacional supera </a:t>
              </a:r>
              <a:r>
                <a:rPr lang="pt-BR" sz="2400" b="1" noProof="0" dirty="0">
                  <a:solidFill>
                    <a:schemeClr val="bg1"/>
                  </a:solidFill>
                </a:rPr>
                <a:t>2,8 milhões </a:t>
              </a:r>
              <a:r>
                <a:rPr lang="pt-BR" noProof="0" dirty="0">
                  <a:solidFill>
                    <a:schemeClr val="bg1"/>
                  </a:solidFill>
                </a:rPr>
                <a:t>de veículos de transporte de cargas (veículos e implementos rodoviários). </a:t>
              </a:r>
              <a:endParaRPr lang="pt-BR" sz="1600" noProof="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8" name="Agrupar 37">
            <a:extLst>
              <a:ext uri="{FF2B5EF4-FFF2-40B4-BE49-F238E27FC236}">
                <a16:creationId xmlns:a16="http://schemas.microsoft.com/office/drawing/2014/main" id="{F5365DD2-17F0-D28D-797F-7E2D811150E7}"/>
              </a:ext>
            </a:extLst>
          </p:cNvPr>
          <p:cNvGrpSpPr/>
          <p:nvPr/>
        </p:nvGrpSpPr>
        <p:grpSpPr>
          <a:xfrm>
            <a:off x="1148320" y="5102298"/>
            <a:ext cx="5764109" cy="1152000"/>
            <a:chOff x="1148320" y="5102298"/>
            <a:chExt cx="5764109" cy="1152000"/>
          </a:xfrm>
        </p:grpSpPr>
        <p:grpSp>
          <p:nvGrpSpPr>
            <p:cNvPr id="35" name="Agrupar 34">
              <a:extLst>
                <a:ext uri="{FF2B5EF4-FFF2-40B4-BE49-F238E27FC236}">
                  <a16:creationId xmlns:a16="http://schemas.microsoft.com/office/drawing/2014/main" id="{6705D301-57A6-9ADE-4CE3-066589D1EB0A}"/>
                </a:ext>
              </a:extLst>
            </p:cNvPr>
            <p:cNvGrpSpPr/>
            <p:nvPr/>
          </p:nvGrpSpPr>
          <p:grpSpPr>
            <a:xfrm>
              <a:off x="1148320" y="5102298"/>
              <a:ext cx="1224000" cy="1152000"/>
              <a:chOff x="1028611" y="5123173"/>
              <a:chExt cx="1224000" cy="1152000"/>
            </a:xfrm>
          </p:grpSpPr>
          <p:sp>
            <p:nvSpPr>
              <p:cNvPr id="27" name="Retângulo: Cantos Arredondados 26">
                <a:extLst>
                  <a:ext uri="{FF2B5EF4-FFF2-40B4-BE49-F238E27FC236}">
                    <a16:creationId xmlns:a16="http://schemas.microsoft.com/office/drawing/2014/main" id="{DF8139BE-6511-D8DD-F765-21A59DAD0947}"/>
                  </a:ext>
                </a:extLst>
              </p:cNvPr>
              <p:cNvSpPr/>
              <p:nvPr/>
            </p:nvSpPr>
            <p:spPr>
              <a:xfrm>
                <a:off x="1028611" y="5123173"/>
                <a:ext cx="1224000" cy="1152000"/>
              </a:xfrm>
              <a:prstGeom prst="roundRect">
                <a:avLst>
                  <a:gd name="adj" fmla="val 7194"/>
                </a:avLst>
              </a:prstGeom>
              <a:solidFill>
                <a:schemeClr val="bg1">
                  <a:alpha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noProof="0" dirty="0"/>
              </a:p>
            </p:txBody>
          </p:sp>
          <p:grpSp>
            <p:nvGrpSpPr>
              <p:cNvPr id="28" name="Agrupar 27">
                <a:extLst>
                  <a:ext uri="{FF2B5EF4-FFF2-40B4-BE49-F238E27FC236}">
                    <a16:creationId xmlns:a16="http://schemas.microsoft.com/office/drawing/2014/main" id="{0B1A9A5C-7A3C-7D18-F37B-8CBD00C386DD}"/>
                  </a:ext>
                </a:extLst>
              </p:cNvPr>
              <p:cNvGrpSpPr/>
              <p:nvPr/>
            </p:nvGrpSpPr>
            <p:grpSpPr>
              <a:xfrm>
                <a:off x="1215110" y="5401445"/>
                <a:ext cx="851002" cy="595457"/>
                <a:chOff x="-3925875" y="2552691"/>
                <a:chExt cx="1219200" cy="819158"/>
              </a:xfrm>
            </p:grpSpPr>
            <p:sp>
              <p:nvSpPr>
                <p:cNvPr id="29" name="Forma Livre: Forma 28">
                  <a:extLst>
                    <a:ext uri="{FF2B5EF4-FFF2-40B4-BE49-F238E27FC236}">
                      <a16:creationId xmlns:a16="http://schemas.microsoft.com/office/drawing/2014/main" id="{C06CC07B-5D3E-95FC-29C8-7ACCF4964366}"/>
                    </a:ext>
                  </a:extLst>
                </p:cNvPr>
                <p:cNvSpPr/>
                <p:nvPr/>
              </p:nvSpPr>
              <p:spPr>
                <a:xfrm>
                  <a:off x="-3831540" y="3321453"/>
                  <a:ext cx="93818" cy="50396"/>
                </a:xfrm>
                <a:custGeom>
                  <a:avLst/>
                  <a:gdLst>
                    <a:gd name="connsiteX0" fmla="*/ 48318 w 93818"/>
                    <a:gd name="connsiteY0" fmla="*/ 50397 h 50396"/>
                    <a:gd name="connsiteX1" fmla="*/ 93818 w 93818"/>
                    <a:gd name="connsiteY1" fmla="*/ 8268 h 50396"/>
                    <a:gd name="connsiteX2" fmla="*/ 53608 w 93818"/>
                    <a:gd name="connsiteY2" fmla="*/ 4724 h 50396"/>
                    <a:gd name="connsiteX3" fmla="*/ 48318 w 93818"/>
                    <a:gd name="connsiteY3" fmla="*/ 11830 h 50396"/>
                    <a:gd name="connsiteX4" fmla="*/ 42488 w 93818"/>
                    <a:gd name="connsiteY4" fmla="*/ 3743 h 50396"/>
                    <a:gd name="connsiteX5" fmla="*/ 0 w 93818"/>
                    <a:gd name="connsiteY5" fmla="*/ 0 h 50396"/>
                    <a:gd name="connsiteX6" fmla="*/ 48318 w 93818"/>
                    <a:gd name="connsiteY6" fmla="*/ 50397 h 503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93818" h="50396">
                      <a:moveTo>
                        <a:pt x="48318" y="50397"/>
                      </a:moveTo>
                      <a:cubicBezTo>
                        <a:pt x="69591" y="50397"/>
                        <a:pt x="84539" y="32947"/>
                        <a:pt x="93818" y="8268"/>
                      </a:cubicBezTo>
                      <a:lnTo>
                        <a:pt x="53608" y="4724"/>
                      </a:lnTo>
                      <a:cubicBezTo>
                        <a:pt x="52278" y="7391"/>
                        <a:pt x="50487" y="9792"/>
                        <a:pt x="48318" y="11830"/>
                      </a:cubicBezTo>
                      <a:cubicBezTo>
                        <a:pt x="45890" y="9525"/>
                        <a:pt x="43912" y="6782"/>
                        <a:pt x="42488" y="3743"/>
                      </a:cubicBezTo>
                      <a:lnTo>
                        <a:pt x="0" y="0"/>
                      </a:lnTo>
                      <a:cubicBezTo>
                        <a:pt x="8918" y="28975"/>
                        <a:pt x="24736" y="50397"/>
                        <a:pt x="48318" y="50397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noProof="0" dirty="0"/>
                </a:p>
              </p:txBody>
            </p:sp>
            <p:sp>
              <p:nvSpPr>
                <p:cNvPr id="30" name="Forma Livre: Forma 29">
                  <a:extLst>
                    <a:ext uri="{FF2B5EF4-FFF2-40B4-BE49-F238E27FC236}">
                      <a16:creationId xmlns:a16="http://schemas.microsoft.com/office/drawing/2014/main" id="{E0EF0A8A-8883-FE66-E382-8B15EDCF83C2}"/>
                    </a:ext>
                  </a:extLst>
                </p:cNvPr>
                <p:cNvSpPr/>
                <p:nvPr/>
              </p:nvSpPr>
              <p:spPr>
                <a:xfrm>
                  <a:off x="-2921711" y="3018417"/>
                  <a:ext cx="125206" cy="221216"/>
                </a:xfrm>
                <a:custGeom>
                  <a:avLst/>
                  <a:gdLst>
                    <a:gd name="connsiteX0" fmla="*/ 62608 w 125206"/>
                    <a:gd name="connsiteY0" fmla="*/ 0 h 221216"/>
                    <a:gd name="connsiteX1" fmla="*/ 0 w 125206"/>
                    <a:gd name="connsiteY1" fmla="*/ 110608 h 221216"/>
                    <a:gd name="connsiteX2" fmla="*/ 62608 w 125206"/>
                    <a:gd name="connsiteY2" fmla="*/ 221216 h 221216"/>
                    <a:gd name="connsiteX3" fmla="*/ 125206 w 125206"/>
                    <a:gd name="connsiteY3" fmla="*/ 110608 h 221216"/>
                    <a:gd name="connsiteX4" fmla="*/ 62608 w 125206"/>
                    <a:gd name="connsiteY4" fmla="*/ 0 h 221216"/>
                    <a:gd name="connsiteX5" fmla="*/ 62608 w 125206"/>
                    <a:gd name="connsiteY5" fmla="*/ 183126 h 221216"/>
                    <a:gd name="connsiteX6" fmla="*/ 38110 w 125206"/>
                    <a:gd name="connsiteY6" fmla="*/ 110608 h 221216"/>
                    <a:gd name="connsiteX7" fmla="*/ 62608 w 125206"/>
                    <a:gd name="connsiteY7" fmla="*/ 38089 h 221216"/>
                    <a:gd name="connsiteX8" fmla="*/ 87106 w 125206"/>
                    <a:gd name="connsiteY8" fmla="*/ 110608 h 221216"/>
                    <a:gd name="connsiteX9" fmla="*/ 62608 w 125206"/>
                    <a:gd name="connsiteY9" fmla="*/ 183126 h 2212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25206" h="221216">
                      <a:moveTo>
                        <a:pt x="62608" y="0"/>
                      </a:moveTo>
                      <a:cubicBezTo>
                        <a:pt x="23984" y="0"/>
                        <a:pt x="0" y="42382"/>
                        <a:pt x="0" y="110608"/>
                      </a:cubicBezTo>
                      <a:cubicBezTo>
                        <a:pt x="0" y="178834"/>
                        <a:pt x="23984" y="221216"/>
                        <a:pt x="62608" y="221216"/>
                      </a:cubicBezTo>
                      <a:cubicBezTo>
                        <a:pt x="101222" y="221216"/>
                        <a:pt x="125206" y="178834"/>
                        <a:pt x="125206" y="110608"/>
                      </a:cubicBezTo>
                      <a:cubicBezTo>
                        <a:pt x="125206" y="42382"/>
                        <a:pt x="101222" y="0"/>
                        <a:pt x="62608" y="0"/>
                      </a:cubicBezTo>
                      <a:close/>
                      <a:moveTo>
                        <a:pt x="62608" y="183126"/>
                      </a:moveTo>
                      <a:cubicBezTo>
                        <a:pt x="49073" y="183126"/>
                        <a:pt x="38110" y="150659"/>
                        <a:pt x="38110" y="110608"/>
                      </a:cubicBezTo>
                      <a:cubicBezTo>
                        <a:pt x="38110" y="70557"/>
                        <a:pt x="49073" y="38089"/>
                        <a:pt x="62608" y="38089"/>
                      </a:cubicBezTo>
                      <a:cubicBezTo>
                        <a:pt x="76133" y="38089"/>
                        <a:pt x="87106" y="70557"/>
                        <a:pt x="87106" y="110608"/>
                      </a:cubicBezTo>
                      <a:cubicBezTo>
                        <a:pt x="87106" y="150659"/>
                        <a:pt x="76133" y="183126"/>
                        <a:pt x="62608" y="18312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noProof="0" dirty="0"/>
                </a:p>
              </p:txBody>
            </p:sp>
            <p:sp>
              <p:nvSpPr>
                <p:cNvPr id="31" name="Forma Livre: Forma 30">
                  <a:extLst>
                    <a:ext uri="{FF2B5EF4-FFF2-40B4-BE49-F238E27FC236}">
                      <a16:creationId xmlns:a16="http://schemas.microsoft.com/office/drawing/2014/main" id="{C12AFD1D-C64A-1157-2226-CDE7AB78327D}"/>
                    </a:ext>
                  </a:extLst>
                </p:cNvPr>
                <p:cNvSpPr/>
                <p:nvPr/>
              </p:nvSpPr>
              <p:spPr>
                <a:xfrm>
                  <a:off x="-3344982" y="3114741"/>
                  <a:ext cx="133377" cy="247583"/>
                </a:xfrm>
                <a:custGeom>
                  <a:avLst/>
                  <a:gdLst>
                    <a:gd name="connsiteX0" fmla="*/ 66689 w 133377"/>
                    <a:gd name="connsiteY0" fmla="*/ 0 h 247583"/>
                    <a:gd name="connsiteX1" fmla="*/ 0 w 133377"/>
                    <a:gd name="connsiteY1" fmla="*/ 123793 h 247583"/>
                    <a:gd name="connsiteX2" fmla="*/ 66689 w 133377"/>
                    <a:gd name="connsiteY2" fmla="*/ 247583 h 247583"/>
                    <a:gd name="connsiteX3" fmla="*/ 133378 w 133377"/>
                    <a:gd name="connsiteY3" fmla="*/ 123793 h 247583"/>
                    <a:gd name="connsiteX4" fmla="*/ 66689 w 133377"/>
                    <a:gd name="connsiteY4" fmla="*/ 0 h 247583"/>
                    <a:gd name="connsiteX5" fmla="*/ 66689 w 133377"/>
                    <a:gd name="connsiteY5" fmla="*/ 209493 h 247583"/>
                    <a:gd name="connsiteX6" fmla="*/ 38108 w 133377"/>
                    <a:gd name="connsiteY6" fmla="*/ 123793 h 247583"/>
                    <a:gd name="connsiteX7" fmla="*/ 66689 w 133377"/>
                    <a:gd name="connsiteY7" fmla="*/ 38090 h 247583"/>
                    <a:gd name="connsiteX8" fmla="*/ 95270 w 133377"/>
                    <a:gd name="connsiteY8" fmla="*/ 123793 h 247583"/>
                    <a:gd name="connsiteX9" fmla="*/ 66689 w 133377"/>
                    <a:gd name="connsiteY9" fmla="*/ 209493 h 2475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33377" h="247583">
                      <a:moveTo>
                        <a:pt x="66689" y="0"/>
                      </a:moveTo>
                      <a:cubicBezTo>
                        <a:pt x="17519" y="0"/>
                        <a:pt x="0" y="63948"/>
                        <a:pt x="0" y="123793"/>
                      </a:cubicBezTo>
                      <a:cubicBezTo>
                        <a:pt x="0" y="183638"/>
                        <a:pt x="17519" y="247583"/>
                        <a:pt x="66689" y="247583"/>
                      </a:cubicBezTo>
                      <a:cubicBezTo>
                        <a:pt x="115859" y="247583"/>
                        <a:pt x="133378" y="183638"/>
                        <a:pt x="133378" y="123793"/>
                      </a:cubicBezTo>
                      <a:cubicBezTo>
                        <a:pt x="133378" y="63947"/>
                        <a:pt x="115858" y="0"/>
                        <a:pt x="66689" y="0"/>
                      </a:cubicBezTo>
                      <a:close/>
                      <a:moveTo>
                        <a:pt x="66689" y="209493"/>
                      </a:moveTo>
                      <a:cubicBezTo>
                        <a:pt x="50904" y="209493"/>
                        <a:pt x="38108" y="171125"/>
                        <a:pt x="38108" y="123793"/>
                      </a:cubicBezTo>
                      <a:cubicBezTo>
                        <a:pt x="38108" y="76460"/>
                        <a:pt x="50904" y="38090"/>
                        <a:pt x="66689" y="38090"/>
                      </a:cubicBezTo>
                      <a:cubicBezTo>
                        <a:pt x="82474" y="38090"/>
                        <a:pt x="95270" y="76460"/>
                        <a:pt x="95270" y="123793"/>
                      </a:cubicBezTo>
                      <a:cubicBezTo>
                        <a:pt x="95270" y="171125"/>
                        <a:pt x="82474" y="209493"/>
                        <a:pt x="66689" y="209493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noProof="0" dirty="0"/>
                </a:p>
              </p:txBody>
            </p:sp>
            <p:sp>
              <p:nvSpPr>
                <p:cNvPr id="32" name="Forma Livre: Forma 31">
                  <a:extLst>
                    <a:ext uri="{FF2B5EF4-FFF2-40B4-BE49-F238E27FC236}">
                      <a16:creationId xmlns:a16="http://schemas.microsoft.com/office/drawing/2014/main" id="{285CA191-07D7-3DFB-9947-3A14ADC0441E}"/>
                    </a:ext>
                  </a:extLst>
                </p:cNvPr>
                <p:cNvSpPr/>
                <p:nvPr/>
              </p:nvSpPr>
              <p:spPr>
                <a:xfrm>
                  <a:off x="-3925875" y="2552691"/>
                  <a:ext cx="1219200" cy="752274"/>
                </a:xfrm>
                <a:custGeom>
                  <a:avLst/>
                  <a:gdLst>
                    <a:gd name="connsiteX0" fmla="*/ 17379 w 1219200"/>
                    <a:gd name="connsiteY0" fmla="*/ 723633 h 752275"/>
                    <a:gd name="connsiteX1" fmla="*/ 341296 w 1219200"/>
                    <a:gd name="connsiteY1" fmla="*/ 752202 h 752275"/>
                    <a:gd name="connsiteX2" fmla="*/ 342971 w 1219200"/>
                    <a:gd name="connsiteY2" fmla="*/ 752276 h 752275"/>
                    <a:gd name="connsiteX3" fmla="*/ 545735 w 1219200"/>
                    <a:gd name="connsiteY3" fmla="*/ 723517 h 752275"/>
                    <a:gd name="connsiteX4" fmla="*/ 562091 w 1219200"/>
                    <a:gd name="connsiteY4" fmla="*/ 704662 h 752275"/>
                    <a:gd name="connsiteX5" fmla="*/ 562091 w 1219200"/>
                    <a:gd name="connsiteY5" fmla="*/ 601045 h 752275"/>
                    <a:gd name="connsiteX6" fmla="*/ 630278 w 1219200"/>
                    <a:gd name="connsiteY6" fmla="*/ 525292 h 752275"/>
                    <a:gd name="connsiteX7" fmla="*/ 631376 w 1219200"/>
                    <a:gd name="connsiteY7" fmla="*/ 525171 h 752275"/>
                    <a:gd name="connsiteX8" fmla="*/ 708327 w 1219200"/>
                    <a:gd name="connsiteY8" fmla="*/ 533870 h 752275"/>
                    <a:gd name="connsiteX9" fmla="*/ 724050 w 1219200"/>
                    <a:gd name="connsiteY9" fmla="*/ 590392 h 752275"/>
                    <a:gd name="connsiteX10" fmla="*/ 724050 w 1219200"/>
                    <a:gd name="connsiteY10" fmla="*/ 599915 h 752275"/>
                    <a:gd name="connsiteX11" fmla="*/ 743115 w 1219200"/>
                    <a:gd name="connsiteY11" fmla="*/ 618959 h 752275"/>
                    <a:gd name="connsiteX12" fmla="*/ 750202 w 1219200"/>
                    <a:gd name="connsiteY12" fmla="*/ 617589 h 752275"/>
                    <a:gd name="connsiteX13" fmla="*/ 780960 w 1219200"/>
                    <a:gd name="connsiteY13" fmla="*/ 605242 h 752275"/>
                    <a:gd name="connsiteX14" fmla="*/ 780960 w 1219200"/>
                    <a:gd name="connsiteY14" fmla="*/ 609662 h 752275"/>
                    <a:gd name="connsiteX15" fmla="*/ 800012 w 1219200"/>
                    <a:gd name="connsiteY15" fmla="*/ 628707 h 752275"/>
                    <a:gd name="connsiteX16" fmla="*/ 800013 w 1219200"/>
                    <a:gd name="connsiteY16" fmla="*/ 628707 h 752275"/>
                    <a:gd name="connsiteX17" fmla="*/ 803149 w 1219200"/>
                    <a:gd name="connsiteY17" fmla="*/ 628446 h 752275"/>
                    <a:gd name="connsiteX18" fmla="*/ 967178 w 1219200"/>
                    <a:gd name="connsiteY18" fmla="*/ 601120 h 752275"/>
                    <a:gd name="connsiteX19" fmla="*/ 966064 w 1219200"/>
                    <a:gd name="connsiteY19" fmla="*/ 576335 h 752275"/>
                    <a:gd name="connsiteX20" fmla="*/ 1066772 w 1219200"/>
                    <a:gd name="connsiteY20" fmla="*/ 427623 h 752275"/>
                    <a:gd name="connsiteX21" fmla="*/ 1167203 w 1219200"/>
                    <a:gd name="connsiteY21" fmla="*/ 567799 h 752275"/>
                    <a:gd name="connsiteX22" fmla="*/ 1203284 w 1219200"/>
                    <a:gd name="connsiteY22" fmla="*/ 561789 h 752275"/>
                    <a:gd name="connsiteX23" fmla="*/ 1219200 w 1219200"/>
                    <a:gd name="connsiteY23" fmla="*/ 543004 h 752275"/>
                    <a:gd name="connsiteX24" fmla="*/ 1219200 w 1219200"/>
                    <a:gd name="connsiteY24" fmla="*/ 295418 h 752275"/>
                    <a:gd name="connsiteX25" fmla="*/ 1209599 w 1219200"/>
                    <a:gd name="connsiteY25" fmla="*/ 278884 h 752275"/>
                    <a:gd name="connsiteX26" fmla="*/ 713564 w 1219200"/>
                    <a:gd name="connsiteY26" fmla="*/ 2032 h 752275"/>
                    <a:gd name="connsiteX27" fmla="*/ 703415 w 1219200"/>
                    <a:gd name="connsiteY27" fmla="*/ 60 h 752275"/>
                    <a:gd name="connsiteX28" fmla="*/ 360443 w 1219200"/>
                    <a:gd name="connsiteY28" fmla="*/ 28628 h 752275"/>
                    <a:gd name="connsiteX29" fmla="*/ 344032 w 1219200"/>
                    <a:gd name="connsiteY29" fmla="*/ 41350 h 752275"/>
                    <a:gd name="connsiteX30" fmla="*/ 324513 w 1219200"/>
                    <a:gd name="connsiteY30" fmla="*/ 97397 h 752275"/>
                    <a:gd name="connsiteX31" fmla="*/ 213054 w 1219200"/>
                    <a:gd name="connsiteY31" fmla="*/ 130205 h 752275"/>
                    <a:gd name="connsiteX32" fmla="*/ 201397 w 1219200"/>
                    <a:gd name="connsiteY32" fmla="*/ 139956 h 752275"/>
                    <a:gd name="connsiteX33" fmla="*/ 172816 w 1219200"/>
                    <a:gd name="connsiteY33" fmla="*/ 197090 h 752275"/>
                    <a:gd name="connsiteX34" fmla="*/ 181345 w 1219200"/>
                    <a:gd name="connsiteY34" fmla="*/ 222646 h 752275"/>
                    <a:gd name="connsiteX35" fmla="*/ 189861 w 1219200"/>
                    <a:gd name="connsiteY35" fmla="*/ 224654 h 752275"/>
                    <a:gd name="connsiteX36" fmla="*/ 193498 w 1219200"/>
                    <a:gd name="connsiteY36" fmla="*/ 224654 h 752275"/>
                    <a:gd name="connsiteX37" fmla="*/ 172149 w 1219200"/>
                    <a:gd name="connsiteY37" fmla="*/ 302878 h 752275"/>
                    <a:gd name="connsiteX38" fmla="*/ 88628 w 1219200"/>
                    <a:gd name="connsiteY38" fmla="*/ 362180 h 752275"/>
                    <a:gd name="connsiteX39" fmla="*/ 28413 w 1219200"/>
                    <a:gd name="connsiteY39" fmla="*/ 428286 h 752275"/>
                    <a:gd name="connsiteX40" fmla="*/ 27943 w 1219200"/>
                    <a:gd name="connsiteY40" fmla="*/ 591103 h 752275"/>
                    <a:gd name="connsiteX41" fmla="*/ 20728 w 1219200"/>
                    <a:gd name="connsiteY41" fmla="*/ 590467 h 752275"/>
                    <a:gd name="connsiteX42" fmla="*/ 74 w 1219200"/>
                    <a:gd name="connsiteY42" fmla="*/ 607764 h 752275"/>
                    <a:gd name="connsiteX43" fmla="*/ 0 w 1219200"/>
                    <a:gd name="connsiteY43" fmla="*/ 609437 h 752275"/>
                    <a:gd name="connsiteX44" fmla="*/ 0 w 1219200"/>
                    <a:gd name="connsiteY44" fmla="*/ 704663 h 752275"/>
                    <a:gd name="connsiteX45" fmla="*/ 17379 w 1219200"/>
                    <a:gd name="connsiteY45" fmla="*/ 723633 h 752275"/>
                    <a:gd name="connsiteX46" fmla="*/ 723798 w 1219200"/>
                    <a:gd name="connsiteY46" fmla="*/ 49827 h 752275"/>
                    <a:gd name="connsiteX47" fmla="*/ 780533 w 1219200"/>
                    <a:gd name="connsiteY47" fmla="*/ 78384 h 752275"/>
                    <a:gd name="connsiteX48" fmla="*/ 780533 w 1219200"/>
                    <a:gd name="connsiteY48" fmla="*/ 564368 h 752275"/>
                    <a:gd name="connsiteX49" fmla="*/ 761599 w 1219200"/>
                    <a:gd name="connsiteY49" fmla="*/ 571966 h 752275"/>
                    <a:gd name="connsiteX50" fmla="*/ 733996 w 1219200"/>
                    <a:gd name="connsiteY50" fmla="*/ 505713 h 752275"/>
                    <a:gd name="connsiteX51" fmla="*/ 723798 w 1219200"/>
                    <a:gd name="connsiteY51" fmla="*/ 498083 h 752275"/>
                    <a:gd name="connsiteX52" fmla="*/ 234685 w 1219200"/>
                    <a:gd name="connsiteY52" fmla="*/ 219056 h 752275"/>
                    <a:gd name="connsiteX53" fmla="*/ 603082 w 1219200"/>
                    <a:gd name="connsiteY53" fmla="*/ 204126 h 752275"/>
                    <a:gd name="connsiteX54" fmla="*/ 575813 w 1219200"/>
                    <a:gd name="connsiteY54" fmla="*/ 285119 h 752275"/>
                    <a:gd name="connsiteX55" fmla="*/ 218328 w 1219200"/>
                    <a:gd name="connsiteY55" fmla="*/ 291015 h 752275"/>
                    <a:gd name="connsiteX56" fmla="*/ 66522 w 1219200"/>
                    <a:gd name="connsiteY56" fmla="*/ 428412 h 752275"/>
                    <a:gd name="connsiteX57" fmla="*/ 93947 w 1219200"/>
                    <a:gd name="connsiteY57" fmla="*/ 400059 h 752275"/>
                    <a:gd name="connsiteX58" fmla="*/ 94869 w 1219200"/>
                    <a:gd name="connsiteY58" fmla="*/ 400166 h 752275"/>
                    <a:gd name="connsiteX59" fmla="*/ 96339 w 1219200"/>
                    <a:gd name="connsiteY59" fmla="*/ 399942 h 752275"/>
                    <a:gd name="connsiteX60" fmla="*/ 295187 w 1219200"/>
                    <a:gd name="connsiteY60" fmla="*/ 399942 h 752275"/>
                    <a:gd name="connsiteX61" fmla="*/ 323768 w 1219200"/>
                    <a:gd name="connsiteY61" fmla="*/ 428508 h 752275"/>
                    <a:gd name="connsiteX62" fmla="*/ 323768 w 1219200"/>
                    <a:gd name="connsiteY62" fmla="*/ 428603 h 752275"/>
                    <a:gd name="connsiteX63" fmla="*/ 323281 w 1219200"/>
                    <a:gd name="connsiteY63" fmla="*/ 617149 h 752275"/>
                    <a:gd name="connsiteX64" fmla="*/ 66042 w 1219200"/>
                    <a:gd name="connsiteY64" fmla="*/ 594463 h 752275"/>
                    <a:gd name="connsiteX65" fmla="*/ 38108 w 1219200"/>
                    <a:gd name="connsiteY65" fmla="*/ 630235 h 752275"/>
                    <a:gd name="connsiteX66" fmla="*/ 341296 w 1219200"/>
                    <a:gd name="connsiteY66" fmla="*/ 656975 h 752275"/>
                    <a:gd name="connsiteX67" fmla="*/ 345669 w 1219200"/>
                    <a:gd name="connsiteY67" fmla="*/ 656859 h 752275"/>
                    <a:gd name="connsiteX68" fmla="*/ 523984 w 1219200"/>
                    <a:gd name="connsiteY68" fmla="*/ 631397 h 752275"/>
                    <a:gd name="connsiteX69" fmla="*/ 523984 w 1219200"/>
                    <a:gd name="connsiteY69" fmla="*/ 688147 h 752275"/>
                    <a:gd name="connsiteX70" fmla="*/ 342450 w 1219200"/>
                    <a:gd name="connsiteY70" fmla="*/ 714064 h 752275"/>
                    <a:gd name="connsiteX71" fmla="*/ 38108 w 1219200"/>
                    <a:gd name="connsiteY71" fmla="*/ 687222 h 7522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</a:cxnLst>
                  <a:rect l="l" t="t" r="r" b="b"/>
                  <a:pathLst>
                    <a:path w="1219200" h="752275">
                      <a:moveTo>
                        <a:pt x="17379" y="723633"/>
                      </a:moveTo>
                      <a:lnTo>
                        <a:pt x="341296" y="752202"/>
                      </a:lnTo>
                      <a:cubicBezTo>
                        <a:pt x="341854" y="752252"/>
                        <a:pt x="342412" y="752276"/>
                        <a:pt x="342971" y="752276"/>
                      </a:cubicBezTo>
                      <a:cubicBezTo>
                        <a:pt x="343873" y="752276"/>
                        <a:pt x="545735" y="723517"/>
                        <a:pt x="545735" y="723517"/>
                      </a:cubicBezTo>
                      <a:cubicBezTo>
                        <a:pt x="555120" y="722179"/>
                        <a:pt x="562091" y="714143"/>
                        <a:pt x="562091" y="704662"/>
                      </a:cubicBezTo>
                      <a:lnTo>
                        <a:pt x="562091" y="601045"/>
                      </a:lnTo>
                      <a:cubicBezTo>
                        <a:pt x="562032" y="562045"/>
                        <a:pt x="591486" y="529322"/>
                        <a:pt x="630278" y="525292"/>
                      </a:cubicBezTo>
                      <a:lnTo>
                        <a:pt x="631376" y="525171"/>
                      </a:lnTo>
                      <a:cubicBezTo>
                        <a:pt x="664423" y="521665"/>
                        <a:pt x="692994" y="519893"/>
                        <a:pt x="708327" y="533870"/>
                      </a:cubicBezTo>
                      <a:cubicBezTo>
                        <a:pt x="719109" y="543686"/>
                        <a:pt x="724403" y="562620"/>
                        <a:pt x="724050" y="590392"/>
                      </a:cubicBezTo>
                      <a:lnTo>
                        <a:pt x="724050" y="599915"/>
                      </a:lnTo>
                      <a:cubicBezTo>
                        <a:pt x="724055" y="610438"/>
                        <a:pt x="732591" y="618965"/>
                        <a:pt x="743115" y="618959"/>
                      </a:cubicBezTo>
                      <a:cubicBezTo>
                        <a:pt x="745543" y="618958"/>
                        <a:pt x="747949" y="618493"/>
                        <a:pt x="750202" y="617589"/>
                      </a:cubicBezTo>
                      <a:lnTo>
                        <a:pt x="780960" y="605242"/>
                      </a:lnTo>
                      <a:lnTo>
                        <a:pt x="780960" y="609662"/>
                      </a:lnTo>
                      <a:cubicBezTo>
                        <a:pt x="780961" y="620182"/>
                        <a:pt x="789492" y="628709"/>
                        <a:pt x="800012" y="628707"/>
                      </a:cubicBezTo>
                      <a:cubicBezTo>
                        <a:pt x="800012" y="628707"/>
                        <a:pt x="800013" y="628707"/>
                        <a:pt x="800013" y="628707"/>
                      </a:cubicBezTo>
                      <a:cubicBezTo>
                        <a:pt x="801064" y="628708"/>
                        <a:pt x="802113" y="628620"/>
                        <a:pt x="803149" y="628446"/>
                      </a:cubicBezTo>
                      <a:lnTo>
                        <a:pt x="967178" y="601120"/>
                      </a:lnTo>
                      <a:cubicBezTo>
                        <a:pt x="966521" y="593246"/>
                        <a:pt x="966064" y="585096"/>
                        <a:pt x="966064" y="576335"/>
                      </a:cubicBezTo>
                      <a:cubicBezTo>
                        <a:pt x="966064" y="466570"/>
                        <a:pt x="1020309" y="427623"/>
                        <a:pt x="1066772" y="427623"/>
                      </a:cubicBezTo>
                      <a:cubicBezTo>
                        <a:pt x="1111968" y="427623"/>
                        <a:pt x="1164393" y="464696"/>
                        <a:pt x="1167203" y="567799"/>
                      </a:cubicBezTo>
                      <a:lnTo>
                        <a:pt x="1203284" y="561789"/>
                      </a:lnTo>
                      <a:cubicBezTo>
                        <a:pt x="1212466" y="560259"/>
                        <a:pt x="1219200" y="552315"/>
                        <a:pt x="1219200" y="543004"/>
                      </a:cubicBezTo>
                      <a:lnTo>
                        <a:pt x="1219200" y="295418"/>
                      </a:lnTo>
                      <a:cubicBezTo>
                        <a:pt x="1219200" y="288583"/>
                        <a:pt x="1215533" y="282272"/>
                        <a:pt x="1209599" y="278884"/>
                      </a:cubicBezTo>
                      <a:lnTo>
                        <a:pt x="713564" y="2032"/>
                      </a:lnTo>
                      <a:cubicBezTo>
                        <a:pt x="710423" y="466"/>
                        <a:pt x="706914" y="-216"/>
                        <a:pt x="703415" y="60"/>
                      </a:cubicBezTo>
                      <a:lnTo>
                        <a:pt x="360443" y="28628"/>
                      </a:lnTo>
                      <a:cubicBezTo>
                        <a:pt x="352939" y="29253"/>
                        <a:pt x="346508" y="34238"/>
                        <a:pt x="344032" y="41350"/>
                      </a:cubicBezTo>
                      <a:lnTo>
                        <a:pt x="324513" y="97397"/>
                      </a:lnTo>
                      <a:lnTo>
                        <a:pt x="213054" y="130205"/>
                      </a:lnTo>
                      <a:cubicBezTo>
                        <a:pt x="207984" y="131697"/>
                        <a:pt x="203762" y="135229"/>
                        <a:pt x="201397" y="139956"/>
                      </a:cubicBezTo>
                      <a:lnTo>
                        <a:pt x="172816" y="197090"/>
                      </a:lnTo>
                      <a:cubicBezTo>
                        <a:pt x="168114" y="206502"/>
                        <a:pt x="171933" y="217943"/>
                        <a:pt x="181345" y="222646"/>
                      </a:cubicBezTo>
                      <a:cubicBezTo>
                        <a:pt x="183989" y="223967"/>
                        <a:pt x="186904" y="224654"/>
                        <a:pt x="189861" y="224654"/>
                      </a:cubicBezTo>
                      <a:lnTo>
                        <a:pt x="193498" y="224654"/>
                      </a:lnTo>
                      <a:lnTo>
                        <a:pt x="172149" y="302878"/>
                      </a:lnTo>
                      <a:lnTo>
                        <a:pt x="88628" y="362180"/>
                      </a:lnTo>
                      <a:cubicBezTo>
                        <a:pt x="54596" y="365557"/>
                        <a:pt x="28608" y="394087"/>
                        <a:pt x="28413" y="428286"/>
                      </a:cubicBezTo>
                      <a:lnTo>
                        <a:pt x="27943" y="591103"/>
                      </a:lnTo>
                      <a:lnTo>
                        <a:pt x="20728" y="590467"/>
                      </a:lnTo>
                      <a:cubicBezTo>
                        <a:pt x="10249" y="589539"/>
                        <a:pt x="1001" y="597283"/>
                        <a:pt x="74" y="607764"/>
                      </a:cubicBezTo>
                      <a:cubicBezTo>
                        <a:pt x="25" y="608320"/>
                        <a:pt x="0" y="608878"/>
                        <a:pt x="0" y="609437"/>
                      </a:cubicBezTo>
                      <a:lnTo>
                        <a:pt x="0" y="704663"/>
                      </a:lnTo>
                      <a:cubicBezTo>
                        <a:pt x="1" y="714535"/>
                        <a:pt x="7545" y="722769"/>
                        <a:pt x="17379" y="723633"/>
                      </a:cubicBezTo>
                      <a:close/>
                      <a:moveTo>
                        <a:pt x="723798" y="49827"/>
                      </a:moveTo>
                      <a:lnTo>
                        <a:pt x="780533" y="78384"/>
                      </a:lnTo>
                      <a:lnTo>
                        <a:pt x="780533" y="564368"/>
                      </a:lnTo>
                      <a:lnTo>
                        <a:pt x="761599" y="571966"/>
                      </a:lnTo>
                      <a:cubicBezTo>
                        <a:pt x="759320" y="542259"/>
                        <a:pt x="750221" y="520484"/>
                        <a:pt x="733996" y="505713"/>
                      </a:cubicBezTo>
                      <a:cubicBezTo>
                        <a:pt x="730835" y="502865"/>
                        <a:pt x="727421" y="500311"/>
                        <a:pt x="723798" y="498083"/>
                      </a:cubicBezTo>
                      <a:close/>
                      <a:moveTo>
                        <a:pt x="234685" y="219056"/>
                      </a:moveTo>
                      <a:cubicBezTo>
                        <a:pt x="356516" y="208488"/>
                        <a:pt x="539780" y="197166"/>
                        <a:pt x="603082" y="204126"/>
                      </a:cubicBezTo>
                      <a:lnTo>
                        <a:pt x="575813" y="285119"/>
                      </a:lnTo>
                      <a:lnTo>
                        <a:pt x="218328" y="291015"/>
                      </a:lnTo>
                      <a:close/>
                      <a:moveTo>
                        <a:pt x="66522" y="428412"/>
                      </a:moveTo>
                      <a:cubicBezTo>
                        <a:pt x="66626" y="413154"/>
                        <a:pt x="78701" y="400671"/>
                        <a:pt x="93947" y="400059"/>
                      </a:cubicBezTo>
                      <a:cubicBezTo>
                        <a:pt x="94257" y="400074"/>
                        <a:pt x="94558" y="400166"/>
                        <a:pt x="94869" y="400166"/>
                      </a:cubicBezTo>
                      <a:cubicBezTo>
                        <a:pt x="95362" y="400166"/>
                        <a:pt x="95844" y="399980"/>
                        <a:pt x="96339" y="399942"/>
                      </a:cubicBezTo>
                      <a:lnTo>
                        <a:pt x="295187" y="399942"/>
                      </a:lnTo>
                      <a:cubicBezTo>
                        <a:pt x="310968" y="399938"/>
                        <a:pt x="323764" y="412728"/>
                        <a:pt x="323768" y="428508"/>
                      </a:cubicBezTo>
                      <a:cubicBezTo>
                        <a:pt x="323768" y="428539"/>
                        <a:pt x="323768" y="428572"/>
                        <a:pt x="323768" y="428603"/>
                      </a:cubicBezTo>
                      <a:lnTo>
                        <a:pt x="323281" y="617149"/>
                      </a:lnTo>
                      <a:lnTo>
                        <a:pt x="66042" y="594463"/>
                      </a:lnTo>
                      <a:close/>
                      <a:moveTo>
                        <a:pt x="38108" y="630235"/>
                      </a:moveTo>
                      <a:lnTo>
                        <a:pt x="341296" y="656975"/>
                      </a:lnTo>
                      <a:cubicBezTo>
                        <a:pt x="342753" y="657107"/>
                        <a:pt x="344221" y="657068"/>
                        <a:pt x="345669" y="656859"/>
                      </a:cubicBezTo>
                      <a:lnTo>
                        <a:pt x="523984" y="631397"/>
                      </a:lnTo>
                      <a:lnTo>
                        <a:pt x="523984" y="688147"/>
                      </a:lnTo>
                      <a:lnTo>
                        <a:pt x="342450" y="714064"/>
                      </a:lnTo>
                      <a:lnTo>
                        <a:pt x="38108" y="68722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noProof="0" dirty="0"/>
                </a:p>
              </p:txBody>
            </p:sp>
          </p:grpSp>
        </p:grpSp>
        <p:sp>
          <p:nvSpPr>
            <p:cNvPr id="24" name="CaixaDeTexto 23">
              <a:extLst>
                <a:ext uri="{FF2B5EF4-FFF2-40B4-BE49-F238E27FC236}">
                  <a16:creationId xmlns:a16="http://schemas.microsoft.com/office/drawing/2014/main" id="{4560C48C-16BD-8C61-7569-1B6FDC30A1DB}"/>
                </a:ext>
              </a:extLst>
            </p:cNvPr>
            <p:cNvSpPr txBox="1"/>
            <p:nvPr/>
          </p:nvSpPr>
          <p:spPr>
            <a:xfrm>
              <a:off x="2567396" y="5262800"/>
              <a:ext cx="4345033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1500"/>
                </a:spcAft>
              </a:pPr>
              <a:r>
                <a:rPr lang="pt-BR" sz="2000" noProof="0" dirty="0">
                  <a:solidFill>
                    <a:schemeClr val="bg1"/>
                  </a:solidFill>
                </a:rPr>
                <a:t>Os transportadores autônomos somam mais de</a:t>
              </a:r>
              <a:r>
                <a:rPr lang="pt-BR" sz="2400" noProof="0" dirty="0">
                  <a:solidFill>
                    <a:schemeClr val="bg1"/>
                  </a:solidFill>
                </a:rPr>
                <a:t> </a:t>
              </a:r>
              <a:r>
                <a:rPr lang="pt-BR" sz="2800" b="1" noProof="0" dirty="0">
                  <a:solidFill>
                    <a:schemeClr val="bg1"/>
                  </a:solidFill>
                </a:rPr>
                <a:t>988 mil</a:t>
              </a:r>
              <a:r>
                <a:rPr lang="pt-BR" sz="2400" b="1" noProof="0" dirty="0">
                  <a:solidFill>
                    <a:schemeClr val="bg1"/>
                  </a:solidFill>
                </a:rPr>
                <a:t>.</a:t>
              </a:r>
              <a:endParaRPr lang="pt-BR" sz="2000" noProof="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6" name="Agrupar 35">
            <a:extLst>
              <a:ext uri="{FF2B5EF4-FFF2-40B4-BE49-F238E27FC236}">
                <a16:creationId xmlns:a16="http://schemas.microsoft.com/office/drawing/2014/main" id="{32349544-6DAD-C6A6-6755-42DE662B7A6D}"/>
              </a:ext>
            </a:extLst>
          </p:cNvPr>
          <p:cNvGrpSpPr/>
          <p:nvPr/>
        </p:nvGrpSpPr>
        <p:grpSpPr>
          <a:xfrm>
            <a:off x="1148320" y="2146973"/>
            <a:ext cx="5962074" cy="1152000"/>
            <a:chOff x="1148320" y="2146973"/>
            <a:chExt cx="5962074" cy="1152000"/>
          </a:xfrm>
        </p:grpSpPr>
        <p:sp>
          <p:nvSpPr>
            <p:cNvPr id="22" name="CaixaDeTexto 21">
              <a:extLst>
                <a:ext uri="{FF2B5EF4-FFF2-40B4-BE49-F238E27FC236}">
                  <a16:creationId xmlns:a16="http://schemas.microsoft.com/office/drawing/2014/main" id="{29EC6447-D983-72B2-1415-5AEF22D3A33D}"/>
                </a:ext>
              </a:extLst>
            </p:cNvPr>
            <p:cNvSpPr txBox="1"/>
            <p:nvPr/>
          </p:nvSpPr>
          <p:spPr>
            <a:xfrm>
              <a:off x="2469826" y="2168975"/>
              <a:ext cx="4640568" cy="11079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1500"/>
                </a:spcAft>
              </a:pPr>
              <a:r>
                <a:rPr lang="pt-BR" noProof="0" dirty="0">
                  <a:solidFill>
                    <a:schemeClr val="bg1"/>
                  </a:solidFill>
                </a:rPr>
                <a:t>O segmento caracteriza-se pela fragmentação e dispersão com mais de </a:t>
              </a:r>
              <a:r>
                <a:rPr lang="pt-BR" sz="2400" b="1" noProof="0" dirty="0">
                  <a:solidFill>
                    <a:schemeClr val="bg1"/>
                  </a:solidFill>
                </a:rPr>
                <a:t>325 mil empresas </a:t>
              </a:r>
              <a:r>
                <a:rPr lang="pt-BR" noProof="0" dirty="0">
                  <a:solidFill>
                    <a:schemeClr val="bg1"/>
                  </a:solidFill>
                </a:rPr>
                <a:t>de transporte de cargas. </a:t>
              </a:r>
            </a:p>
          </p:txBody>
        </p:sp>
        <p:grpSp>
          <p:nvGrpSpPr>
            <p:cNvPr id="33" name="Agrupar 32">
              <a:extLst>
                <a:ext uri="{FF2B5EF4-FFF2-40B4-BE49-F238E27FC236}">
                  <a16:creationId xmlns:a16="http://schemas.microsoft.com/office/drawing/2014/main" id="{9EDAAD5F-1A9F-BDCD-427B-EC9283967310}"/>
                </a:ext>
              </a:extLst>
            </p:cNvPr>
            <p:cNvGrpSpPr/>
            <p:nvPr/>
          </p:nvGrpSpPr>
          <p:grpSpPr>
            <a:xfrm>
              <a:off x="1148320" y="2146973"/>
              <a:ext cx="1224000" cy="1152000"/>
              <a:chOff x="1028611" y="2146973"/>
              <a:chExt cx="1224000" cy="1152000"/>
            </a:xfrm>
          </p:grpSpPr>
          <p:sp>
            <p:nvSpPr>
              <p:cNvPr id="10" name="Retângulo: Cantos Arredondados 9">
                <a:extLst>
                  <a:ext uri="{FF2B5EF4-FFF2-40B4-BE49-F238E27FC236}">
                    <a16:creationId xmlns:a16="http://schemas.microsoft.com/office/drawing/2014/main" id="{1F44A440-41C8-9A83-25FA-FF1050AA8A4A}"/>
                  </a:ext>
                </a:extLst>
              </p:cNvPr>
              <p:cNvSpPr/>
              <p:nvPr/>
            </p:nvSpPr>
            <p:spPr>
              <a:xfrm>
                <a:off x="1028611" y="2146973"/>
                <a:ext cx="1224000" cy="1152000"/>
              </a:xfrm>
              <a:prstGeom prst="roundRect">
                <a:avLst>
                  <a:gd name="adj" fmla="val 7194"/>
                </a:avLst>
              </a:prstGeom>
              <a:solidFill>
                <a:schemeClr val="bg1">
                  <a:alpha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noProof="0" dirty="0"/>
              </a:p>
            </p:txBody>
          </p:sp>
          <p:grpSp>
            <p:nvGrpSpPr>
              <p:cNvPr id="15" name="Gráfico 24">
                <a:extLst>
                  <a:ext uri="{FF2B5EF4-FFF2-40B4-BE49-F238E27FC236}">
                    <a16:creationId xmlns:a16="http://schemas.microsoft.com/office/drawing/2014/main" id="{14612C86-1EEB-CDFA-19B6-7BF0883067A8}"/>
                  </a:ext>
                </a:extLst>
              </p:cNvPr>
              <p:cNvGrpSpPr/>
              <p:nvPr/>
            </p:nvGrpSpPr>
            <p:grpSpPr>
              <a:xfrm>
                <a:off x="1201252" y="2279898"/>
                <a:ext cx="878719" cy="894659"/>
                <a:chOff x="2169114" y="3559294"/>
                <a:chExt cx="856775" cy="713976"/>
              </a:xfrm>
              <a:solidFill>
                <a:srgbClr val="000000"/>
              </a:solidFill>
            </p:grpSpPr>
            <p:sp>
              <p:nvSpPr>
                <p:cNvPr id="16" name="Forma Livre: Forma 15">
                  <a:extLst>
                    <a:ext uri="{FF2B5EF4-FFF2-40B4-BE49-F238E27FC236}">
                      <a16:creationId xmlns:a16="http://schemas.microsoft.com/office/drawing/2014/main" id="{2CB240CE-2E6F-963E-3F8B-B56E175691A1}"/>
                    </a:ext>
                  </a:extLst>
                </p:cNvPr>
                <p:cNvSpPr/>
                <p:nvPr/>
              </p:nvSpPr>
              <p:spPr>
                <a:xfrm>
                  <a:off x="2383308" y="3702087"/>
                  <a:ext cx="142795" cy="142796"/>
                </a:xfrm>
                <a:custGeom>
                  <a:avLst/>
                  <a:gdLst>
                    <a:gd name="connsiteX0" fmla="*/ 128516 w 142795"/>
                    <a:gd name="connsiteY0" fmla="*/ 0 h 142796"/>
                    <a:gd name="connsiteX1" fmla="*/ 14280 w 142795"/>
                    <a:gd name="connsiteY1" fmla="*/ 0 h 142796"/>
                    <a:gd name="connsiteX2" fmla="*/ 0 w 142795"/>
                    <a:gd name="connsiteY2" fmla="*/ 14280 h 142796"/>
                    <a:gd name="connsiteX3" fmla="*/ 0 w 142795"/>
                    <a:gd name="connsiteY3" fmla="*/ 128516 h 142796"/>
                    <a:gd name="connsiteX4" fmla="*/ 14280 w 142795"/>
                    <a:gd name="connsiteY4" fmla="*/ 142796 h 142796"/>
                    <a:gd name="connsiteX5" fmla="*/ 128516 w 142795"/>
                    <a:gd name="connsiteY5" fmla="*/ 142796 h 142796"/>
                    <a:gd name="connsiteX6" fmla="*/ 142796 w 142795"/>
                    <a:gd name="connsiteY6" fmla="*/ 128516 h 142796"/>
                    <a:gd name="connsiteX7" fmla="*/ 142796 w 142795"/>
                    <a:gd name="connsiteY7" fmla="*/ 14280 h 142796"/>
                    <a:gd name="connsiteX8" fmla="*/ 128516 w 142795"/>
                    <a:gd name="connsiteY8" fmla="*/ 0 h 142796"/>
                    <a:gd name="connsiteX9" fmla="*/ 57118 w 142795"/>
                    <a:gd name="connsiteY9" fmla="*/ 114237 h 142796"/>
                    <a:gd name="connsiteX10" fmla="*/ 28559 w 142795"/>
                    <a:gd name="connsiteY10" fmla="*/ 114237 h 142796"/>
                    <a:gd name="connsiteX11" fmla="*/ 28559 w 142795"/>
                    <a:gd name="connsiteY11" fmla="*/ 85678 h 142796"/>
                    <a:gd name="connsiteX12" fmla="*/ 57118 w 142795"/>
                    <a:gd name="connsiteY12" fmla="*/ 85678 h 142796"/>
                    <a:gd name="connsiteX13" fmla="*/ 57118 w 142795"/>
                    <a:gd name="connsiteY13" fmla="*/ 114237 h 142796"/>
                    <a:gd name="connsiteX14" fmla="*/ 57118 w 142795"/>
                    <a:gd name="connsiteY14" fmla="*/ 57118 h 142796"/>
                    <a:gd name="connsiteX15" fmla="*/ 28559 w 142795"/>
                    <a:gd name="connsiteY15" fmla="*/ 57118 h 142796"/>
                    <a:gd name="connsiteX16" fmla="*/ 28559 w 142795"/>
                    <a:gd name="connsiteY16" fmla="*/ 28559 h 142796"/>
                    <a:gd name="connsiteX17" fmla="*/ 57118 w 142795"/>
                    <a:gd name="connsiteY17" fmla="*/ 28559 h 142796"/>
                    <a:gd name="connsiteX18" fmla="*/ 57118 w 142795"/>
                    <a:gd name="connsiteY18" fmla="*/ 57118 h 142796"/>
                    <a:gd name="connsiteX19" fmla="*/ 114237 w 142795"/>
                    <a:gd name="connsiteY19" fmla="*/ 114237 h 142796"/>
                    <a:gd name="connsiteX20" fmla="*/ 85678 w 142795"/>
                    <a:gd name="connsiteY20" fmla="*/ 114237 h 142796"/>
                    <a:gd name="connsiteX21" fmla="*/ 85678 w 142795"/>
                    <a:gd name="connsiteY21" fmla="*/ 85678 h 142796"/>
                    <a:gd name="connsiteX22" fmla="*/ 114237 w 142795"/>
                    <a:gd name="connsiteY22" fmla="*/ 85678 h 142796"/>
                    <a:gd name="connsiteX23" fmla="*/ 114237 w 142795"/>
                    <a:gd name="connsiteY23" fmla="*/ 114237 h 142796"/>
                    <a:gd name="connsiteX24" fmla="*/ 114237 w 142795"/>
                    <a:gd name="connsiteY24" fmla="*/ 57118 h 142796"/>
                    <a:gd name="connsiteX25" fmla="*/ 85678 w 142795"/>
                    <a:gd name="connsiteY25" fmla="*/ 57118 h 142796"/>
                    <a:gd name="connsiteX26" fmla="*/ 85678 w 142795"/>
                    <a:gd name="connsiteY26" fmla="*/ 28559 h 142796"/>
                    <a:gd name="connsiteX27" fmla="*/ 114237 w 142795"/>
                    <a:gd name="connsiteY27" fmla="*/ 28559 h 142796"/>
                    <a:gd name="connsiteX28" fmla="*/ 114237 w 142795"/>
                    <a:gd name="connsiteY28" fmla="*/ 57118 h 142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142795" h="142796">
                      <a:moveTo>
                        <a:pt x="128516" y="0"/>
                      </a:moveTo>
                      <a:lnTo>
                        <a:pt x="14280" y="0"/>
                      </a:lnTo>
                      <a:cubicBezTo>
                        <a:pt x="6383" y="0"/>
                        <a:pt x="0" y="6383"/>
                        <a:pt x="0" y="14280"/>
                      </a:cubicBezTo>
                      <a:lnTo>
                        <a:pt x="0" y="128516"/>
                      </a:lnTo>
                      <a:cubicBezTo>
                        <a:pt x="0" y="136413"/>
                        <a:pt x="6383" y="142796"/>
                        <a:pt x="14280" y="142796"/>
                      </a:cubicBezTo>
                      <a:lnTo>
                        <a:pt x="128516" y="142796"/>
                      </a:lnTo>
                      <a:cubicBezTo>
                        <a:pt x="136413" y="142796"/>
                        <a:pt x="142796" y="136413"/>
                        <a:pt x="142796" y="128516"/>
                      </a:cubicBezTo>
                      <a:lnTo>
                        <a:pt x="142796" y="14280"/>
                      </a:lnTo>
                      <a:cubicBezTo>
                        <a:pt x="142796" y="6383"/>
                        <a:pt x="136413" y="0"/>
                        <a:pt x="128516" y="0"/>
                      </a:cubicBezTo>
                      <a:close/>
                      <a:moveTo>
                        <a:pt x="57118" y="114237"/>
                      </a:moveTo>
                      <a:lnTo>
                        <a:pt x="28559" y="114237"/>
                      </a:lnTo>
                      <a:lnTo>
                        <a:pt x="28559" y="85678"/>
                      </a:lnTo>
                      <a:lnTo>
                        <a:pt x="57118" y="85678"/>
                      </a:lnTo>
                      <a:lnTo>
                        <a:pt x="57118" y="114237"/>
                      </a:lnTo>
                      <a:close/>
                      <a:moveTo>
                        <a:pt x="57118" y="57118"/>
                      </a:moveTo>
                      <a:lnTo>
                        <a:pt x="28559" y="57118"/>
                      </a:lnTo>
                      <a:lnTo>
                        <a:pt x="28559" y="28559"/>
                      </a:lnTo>
                      <a:lnTo>
                        <a:pt x="57118" y="28559"/>
                      </a:lnTo>
                      <a:lnTo>
                        <a:pt x="57118" y="57118"/>
                      </a:lnTo>
                      <a:close/>
                      <a:moveTo>
                        <a:pt x="114237" y="114237"/>
                      </a:moveTo>
                      <a:lnTo>
                        <a:pt x="85678" y="114237"/>
                      </a:lnTo>
                      <a:lnTo>
                        <a:pt x="85678" y="85678"/>
                      </a:lnTo>
                      <a:lnTo>
                        <a:pt x="114237" y="85678"/>
                      </a:lnTo>
                      <a:lnTo>
                        <a:pt x="114237" y="114237"/>
                      </a:lnTo>
                      <a:close/>
                      <a:moveTo>
                        <a:pt x="114237" y="57118"/>
                      </a:moveTo>
                      <a:lnTo>
                        <a:pt x="85678" y="57118"/>
                      </a:lnTo>
                      <a:lnTo>
                        <a:pt x="85678" y="28559"/>
                      </a:lnTo>
                      <a:lnTo>
                        <a:pt x="114237" y="28559"/>
                      </a:lnTo>
                      <a:lnTo>
                        <a:pt x="114237" y="5711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41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noProof="0" dirty="0"/>
                </a:p>
              </p:txBody>
            </p:sp>
            <p:sp>
              <p:nvSpPr>
                <p:cNvPr id="17" name="Forma Livre: Forma 16">
                  <a:extLst>
                    <a:ext uri="{FF2B5EF4-FFF2-40B4-BE49-F238E27FC236}">
                      <a16:creationId xmlns:a16="http://schemas.microsoft.com/office/drawing/2014/main" id="{45397574-0DB0-9A2A-8F3D-E885A2DCB472}"/>
                    </a:ext>
                  </a:extLst>
                </p:cNvPr>
                <p:cNvSpPr/>
                <p:nvPr/>
              </p:nvSpPr>
              <p:spPr>
                <a:xfrm>
                  <a:off x="2169114" y="3559294"/>
                  <a:ext cx="856775" cy="713976"/>
                </a:xfrm>
                <a:custGeom>
                  <a:avLst/>
                  <a:gdLst>
                    <a:gd name="connsiteX0" fmla="*/ 853249 w 856775"/>
                    <a:gd name="connsiteY0" fmla="*/ 518946 h 713976"/>
                    <a:gd name="connsiteX1" fmla="*/ 753291 w 856775"/>
                    <a:gd name="connsiteY1" fmla="*/ 404709 h 713976"/>
                    <a:gd name="connsiteX2" fmla="*/ 742539 w 856775"/>
                    <a:gd name="connsiteY2" fmla="*/ 399825 h 713976"/>
                    <a:gd name="connsiteX3" fmla="*/ 656861 w 856775"/>
                    <a:gd name="connsiteY3" fmla="*/ 399825 h 713976"/>
                    <a:gd name="connsiteX4" fmla="*/ 656861 w 856775"/>
                    <a:gd name="connsiteY4" fmla="*/ 356986 h 713976"/>
                    <a:gd name="connsiteX5" fmla="*/ 642582 w 856775"/>
                    <a:gd name="connsiteY5" fmla="*/ 342707 h 713976"/>
                    <a:gd name="connsiteX6" fmla="*/ 514065 w 856775"/>
                    <a:gd name="connsiteY6" fmla="*/ 342707 h 713976"/>
                    <a:gd name="connsiteX7" fmla="*/ 514065 w 856775"/>
                    <a:gd name="connsiteY7" fmla="*/ 195413 h 713976"/>
                    <a:gd name="connsiteX8" fmla="*/ 550793 w 856775"/>
                    <a:gd name="connsiteY8" fmla="*/ 212805 h 713976"/>
                    <a:gd name="connsiteX9" fmla="*/ 556904 w 856775"/>
                    <a:gd name="connsiteY9" fmla="*/ 214190 h 713976"/>
                    <a:gd name="connsiteX10" fmla="*/ 564544 w 856775"/>
                    <a:gd name="connsiteY10" fmla="*/ 211977 h 713976"/>
                    <a:gd name="connsiteX11" fmla="*/ 571184 w 856775"/>
                    <a:gd name="connsiteY11" fmla="*/ 199911 h 713976"/>
                    <a:gd name="connsiteX12" fmla="*/ 571184 w 856775"/>
                    <a:gd name="connsiteY12" fmla="*/ 142792 h 713976"/>
                    <a:gd name="connsiteX13" fmla="*/ 563016 w 856775"/>
                    <a:gd name="connsiteY13" fmla="*/ 129898 h 713976"/>
                    <a:gd name="connsiteX14" fmla="*/ 291704 w 856775"/>
                    <a:gd name="connsiteY14" fmla="*/ 1382 h 713976"/>
                    <a:gd name="connsiteX15" fmla="*/ 279495 w 856775"/>
                    <a:gd name="connsiteY15" fmla="*/ 1382 h 713976"/>
                    <a:gd name="connsiteX16" fmla="*/ 8182 w 856775"/>
                    <a:gd name="connsiteY16" fmla="*/ 129898 h 713976"/>
                    <a:gd name="connsiteX17" fmla="*/ 0 w 856775"/>
                    <a:gd name="connsiteY17" fmla="*/ 142792 h 713976"/>
                    <a:gd name="connsiteX18" fmla="*/ 0 w 856775"/>
                    <a:gd name="connsiteY18" fmla="*/ 199911 h 713976"/>
                    <a:gd name="connsiteX19" fmla="*/ 6640 w 856775"/>
                    <a:gd name="connsiteY19" fmla="*/ 211977 h 713976"/>
                    <a:gd name="connsiteX20" fmla="*/ 20391 w 856775"/>
                    <a:gd name="connsiteY20" fmla="*/ 212820 h 713976"/>
                    <a:gd name="connsiteX21" fmla="*/ 42839 w 856775"/>
                    <a:gd name="connsiteY21" fmla="*/ 202181 h 713976"/>
                    <a:gd name="connsiteX22" fmla="*/ 42839 w 856775"/>
                    <a:gd name="connsiteY22" fmla="*/ 514062 h 713976"/>
                    <a:gd name="connsiteX23" fmla="*/ 14280 w 856775"/>
                    <a:gd name="connsiteY23" fmla="*/ 514062 h 713976"/>
                    <a:gd name="connsiteX24" fmla="*/ 0 w 856775"/>
                    <a:gd name="connsiteY24" fmla="*/ 528342 h 713976"/>
                    <a:gd name="connsiteX25" fmla="*/ 0 w 856775"/>
                    <a:gd name="connsiteY25" fmla="*/ 699697 h 713976"/>
                    <a:gd name="connsiteX26" fmla="*/ 14280 w 856775"/>
                    <a:gd name="connsiteY26" fmla="*/ 713976 h 713976"/>
                    <a:gd name="connsiteX27" fmla="*/ 185635 w 856775"/>
                    <a:gd name="connsiteY27" fmla="*/ 713976 h 713976"/>
                    <a:gd name="connsiteX28" fmla="*/ 199914 w 856775"/>
                    <a:gd name="connsiteY28" fmla="*/ 699697 h 713976"/>
                    <a:gd name="connsiteX29" fmla="*/ 199914 w 856775"/>
                    <a:gd name="connsiteY29" fmla="*/ 599740 h 713976"/>
                    <a:gd name="connsiteX30" fmla="*/ 257033 w 856775"/>
                    <a:gd name="connsiteY30" fmla="*/ 599740 h 713976"/>
                    <a:gd name="connsiteX31" fmla="*/ 257033 w 856775"/>
                    <a:gd name="connsiteY31" fmla="*/ 642578 h 713976"/>
                    <a:gd name="connsiteX32" fmla="*/ 271312 w 856775"/>
                    <a:gd name="connsiteY32" fmla="*/ 656858 h 713976"/>
                    <a:gd name="connsiteX33" fmla="*/ 344153 w 856775"/>
                    <a:gd name="connsiteY33" fmla="*/ 656858 h 713976"/>
                    <a:gd name="connsiteX34" fmla="*/ 414108 w 856775"/>
                    <a:gd name="connsiteY34" fmla="*/ 713976 h 713976"/>
                    <a:gd name="connsiteX35" fmla="*/ 484064 w 856775"/>
                    <a:gd name="connsiteY35" fmla="*/ 656858 h 713976"/>
                    <a:gd name="connsiteX36" fmla="*/ 672583 w 856775"/>
                    <a:gd name="connsiteY36" fmla="*/ 656858 h 713976"/>
                    <a:gd name="connsiteX37" fmla="*/ 742539 w 856775"/>
                    <a:gd name="connsiteY37" fmla="*/ 713976 h 713976"/>
                    <a:gd name="connsiteX38" fmla="*/ 812495 w 856775"/>
                    <a:gd name="connsiteY38" fmla="*/ 656858 h 713976"/>
                    <a:gd name="connsiteX39" fmla="*/ 842496 w 856775"/>
                    <a:gd name="connsiteY39" fmla="*/ 656858 h 713976"/>
                    <a:gd name="connsiteX40" fmla="*/ 856776 w 856775"/>
                    <a:gd name="connsiteY40" fmla="*/ 642578 h 713976"/>
                    <a:gd name="connsiteX41" fmla="*/ 856776 w 856775"/>
                    <a:gd name="connsiteY41" fmla="*/ 528342 h 713976"/>
                    <a:gd name="connsiteX42" fmla="*/ 853249 w 856775"/>
                    <a:gd name="connsiteY42" fmla="*/ 518946 h 713976"/>
                    <a:gd name="connsiteX43" fmla="*/ 171355 w 856775"/>
                    <a:gd name="connsiteY43" fmla="*/ 585460 h 713976"/>
                    <a:gd name="connsiteX44" fmla="*/ 171355 w 856775"/>
                    <a:gd name="connsiteY44" fmla="*/ 685417 h 713976"/>
                    <a:gd name="connsiteX45" fmla="*/ 28559 w 856775"/>
                    <a:gd name="connsiteY45" fmla="*/ 685417 h 713976"/>
                    <a:gd name="connsiteX46" fmla="*/ 28559 w 856775"/>
                    <a:gd name="connsiteY46" fmla="*/ 542621 h 713976"/>
                    <a:gd name="connsiteX47" fmla="*/ 57118 w 856775"/>
                    <a:gd name="connsiteY47" fmla="*/ 542621 h 713976"/>
                    <a:gd name="connsiteX48" fmla="*/ 57118 w 856775"/>
                    <a:gd name="connsiteY48" fmla="*/ 585460 h 713976"/>
                    <a:gd name="connsiteX49" fmla="*/ 71398 w 856775"/>
                    <a:gd name="connsiteY49" fmla="*/ 599740 h 713976"/>
                    <a:gd name="connsiteX50" fmla="*/ 128516 w 856775"/>
                    <a:gd name="connsiteY50" fmla="*/ 599740 h 713976"/>
                    <a:gd name="connsiteX51" fmla="*/ 142796 w 856775"/>
                    <a:gd name="connsiteY51" fmla="*/ 585460 h 713976"/>
                    <a:gd name="connsiteX52" fmla="*/ 142796 w 856775"/>
                    <a:gd name="connsiteY52" fmla="*/ 542621 h 713976"/>
                    <a:gd name="connsiteX53" fmla="*/ 171355 w 856775"/>
                    <a:gd name="connsiteY53" fmla="*/ 542621 h 713976"/>
                    <a:gd name="connsiteX54" fmla="*/ 171355 w 856775"/>
                    <a:gd name="connsiteY54" fmla="*/ 585460 h 713976"/>
                    <a:gd name="connsiteX55" fmla="*/ 257033 w 856775"/>
                    <a:gd name="connsiteY55" fmla="*/ 356986 h 713976"/>
                    <a:gd name="connsiteX56" fmla="*/ 257033 w 856775"/>
                    <a:gd name="connsiteY56" fmla="*/ 414105 h 713976"/>
                    <a:gd name="connsiteX57" fmla="*/ 185635 w 856775"/>
                    <a:gd name="connsiteY57" fmla="*/ 414105 h 713976"/>
                    <a:gd name="connsiteX58" fmla="*/ 171355 w 856775"/>
                    <a:gd name="connsiteY58" fmla="*/ 428384 h 713976"/>
                    <a:gd name="connsiteX59" fmla="*/ 171355 w 856775"/>
                    <a:gd name="connsiteY59" fmla="*/ 514062 h 713976"/>
                    <a:gd name="connsiteX60" fmla="*/ 71398 w 856775"/>
                    <a:gd name="connsiteY60" fmla="*/ 514062 h 713976"/>
                    <a:gd name="connsiteX61" fmla="*/ 71398 w 856775"/>
                    <a:gd name="connsiteY61" fmla="*/ 188644 h 713976"/>
                    <a:gd name="connsiteX62" fmla="*/ 285592 w 856775"/>
                    <a:gd name="connsiteY62" fmla="*/ 87188 h 713976"/>
                    <a:gd name="connsiteX63" fmla="*/ 485506 w 856775"/>
                    <a:gd name="connsiteY63" fmla="*/ 181876 h 713976"/>
                    <a:gd name="connsiteX64" fmla="*/ 485506 w 856775"/>
                    <a:gd name="connsiteY64" fmla="*/ 342707 h 713976"/>
                    <a:gd name="connsiteX65" fmla="*/ 271312 w 856775"/>
                    <a:gd name="connsiteY65" fmla="*/ 342707 h 713976"/>
                    <a:gd name="connsiteX66" fmla="*/ 257033 w 856775"/>
                    <a:gd name="connsiteY66" fmla="*/ 356986 h 713976"/>
                    <a:gd name="connsiteX67" fmla="*/ 414108 w 856775"/>
                    <a:gd name="connsiteY67" fmla="*/ 656858 h 713976"/>
                    <a:gd name="connsiteX68" fmla="*/ 399829 w 856775"/>
                    <a:gd name="connsiteY68" fmla="*/ 642578 h 713976"/>
                    <a:gd name="connsiteX69" fmla="*/ 414108 w 856775"/>
                    <a:gd name="connsiteY69" fmla="*/ 628299 h 713976"/>
                    <a:gd name="connsiteX70" fmla="*/ 428388 w 856775"/>
                    <a:gd name="connsiteY70" fmla="*/ 642578 h 713976"/>
                    <a:gd name="connsiteX71" fmla="*/ 414108 w 856775"/>
                    <a:gd name="connsiteY71" fmla="*/ 656858 h 713976"/>
                    <a:gd name="connsiteX72" fmla="*/ 628302 w 856775"/>
                    <a:gd name="connsiteY72" fmla="*/ 628299 h 713976"/>
                    <a:gd name="connsiteX73" fmla="*/ 484064 w 856775"/>
                    <a:gd name="connsiteY73" fmla="*/ 628299 h 713976"/>
                    <a:gd name="connsiteX74" fmla="*/ 414108 w 856775"/>
                    <a:gd name="connsiteY74" fmla="*/ 571180 h 713976"/>
                    <a:gd name="connsiteX75" fmla="*/ 344153 w 856775"/>
                    <a:gd name="connsiteY75" fmla="*/ 628299 h 713976"/>
                    <a:gd name="connsiteX76" fmla="*/ 285592 w 856775"/>
                    <a:gd name="connsiteY76" fmla="*/ 628299 h 713976"/>
                    <a:gd name="connsiteX77" fmla="*/ 285592 w 856775"/>
                    <a:gd name="connsiteY77" fmla="*/ 371266 h 713976"/>
                    <a:gd name="connsiteX78" fmla="*/ 628302 w 856775"/>
                    <a:gd name="connsiteY78" fmla="*/ 371266 h 713976"/>
                    <a:gd name="connsiteX79" fmla="*/ 628302 w 856775"/>
                    <a:gd name="connsiteY79" fmla="*/ 628299 h 713976"/>
                    <a:gd name="connsiteX80" fmla="*/ 742539 w 856775"/>
                    <a:gd name="connsiteY80" fmla="*/ 656858 h 713976"/>
                    <a:gd name="connsiteX81" fmla="*/ 728259 w 856775"/>
                    <a:gd name="connsiteY81" fmla="*/ 642578 h 713976"/>
                    <a:gd name="connsiteX82" fmla="*/ 742539 w 856775"/>
                    <a:gd name="connsiteY82" fmla="*/ 628299 h 713976"/>
                    <a:gd name="connsiteX83" fmla="*/ 756819 w 856775"/>
                    <a:gd name="connsiteY83" fmla="*/ 642578 h 713976"/>
                    <a:gd name="connsiteX84" fmla="*/ 742539 w 856775"/>
                    <a:gd name="connsiteY84" fmla="*/ 656858 h 713976"/>
                    <a:gd name="connsiteX85" fmla="*/ 828216 w 856775"/>
                    <a:gd name="connsiteY85" fmla="*/ 628299 h 713976"/>
                    <a:gd name="connsiteX86" fmla="*/ 812495 w 856775"/>
                    <a:gd name="connsiteY86" fmla="*/ 628299 h 713976"/>
                    <a:gd name="connsiteX87" fmla="*/ 742539 w 856775"/>
                    <a:gd name="connsiteY87" fmla="*/ 571180 h 713976"/>
                    <a:gd name="connsiteX88" fmla="*/ 672583 w 856775"/>
                    <a:gd name="connsiteY88" fmla="*/ 628299 h 713976"/>
                    <a:gd name="connsiteX89" fmla="*/ 656861 w 856775"/>
                    <a:gd name="connsiteY89" fmla="*/ 628299 h 713976"/>
                    <a:gd name="connsiteX90" fmla="*/ 656861 w 856775"/>
                    <a:gd name="connsiteY90" fmla="*/ 428384 h 713976"/>
                    <a:gd name="connsiteX91" fmla="*/ 685421 w 856775"/>
                    <a:gd name="connsiteY91" fmla="*/ 428384 h 713976"/>
                    <a:gd name="connsiteX92" fmla="*/ 685421 w 856775"/>
                    <a:gd name="connsiteY92" fmla="*/ 528342 h 713976"/>
                    <a:gd name="connsiteX93" fmla="*/ 699700 w 856775"/>
                    <a:gd name="connsiteY93" fmla="*/ 542621 h 713976"/>
                    <a:gd name="connsiteX94" fmla="*/ 828216 w 856775"/>
                    <a:gd name="connsiteY94" fmla="*/ 542621 h 713976"/>
                    <a:gd name="connsiteX95" fmla="*/ 828216 w 856775"/>
                    <a:gd name="connsiteY95" fmla="*/ 628299 h 7139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</a:cxnLst>
                  <a:rect l="l" t="t" r="r" b="b"/>
                  <a:pathLst>
                    <a:path w="856775" h="713976">
                      <a:moveTo>
                        <a:pt x="853249" y="518946"/>
                      </a:moveTo>
                      <a:lnTo>
                        <a:pt x="753291" y="404709"/>
                      </a:lnTo>
                      <a:cubicBezTo>
                        <a:pt x="750564" y="401596"/>
                        <a:pt x="746651" y="399825"/>
                        <a:pt x="742539" y="399825"/>
                      </a:cubicBezTo>
                      <a:lnTo>
                        <a:pt x="656861" y="399825"/>
                      </a:lnTo>
                      <a:lnTo>
                        <a:pt x="656861" y="356986"/>
                      </a:lnTo>
                      <a:cubicBezTo>
                        <a:pt x="656861" y="349090"/>
                        <a:pt x="650478" y="342707"/>
                        <a:pt x="642582" y="342707"/>
                      </a:cubicBezTo>
                      <a:lnTo>
                        <a:pt x="514065" y="342707"/>
                      </a:lnTo>
                      <a:lnTo>
                        <a:pt x="514065" y="195413"/>
                      </a:lnTo>
                      <a:lnTo>
                        <a:pt x="550793" y="212805"/>
                      </a:lnTo>
                      <a:cubicBezTo>
                        <a:pt x="552735" y="213733"/>
                        <a:pt x="554819" y="214190"/>
                        <a:pt x="556904" y="214190"/>
                      </a:cubicBezTo>
                      <a:cubicBezTo>
                        <a:pt x="559574" y="214190"/>
                        <a:pt x="562216" y="213448"/>
                        <a:pt x="564544" y="211977"/>
                      </a:cubicBezTo>
                      <a:cubicBezTo>
                        <a:pt x="568671" y="209364"/>
                        <a:pt x="571184" y="204809"/>
                        <a:pt x="571184" y="199911"/>
                      </a:cubicBezTo>
                      <a:lnTo>
                        <a:pt x="571184" y="142792"/>
                      </a:lnTo>
                      <a:cubicBezTo>
                        <a:pt x="571184" y="137266"/>
                        <a:pt x="567999" y="132254"/>
                        <a:pt x="563016" y="129898"/>
                      </a:cubicBezTo>
                      <a:lnTo>
                        <a:pt x="291704" y="1382"/>
                      </a:lnTo>
                      <a:cubicBezTo>
                        <a:pt x="287848" y="-461"/>
                        <a:pt x="283336" y="-461"/>
                        <a:pt x="279495" y="1382"/>
                      </a:cubicBezTo>
                      <a:lnTo>
                        <a:pt x="8182" y="129898"/>
                      </a:lnTo>
                      <a:cubicBezTo>
                        <a:pt x="3184" y="132254"/>
                        <a:pt x="0" y="137266"/>
                        <a:pt x="0" y="142792"/>
                      </a:cubicBezTo>
                      <a:lnTo>
                        <a:pt x="0" y="199911"/>
                      </a:lnTo>
                      <a:cubicBezTo>
                        <a:pt x="0" y="204809"/>
                        <a:pt x="2513" y="209364"/>
                        <a:pt x="6640" y="211977"/>
                      </a:cubicBezTo>
                      <a:cubicBezTo>
                        <a:pt x="10781" y="214619"/>
                        <a:pt x="15950" y="214904"/>
                        <a:pt x="20391" y="212820"/>
                      </a:cubicBezTo>
                      <a:lnTo>
                        <a:pt x="42839" y="202181"/>
                      </a:lnTo>
                      <a:lnTo>
                        <a:pt x="42839" y="514062"/>
                      </a:lnTo>
                      <a:lnTo>
                        <a:pt x="14280" y="514062"/>
                      </a:lnTo>
                      <a:cubicBezTo>
                        <a:pt x="6383" y="514062"/>
                        <a:pt x="0" y="520445"/>
                        <a:pt x="0" y="528342"/>
                      </a:cubicBezTo>
                      <a:lnTo>
                        <a:pt x="0" y="699697"/>
                      </a:lnTo>
                      <a:cubicBezTo>
                        <a:pt x="0" y="707593"/>
                        <a:pt x="6383" y="713976"/>
                        <a:pt x="14280" y="713976"/>
                      </a:cubicBezTo>
                      <a:lnTo>
                        <a:pt x="185635" y="713976"/>
                      </a:lnTo>
                      <a:cubicBezTo>
                        <a:pt x="193531" y="713976"/>
                        <a:pt x="199914" y="707593"/>
                        <a:pt x="199914" y="699697"/>
                      </a:cubicBezTo>
                      <a:lnTo>
                        <a:pt x="199914" y="599740"/>
                      </a:lnTo>
                      <a:lnTo>
                        <a:pt x="257033" y="599740"/>
                      </a:lnTo>
                      <a:lnTo>
                        <a:pt x="257033" y="642578"/>
                      </a:lnTo>
                      <a:cubicBezTo>
                        <a:pt x="257033" y="650475"/>
                        <a:pt x="263416" y="656858"/>
                        <a:pt x="271312" y="656858"/>
                      </a:cubicBezTo>
                      <a:lnTo>
                        <a:pt x="344153" y="656858"/>
                      </a:lnTo>
                      <a:cubicBezTo>
                        <a:pt x="350793" y="689401"/>
                        <a:pt x="379623" y="713976"/>
                        <a:pt x="414108" y="713976"/>
                      </a:cubicBezTo>
                      <a:cubicBezTo>
                        <a:pt x="448593" y="713976"/>
                        <a:pt x="477424" y="689401"/>
                        <a:pt x="484064" y="656858"/>
                      </a:cubicBezTo>
                      <a:lnTo>
                        <a:pt x="672583" y="656858"/>
                      </a:lnTo>
                      <a:cubicBezTo>
                        <a:pt x="679223" y="689401"/>
                        <a:pt x="708054" y="713976"/>
                        <a:pt x="742539" y="713976"/>
                      </a:cubicBezTo>
                      <a:cubicBezTo>
                        <a:pt x="777024" y="713976"/>
                        <a:pt x="805855" y="689401"/>
                        <a:pt x="812495" y="656858"/>
                      </a:cubicBezTo>
                      <a:lnTo>
                        <a:pt x="842496" y="656858"/>
                      </a:lnTo>
                      <a:cubicBezTo>
                        <a:pt x="850393" y="656858"/>
                        <a:pt x="856776" y="650475"/>
                        <a:pt x="856776" y="642578"/>
                      </a:cubicBezTo>
                      <a:lnTo>
                        <a:pt x="856776" y="528342"/>
                      </a:lnTo>
                      <a:cubicBezTo>
                        <a:pt x="856776" y="524886"/>
                        <a:pt x="855519" y="521530"/>
                        <a:pt x="853249" y="518946"/>
                      </a:cubicBezTo>
                      <a:close/>
                      <a:moveTo>
                        <a:pt x="171355" y="585460"/>
                      </a:moveTo>
                      <a:lnTo>
                        <a:pt x="171355" y="685417"/>
                      </a:lnTo>
                      <a:lnTo>
                        <a:pt x="28559" y="685417"/>
                      </a:lnTo>
                      <a:lnTo>
                        <a:pt x="28559" y="542621"/>
                      </a:lnTo>
                      <a:lnTo>
                        <a:pt x="57118" y="542621"/>
                      </a:lnTo>
                      <a:lnTo>
                        <a:pt x="57118" y="585460"/>
                      </a:lnTo>
                      <a:cubicBezTo>
                        <a:pt x="57118" y="593357"/>
                        <a:pt x="63501" y="599740"/>
                        <a:pt x="71398" y="599740"/>
                      </a:cubicBezTo>
                      <a:lnTo>
                        <a:pt x="128516" y="599740"/>
                      </a:lnTo>
                      <a:cubicBezTo>
                        <a:pt x="136413" y="599740"/>
                        <a:pt x="142796" y="593357"/>
                        <a:pt x="142796" y="585460"/>
                      </a:cubicBezTo>
                      <a:lnTo>
                        <a:pt x="142796" y="542621"/>
                      </a:lnTo>
                      <a:lnTo>
                        <a:pt x="171355" y="542621"/>
                      </a:lnTo>
                      <a:lnTo>
                        <a:pt x="171355" y="585460"/>
                      </a:lnTo>
                      <a:close/>
                      <a:moveTo>
                        <a:pt x="257033" y="356986"/>
                      </a:moveTo>
                      <a:lnTo>
                        <a:pt x="257033" y="414105"/>
                      </a:lnTo>
                      <a:lnTo>
                        <a:pt x="185635" y="414105"/>
                      </a:lnTo>
                      <a:cubicBezTo>
                        <a:pt x="177738" y="414105"/>
                        <a:pt x="171355" y="420488"/>
                        <a:pt x="171355" y="428384"/>
                      </a:cubicBezTo>
                      <a:lnTo>
                        <a:pt x="171355" y="514062"/>
                      </a:lnTo>
                      <a:lnTo>
                        <a:pt x="71398" y="514062"/>
                      </a:lnTo>
                      <a:lnTo>
                        <a:pt x="71398" y="188644"/>
                      </a:lnTo>
                      <a:lnTo>
                        <a:pt x="285592" y="87188"/>
                      </a:lnTo>
                      <a:lnTo>
                        <a:pt x="485506" y="181876"/>
                      </a:lnTo>
                      <a:lnTo>
                        <a:pt x="485506" y="342707"/>
                      </a:lnTo>
                      <a:lnTo>
                        <a:pt x="271312" y="342707"/>
                      </a:lnTo>
                      <a:cubicBezTo>
                        <a:pt x="263416" y="342707"/>
                        <a:pt x="257033" y="349090"/>
                        <a:pt x="257033" y="356986"/>
                      </a:cubicBezTo>
                      <a:close/>
                      <a:moveTo>
                        <a:pt x="414108" y="656858"/>
                      </a:moveTo>
                      <a:cubicBezTo>
                        <a:pt x="406226" y="656858"/>
                        <a:pt x="399829" y="650461"/>
                        <a:pt x="399829" y="642578"/>
                      </a:cubicBezTo>
                      <a:cubicBezTo>
                        <a:pt x="399829" y="634696"/>
                        <a:pt x="406226" y="628299"/>
                        <a:pt x="414108" y="628299"/>
                      </a:cubicBezTo>
                      <a:cubicBezTo>
                        <a:pt x="421991" y="628299"/>
                        <a:pt x="428388" y="634696"/>
                        <a:pt x="428388" y="642578"/>
                      </a:cubicBezTo>
                      <a:cubicBezTo>
                        <a:pt x="428388" y="650461"/>
                        <a:pt x="421991" y="656858"/>
                        <a:pt x="414108" y="656858"/>
                      </a:cubicBezTo>
                      <a:close/>
                      <a:moveTo>
                        <a:pt x="628302" y="628299"/>
                      </a:moveTo>
                      <a:lnTo>
                        <a:pt x="484064" y="628299"/>
                      </a:lnTo>
                      <a:cubicBezTo>
                        <a:pt x="477424" y="595756"/>
                        <a:pt x="448593" y="571180"/>
                        <a:pt x="414108" y="571180"/>
                      </a:cubicBezTo>
                      <a:cubicBezTo>
                        <a:pt x="379623" y="571180"/>
                        <a:pt x="350793" y="595756"/>
                        <a:pt x="344153" y="628299"/>
                      </a:cubicBezTo>
                      <a:lnTo>
                        <a:pt x="285592" y="628299"/>
                      </a:lnTo>
                      <a:lnTo>
                        <a:pt x="285592" y="371266"/>
                      </a:lnTo>
                      <a:lnTo>
                        <a:pt x="628302" y="371266"/>
                      </a:lnTo>
                      <a:lnTo>
                        <a:pt x="628302" y="628299"/>
                      </a:lnTo>
                      <a:close/>
                      <a:moveTo>
                        <a:pt x="742539" y="656858"/>
                      </a:moveTo>
                      <a:cubicBezTo>
                        <a:pt x="734657" y="656858"/>
                        <a:pt x="728259" y="650461"/>
                        <a:pt x="728259" y="642578"/>
                      </a:cubicBezTo>
                      <a:cubicBezTo>
                        <a:pt x="728259" y="634696"/>
                        <a:pt x="734657" y="628299"/>
                        <a:pt x="742539" y="628299"/>
                      </a:cubicBezTo>
                      <a:cubicBezTo>
                        <a:pt x="750421" y="628299"/>
                        <a:pt x="756819" y="634696"/>
                        <a:pt x="756819" y="642578"/>
                      </a:cubicBezTo>
                      <a:cubicBezTo>
                        <a:pt x="756819" y="650461"/>
                        <a:pt x="750421" y="656858"/>
                        <a:pt x="742539" y="656858"/>
                      </a:cubicBezTo>
                      <a:close/>
                      <a:moveTo>
                        <a:pt x="828216" y="628299"/>
                      </a:moveTo>
                      <a:lnTo>
                        <a:pt x="812495" y="628299"/>
                      </a:lnTo>
                      <a:cubicBezTo>
                        <a:pt x="805855" y="595756"/>
                        <a:pt x="777024" y="571180"/>
                        <a:pt x="742539" y="571180"/>
                      </a:cubicBezTo>
                      <a:cubicBezTo>
                        <a:pt x="708054" y="571180"/>
                        <a:pt x="679223" y="595756"/>
                        <a:pt x="672583" y="628299"/>
                      </a:cubicBezTo>
                      <a:lnTo>
                        <a:pt x="656861" y="628299"/>
                      </a:lnTo>
                      <a:lnTo>
                        <a:pt x="656861" y="428384"/>
                      </a:lnTo>
                      <a:lnTo>
                        <a:pt x="685421" y="428384"/>
                      </a:lnTo>
                      <a:lnTo>
                        <a:pt x="685421" y="528342"/>
                      </a:lnTo>
                      <a:cubicBezTo>
                        <a:pt x="685421" y="536238"/>
                        <a:pt x="691803" y="542621"/>
                        <a:pt x="699700" y="542621"/>
                      </a:cubicBezTo>
                      <a:lnTo>
                        <a:pt x="828216" y="542621"/>
                      </a:lnTo>
                      <a:lnTo>
                        <a:pt x="828216" y="62829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41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noProof="0" dirty="0"/>
                </a:p>
              </p:txBody>
            </p:sp>
            <p:sp>
              <p:nvSpPr>
                <p:cNvPr id="18" name="Forma Livre: Forma 17">
                  <a:extLst>
                    <a:ext uri="{FF2B5EF4-FFF2-40B4-BE49-F238E27FC236}">
                      <a16:creationId xmlns:a16="http://schemas.microsoft.com/office/drawing/2014/main" id="{1FCD9776-76B0-0865-9D5A-A4E8657AC8C9}"/>
                    </a:ext>
                  </a:extLst>
                </p:cNvPr>
                <p:cNvSpPr/>
                <p:nvPr/>
              </p:nvSpPr>
              <p:spPr>
                <a:xfrm>
                  <a:off x="2497544" y="3973399"/>
                  <a:ext cx="199914" cy="28559"/>
                </a:xfrm>
                <a:custGeom>
                  <a:avLst/>
                  <a:gdLst>
                    <a:gd name="connsiteX0" fmla="*/ 14280 w 199914"/>
                    <a:gd name="connsiteY0" fmla="*/ 28559 h 28559"/>
                    <a:gd name="connsiteX1" fmla="*/ 185635 w 199914"/>
                    <a:gd name="connsiteY1" fmla="*/ 28559 h 28559"/>
                    <a:gd name="connsiteX2" fmla="*/ 199914 w 199914"/>
                    <a:gd name="connsiteY2" fmla="*/ 14280 h 28559"/>
                    <a:gd name="connsiteX3" fmla="*/ 185635 w 199914"/>
                    <a:gd name="connsiteY3" fmla="*/ 0 h 28559"/>
                    <a:gd name="connsiteX4" fmla="*/ 14280 w 199914"/>
                    <a:gd name="connsiteY4" fmla="*/ 0 h 28559"/>
                    <a:gd name="connsiteX5" fmla="*/ 0 w 199914"/>
                    <a:gd name="connsiteY5" fmla="*/ 14280 h 28559"/>
                    <a:gd name="connsiteX6" fmla="*/ 14280 w 199914"/>
                    <a:gd name="connsiteY6" fmla="*/ 28559 h 285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99914" h="28559">
                      <a:moveTo>
                        <a:pt x="14280" y="28559"/>
                      </a:moveTo>
                      <a:lnTo>
                        <a:pt x="185635" y="28559"/>
                      </a:lnTo>
                      <a:cubicBezTo>
                        <a:pt x="193531" y="28559"/>
                        <a:pt x="199914" y="22176"/>
                        <a:pt x="199914" y="14280"/>
                      </a:cubicBezTo>
                      <a:cubicBezTo>
                        <a:pt x="199914" y="6383"/>
                        <a:pt x="193531" y="0"/>
                        <a:pt x="185635" y="0"/>
                      </a:cubicBezTo>
                      <a:lnTo>
                        <a:pt x="14280" y="0"/>
                      </a:lnTo>
                      <a:cubicBezTo>
                        <a:pt x="6383" y="0"/>
                        <a:pt x="0" y="6383"/>
                        <a:pt x="0" y="14280"/>
                      </a:cubicBezTo>
                      <a:cubicBezTo>
                        <a:pt x="0" y="22176"/>
                        <a:pt x="6383" y="28559"/>
                        <a:pt x="14280" y="2855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41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noProof="0" dirty="0"/>
                </a:p>
              </p:txBody>
            </p:sp>
            <p:sp>
              <p:nvSpPr>
                <p:cNvPr id="19" name="Forma Livre: Forma 18">
                  <a:extLst>
                    <a:ext uri="{FF2B5EF4-FFF2-40B4-BE49-F238E27FC236}">
                      <a16:creationId xmlns:a16="http://schemas.microsoft.com/office/drawing/2014/main" id="{18E36512-96B0-D04D-2AAB-12CCA85A356E}"/>
                    </a:ext>
                  </a:extLst>
                </p:cNvPr>
                <p:cNvSpPr/>
                <p:nvPr/>
              </p:nvSpPr>
              <p:spPr>
                <a:xfrm>
                  <a:off x="2554663" y="4030518"/>
                  <a:ext cx="185634" cy="28559"/>
                </a:xfrm>
                <a:custGeom>
                  <a:avLst/>
                  <a:gdLst>
                    <a:gd name="connsiteX0" fmla="*/ 0 w 185634"/>
                    <a:gd name="connsiteY0" fmla="*/ 14280 h 28559"/>
                    <a:gd name="connsiteX1" fmla="*/ 14280 w 185634"/>
                    <a:gd name="connsiteY1" fmla="*/ 28559 h 28559"/>
                    <a:gd name="connsiteX2" fmla="*/ 171355 w 185634"/>
                    <a:gd name="connsiteY2" fmla="*/ 28559 h 28559"/>
                    <a:gd name="connsiteX3" fmla="*/ 185635 w 185634"/>
                    <a:gd name="connsiteY3" fmla="*/ 14280 h 28559"/>
                    <a:gd name="connsiteX4" fmla="*/ 171355 w 185634"/>
                    <a:gd name="connsiteY4" fmla="*/ 0 h 28559"/>
                    <a:gd name="connsiteX5" fmla="*/ 14280 w 185634"/>
                    <a:gd name="connsiteY5" fmla="*/ 0 h 28559"/>
                    <a:gd name="connsiteX6" fmla="*/ 0 w 185634"/>
                    <a:gd name="connsiteY6" fmla="*/ 14280 h 285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5634" h="28559">
                      <a:moveTo>
                        <a:pt x="0" y="14280"/>
                      </a:moveTo>
                      <a:cubicBezTo>
                        <a:pt x="0" y="22176"/>
                        <a:pt x="6383" y="28559"/>
                        <a:pt x="14280" y="28559"/>
                      </a:cubicBezTo>
                      <a:lnTo>
                        <a:pt x="171355" y="28559"/>
                      </a:lnTo>
                      <a:cubicBezTo>
                        <a:pt x="179252" y="28559"/>
                        <a:pt x="185635" y="22176"/>
                        <a:pt x="185635" y="14280"/>
                      </a:cubicBezTo>
                      <a:cubicBezTo>
                        <a:pt x="185635" y="6383"/>
                        <a:pt x="179252" y="0"/>
                        <a:pt x="171355" y="0"/>
                      </a:cubicBezTo>
                      <a:lnTo>
                        <a:pt x="14280" y="0"/>
                      </a:lnTo>
                      <a:cubicBezTo>
                        <a:pt x="6383" y="0"/>
                        <a:pt x="0" y="6383"/>
                        <a:pt x="0" y="1428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41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noProof="0" dirty="0"/>
                </a:p>
              </p:txBody>
            </p:sp>
            <p:sp>
              <p:nvSpPr>
                <p:cNvPr id="20" name="Forma Livre: Forma 19">
                  <a:extLst>
                    <a:ext uri="{FF2B5EF4-FFF2-40B4-BE49-F238E27FC236}">
                      <a16:creationId xmlns:a16="http://schemas.microsoft.com/office/drawing/2014/main" id="{846323AD-8D6A-6597-28ED-5DD9AF3E4245}"/>
                    </a:ext>
                  </a:extLst>
                </p:cNvPr>
                <p:cNvSpPr/>
                <p:nvPr/>
              </p:nvSpPr>
              <p:spPr>
                <a:xfrm>
                  <a:off x="2640340" y="4087636"/>
                  <a:ext cx="128516" cy="28559"/>
                </a:xfrm>
                <a:custGeom>
                  <a:avLst/>
                  <a:gdLst>
                    <a:gd name="connsiteX0" fmla="*/ 0 w 128516"/>
                    <a:gd name="connsiteY0" fmla="*/ 14280 h 28559"/>
                    <a:gd name="connsiteX1" fmla="*/ 14280 w 128516"/>
                    <a:gd name="connsiteY1" fmla="*/ 28559 h 28559"/>
                    <a:gd name="connsiteX2" fmla="*/ 114237 w 128516"/>
                    <a:gd name="connsiteY2" fmla="*/ 28559 h 28559"/>
                    <a:gd name="connsiteX3" fmla="*/ 128516 w 128516"/>
                    <a:gd name="connsiteY3" fmla="*/ 14280 h 28559"/>
                    <a:gd name="connsiteX4" fmla="*/ 114237 w 128516"/>
                    <a:gd name="connsiteY4" fmla="*/ 0 h 28559"/>
                    <a:gd name="connsiteX5" fmla="*/ 14280 w 128516"/>
                    <a:gd name="connsiteY5" fmla="*/ 0 h 28559"/>
                    <a:gd name="connsiteX6" fmla="*/ 0 w 128516"/>
                    <a:gd name="connsiteY6" fmla="*/ 14280 h 285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8516" h="28559">
                      <a:moveTo>
                        <a:pt x="0" y="14280"/>
                      </a:moveTo>
                      <a:cubicBezTo>
                        <a:pt x="0" y="22176"/>
                        <a:pt x="6383" y="28559"/>
                        <a:pt x="14280" y="28559"/>
                      </a:cubicBezTo>
                      <a:lnTo>
                        <a:pt x="114237" y="28559"/>
                      </a:lnTo>
                      <a:cubicBezTo>
                        <a:pt x="122133" y="28559"/>
                        <a:pt x="128516" y="22176"/>
                        <a:pt x="128516" y="14280"/>
                      </a:cubicBezTo>
                      <a:cubicBezTo>
                        <a:pt x="128516" y="6383"/>
                        <a:pt x="122133" y="0"/>
                        <a:pt x="114237" y="0"/>
                      </a:cubicBezTo>
                      <a:lnTo>
                        <a:pt x="14280" y="0"/>
                      </a:lnTo>
                      <a:cubicBezTo>
                        <a:pt x="6383" y="0"/>
                        <a:pt x="0" y="6383"/>
                        <a:pt x="0" y="1428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41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noProof="0" dirty="0"/>
                </a:p>
              </p:txBody>
            </p:sp>
            <p:sp>
              <p:nvSpPr>
                <p:cNvPr id="21" name="Forma Livre: Forma 20">
                  <a:extLst>
                    <a:ext uri="{FF2B5EF4-FFF2-40B4-BE49-F238E27FC236}">
                      <a16:creationId xmlns:a16="http://schemas.microsoft.com/office/drawing/2014/main" id="{FA644EF6-1D67-31BC-0BD4-2BC477F1318B}"/>
                    </a:ext>
                  </a:extLst>
                </p:cNvPr>
                <p:cNvSpPr/>
                <p:nvPr/>
              </p:nvSpPr>
              <p:spPr>
                <a:xfrm>
                  <a:off x="2797416" y="3630689"/>
                  <a:ext cx="199914" cy="257032"/>
                </a:xfrm>
                <a:custGeom>
                  <a:avLst/>
                  <a:gdLst>
                    <a:gd name="connsiteX0" fmla="*/ 92032 w 199914"/>
                    <a:gd name="connsiteY0" fmla="*/ 254634 h 257032"/>
                    <a:gd name="connsiteX1" fmla="*/ 99957 w 199914"/>
                    <a:gd name="connsiteY1" fmla="*/ 257033 h 257032"/>
                    <a:gd name="connsiteX2" fmla="*/ 107882 w 199914"/>
                    <a:gd name="connsiteY2" fmla="*/ 254634 h 257032"/>
                    <a:gd name="connsiteX3" fmla="*/ 199914 w 199914"/>
                    <a:gd name="connsiteY3" fmla="*/ 99957 h 257032"/>
                    <a:gd name="connsiteX4" fmla="*/ 99957 w 199914"/>
                    <a:gd name="connsiteY4" fmla="*/ 0 h 257032"/>
                    <a:gd name="connsiteX5" fmla="*/ 0 w 199914"/>
                    <a:gd name="connsiteY5" fmla="*/ 99957 h 257032"/>
                    <a:gd name="connsiteX6" fmla="*/ 92032 w 199914"/>
                    <a:gd name="connsiteY6" fmla="*/ 254634 h 257032"/>
                    <a:gd name="connsiteX7" fmla="*/ 99957 w 199914"/>
                    <a:gd name="connsiteY7" fmla="*/ 57118 h 257032"/>
                    <a:gd name="connsiteX8" fmla="*/ 142796 w 199914"/>
                    <a:gd name="connsiteY8" fmla="*/ 99957 h 257032"/>
                    <a:gd name="connsiteX9" fmla="*/ 99957 w 199914"/>
                    <a:gd name="connsiteY9" fmla="*/ 142796 h 257032"/>
                    <a:gd name="connsiteX10" fmla="*/ 57118 w 199914"/>
                    <a:gd name="connsiteY10" fmla="*/ 99957 h 257032"/>
                    <a:gd name="connsiteX11" fmla="*/ 99957 w 199914"/>
                    <a:gd name="connsiteY11" fmla="*/ 57118 h 2570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99914" h="257032">
                      <a:moveTo>
                        <a:pt x="92032" y="254634"/>
                      </a:moveTo>
                      <a:cubicBezTo>
                        <a:pt x="94431" y="256233"/>
                        <a:pt x="97201" y="257033"/>
                        <a:pt x="99957" y="257033"/>
                      </a:cubicBezTo>
                      <a:cubicBezTo>
                        <a:pt x="102713" y="257033"/>
                        <a:pt x="105483" y="256233"/>
                        <a:pt x="107882" y="254634"/>
                      </a:cubicBezTo>
                      <a:cubicBezTo>
                        <a:pt x="111624" y="252121"/>
                        <a:pt x="199914" y="192218"/>
                        <a:pt x="199914" y="99957"/>
                      </a:cubicBezTo>
                      <a:cubicBezTo>
                        <a:pt x="199914" y="44852"/>
                        <a:pt x="155062" y="0"/>
                        <a:pt x="99957" y="0"/>
                      </a:cubicBezTo>
                      <a:cubicBezTo>
                        <a:pt x="44852" y="0"/>
                        <a:pt x="0" y="44852"/>
                        <a:pt x="0" y="99957"/>
                      </a:cubicBezTo>
                      <a:cubicBezTo>
                        <a:pt x="0" y="192218"/>
                        <a:pt x="88291" y="252121"/>
                        <a:pt x="92032" y="254634"/>
                      </a:cubicBezTo>
                      <a:close/>
                      <a:moveTo>
                        <a:pt x="99957" y="57118"/>
                      </a:moveTo>
                      <a:cubicBezTo>
                        <a:pt x="123576" y="57118"/>
                        <a:pt x="142796" y="76339"/>
                        <a:pt x="142796" y="99957"/>
                      </a:cubicBezTo>
                      <a:cubicBezTo>
                        <a:pt x="142796" y="123576"/>
                        <a:pt x="123576" y="142796"/>
                        <a:pt x="99957" y="142796"/>
                      </a:cubicBezTo>
                      <a:cubicBezTo>
                        <a:pt x="76339" y="142796"/>
                        <a:pt x="57118" y="123576"/>
                        <a:pt x="57118" y="99957"/>
                      </a:cubicBezTo>
                      <a:cubicBezTo>
                        <a:pt x="57118" y="76339"/>
                        <a:pt x="76339" y="57118"/>
                        <a:pt x="99957" y="57118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41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noProof="0" dirty="0"/>
                </a:p>
              </p:txBody>
            </p:sp>
          </p:grpSp>
        </p:grpSp>
      </p:grpSp>
      <p:sp>
        <p:nvSpPr>
          <p:cNvPr id="7" name="CaixaDeTexto 6">
            <a:extLst>
              <a:ext uri="{FF2B5EF4-FFF2-40B4-BE49-F238E27FC236}">
                <a16:creationId xmlns:a16="http://schemas.microsoft.com/office/drawing/2014/main" id="{21743B7B-02C3-1EEC-BAFE-8CCC67561804}"/>
              </a:ext>
            </a:extLst>
          </p:cNvPr>
          <p:cNvSpPr txBox="1"/>
          <p:nvPr/>
        </p:nvSpPr>
        <p:spPr>
          <a:xfrm>
            <a:off x="6517934" y="390697"/>
            <a:ext cx="5358379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85000"/>
              </a:lnSpc>
              <a:spcAft>
                <a:spcPts val="1500"/>
              </a:spcAft>
            </a:pPr>
            <a:r>
              <a:rPr lang="pt-BR" sz="4000" b="1" i="0" noProof="0" dirty="0">
                <a:solidFill>
                  <a:srgbClr val="216556"/>
                </a:solidFill>
                <a:effectLst/>
                <a:latin typeface="Bahnschrift SemiBold" panose="020B0502040204020203" pitchFamily="34" charset="0"/>
              </a:rPr>
              <a:t>Estrutura da matriz de Transporte de Cargas</a:t>
            </a:r>
          </a:p>
        </p:txBody>
      </p:sp>
      <p:grpSp>
        <p:nvGrpSpPr>
          <p:cNvPr id="39" name="Agrupar 38">
            <a:extLst>
              <a:ext uri="{FF2B5EF4-FFF2-40B4-BE49-F238E27FC236}">
                <a16:creationId xmlns:a16="http://schemas.microsoft.com/office/drawing/2014/main" id="{6C0E437C-9AC4-2426-8862-48782555BFF4}"/>
              </a:ext>
            </a:extLst>
          </p:cNvPr>
          <p:cNvGrpSpPr/>
          <p:nvPr/>
        </p:nvGrpSpPr>
        <p:grpSpPr>
          <a:xfrm>
            <a:off x="7641888" y="3123413"/>
            <a:ext cx="4146943" cy="1368094"/>
            <a:chOff x="7393291" y="3218605"/>
            <a:chExt cx="3191216" cy="1368094"/>
          </a:xfrm>
        </p:grpSpPr>
        <p:sp>
          <p:nvSpPr>
            <p:cNvPr id="40" name="CaixaDeTexto 39">
              <a:extLst>
                <a:ext uri="{FF2B5EF4-FFF2-40B4-BE49-F238E27FC236}">
                  <a16:creationId xmlns:a16="http://schemas.microsoft.com/office/drawing/2014/main" id="{0159ACE2-0612-8B14-98A3-0AFBE9DA3F54}"/>
                </a:ext>
              </a:extLst>
            </p:cNvPr>
            <p:cNvSpPr txBox="1"/>
            <p:nvPr/>
          </p:nvSpPr>
          <p:spPr>
            <a:xfrm>
              <a:off x="8519241" y="3263260"/>
              <a:ext cx="2065266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pt-BR" sz="4000" b="1" kern="100" noProof="0" dirty="0">
                  <a:solidFill>
                    <a:srgbClr val="257161"/>
                  </a:solidFill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Transporte Rodoviário</a:t>
              </a:r>
              <a:endParaRPr lang="pt-BR" sz="2600" kern="100" noProof="0" dirty="0">
                <a:solidFill>
                  <a:srgbClr val="25716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Forma Livre: Forma 40">
              <a:extLst>
                <a:ext uri="{FF2B5EF4-FFF2-40B4-BE49-F238E27FC236}">
                  <a16:creationId xmlns:a16="http://schemas.microsoft.com/office/drawing/2014/main" id="{1F1DFAA2-91D9-DC46-1790-781C8BA278A8}"/>
                </a:ext>
              </a:extLst>
            </p:cNvPr>
            <p:cNvSpPr/>
            <p:nvPr/>
          </p:nvSpPr>
          <p:spPr>
            <a:xfrm>
              <a:off x="7393291" y="3218605"/>
              <a:ext cx="997317" cy="1296000"/>
            </a:xfrm>
            <a:custGeom>
              <a:avLst/>
              <a:gdLst>
                <a:gd name="connsiteX0" fmla="*/ 382905 w 830580"/>
                <a:gd name="connsiteY0" fmla="*/ 448628 h 831532"/>
                <a:gd name="connsiteX1" fmla="*/ 765810 w 830580"/>
                <a:gd name="connsiteY1" fmla="*/ 448628 h 831532"/>
                <a:gd name="connsiteX2" fmla="*/ 382905 w 830580"/>
                <a:gd name="connsiteY2" fmla="*/ 831533 h 831532"/>
                <a:gd name="connsiteX3" fmla="*/ 0 w 830580"/>
                <a:gd name="connsiteY3" fmla="*/ 448628 h 831532"/>
                <a:gd name="connsiteX4" fmla="*/ 382905 w 830580"/>
                <a:gd name="connsiteY4" fmla="*/ 65723 h 831532"/>
                <a:gd name="connsiteX5" fmla="*/ 382905 w 830580"/>
                <a:gd name="connsiteY5" fmla="*/ 448628 h 831532"/>
                <a:gd name="connsiteX6" fmla="*/ 830580 w 830580"/>
                <a:gd name="connsiteY6" fmla="*/ 379095 h 831532"/>
                <a:gd name="connsiteX7" fmla="*/ 826770 w 830580"/>
                <a:gd name="connsiteY7" fmla="*/ 324803 h 831532"/>
                <a:gd name="connsiteX8" fmla="*/ 770573 w 830580"/>
                <a:gd name="connsiteY8" fmla="*/ 381000 h 831532"/>
                <a:gd name="connsiteX9" fmla="*/ 828675 w 830580"/>
                <a:gd name="connsiteY9" fmla="*/ 381000 h 831532"/>
                <a:gd name="connsiteX10" fmla="*/ 830580 w 830580"/>
                <a:gd name="connsiteY10" fmla="*/ 379095 h 831532"/>
                <a:gd name="connsiteX11" fmla="*/ 670560 w 830580"/>
                <a:gd name="connsiteY11" fmla="*/ 71438 h 831532"/>
                <a:gd name="connsiteX12" fmla="*/ 634365 w 830580"/>
                <a:gd name="connsiteY12" fmla="*/ 48578 h 831532"/>
                <a:gd name="connsiteX13" fmla="*/ 448628 w 830580"/>
                <a:gd name="connsiteY13" fmla="*/ 234315 h 831532"/>
                <a:gd name="connsiteX14" fmla="*/ 448628 w 830580"/>
                <a:gd name="connsiteY14" fmla="*/ 292418 h 831532"/>
                <a:gd name="connsiteX15" fmla="*/ 670560 w 830580"/>
                <a:gd name="connsiteY15" fmla="*/ 71438 h 831532"/>
                <a:gd name="connsiteX16" fmla="*/ 596265 w 830580"/>
                <a:gd name="connsiteY16" fmla="*/ 29528 h 831532"/>
                <a:gd name="connsiteX17" fmla="*/ 552450 w 830580"/>
                <a:gd name="connsiteY17" fmla="*/ 14288 h 831532"/>
                <a:gd name="connsiteX18" fmla="*/ 449580 w 830580"/>
                <a:gd name="connsiteY18" fmla="*/ 117158 h 831532"/>
                <a:gd name="connsiteX19" fmla="*/ 449580 w 830580"/>
                <a:gd name="connsiteY19" fmla="*/ 175260 h 831532"/>
                <a:gd name="connsiteX20" fmla="*/ 596265 w 830580"/>
                <a:gd name="connsiteY20" fmla="*/ 29528 h 831532"/>
                <a:gd name="connsiteX21" fmla="*/ 449580 w 830580"/>
                <a:gd name="connsiteY21" fmla="*/ 59055 h 831532"/>
                <a:gd name="connsiteX22" fmla="*/ 504825 w 830580"/>
                <a:gd name="connsiteY22" fmla="*/ 3810 h 831532"/>
                <a:gd name="connsiteX23" fmla="*/ 450533 w 830580"/>
                <a:gd name="connsiteY23" fmla="*/ 0 h 831532"/>
                <a:gd name="connsiteX24" fmla="*/ 449580 w 830580"/>
                <a:gd name="connsiteY24" fmla="*/ 953 h 831532"/>
                <a:gd name="connsiteX25" fmla="*/ 449580 w 830580"/>
                <a:gd name="connsiteY25" fmla="*/ 59055 h 831532"/>
                <a:gd name="connsiteX26" fmla="*/ 781050 w 830580"/>
                <a:gd name="connsiteY26" fmla="*/ 194310 h 831532"/>
                <a:gd name="connsiteX27" fmla="*/ 758190 w 830580"/>
                <a:gd name="connsiteY27" fmla="*/ 159068 h 831532"/>
                <a:gd name="connsiteX28" fmla="*/ 535305 w 830580"/>
                <a:gd name="connsiteY28" fmla="*/ 381953 h 831532"/>
                <a:gd name="connsiteX29" fmla="*/ 593408 w 830580"/>
                <a:gd name="connsiteY29" fmla="*/ 381953 h 831532"/>
                <a:gd name="connsiteX30" fmla="*/ 781050 w 830580"/>
                <a:gd name="connsiteY30" fmla="*/ 194310 h 831532"/>
                <a:gd name="connsiteX31" fmla="*/ 478155 w 830580"/>
                <a:gd name="connsiteY31" fmla="*/ 381000 h 831532"/>
                <a:gd name="connsiteX32" fmla="*/ 733425 w 830580"/>
                <a:gd name="connsiteY32" fmla="*/ 125730 h 831532"/>
                <a:gd name="connsiteX33" fmla="*/ 719138 w 830580"/>
                <a:gd name="connsiteY33" fmla="*/ 111443 h 831532"/>
                <a:gd name="connsiteX34" fmla="*/ 703898 w 830580"/>
                <a:gd name="connsiteY34" fmla="*/ 97155 h 831532"/>
                <a:gd name="connsiteX35" fmla="*/ 449580 w 830580"/>
                <a:gd name="connsiteY35" fmla="*/ 351473 h 831532"/>
                <a:gd name="connsiteX36" fmla="*/ 449580 w 830580"/>
                <a:gd name="connsiteY36" fmla="*/ 381000 h 831532"/>
                <a:gd name="connsiteX37" fmla="*/ 478155 w 830580"/>
                <a:gd name="connsiteY37" fmla="*/ 381000 h 831532"/>
                <a:gd name="connsiteX38" fmla="*/ 816293 w 830580"/>
                <a:gd name="connsiteY38" fmla="*/ 277178 h 831532"/>
                <a:gd name="connsiteX39" fmla="*/ 801053 w 830580"/>
                <a:gd name="connsiteY39" fmla="*/ 234315 h 831532"/>
                <a:gd name="connsiteX40" fmla="*/ 653415 w 830580"/>
                <a:gd name="connsiteY40" fmla="*/ 381953 h 831532"/>
                <a:gd name="connsiteX41" fmla="*/ 711518 w 830580"/>
                <a:gd name="connsiteY41" fmla="*/ 381953 h 831532"/>
                <a:gd name="connsiteX42" fmla="*/ 816293 w 830580"/>
                <a:gd name="connsiteY42" fmla="*/ 277178 h 831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30580" h="831532">
                  <a:moveTo>
                    <a:pt x="382905" y="448628"/>
                  </a:moveTo>
                  <a:lnTo>
                    <a:pt x="765810" y="448628"/>
                  </a:lnTo>
                  <a:cubicBezTo>
                    <a:pt x="765810" y="660083"/>
                    <a:pt x="594360" y="831533"/>
                    <a:pt x="382905" y="831533"/>
                  </a:cubicBezTo>
                  <a:cubicBezTo>
                    <a:pt x="171450" y="831533"/>
                    <a:pt x="0" y="660083"/>
                    <a:pt x="0" y="448628"/>
                  </a:cubicBezTo>
                  <a:cubicBezTo>
                    <a:pt x="0" y="237173"/>
                    <a:pt x="171450" y="65723"/>
                    <a:pt x="382905" y="65723"/>
                  </a:cubicBezTo>
                  <a:lnTo>
                    <a:pt x="382905" y="448628"/>
                  </a:lnTo>
                  <a:close/>
                  <a:moveTo>
                    <a:pt x="830580" y="379095"/>
                  </a:moveTo>
                  <a:cubicBezTo>
                    <a:pt x="830580" y="360998"/>
                    <a:pt x="828675" y="342900"/>
                    <a:pt x="826770" y="324803"/>
                  </a:cubicBezTo>
                  <a:lnTo>
                    <a:pt x="770573" y="381000"/>
                  </a:lnTo>
                  <a:lnTo>
                    <a:pt x="828675" y="381000"/>
                  </a:lnTo>
                  <a:lnTo>
                    <a:pt x="830580" y="379095"/>
                  </a:lnTo>
                  <a:close/>
                  <a:moveTo>
                    <a:pt x="670560" y="71438"/>
                  </a:moveTo>
                  <a:cubicBezTo>
                    <a:pt x="659130" y="62865"/>
                    <a:pt x="646748" y="55245"/>
                    <a:pt x="634365" y="48578"/>
                  </a:cubicBezTo>
                  <a:lnTo>
                    <a:pt x="448628" y="234315"/>
                  </a:lnTo>
                  <a:lnTo>
                    <a:pt x="448628" y="292418"/>
                  </a:lnTo>
                  <a:lnTo>
                    <a:pt x="670560" y="71438"/>
                  </a:lnTo>
                  <a:close/>
                  <a:moveTo>
                    <a:pt x="596265" y="29528"/>
                  </a:moveTo>
                  <a:cubicBezTo>
                    <a:pt x="581978" y="23813"/>
                    <a:pt x="567690" y="19050"/>
                    <a:pt x="552450" y="14288"/>
                  </a:cubicBezTo>
                  <a:lnTo>
                    <a:pt x="449580" y="117158"/>
                  </a:lnTo>
                  <a:lnTo>
                    <a:pt x="449580" y="175260"/>
                  </a:lnTo>
                  <a:lnTo>
                    <a:pt x="596265" y="29528"/>
                  </a:lnTo>
                  <a:close/>
                  <a:moveTo>
                    <a:pt x="449580" y="59055"/>
                  </a:moveTo>
                  <a:lnTo>
                    <a:pt x="504825" y="3810"/>
                  </a:lnTo>
                  <a:cubicBezTo>
                    <a:pt x="486728" y="953"/>
                    <a:pt x="468630" y="0"/>
                    <a:pt x="450533" y="0"/>
                  </a:cubicBezTo>
                  <a:lnTo>
                    <a:pt x="449580" y="953"/>
                  </a:lnTo>
                  <a:lnTo>
                    <a:pt x="449580" y="59055"/>
                  </a:lnTo>
                  <a:close/>
                  <a:moveTo>
                    <a:pt x="781050" y="194310"/>
                  </a:moveTo>
                  <a:cubicBezTo>
                    <a:pt x="774383" y="181928"/>
                    <a:pt x="766763" y="170498"/>
                    <a:pt x="758190" y="159068"/>
                  </a:cubicBezTo>
                  <a:lnTo>
                    <a:pt x="535305" y="381953"/>
                  </a:lnTo>
                  <a:lnTo>
                    <a:pt x="593408" y="381953"/>
                  </a:lnTo>
                  <a:lnTo>
                    <a:pt x="781050" y="194310"/>
                  </a:lnTo>
                  <a:close/>
                  <a:moveTo>
                    <a:pt x="478155" y="381000"/>
                  </a:moveTo>
                  <a:lnTo>
                    <a:pt x="733425" y="125730"/>
                  </a:lnTo>
                  <a:cubicBezTo>
                    <a:pt x="728663" y="120968"/>
                    <a:pt x="723900" y="116205"/>
                    <a:pt x="719138" y="111443"/>
                  </a:cubicBezTo>
                  <a:cubicBezTo>
                    <a:pt x="714375" y="106680"/>
                    <a:pt x="708660" y="101918"/>
                    <a:pt x="703898" y="97155"/>
                  </a:cubicBezTo>
                  <a:lnTo>
                    <a:pt x="449580" y="351473"/>
                  </a:lnTo>
                  <a:lnTo>
                    <a:pt x="449580" y="381000"/>
                  </a:lnTo>
                  <a:lnTo>
                    <a:pt x="478155" y="381000"/>
                  </a:lnTo>
                  <a:close/>
                  <a:moveTo>
                    <a:pt x="816293" y="277178"/>
                  </a:moveTo>
                  <a:cubicBezTo>
                    <a:pt x="812483" y="262890"/>
                    <a:pt x="806768" y="247650"/>
                    <a:pt x="801053" y="234315"/>
                  </a:cubicBezTo>
                  <a:lnTo>
                    <a:pt x="653415" y="381953"/>
                  </a:lnTo>
                  <a:lnTo>
                    <a:pt x="711518" y="381953"/>
                  </a:lnTo>
                  <a:lnTo>
                    <a:pt x="816293" y="277178"/>
                  </a:lnTo>
                  <a:close/>
                </a:path>
              </a:pathLst>
            </a:custGeom>
            <a:gradFill>
              <a:gsLst>
                <a:gs pos="97000">
                  <a:srgbClr val="235B7B">
                    <a:alpha val="99000"/>
                  </a:srgbClr>
                </a:gs>
                <a:gs pos="20000">
                  <a:srgbClr val="81A395">
                    <a:alpha val="92000"/>
                  </a:srgbClr>
                </a:gs>
              </a:gsLst>
              <a:lin ang="4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noProof="0" dirty="0"/>
            </a:p>
          </p:txBody>
        </p:sp>
      </p:grpSp>
      <p:sp>
        <p:nvSpPr>
          <p:cNvPr id="43" name="Text 2">
            <a:extLst>
              <a:ext uri="{FF2B5EF4-FFF2-40B4-BE49-F238E27FC236}">
                <a16:creationId xmlns:a16="http://schemas.microsoft.com/office/drawing/2014/main" id="{44D09AA3-E715-9D1E-C5BB-729E0894ABD1}"/>
              </a:ext>
            </a:extLst>
          </p:cNvPr>
          <p:cNvSpPr/>
          <p:nvPr/>
        </p:nvSpPr>
        <p:spPr>
          <a:xfrm>
            <a:off x="8769795" y="1799974"/>
            <a:ext cx="2148024" cy="132343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pt-BR" sz="10000" noProof="0" dirty="0">
                <a:gradFill>
                  <a:gsLst>
                    <a:gs pos="97000">
                      <a:srgbClr val="235B7B">
                        <a:alpha val="99000"/>
                      </a:srgbClr>
                    </a:gs>
                    <a:gs pos="20000">
                      <a:srgbClr val="81A395">
                        <a:alpha val="92000"/>
                      </a:srgbClr>
                    </a:gs>
                  </a:gsLst>
                  <a:lin ang="4200000" scaled="0"/>
                </a:gradFill>
                <a:latin typeface="Bahnschrift SemiBold" panose="020B0502040204020203" pitchFamily="34" charset="0"/>
                <a:ea typeface="Courier New" pitchFamily="34" charset="-122"/>
                <a:cs typeface="Courier New" pitchFamily="34" charset="-120"/>
              </a:rPr>
              <a:t>65</a:t>
            </a:r>
            <a:r>
              <a:rPr lang="pt-BR" sz="9600" noProof="0" dirty="0">
                <a:gradFill>
                  <a:gsLst>
                    <a:gs pos="97000">
                      <a:srgbClr val="235B7B">
                        <a:alpha val="99000"/>
                      </a:srgbClr>
                    </a:gs>
                    <a:gs pos="20000">
                      <a:srgbClr val="81A395">
                        <a:alpha val="92000"/>
                      </a:srgbClr>
                    </a:gs>
                  </a:gsLst>
                  <a:lin ang="4200000" scaled="0"/>
                </a:gradFill>
                <a:latin typeface="Bahnschrift SemiBold" panose="020B0502040204020203" pitchFamily="34" charset="0"/>
                <a:ea typeface="Courier New" pitchFamily="34" charset="-122"/>
                <a:cs typeface="Courier New" pitchFamily="34" charset="-120"/>
              </a:rPr>
              <a:t>%</a:t>
            </a:r>
            <a:endParaRPr lang="pt-BR" sz="9600" noProof="0" dirty="0">
              <a:gradFill>
                <a:gsLst>
                  <a:gs pos="97000">
                    <a:srgbClr val="235B7B">
                      <a:alpha val="99000"/>
                    </a:srgbClr>
                  </a:gs>
                  <a:gs pos="20000">
                    <a:srgbClr val="81A395">
                      <a:alpha val="92000"/>
                    </a:srgbClr>
                  </a:gs>
                </a:gsLst>
                <a:lin ang="4200000" scaled="0"/>
              </a:gradFill>
              <a:latin typeface="Bahnschrift SemiBold" panose="020B0502040204020203" pitchFamily="34" charset="0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5CD04AB5-D494-62F0-92FE-EC2D59CFF3C5}"/>
              </a:ext>
            </a:extLst>
          </p:cNvPr>
          <p:cNvGrpSpPr/>
          <p:nvPr/>
        </p:nvGrpSpPr>
        <p:grpSpPr>
          <a:xfrm>
            <a:off x="10274887" y="6171248"/>
            <a:ext cx="1452281" cy="447459"/>
            <a:chOff x="10273348" y="6114707"/>
            <a:chExt cx="1613851" cy="504000"/>
          </a:xfrm>
        </p:grpSpPr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3358C12E-7FF0-E86B-AE37-8884FC6D83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273348" y="6114707"/>
              <a:ext cx="560000" cy="504000"/>
            </a:xfrm>
            <a:prstGeom prst="rect">
              <a:avLst/>
            </a:prstGeom>
          </p:spPr>
        </p:pic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A64C5A8A-21A0-A45D-722C-25414174BF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3016"/>
            <a:stretch/>
          </p:blipFill>
          <p:spPr>
            <a:xfrm>
              <a:off x="10737114" y="6126670"/>
              <a:ext cx="1150085" cy="4815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691776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2CF492-156D-9DC1-05FD-27E4C94BA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7D185107-D0D9-BD4D-3ECA-EFBF87B5A4A1}"/>
              </a:ext>
            </a:extLst>
          </p:cNvPr>
          <p:cNvSpPr/>
          <p:nvPr/>
        </p:nvSpPr>
        <p:spPr>
          <a:xfrm>
            <a:off x="452209" y="-1459477"/>
            <a:ext cx="12689716" cy="2806914"/>
          </a:xfrm>
          <a:prstGeom prst="roundRect">
            <a:avLst>
              <a:gd name="adj" fmla="val 29376"/>
            </a:avLst>
          </a:prstGeom>
          <a:gradFill>
            <a:gsLst>
              <a:gs pos="83000">
                <a:srgbClr val="235B7B">
                  <a:alpha val="99000"/>
                </a:srgbClr>
              </a:gs>
              <a:gs pos="0">
                <a:srgbClr val="81A395">
                  <a:alpha val="92000"/>
                </a:srgb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0AF8A564-1BC7-25E6-C6AF-5E46A5A03557}"/>
              </a:ext>
            </a:extLst>
          </p:cNvPr>
          <p:cNvSpPr/>
          <p:nvPr/>
        </p:nvSpPr>
        <p:spPr>
          <a:xfrm>
            <a:off x="259178" y="6171248"/>
            <a:ext cx="504000" cy="504000"/>
          </a:xfrm>
          <a:prstGeom prst="roundRect">
            <a:avLst>
              <a:gd name="adj" fmla="val 50000"/>
            </a:avLst>
          </a:prstGeom>
          <a:gradFill>
            <a:gsLst>
              <a:gs pos="83000">
                <a:srgbClr val="235B7B">
                  <a:alpha val="99000"/>
                </a:srgbClr>
              </a:gs>
              <a:gs pos="0">
                <a:srgbClr val="81A395">
                  <a:alpha val="92000"/>
                </a:srgb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03B1643-9DFE-57C0-E876-62B399EDF827}"/>
              </a:ext>
            </a:extLst>
          </p:cNvPr>
          <p:cNvSpPr txBox="1"/>
          <p:nvPr/>
        </p:nvSpPr>
        <p:spPr>
          <a:xfrm>
            <a:off x="259178" y="2704591"/>
            <a:ext cx="7417529" cy="10341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  <a:spcAft>
                <a:spcPts val="1500"/>
              </a:spcAft>
            </a:pPr>
            <a:r>
              <a:rPr lang="pt-BR" sz="3600" b="1" i="0" noProof="0" dirty="0">
                <a:solidFill>
                  <a:srgbClr val="216556"/>
                </a:solidFill>
                <a:effectLst/>
                <a:latin typeface="Bahnschrift SemiBold" panose="020B0502040204020203" pitchFamily="34" charset="0"/>
              </a:rPr>
              <a:t>O RNTRC revela um setor de escala nacional e alta pulverização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7E071EA-1156-BC60-8551-8EB9035CEC6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09" b="19733"/>
          <a:stretch>
            <a:fillRect/>
          </a:stretch>
        </p:blipFill>
        <p:spPr>
          <a:xfrm>
            <a:off x="8902426" y="-833514"/>
            <a:ext cx="3071364" cy="3071364"/>
          </a:xfrm>
          <a:prstGeom prst="roundRect">
            <a:avLst>
              <a:gd name="adj" fmla="val 9986"/>
            </a:avLst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C3A400A6-AACB-DC8D-AE43-7E09BE7CC4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7" t="7079" r="37982" b="-345"/>
          <a:stretch>
            <a:fillRect/>
          </a:stretch>
        </p:blipFill>
        <p:spPr>
          <a:xfrm>
            <a:off x="2183688" y="-859610"/>
            <a:ext cx="3123555" cy="3123555"/>
          </a:xfrm>
          <a:prstGeom prst="roundRect">
            <a:avLst>
              <a:gd name="adj" fmla="val 11540"/>
            </a:avLst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6D35356B-6944-0665-85AE-79C171FB166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5" t="17586" r="18587" b="14966"/>
          <a:stretch>
            <a:fillRect/>
          </a:stretch>
        </p:blipFill>
        <p:spPr>
          <a:xfrm>
            <a:off x="5543057" y="-891657"/>
            <a:ext cx="3123555" cy="3123555"/>
          </a:xfrm>
          <a:prstGeom prst="roundRect">
            <a:avLst>
              <a:gd name="adj" fmla="val 8604"/>
            </a:avLst>
          </a:prstGeom>
        </p:spPr>
      </p:pic>
      <p:sp>
        <p:nvSpPr>
          <p:cNvPr id="61" name="Text 2">
            <a:extLst>
              <a:ext uri="{FF2B5EF4-FFF2-40B4-BE49-F238E27FC236}">
                <a16:creationId xmlns:a16="http://schemas.microsoft.com/office/drawing/2014/main" id="{4D93704D-CB60-DB45-F40D-A5237B149FD3}"/>
              </a:ext>
            </a:extLst>
          </p:cNvPr>
          <p:cNvSpPr/>
          <p:nvPr/>
        </p:nvSpPr>
        <p:spPr>
          <a:xfrm>
            <a:off x="575113" y="4107302"/>
            <a:ext cx="3801470" cy="8863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80000"/>
              </a:lnSpc>
              <a:buNone/>
            </a:pPr>
            <a:r>
              <a:rPr lang="pt-BR" sz="7200" noProof="0" dirty="0">
                <a:solidFill>
                  <a:srgbClr val="216556"/>
                </a:solidFill>
                <a:latin typeface="Bahnschrift SemiBold" panose="020B0502040204020203" pitchFamily="34" charset="0"/>
                <a:ea typeface="Courier New" pitchFamily="34" charset="-122"/>
                <a:cs typeface="Courier New" pitchFamily="34" charset="-120"/>
              </a:rPr>
              <a:t>1.314.365</a:t>
            </a:r>
            <a:endParaRPr lang="pt-BR" sz="7200" noProof="0" dirty="0">
              <a:solidFill>
                <a:srgbClr val="216556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63" name="Text 3">
            <a:extLst>
              <a:ext uri="{FF2B5EF4-FFF2-40B4-BE49-F238E27FC236}">
                <a16:creationId xmlns:a16="http://schemas.microsoft.com/office/drawing/2014/main" id="{FDB5ECAB-19A6-27CA-58E8-C65DC5B38647}"/>
              </a:ext>
            </a:extLst>
          </p:cNvPr>
          <p:cNvSpPr/>
          <p:nvPr/>
        </p:nvSpPr>
        <p:spPr>
          <a:xfrm>
            <a:off x="575113" y="4993699"/>
            <a:ext cx="3801471" cy="6155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pt-BR" sz="2000" noProof="0" dirty="0">
                <a:solidFill>
                  <a:srgbClr val="000000"/>
                </a:solidFill>
              </a:rPr>
              <a:t>transportadores registrados na referência disponível em 2025</a:t>
            </a:r>
          </a:p>
        </p:txBody>
      </p:sp>
      <p:sp>
        <p:nvSpPr>
          <p:cNvPr id="65" name="Text 4">
            <a:extLst>
              <a:ext uri="{FF2B5EF4-FFF2-40B4-BE49-F238E27FC236}">
                <a16:creationId xmlns:a16="http://schemas.microsoft.com/office/drawing/2014/main" id="{E7F00374-16FA-0159-47A1-FF6E0FE99F84}"/>
              </a:ext>
            </a:extLst>
          </p:cNvPr>
          <p:cNvSpPr/>
          <p:nvPr/>
        </p:nvSpPr>
        <p:spPr>
          <a:xfrm>
            <a:off x="925556" y="6026172"/>
            <a:ext cx="7417530" cy="592535"/>
          </a:xfrm>
          <a:prstGeom prst="rect">
            <a:avLst/>
          </a:prstGeom>
          <a:noFill/>
          <a:ln/>
        </p:spPr>
        <p:txBody>
          <a:bodyPr wrap="square" lIns="0" tIns="136017" rIns="0" bIns="0" rtlCol="0" anchor="t">
            <a:sp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pt-BR" sz="1400" noProof="0" dirty="0">
                <a:solidFill>
                  <a:srgbClr val="52627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ANTT reconhece TAC, ETC e CTC. A fotografia é cadastral; não equivale automaticamente a transportadores ativos e operando.</a:t>
            </a:r>
            <a:endParaRPr lang="pt-BR" sz="1400" noProof="0" dirty="0"/>
          </a:p>
        </p:txBody>
      </p:sp>
      <p:grpSp>
        <p:nvGrpSpPr>
          <p:cNvPr id="74" name="Agrupar 73">
            <a:extLst>
              <a:ext uri="{FF2B5EF4-FFF2-40B4-BE49-F238E27FC236}">
                <a16:creationId xmlns:a16="http://schemas.microsoft.com/office/drawing/2014/main" id="{96DD33EF-9FE8-826E-31D6-5DEC0D227961}"/>
              </a:ext>
            </a:extLst>
          </p:cNvPr>
          <p:cNvGrpSpPr/>
          <p:nvPr/>
        </p:nvGrpSpPr>
        <p:grpSpPr>
          <a:xfrm>
            <a:off x="4900634" y="4020473"/>
            <a:ext cx="6716253" cy="1930391"/>
            <a:chOff x="4900634" y="4020473"/>
            <a:chExt cx="6716253" cy="1930391"/>
          </a:xfrm>
        </p:grpSpPr>
        <p:grpSp>
          <p:nvGrpSpPr>
            <p:cNvPr id="72" name="Agrupar 71">
              <a:extLst>
                <a:ext uri="{FF2B5EF4-FFF2-40B4-BE49-F238E27FC236}">
                  <a16:creationId xmlns:a16="http://schemas.microsoft.com/office/drawing/2014/main" id="{47A8B150-5B1B-8F87-EEDB-5C0AF29602EF}"/>
                </a:ext>
              </a:extLst>
            </p:cNvPr>
            <p:cNvGrpSpPr/>
            <p:nvPr/>
          </p:nvGrpSpPr>
          <p:grpSpPr>
            <a:xfrm>
              <a:off x="4900634" y="4020473"/>
              <a:ext cx="6716253" cy="1930391"/>
              <a:chOff x="4976505" y="4080774"/>
              <a:chExt cx="6496067" cy="1672582"/>
            </a:xfrm>
          </p:grpSpPr>
          <p:grpSp>
            <p:nvGrpSpPr>
              <p:cNvPr id="66" name="Agrupar 65">
                <a:extLst>
                  <a:ext uri="{FF2B5EF4-FFF2-40B4-BE49-F238E27FC236}">
                    <a16:creationId xmlns:a16="http://schemas.microsoft.com/office/drawing/2014/main" id="{9784BCBD-4AA1-2527-2DB5-BEF6D24E4336}"/>
                  </a:ext>
                </a:extLst>
              </p:cNvPr>
              <p:cNvGrpSpPr/>
              <p:nvPr/>
            </p:nvGrpSpPr>
            <p:grpSpPr>
              <a:xfrm>
                <a:off x="4976505" y="4080774"/>
                <a:ext cx="6485086" cy="376152"/>
                <a:chOff x="4944607" y="4583022"/>
                <a:chExt cx="6485086" cy="376152"/>
              </a:xfrm>
            </p:grpSpPr>
            <p:sp>
              <p:nvSpPr>
                <p:cNvPr id="13" name="Retângulo: Cantos Arredondados 12">
                  <a:extLst>
                    <a:ext uri="{FF2B5EF4-FFF2-40B4-BE49-F238E27FC236}">
                      <a16:creationId xmlns:a16="http://schemas.microsoft.com/office/drawing/2014/main" id="{A87AB229-CB4E-75F3-5581-6238A5AC6C43}"/>
                    </a:ext>
                  </a:extLst>
                </p:cNvPr>
                <p:cNvSpPr/>
                <p:nvPr/>
              </p:nvSpPr>
              <p:spPr>
                <a:xfrm>
                  <a:off x="6563067" y="4619323"/>
                  <a:ext cx="3422270" cy="288000"/>
                </a:xfrm>
                <a:prstGeom prst="roundRect">
                  <a:avLst>
                    <a:gd name="adj" fmla="val 21136"/>
                  </a:avLst>
                </a:prstGeom>
                <a:solidFill>
                  <a:srgbClr val="349E88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 noProof="0" dirty="0"/>
                </a:p>
              </p:txBody>
            </p:sp>
            <p:sp>
              <p:nvSpPr>
                <p:cNvPr id="44" name="Text 6">
                  <a:extLst>
                    <a:ext uri="{FF2B5EF4-FFF2-40B4-BE49-F238E27FC236}">
                      <a16:creationId xmlns:a16="http://schemas.microsoft.com/office/drawing/2014/main" id="{FCDECB58-D8A7-5C3E-0DFD-C71655CD4DD7}"/>
                    </a:ext>
                  </a:extLst>
                </p:cNvPr>
                <p:cNvSpPr/>
                <p:nvPr/>
              </p:nvSpPr>
              <p:spPr>
                <a:xfrm>
                  <a:off x="9881693" y="4585833"/>
                  <a:ext cx="1548000" cy="373341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marL="0" indent="0" algn="r">
                    <a:buNone/>
                  </a:pPr>
                  <a:r>
                    <a:rPr lang="pt-BR" sz="2800" b="1" noProof="0" dirty="0">
                      <a:solidFill>
                        <a:srgbClr val="235B7B"/>
                      </a:solidFill>
                      <a:ea typeface="Courier New" pitchFamily="34" charset="-122"/>
                      <a:cs typeface="Courier New" pitchFamily="34" charset="-120"/>
                    </a:rPr>
                    <a:t>988.298</a:t>
                  </a:r>
                  <a:endParaRPr lang="pt-BR" sz="2800" b="1" noProof="0" dirty="0">
                    <a:solidFill>
                      <a:srgbClr val="235B7B"/>
                    </a:solidFill>
                  </a:endParaRPr>
                </a:p>
              </p:txBody>
            </p:sp>
            <p:sp>
              <p:nvSpPr>
                <p:cNvPr id="53" name="Text 5">
                  <a:extLst>
                    <a:ext uri="{FF2B5EF4-FFF2-40B4-BE49-F238E27FC236}">
                      <a16:creationId xmlns:a16="http://schemas.microsoft.com/office/drawing/2014/main" id="{B7AB51CD-0AC6-9EDE-9996-AB14BF45A23B}"/>
                    </a:ext>
                  </a:extLst>
                </p:cNvPr>
                <p:cNvSpPr/>
                <p:nvPr/>
              </p:nvSpPr>
              <p:spPr>
                <a:xfrm>
                  <a:off x="4944607" y="4583022"/>
                  <a:ext cx="1548000" cy="360000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ctr" anchorCtr="0">
                  <a:noAutofit/>
                </a:bodyPr>
                <a:lstStyle/>
                <a:p>
                  <a:pPr marL="0" indent="0" algn="l">
                    <a:buNone/>
                  </a:pPr>
                  <a:r>
                    <a:rPr lang="pt-BR" b="1" noProof="0" dirty="0">
                      <a:solidFill>
                        <a:srgbClr val="2D3741"/>
                      </a:solidFill>
                      <a:ea typeface="Georgia" pitchFamily="34" charset="-122"/>
                      <a:cs typeface="Georgia" pitchFamily="34" charset="-120"/>
                    </a:rPr>
                    <a:t>TAC</a:t>
                  </a:r>
                  <a:endParaRPr lang="pt-BR" b="1" noProof="0" dirty="0"/>
                </a:p>
              </p:txBody>
            </p:sp>
          </p:grpSp>
          <p:grpSp>
            <p:nvGrpSpPr>
              <p:cNvPr id="67" name="Agrupar 66">
                <a:extLst>
                  <a:ext uri="{FF2B5EF4-FFF2-40B4-BE49-F238E27FC236}">
                    <a16:creationId xmlns:a16="http://schemas.microsoft.com/office/drawing/2014/main" id="{9B852379-CB65-2F49-6780-5FE0FBF60328}"/>
                  </a:ext>
                </a:extLst>
              </p:cNvPr>
              <p:cNvGrpSpPr/>
              <p:nvPr/>
            </p:nvGrpSpPr>
            <p:grpSpPr>
              <a:xfrm>
                <a:off x="4976505" y="4556974"/>
                <a:ext cx="6474105" cy="373341"/>
                <a:chOff x="4944607" y="5018135"/>
                <a:chExt cx="6474105" cy="373341"/>
              </a:xfrm>
            </p:grpSpPr>
            <p:sp>
              <p:nvSpPr>
                <p:cNvPr id="46" name="Text 8">
                  <a:extLst>
                    <a:ext uri="{FF2B5EF4-FFF2-40B4-BE49-F238E27FC236}">
                      <a16:creationId xmlns:a16="http://schemas.microsoft.com/office/drawing/2014/main" id="{3109399F-788F-D2B5-F53A-F3FB5D5089A6}"/>
                    </a:ext>
                  </a:extLst>
                </p:cNvPr>
                <p:cNvSpPr/>
                <p:nvPr/>
              </p:nvSpPr>
              <p:spPr>
                <a:xfrm>
                  <a:off x="9870712" y="5018135"/>
                  <a:ext cx="1548000" cy="373341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marL="0" indent="0" algn="r">
                    <a:buNone/>
                  </a:pPr>
                  <a:r>
                    <a:rPr lang="pt-BR" sz="2800" b="1" noProof="0" dirty="0">
                      <a:solidFill>
                        <a:srgbClr val="235B7B"/>
                      </a:solidFill>
                      <a:ea typeface="Courier New" pitchFamily="34" charset="-122"/>
                      <a:cs typeface="Courier New" pitchFamily="34" charset="-120"/>
                    </a:rPr>
                    <a:t>325.479</a:t>
                  </a:r>
                  <a:endParaRPr lang="pt-BR" sz="2800" b="1" noProof="0" dirty="0">
                    <a:solidFill>
                      <a:srgbClr val="235B7B"/>
                    </a:solidFill>
                  </a:endParaRPr>
                </a:p>
              </p:txBody>
            </p:sp>
            <p:sp>
              <p:nvSpPr>
                <p:cNvPr id="50" name="Retângulo: Cantos Arredondados 49">
                  <a:extLst>
                    <a:ext uri="{FF2B5EF4-FFF2-40B4-BE49-F238E27FC236}">
                      <a16:creationId xmlns:a16="http://schemas.microsoft.com/office/drawing/2014/main" id="{4A43255D-536A-FA57-AE97-3D9E858243C2}"/>
                    </a:ext>
                  </a:extLst>
                </p:cNvPr>
                <p:cNvSpPr/>
                <p:nvPr/>
              </p:nvSpPr>
              <p:spPr>
                <a:xfrm>
                  <a:off x="6563067" y="5055092"/>
                  <a:ext cx="1692000" cy="288000"/>
                </a:xfrm>
                <a:prstGeom prst="roundRect">
                  <a:avLst>
                    <a:gd name="adj" fmla="val 21136"/>
                  </a:avLst>
                </a:prstGeom>
                <a:solidFill>
                  <a:srgbClr val="235B7B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 noProof="0" dirty="0"/>
                </a:p>
              </p:txBody>
            </p:sp>
            <p:sp>
              <p:nvSpPr>
                <p:cNvPr id="55" name="Text 7">
                  <a:extLst>
                    <a:ext uri="{FF2B5EF4-FFF2-40B4-BE49-F238E27FC236}">
                      <a16:creationId xmlns:a16="http://schemas.microsoft.com/office/drawing/2014/main" id="{4FF9C23F-1ACF-E969-7F3A-94590CC55FB2}"/>
                    </a:ext>
                  </a:extLst>
                </p:cNvPr>
                <p:cNvSpPr/>
                <p:nvPr/>
              </p:nvSpPr>
              <p:spPr>
                <a:xfrm>
                  <a:off x="4944607" y="5018457"/>
                  <a:ext cx="1548000" cy="360000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ctr" anchorCtr="0">
                  <a:noAutofit/>
                </a:bodyPr>
                <a:lstStyle/>
                <a:p>
                  <a:pPr marL="0" indent="0" algn="l">
                    <a:buNone/>
                  </a:pPr>
                  <a:r>
                    <a:rPr lang="pt-BR" b="1" noProof="0" dirty="0">
                      <a:solidFill>
                        <a:srgbClr val="2D3741"/>
                      </a:solidFill>
                      <a:ea typeface="Georgia" pitchFamily="34" charset="-122"/>
                      <a:cs typeface="Georgia" pitchFamily="34" charset="-120"/>
                    </a:rPr>
                    <a:t>ETC</a:t>
                  </a:r>
                  <a:endParaRPr lang="pt-BR" b="1" noProof="0" dirty="0"/>
                </a:p>
              </p:txBody>
            </p:sp>
          </p:grpSp>
          <p:grpSp>
            <p:nvGrpSpPr>
              <p:cNvPr id="68" name="Agrupar 67">
                <a:extLst>
                  <a:ext uri="{FF2B5EF4-FFF2-40B4-BE49-F238E27FC236}">
                    <a16:creationId xmlns:a16="http://schemas.microsoft.com/office/drawing/2014/main" id="{A67608DC-0715-54C9-780A-BC4F6E1461C5}"/>
                  </a:ext>
                </a:extLst>
              </p:cNvPr>
              <p:cNvGrpSpPr/>
              <p:nvPr/>
            </p:nvGrpSpPr>
            <p:grpSpPr>
              <a:xfrm>
                <a:off x="4976505" y="5042681"/>
                <a:ext cx="6474105" cy="373341"/>
                <a:chOff x="4944607" y="5454860"/>
                <a:chExt cx="6474105" cy="373341"/>
              </a:xfrm>
            </p:grpSpPr>
            <p:sp>
              <p:nvSpPr>
                <p:cNvPr id="48" name="Text 10">
                  <a:extLst>
                    <a:ext uri="{FF2B5EF4-FFF2-40B4-BE49-F238E27FC236}">
                      <a16:creationId xmlns:a16="http://schemas.microsoft.com/office/drawing/2014/main" id="{03DD02B1-075E-9785-3C7D-1EC0255267D6}"/>
                    </a:ext>
                  </a:extLst>
                </p:cNvPr>
                <p:cNvSpPr/>
                <p:nvPr/>
              </p:nvSpPr>
              <p:spPr>
                <a:xfrm>
                  <a:off x="9870712" y="5454860"/>
                  <a:ext cx="1548000" cy="373341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marL="0" indent="0" algn="r">
                    <a:buNone/>
                  </a:pPr>
                  <a:r>
                    <a:rPr lang="pt-BR" sz="2800" b="1" noProof="0" dirty="0">
                      <a:solidFill>
                        <a:srgbClr val="235B7B"/>
                      </a:solidFill>
                      <a:ea typeface="Courier New" pitchFamily="34" charset="-122"/>
                      <a:cs typeface="Courier New" pitchFamily="34" charset="-120"/>
                    </a:rPr>
                    <a:t>588</a:t>
                  </a:r>
                  <a:endParaRPr lang="pt-BR" sz="2800" b="1" noProof="0" dirty="0">
                    <a:solidFill>
                      <a:srgbClr val="235B7B"/>
                    </a:solidFill>
                  </a:endParaRPr>
                </a:p>
              </p:txBody>
            </p:sp>
            <p:sp>
              <p:nvSpPr>
                <p:cNvPr id="51" name="Retângulo: Cantos Arredondados 50">
                  <a:extLst>
                    <a:ext uri="{FF2B5EF4-FFF2-40B4-BE49-F238E27FC236}">
                      <a16:creationId xmlns:a16="http://schemas.microsoft.com/office/drawing/2014/main" id="{63C80C6F-D8F4-9C84-36BD-ECBA07538166}"/>
                    </a:ext>
                  </a:extLst>
                </p:cNvPr>
                <p:cNvSpPr/>
                <p:nvPr/>
              </p:nvSpPr>
              <p:spPr>
                <a:xfrm>
                  <a:off x="6563067" y="5490860"/>
                  <a:ext cx="468000" cy="288000"/>
                </a:xfrm>
                <a:prstGeom prst="roundRect">
                  <a:avLst>
                    <a:gd name="adj" fmla="val 24744"/>
                  </a:avLst>
                </a:prstGeom>
                <a:gradFill>
                  <a:gsLst>
                    <a:gs pos="83000">
                      <a:srgbClr val="235B7B">
                        <a:alpha val="99000"/>
                      </a:srgbClr>
                    </a:gs>
                    <a:gs pos="0">
                      <a:srgbClr val="81A395">
                        <a:alpha val="92000"/>
                      </a:srgbClr>
                    </a:gs>
                  </a:gsLst>
                  <a:lin ang="42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 noProof="0" dirty="0"/>
                </a:p>
              </p:txBody>
            </p:sp>
            <p:sp>
              <p:nvSpPr>
                <p:cNvPr id="57" name="Text 9">
                  <a:extLst>
                    <a:ext uri="{FF2B5EF4-FFF2-40B4-BE49-F238E27FC236}">
                      <a16:creationId xmlns:a16="http://schemas.microsoft.com/office/drawing/2014/main" id="{71FB4363-187E-23F6-D06F-45B2724AF691}"/>
                    </a:ext>
                  </a:extLst>
                </p:cNvPr>
                <p:cNvSpPr/>
                <p:nvPr/>
              </p:nvSpPr>
              <p:spPr>
                <a:xfrm>
                  <a:off x="4944607" y="5454860"/>
                  <a:ext cx="1548000" cy="360000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ctr" anchorCtr="0">
                  <a:noAutofit/>
                </a:bodyPr>
                <a:lstStyle/>
                <a:p>
                  <a:pPr marL="0" indent="0" algn="l">
                    <a:buNone/>
                  </a:pPr>
                  <a:r>
                    <a:rPr lang="pt-BR" b="1" noProof="0" dirty="0">
                      <a:solidFill>
                        <a:srgbClr val="2D3741"/>
                      </a:solidFill>
                      <a:ea typeface="Georgia" pitchFamily="34" charset="-122"/>
                      <a:cs typeface="Georgia" pitchFamily="34" charset="-120"/>
                    </a:rPr>
                    <a:t>Cooperativas</a:t>
                  </a:r>
                  <a:endParaRPr lang="pt-BR" b="1" noProof="0" dirty="0"/>
                </a:p>
              </p:txBody>
            </p:sp>
          </p:grpSp>
          <p:sp>
            <p:nvSpPr>
              <p:cNvPr id="59" name="Text 11">
                <a:extLst>
                  <a:ext uri="{FF2B5EF4-FFF2-40B4-BE49-F238E27FC236}">
                    <a16:creationId xmlns:a16="http://schemas.microsoft.com/office/drawing/2014/main" id="{D313C6D0-EED6-14F0-E4F8-0AC5349E16FD}"/>
                  </a:ext>
                </a:extLst>
              </p:cNvPr>
              <p:cNvSpPr/>
              <p:nvPr/>
            </p:nvSpPr>
            <p:spPr>
              <a:xfrm>
                <a:off x="5137309" y="5568690"/>
                <a:ext cx="5322112" cy="18466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marL="0" indent="0" algn="l">
                  <a:buNone/>
                </a:pPr>
                <a:r>
                  <a:rPr lang="pt-BR" sz="1200" noProof="0" dirty="0">
                    <a:solidFill>
                      <a:srgbClr val="526270"/>
                    </a:solidFill>
                    <a:ea typeface="Courier New" pitchFamily="34" charset="-122"/>
                    <a:cs typeface="Courier New" pitchFamily="34" charset="-120"/>
                  </a:rPr>
                  <a:t>Fontes: ANTT </a:t>
                </a:r>
                <a:endParaRPr lang="pt-BR" sz="1200" noProof="0" dirty="0"/>
              </a:p>
            </p:txBody>
          </p:sp>
          <p:cxnSp>
            <p:nvCxnSpPr>
              <p:cNvPr id="70" name="Conector reto 69">
                <a:extLst>
                  <a:ext uri="{FF2B5EF4-FFF2-40B4-BE49-F238E27FC236}">
                    <a16:creationId xmlns:a16="http://schemas.microsoft.com/office/drawing/2014/main" id="{4E26D521-E287-1576-C794-8F51302850AB}"/>
                  </a:ext>
                </a:extLst>
              </p:cNvPr>
              <p:cNvCxnSpPr/>
              <p:nvPr/>
            </p:nvCxnSpPr>
            <p:spPr>
              <a:xfrm>
                <a:off x="5064572" y="4497399"/>
                <a:ext cx="6408000" cy="0"/>
              </a:xfrm>
              <a:prstGeom prst="line">
                <a:avLst/>
              </a:prstGeom>
              <a:ln w="9525">
                <a:solidFill>
                  <a:srgbClr val="B6CADC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Conector reto 70">
                <a:extLst>
                  <a:ext uri="{FF2B5EF4-FFF2-40B4-BE49-F238E27FC236}">
                    <a16:creationId xmlns:a16="http://schemas.microsoft.com/office/drawing/2014/main" id="{AC8F563F-EC63-ECC6-3261-AD27E95C46C7}"/>
                  </a:ext>
                </a:extLst>
              </p:cNvPr>
              <p:cNvCxnSpPr/>
              <p:nvPr/>
            </p:nvCxnSpPr>
            <p:spPr>
              <a:xfrm>
                <a:off x="5064572" y="4978698"/>
                <a:ext cx="6408000" cy="0"/>
              </a:xfrm>
              <a:prstGeom prst="line">
                <a:avLst/>
              </a:prstGeom>
              <a:ln w="9525">
                <a:solidFill>
                  <a:srgbClr val="B6CADC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3" name="Conector reto 72">
              <a:extLst>
                <a:ext uri="{FF2B5EF4-FFF2-40B4-BE49-F238E27FC236}">
                  <a16:creationId xmlns:a16="http://schemas.microsoft.com/office/drawing/2014/main" id="{D0239931-EA19-F65B-B018-6A6DFFA5D95F}"/>
                </a:ext>
              </a:extLst>
            </p:cNvPr>
            <p:cNvCxnSpPr/>
            <p:nvPr/>
          </p:nvCxnSpPr>
          <p:spPr>
            <a:xfrm>
              <a:off x="4968980" y="5587059"/>
              <a:ext cx="6625201" cy="0"/>
            </a:xfrm>
            <a:prstGeom prst="line">
              <a:avLst/>
            </a:prstGeom>
            <a:ln w="9525">
              <a:solidFill>
                <a:srgbClr val="B6CAD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Agrupar 1">
            <a:extLst>
              <a:ext uri="{FF2B5EF4-FFF2-40B4-BE49-F238E27FC236}">
                <a16:creationId xmlns:a16="http://schemas.microsoft.com/office/drawing/2014/main" id="{9931CACD-5F08-A09E-A29E-E47EE1B3A72A}"/>
              </a:ext>
            </a:extLst>
          </p:cNvPr>
          <p:cNvGrpSpPr/>
          <p:nvPr/>
        </p:nvGrpSpPr>
        <p:grpSpPr>
          <a:xfrm>
            <a:off x="10274887" y="6171248"/>
            <a:ext cx="1452281" cy="447459"/>
            <a:chOff x="10273348" y="6114707"/>
            <a:chExt cx="1613851" cy="504000"/>
          </a:xfrm>
        </p:grpSpPr>
        <p:pic>
          <p:nvPicPr>
            <p:cNvPr id="4" name="Imagem 3">
              <a:extLst>
                <a:ext uri="{FF2B5EF4-FFF2-40B4-BE49-F238E27FC236}">
                  <a16:creationId xmlns:a16="http://schemas.microsoft.com/office/drawing/2014/main" id="{7AD6BB25-B707-12DA-BAEE-4596A74C88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273348" y="6114707"/>
              <a:ext cx="560000" cy="504000"/>
            </a:xfrm>
            <a:prstGeom prst="rect">
              <a:avLst/>
            </a:prstGeom>
          </p:spPr>
        </p:pic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822335A1-3F20-F4AB-0DD8-CEDB1DBF5A4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3016"/>
            <a:stretch/>
          </p:blipFill>
          <p:spPr>
            <a:xfrm>
              <a:off x="10737114" y="6126670"/>
              <a:ext cx="1150085" cy="4815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613351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9941F-6C30-1CAC-98D7-2BE9012395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A5C1142A-E0F0-048E-4F62-4C838C237384}"/>
              </a:ext>
            </a:extLst>
          </p:cNvPr>
          <p:cNvSpPr/>
          <p:nvPr/>
        </p:nvSpPr>
        <p:spPr>
          <a:xfrm>
            <a:off x="9075119" y="1169446"/>
            <a:ext cx="3123555" cy="2806914"/>
          </a:xfrm>
          <a:prstGeom prst="roundRect">
            <a:avLst>
              <a:gd name="adj" fmla="val 17240"/>
            </a:avLst>
          </a:prstGeom>
          <a:gradFill>
            <a:gsLst>
              <a:gs pos="83000">
                <a:srgbClr val="235B7B">
                  <a:alpha val="99000"/>
                </a:srgbClr>
              </a:gs>
              <a:gs pos="0">
                <a:srgbClr val="81A395">
                  <a:alpha val="92000"/>
                </a:srgb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>
              <a:gradFill>
                <a:gsLst>
                  <a:gs pos="83000">
                    <a:srgbClr val="235B7B">
                      <a:alpha val="99000"/>
                    </a:srgbClr>
                  </a:gs>
                  <a:gs pos="0">
                    <a:srgbClr val="81A395">
                      <a:alpha val="92000"/>
                    </a:srgbClr>
                  </a:gs>
                </a:gsLst>
                <a:lin ang="4200000" scaled="0"/>
              </a:gradFill>
            </a:endParaRP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D9E70795-E272-77F5-16C1-8F2270A71CFD}"/>
              </a:ext>
            </a:extLst>
          </p:cNvPr>
          <p:cNvSpPr/>
          <p:nvPr/>
        </p:nvSpPr>
        <p:spPr>
          <a:xfrm>
            <a:off x="233405" y="6240822"/>
            <a:ext cx="504000" cy="504000"/>
          </a:xfrm>
          <a:prstGeom prst="roundRect">
            <a:avLst>
              <a:gd name="adj" fmla="val 50000"/>
            </a:avLst>
          </a:prstGeom>
          <a:gradFill>
            <a:gsLst>
              <a:gs pos="83000">
                <a:srgbClr val="235B7B">
                  <a:alpha val="99000"/>
                </a:srgbClr>
              </a:gs>
              <a:gs pos="0">
                <a:srgbClr val="81A395">
                  <a:alpha val="92000"/>
                </a:srgb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475AF85-6CAA-6B7D-C414-36E6B53BEFF7}"/>
              </a:ext>
            </a:extLst>
          </p:cNvPr>
          <p:cNvSpPr txBox="1"/>
          <p:nvPr/>
        </p:nvSpPr>
        <p:spPr>
          <a:xfrm>
            <a:off x="485406" y="562854"/>
            <a:ext cx="6494064" cy="1243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  <a:spcAft>
                <a:spcPts val="1500"/>
              </a:spcAft>
            </a:pPr>
            <a:r>
              <a:rPr lang="pt-BR" sz="3600" b="1" i="0" noProof="0" dirty="0">
                <a:solidFill>
                  <a:srgbClr val="235B7B"/>
                </a:solidFill>
                <a:effectLst/>
                <a:latin typeface="Bahnschrift SemiBold" panose="020B0502040204020203" pitchFamily="34" charset="0"/>
              </a:rPr>
              <a:t>A frota cadastrada supera </a:t>
            </a:r>
            <a:r>
              <a:rPr lang="pt-BR" sz="4400" b="1" i="0" noProof="0" dirty="0">
                <a:solidFill>
                  <a:srgbClr val="235B7B"/>
                </a:solidFill>
                <a:effectLst/>
                <a:latin typeface="Bahnschrift SemiBold" panose="020B0502040204020203" pitchFamily="34" charset="0"/>
              </a:rPr>
              <a:t>2,8</a:t>
            </a:r>
            <a:r>
              <a:rPr lang="pt-BR" sz="3600" b="1" i="0" noProof="0" dirty="0">
                <a:solidFill>
                  <a:srgbClr val="235B7B"/>
                </a:solidFill>
                <a:effectLst/>
                <a:latin typeface="Bahnschrift SemiBold" panose="020B0502040204020203" pitchFamily="34" charset="0"/>
              </a:rPr>
              <a:t> </a:t>
            </a:r>
            <a:r>
              <a:rPr lang="pt-BR" sz="4400" b="1" i="0" noProof="0" dirty="0">
                <a:solidFill>
                  <a:srgbClr val="235B7B"/>
                </a:solidFill>
                <a:effectLst/>
                <a:latin typeface="Bahnschrift SemiBold" panose="020B0502040204020203" pitchFamily="34" charset="0"/>
              </a:rPr>
              <a:t>milhões</a:t>
            </a:r>
            <a:r>
              <a:rPr lang="pt-BR" sz="3600" b="1" i="0" noProof="0" dirty="0">
                <a:solidFill>
                  <a:srgbClr val="235B7B"/>
                </a:solidFill>
                <a:effectLst/>
                <a:latin typeface="Bahnschrift SemiBold" panose="020B0502040204020203" pitchFamily="34" charset="0"/>
              </a:rPr>
              <a:t> de veículos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EA587699-8E3B-F3AD-C0CE-D388C7862F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0" t="19133" r="11817" b="6681"/>
          <a:stretch>
            <a:fillRect/>
          </a:stretch>
        </p:blipFill>
        <p:spPr>
          <a:xfrm>
            <a:off x="6979469" y="1601339"/>
            <a:ext cx="4843372" cy="4335203"/>
          </a:xfrm>
          <a:prstGeom prst="roundRect">
            <a:avLst>
              <a:gd name="adj" fmla="val 8604"/>
            </a:avLst>
          </a:prstGeom>
        </p:spPr>
      </p:pic>
      <p:sp>
        <p:nvSpPr>
          <p:cNvPr id="61" name="Text 2">
            <a:extLst>
              <a:ext uri="{FF2B5EF4-FFF2-40B4-BE49-F238E27FC236}">
                <a16:creationId xmlns:a16="http://schemas.microsoft.com/office/drawing/2014/main" id="{D025946D-8571-0561-5F28-8871EF7DD020}"/>
              </a:ext>
            </a:extLst>
          </p:cNvPr>
          <p:cNvSpPr/>
          <p:nvPr/>
        </p:nvSpPr>
        <p:spPr>
          <a:xfrm>
            <a:off x="485405" y="2084014"/>
            <a:ext cx="4369369" cy="9848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80000"/>
              </a:lnSpc>
              <a:buNone/>
            </a:pPr>
            <a:r>
              <a:rPr lang="pt-BR" sz="8000" noProof="0" dirty="0">
                <a:gradFill>
                  <a:gsLst>
                    <a:gs pos="83000">
                      <a:srgbClr val="235B7B">
                        <a:alpha val="99000"/>
                      </a:srgbClr>
                    </a:gs>
                    <a:gs pos="0">
                      <a:srgbClr val="81A395">
                        <a:alpha val="92000"/>
                      </a:srgbClr>
                    </a:gs>
                  </a:gsLst>
                  <a:lin ang="4200000" scaled="0"/>
                </a:gradFill>
                <a:latin typeface="Bahnschrift SemiBold" panose="020B0502040204020203" pitchFamily="34" charset="0"/>
                <a:ea typeface="Courier New" pitchFamily="34" charset="-122"/>
                <a:cs typeface="Courier New" pitchFamily="34" charset="-120"/>
              </a:rPr>
              <a:t>2.831.851</a:t>
            </a:r>
          </a:p>
        </p:txBody>
      </p:sp>
      <p:sp>
        <p:nvSpPr>
          <p:cNvPr id="63" name="Text 3">
            <a:extLst>
              <a:ext uri="{FF2B5EF4-FFF2-40B4-BE49-F238E27FC236}">
                <a16:creationId xmlns:a16="http://schemas.microsoft.com/office/drawing/2014/main" id="{BB770AB4-2593-914D-E931-31782C0DD233}"/>
              </a:ext>
            </a:extLst>
          </p:cNvPr>
          <p:cNvSpPr/>
          <p:nvPr/>
        </p:nvSpPr>
        <p:spPr>
          <a:xfrm>
            <a:off x="485405" y="3026249"/>
            <a:ext cx="6163624" cy="3077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pt-BR" sz="2000" noProof="0" dirty="0">
                <a:solidFill>
                  <a:srgbClr val="000000"/>
                </a:solidFill>
              </a:rPr>
              <a:t>veículos vinculados ao RNTRC (2025)</a:t>
            </a:r>
          </a:p>
        </p:txBody>
      </p:sp>
      <p:sp>
        <p:nvSpPr>
          <p:cNvPr id="65" name="Text 4">
            <a:extLst>
              <a:ext uri="{FF2B5EF4-FFF2-40B4-BE49-F238E27FC236}">
                <a16:creationId xmlns:a16="http://schemas.microsoft.com/office/drawing/2014/main" id="{BE764F87-6914-2464-DD0C-25A7D8E725DA}"/>
              </a:ext>
            </a:extLst>
          </p:cNvPr>
          <p:cNvSpPr/>
          <p:nvPr/>
        </p:nvSpPr>
        <p:spPr>
          <a:xfrm>
            <a:off x="863579" y="6240822"/>
            <a:ext cx="10464841" cy="359842"/>
          </a:xfrm>
          <a:prstGeom prst="rect">
            <a:avLst/>
          </a:prstGeom>
          <a:noFill/>
          <a:ln/>
        </p:spPr>
        <p:txBody>
          <a:bodyPr wrap="square" lIns="0" tIns="136017" rIns="0" bIns="0" rtlCol="0" anchor="t">
            <a:sp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pt-BR" sz="1400" noProof="0" dirty="0">
                <a:solidFill>
                  <a:srgbClr val="52627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ANTT ressalva que a frota vigente pode superestimar a frota efetiva em uso devido a cadastros desatualizados..</a:t>
            </a:r>
            <a:endParaRPr lang="pt-BR" sz="1400" noProof="0" dirty="0"/>
          </a:p>
        </p:txBody>
      </p:sp>
      <p:sp>
        <p:nvSpPr>
          <p:cNvPr id="59" name="Text 11">
            <a:extLst>
              <a:ext uri="{FF2B5EF4-FFF2-40B4-BE49-F238E27FC236}">
                <a16:creationId xmlns:a16="http://schemas.microsoft.com/office/drawing/2014/main" id="{938385C8-CDDA-11CA-5CCB-C7B011C1302C}"/>
              </a:ext>
            </a:extLst>
          </p:cNvPr>
          <p:cNvSpPr/>
          <p:nvPr/>
        </p:nvSpPr>
        <p:spPr>
          <a:xfrm>
            <a:off x="805110" y="5219999"/>
            <a:ext cx="5502506" cy="213130"/>
          </a:xfrm>
          <a:prstGeom prst="rect">
            <a:avLst/>
          </a:prstGeom>
          <a:noFill/>
          <a:ln/>
        </p:spPr>
        <p:txBody>
          <a:bodyPr wrap="square" lIns="0" tIns="0" rIns="0" bIns="0" rtlCol="0" anchor="ctr" anchorCtr="0">
            <a:spAutoFit/>
          </a:bodyPr>
          <a:lstStyle/>
          <a:p>
            <a:pPr marL="0" indent="0" algn="l">
              <a:buNone/>
            </a:pPr>
            <a:r>
              <a:rPr lang="pt-BR" sz="1200" noProof="0" dirty="0">
                <a:solidFill>
                  <a:srgbClr val="526270"/>
                </a:solidFill>
                <a:ea typeface="Courier New" pitchFamily="34" charset="-122"/>
                <a:cs typeface="Courier New" pitchFamily="34" charset="-120"/>
              </a:rPr>
              <a:t>Fontes: ANTT </a:t>
            </a:r>
            <a:endParaRPr lang="pt-BR" sz="1200" noProof="0" dirty="0"/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A2CBC830-4A29-30CD-F519-2A8F2FF14C61}"/>
              </a:ext>
            </a:extLst>
          </p:cNvPr>
          <p:cNvGrpSpPr/>
          <p:nvPr/>
        </p:nvGrpSpPr>
        <p:grpSpPr>
          <a:xfrm>
            <a:off x="718758" y="3545473"/>
            <a:ext cx="5937223" cy="1561849"/>
            <a:chOff x="5264548" y="4025210"/>
            <a:chExt cx="6120000" cy="1561849"/>
          </a:xfrm>
        </p:grpSpPr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id="{804E6AE8-5CF5-33D8-EEFD-E36FB15211C9}"/>
                </a:ext>
              </a:extLst>
            </p:cNvPr>
            <p:cNvGrpSpPr/>
            <p:nvPr/>
          </p:nvGrpSpPr>
          <p:grpSpPr>
            <a:xfrm>
              <a:off x="9347944" y="4025210"/>
              <a:ext cx="1936583" cy="1537817"/>
              <a:chOff x="9680304" y="4023717"/>
              <a:chExt cx="1936583" cy="1537817"/>
            </a:xfrm>
          </p:grpSpPr>
          <p:sp>
            <p:nvSpPr>
              <p:cNvPr id="44" name="Text 6">
                <a:extLst>
                  <a:ext uri="{FF2B5EF4-FFF2-40B4-BE49-F238E27FC236}">
                    <a16:creationId xmlns:a16="http://schemas.microsoft.com/office/drawing/2014/main" id="{5CAFCBE1-02E7-5E16-A328-5AA934EE5039}"/>
                  </a:ext>
                </a:extLst>
              </p:cNvPr>
              <p:cNvSpPr/>
              <p:nvPr/>
            </p:nvSpPr>
            <p:spPr>
              <a:xfrm>
                <a:off x="9680304" y="4023717"/>
                <a:ext cx="1936583" cy="430887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indent="0" algn="r">
                  <a:buNone/>
                </a:pPr>
                <a:r>
                  <a:rPr lang="pt-BR" sz="2800" noProof="0" dirty="0">
                    <a:solidFill>
                      <a:srgbClr val="004B87"/>
                    </a:solidFill>
                    <a:ea typeface="Courier New" pitchFamily="34" charset="-122"/>
                    <a:cs typeface="Courier New" pitchFamily="34" charset="-120"/>
                  </a:rPr>
                  <a:t>1.026.798</a:t>
                </a:r>
                <a:endParaRPr lang="pt-BR" sz="2800" noProof="0" dirty="0"/>
              </a:p>
            </p:txBody>
          </p:sp>
          <p:sp>
            <p:nvSpPr>
              <p:cNvPr id="46" name="Text 8">
                <a:extLst>
                  <a:ext uri="{FF2B5EF4-FFF2-40B4-BE49-F238E27FC236}">
                    <a16:creationId xmlns:a16="http://schemas.microsoft.com/office/drawing/2014/main" id="{96638218-88C8-B847-CB3C-0CE1A535B3E7}"/>
                  </a:ext>
                </a:extLst>
              </p:cNvPr>
              <p:cNvSpPr/>
              <p:nvPr/>
            </p:nvSpPr>
            <p:spPr>
              <a:xfrm>
                <a:off x="9680304" y="4577182"/>
                <a:ext cx="1936583" cy="430887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indent="0" algn="r">
                  <a:buNone/>
                </a:pPr>
                <a:r>
                  <a:rPr lang="pt-BR" sz="2800" noProof="0" dirty="0">
                    <a:solidFill>
                      <a:srgbClr val="004B87"/>
                    </a:solidFill>
                    <a:ea typeface="Courier New" pitchFamily="34" charset="-122"/>
                    <a:cs typeface="Courier New" pitchFamily="34" charset="-120"/>
                  </a:rPr>
                  <a:t>1.768.518</a:t>
                </a:r>
                <a:endParaRPr lang="pt-BR" sz="2800" noProof="0" dirty="0"/>
              </a:p>
            </p:txBody>
          </p:sp>
          <p:sp>
            <p:nvSpPr>
              <p:cNvPr id="48" name="Text 10">
                <a:extLst>
                  <a:ext uri="{FF2B5EF4-FFF2-40B4-BE49-F238E27FC236}">
                    <a16:creationId xmlns:a16="http://schemas.microsoft.com/office/drawing/2014/main" id="{A5C83DF7-3CB1-BFDD-23A6-35C26D5C6770}"/>
                  </a:ext>
                </a:extLst>
              </p:cNvPr>
              <p:cNvSpPr/>
              <p:nvPr/>
            </p:nvSpPr>
            <p:spPr>
              <a:xfrm>
                <a:off x="9680304" y="5130647"/>
                <a:ext cx="1936583" cy="430887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indent="0" algn="r">
                  <a:buNone/>
                </a:pPr>
                <a:r>
                  <a:rPr lang="pt-BR" sz="2800" noProof="0" dirty="0">
                    <a:solidFill>
                      <a:srgbClr val="004B87"/>
                    </a:solidFill>
                    <a:ea typeface="Courier New" pitchFamily="34" charset="-122"/>
                    <a:cs typeface="Courier New" pitchFamily="34" charset="-120"/>
                  </a:rPr>
                  <a:t>36.535</a:t>
                </a:r>
              </a:p>
            </p:txBody>
          </p:sp>
        </p:grpSp>
        <p:grpSp>
          <p:nvGrpSpPr>
            <p:cNvPr id="2" name="Agrupar 1">
              <a:extLst>
                <a:ext uri="{FF2B5EF4-FFF2-40B4-BE49-F238E27FC236}">
                  <a16:creationId xmlns:a16="http://schemas.microsoft.com/office/drawing/2014/main" id="{718C264C-0389-78C0-1C66-0F640B437629}"/>
                </a:ext>
              </a:extLst>
            </p:cNvPr>
            <p:cNvGrpSpPr/>
            <p:nvPr/>
          </p:nvGrpSpPr>
          <p:grpSpPr>
            <a:xfrm>
              <a:off x="5353427" y="4040934"/>
              <a:ext cx="2237919" cy="1525664"/>
              <a:chOff x="5066889" y="4020473"/>
              <a:chExt cx="2237919" cy="1525664"/>
            </a:xfrm>
          </p:grpSpPr>
          <p:sp>
            <p:nvSpPr>
              <p:cNvPr id="53" name="Text 5">
                <a:extLst>
                  <a:ext uri="{FF2B5EF4-FFF2-40B4-BE49-F238E27FC236}">
                    <a16:creationId xmlns:a16="http://schemas.microsoft.com/office/drawing/2014/main" id="{C901C54B-9762-83B0-918C-7F84EE10C0EF}"/>
                  </a:ext>
                </a:extLst>
              </p:cNvPr>
              <p:cNvSpPr/>
              <p:nvPr/>
            </p:nvSpPr>
            <p:spPr>
              <a:xfrm>
                <a:off x="5066889" y="4020473"/>
                <a:ext cx="1936583" cy="415489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marL="0" indent="0" algn="l">
                  <a:buNone/>
                </a:pPr>
                <a:r>
                  <a:rPr lang="pt-BR" b="1" noProof="0" dirty="0">
                    <a:solidFill>
                      <a:srgbClr val="2D3741"/>
                    </a:solidFill>
                    <a:ea typeface="Georgia" pitchFamily="34" charset="-122"/>
                    <a:cs typeface="Georgia" pitchFamily="34" charset="-120"/>
                  </a:rPr>
                  <a:t>TAC (Autônomos)</a:t>
                </a:r>
                <a:endParaRPr lang="pt-BR" b="1" noProof="0" dirty="0"/>
              </a:p>
            </p:txBody>
          </p:sp>
          <p:sp>
            <p:nvSpPr>
              <p:cNvPr id="55" name="Text 7">
                <a:extLst>
                  <a:ext uri="{FF2B5EF4-FFF2-40B4-BE49-F238E27FC236}">
                    <a16:creationId xmlns:a16="http://schemas.microsoft.com/office/drawing/2014/main" id="{B1F91679-A976-438C-4C20-0B4852DB5ED0}"/>
                  </a:ext>
                </a:extLst>
              </p:cNvPr>
              <p:cNvSpPr/>
              <p:nvPr/>
            </p:nvSpPr>
            <p:spPr>
              <a:xfrm>
                <a:off x="5066890" y="4570446"/>
                <a:ext cx="1936582" cy="41549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marL="0" indent="0" algn="l">
                  <a:buNone/>
                </a:pPr>
                <a:r>
                  <a:rPr lang="pt-BR" b="1" noProof="0" dirty="0">
                    <a:solidFill>
                      <a:srgbClr val="2D3741"/>
                    </a:solidFill>
                    <a:ea typeface="Georgia" pitchFamily="34" charset="-122"/>
                    <a:cs typeface="Georgia" pitchFamily="34" charset="-120"/>
                  </a:rPr>
                  <a:t>ETC (Empresas)</a:t>
                </a:r>
                <a:endParaRPr lang="pt-BR" b="1" noProof="0" dirty="0"/>
              </a:p>
            </p:txBody>
          </p:sp>
          <p:sp>
            <p:nvSpPr>
              <p:cNvPr id="57" name="Text 9">
                <a:extLst>
                  <a:ext uri="{FF2B5EF4-FFF2-40B4-BE49-F238E27FC236}">
                    <a16:creationId xmlns:a16="http://schemas.microsoft.com/office/drawing/2014/main" id="{C9C0D151-478E-3A71-A09E-C44693A1FC56}"/>
                  </a:ext>
                </a:extLst>
              </p:cNvPr>
              <p:cNvSpPr/>
              <p:nvPr/>
            </p:nvSpPr>
            <p:spPr>
              <a:xfrm>
                <a:off x="5066889" y="5130647"/>
                <a:ext cx="2237919" cy="41549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r>
                  <a:rPr lang="pt-BR" b="1" noProof="0" dirty="0">
                    <a:solidFill>
                      <a:srgbClr val="2D3741"/>
                    </a:solidFill>
                    <a:ea typeface="Georgia" pitchFamily="34" charset="-122"/>
                    <a:cs typeface="Georgia" pitchFamily="34" charset="-120"/>
                  </a:rPr>
                  <a:t>CTC (Cooperativas)</a:t>
                </a:r>
                <a:endParaRPr lang="pt-BR" b="1" noProof="0" dirty="0"/>
              </a:p>
            </p:txBody>
          </p:sp>
        </p:grpSp>
        <p:cxnSp>
          <p:nvCxnSpPr>
            <p:cNvPr id="70" name="Conector reto 69">
              <a:extLst>
                <a:ext uri="{FF2B5EF4-FFF2-40B4-BE49-F238E27FC236}">
                  <a16:creationId xmlns:a16="http://schemas.microsoft.com/office/drawing/2014/main" id="{4129387E-6637-AFF4-F46F-248B2480E682}"/>
                </a:ext>
              </a:extLst>
            </p:cNvPr>
            <p:cNvCxnSpPr>
              <a:cxnSpLocks/>
            </p:cNvCxnSpPr>
            <p:nvPr/>
          </p:nvCxnSpPr>
          <p:spPr>
            <a:xfrm>
              <a:off x="5264548" y="4501316"/>
              <a:ext cx="6120000" cy="0"/>
            </a:xfrm>
            <a:prstGeom prst="line">
              <a:avLst/>
            </a:prstGeom>
            <a:ln w="9525">
              <a:solidFill>
                <a:srgbClr val="B6CAD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Conector reto 70">
              <a:extLst>
                <a:ext uri="{FF2B5EF4-FFF2-40B4-BE49-F238E27FC236}">
                  <a16:creationId xmlns:a16="http://schemas.microsoft.com/office/drawing/2014/main" id="{B97AF482-0B7A-CEBD-A8E9-26098911E27F}"/>
                </a:ext>
              </a:extLst>
            </p:cNvPr>
            <p:cNvCxnSpPr>
              <a:cxnSpLocks/>
            </p:cNvCxnSpPr>
            <p:nvPr/>
          </p:nvCxnSpPr>
          <p:spPr>
            <a:xfrm>
              <a:off x="5264548" y="5056802"/>
              <a:ext cx="6120000" cy="0"/>
            </a:xfrm>
            <a:prstGeom prst="line">
              <a:avLst/>
            </a:prstGeom>
            <a:ln w="9525">
              <a:solidFill>
                <a:srgbClr val="B6CAD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Conector reto 72">
              <a:extLst>
                <a:ext uri="{FF2B5EF4-FFF2-40B4-BE49-F238E27FC236}">
                  <a16:creationId xmlns:a16="http://schemas.microsoft.com/office/drawing/2014/main" id="{294E337F-12E8-D4A2-1F37-C2FC726F2F9A}"/>
                </a:ext>
              </a:extLst>
            </p:cNvPr>
            <p:cNvCxnSpPr>
              <a:cxnSpLocks/>
            </p:cNvCxnSpPr>
            <p:nvPr/>
          </p:nvCxnSpPr>
          <p:spPr>
            <a:xfrm>
              <a:off x="5264548" y="5587059"/>
              <a:ext cx="6120000" cy="0"/>
            </a:xfrm>
            <a:prstGeom prst="line">
              <a:avLst/>
            </a:prstGeom>
            <a:ln w="9525">
              <a:solidFill>
                <a:srgbClr val="B6CAD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C084395A-5FB6-A54F-1529-EE4050BFFC0D}"/>
              </a:ext>
            </a:extLst>
          </p:cNvPr>
          <p:cNvSpPr/>
          <p:nvPr/>
        </p:nvSpPr>
        <p:spPr>
          <a:xfrm>
            <a:off x="485405" y="1827146"/>
            <a:ext cx="6163624" cy="129663"/>
          </a:xfrm>
          <a:prstGeom prst="roundRect">
            <a:avLst>
              <a:gd name="adj" fmla="val 50000"/>
            </a:avLst>
          </a:prstGeom>
          <a:gradFill>
            <a:gsLst>
              <a:gs pos="83000">
                <a:srgbClr val="235B7B">
                  <a:alpha val="99000"/>
                </a:srgbClr>
              </a:gs>
              <a:gs pos="0">
                <a:srgbClr val="81A395">
                  <a:alpha val="92000"/>
                </a:srgb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843CFA84-2B2E-3A6E-4FF3-9E8F476164F0}"/>
              </a:ext>
            </a:extLst>
          </p:cNvPr>
          <p:cNvGrpSpPr/>
          <p:nvPr/>
        </p:nvGrpSpPr>
        <p:grpSpPr>
          <a:xfrm>
            <a:off x="10274887" y="6171248"/>
            <a:ext cx="1452281" cy="447459"/>
            <a:chOff x="10273348" y="6114707"/>
            <a:chExt cx="1613851" cy="504000"/>
          </a:xfrm>
        </p:grpSpPr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87F407C7-C3EB-CF5A-88AD-78452EF0CD2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273348" y="6114707"/>
              <a:ext cx="560000" cy="504000"/>
            </a:xfrm>
            <a:prstGeom prst="rect">
              <a:avLst/>
            </a:prstGeom>
          </p:spPr>
        </p:pic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FC5E261E-9B58-4430-1078-333186A742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3016"/>
            <a:stretch/>
          </p:blipFill>
          <p:spPr>
            <a:xfrm>
              <a:off x="10737114" y="6126670"/>
              <a:ext cx="1150085" cy="4815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386366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F5833B-1CD8-1D25-7F3F-9A14D871A4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m 21">
            <a:extLst>
              <a:ext uri="{FF2B5EF4-FFF2-40B4-BE49-F238E27FC236}">
                <a16:creationId xmlns:a16="http://schemas.microsoft.com/office/drawing/2014/main" id="{AFCD2377-94D6-B47C-3CD8-22280A5042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79" r="19273" b="18785"/>
          <a:stretch>
            <a:fillRect/>
          </a:stretch>
        </p:blipFill>
        <p:spPr>
          <a:xfrm>
            <a:off x="5697779" y="0"/>
            <a:ext cx="6494221" cy="6858000"/>
          </a:xfrm>
          <a:prstGeom prst="rect">
            <a:avLst/>
          </a:prstGeom>
        </p:spPr>
      </p:pic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4186F699-F4CC-0FAC-4657-5C876861CB97}"/>
              </a:ext>
            </a:extLst>
          </p:cNvPr>
          <p:cNvSpPr/>
          <p:nvPr/>
        </p:nvSpPr>
        <p:spPr>
          <a:xfrm>
            <a:off x="414617" y="2128852"/>
            <a:ext cx="5429312" cy="1380932"/>
          </a:xfrm>
          <a:prstGeom prst="roundRect">
            <a:avLst>
              <a:gd name="adj" fmla="val 19855"/>
            </a:avLst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DA15D0C8-7761-3843-D0AC-8A543C72BC9E}"/>
              </a:ext>
            </a:extLst>
          </p:cNvPr>
          <p:cNvGrpSpPr/>
          <p:nvPr/>
        </p:nvGrpSpPr>
        <p:grpSpPr>
          <a:xfrm>
            <a:off x="388388" y="2781037"/>
            <a:ext cx="4239316" cy="2439794"/>
            <a:chOff x="308363" y="2024435"/>
            <a:chExt cx="4239316" cy="2439794"/>
          </a:xfrm>
        </p:grpSpPr>
        <p:sp>
          <p:nvSpPr>
            <p:cNvPr id="5" name="Retângulo: Cantos Arredondados 4">
              <a:extLst>
                <a:ext uri="{FF2B5EF4-FFF2-40B4-BE49-F238E27FC236}">
                  <a16:creationId xmlns:a16="http://schemas.microsoft.com/office/drawing/2014/main" id="{84E28568-463F-C3B7-BB4C-6C3B9AF7277A}"/>
                </a:ext>
              </a:extLst>
            </p:cNvPr>
            <p:cNvSpPr/>
            <p:nvPr/>
          </p:nvSpPr>
          <p:spPr>
            <a:xfrm rot="16200000">
              <a:off x="1208124" y="1124674"/>
              <a:ext cx="2439794" cy="4239316"/>
            </a:xfrm>
            <a:prstGeom prst="roundRect">
              <a:avLst>
                <a:gd name="adj" fmla="val 9807"/>
              </a:avLst>
            </a:prstGeom>
            <a:gradFill>
              <a:gsLst>
                <a:gs pos="80000">
                  <a:srgbClr val="235B7B"/>
                </a:gs>
                <a:gs pos="25000">
                  <a:srgbClr val="81A395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sp>
          <p:nvSpPr>
            <p:cNvPr id="63" name="Text 3">
              <a:extLst>
                <a:ext uri="{FF2B5EF4-FFF2-40B4-BE49-F238E27FC236}">
                  <a16:creationId xmlns:a16="http://schemas.microsoft.com/office/drawing/2014/main" id="{0471D207-E19D-0F8E-2268-51D33A025101}"/>
                </a:ext>
              </a:extLst>
            </p:cNvPr>
            <p:cNvSpPr/>
            <p:nvPr/>
          </p:nvSpPr>
          <p:spPr>
            <a:xfrm>
              <a:off x="685266" y="2321003"/>
              <a:ext cx="3538318" cy="184665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pt-BR" sz="2400" noProof="0" dirty="0">
                  <a:solidFill>
                    <a:schemeClr val="bg1"/>
                  </a:solidFill>
                </a:rPr>
                <a:t>Instituído pela Lei nº 11.442/2007 e representa o registro do transportador para o exercício de sua atividade</a:t>
              </a:r>
            </a:p>
          </p:txBody>
        </p:sp>
      </p:grpSp>
      <p:sp>
        <p:nvSpPr>
          <p:cNvPr id="126" name="Retângulo: Cantos Arredondados 125">
            <a:extLst>
              <a:ext uri="{FF2B5EF4-FFF2-40B4-BE49-F238E27FC236}">
                <a16:creationId xmlns:a16="http://schemas.microsoft.com/office/drawing/2014/main" id="{A954CF6C-65D8-FBDE-D0C1-FC71D52657E0}"/>
              </a:ext>
            </a:extLst>
          </p:cNvPr>
          <p:cNvSpPr/>
          <p:nvPr/>
        </p:nvSpPr>
        <p:spPr>
          <a:xfrm>
            <a:off x="431402" y="6300654"/>
            <a:ext cx="396000" cy="396000"/>
          </a:xfrm>
          <a:prstGeom prst="roundRect">
            <a:avLst>
              <a:gd name="adj" fmla="val 50000"/>
            </a:avLst>
          </a:prstGeom>
          <a:gradFill>
            <a:gsLst>
              <a:gs pos="83000">
                <a:srgbClr val="235B7B"/>
              </a:gs>
              <a:gs pos="0">
                <a:srgbClr val="81A395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pic>
        <p:nvPicPr>
          <p:cNvPr id="6" name="Imagem 62">
            <a:extLst>
              <a:ext uri="{FF2B5EF4-FFF2-40B4-BE49-F238E27FC236}">
                <a16:creationId xmlns:a16="http://schemas.microsoft.com/office/drawing/2014/main" id="{6AC7FE6F-B2C7-BA07-4ECB-5287FF8D5A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25"/>
          <a:stretch>
            <a:fillRect/>
          </a:stretch>
        </p:blipFill>
        <p:spPr bwMode="auto">
          <a:xfrm>
            <a:off x="613574" y="616660"/>
            <a:ext cx="3651341" cy="1733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" name="Agrupar 22">
            <a:extLst>
              <a:ext uri="{FF2B5EF4-FFF2-40B4-BE49-F238E27FC236}">
                <a16:creationId xmlns:a16="http://schemas.microsoft.com/office/drawing/2014/main" id="{8B46833F-3B34-236F-9744-60D755130F7B}"/>
              </a:ext>
            </a:extLst>
          </p:cNvPr>
          <p:cNvGrpSpPr/>
          <p:nvPr/>
        </p:nvGrpSpPr>
        <p:grpSpPr>
          <a:xfrm>
            <a:off x="5053695" y="967557"/>
            <a:ext cx="6156000" cy="5427420"/>
            <a:chOff x="5140418" y="1020921"/>
            <a:chExt cx="6156000" cy="5427420"/>
          </a:xfrm>
        </p:grpSpPr>
        <p:grpSp>
          <p:nvGrpSpPr>
            <p:cNvPr id="17" name="Agrupar 16">
              <a:extLst>
                <a:ext uri="{FF2B5EF4-FFF2-40B4-BE49-F238E27FC236}">
                  <a16:creationId xmlns:a16="http://schemas.microsoft.com/office/drawing/2014/main" id="{26FEC71E-3CCE-4670-7CA3-D433CBE179C1}"/>
                </a:ext>
              </a:extLst>
            </p:cNvPr>
            <p:cNvGrpSpPr/>
            <p:nvPr/>
          </p:nvGrpSpPr>
          <p:grpSpPr>
            <a:xfrm>
              <a:off x="5140418" y="1020921"/>
              <a:ext cx="6156000" cy="1620000"/>
              <a:chOff x="7269179" y="1299920"/>
              <a:chExt cx="4846540" cy="1620000"/>
            </a:xfrm>
          </p:grpSpPr>
          <p:sp>
            <p:nvSpPr>
              <p:cNvPr id="119" name="Retângulo: Cantos Arredondados 118">
                <a:extLst>
                  <a:ext uri="{FF2B5EF4-FFF2-40B4-BE49-F238E27FC236}">
                    <a16:creationId xmlns:a16="http://schemas.microsoft.com/office/drawing/2014/main" id="{6ACE4D64-BD04-01F4-11A5-5D838B956A00}"/>
                  </a:ext>
                </a:extLst>
              </p:cNvPr>
              <p:cNvSpPr/>
              <p:nvPr/>
            </p:nvSpPr>
            <p:spPr>
              <a:xfrm>
                <a:off x="7269179" y="1299920"/>
                <a:ext cx="4846540" cy="1620000"/>
              </a:xfrm>
              <a:prstGeom prst="roundRect">
                <a:avLst>
                  <a:gd name="adj" fmla="val 12713"/>
                </a:avLst>
              </a:prstGeom>
              <a:solidFill>
                <a:schemeClr val="bg1">
                  <a:lumMod val="85000"/>
                  <a:alpha val="75000"/>
                </a:schemeClr>
              </a:solidFill>
              <a:ln>
                <a:solidFill>
                  <a:schemeClr val="bg1">
                    <a:lumMod val="95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000" noProof="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CaixaDeTexto 8">
                <a:extLst>
                  <a:ext uri="{FF2B5EF4-FFF2-40B4-BE49-F238E27FC236}">
                    <a16:creationId xmlns:a16="http://schemas.microsoft.com/office/drawing/2014/main" id="{D8E70BB4-99B0-EDE3-04E3-CB22D7702DF0}"/>
                  </a:ext>
                </a:extLst>
              </p:cNvPr>
              <p:cNvSpPr txBox="1"/>
              <p:nvPr/>
            </p:nvSpPr>
            <p:spPr>
              <a:xfrm>
                <a:off x="7392046" y="1338040"/>
                <a:ext cx="4634745" cy="153619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  <a:buSzPts val="1000"/>
                  <a:tabLst>
                    <a:tab pos="457200" algn="l"/>
                  </a:tabLst>
                  <a:defRPr/>
                </a:pPr>
                <a:r>
                  <a:rPr lang="pt-BR" b="1" kern="100" noProof="0" dirty="0">
                    <a:ea typeface="MS Mincho" panose="02020609040205080304" pitchFamily="49" charset="-128"/>
                    <a:cs typeface="Segoe UI Emoji" panose="020B0502040204020203" pitchFamily="34" charset="0"/>
                  </a:rPr>
                  <a:t>TAC (Transportador Autônomo de Cargas)</a:t>
                </a: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  <a:buSzPts val="1000"/>
                  <a:tabLst>
                    <a:tab pos="457200" algn="l"/>
                  </a:tabLst>
                  <a:defRPr/>
                </a:pPr>
                <a:r>
                  <a:rPr lang="pt-BR" sz="1600" noProof="0" dirty="0"/>
                  <a:t>É o transportador que trabalha por conta própria, sendo uma pessoa física. Ele pode ser um caminhoneiro individual, por exemplo. O TAC deve ser dono ou arrendatário de até 3 veículos de carga.</a:t>
                </a:r>
                <a:endParaRPr lang="pt-BR" noProof="0" dirty="0"/>
              </a:p>
            </p:txBody>
          </p:sp>
        </p:grpSp>
        <p:grpSp>
          <p:nvGrpSpPr>
            <p:cNvPr id="20" name="Agrupar 19">
              <a:extLst>
                <a:ext uri="{FF2B5EF4-FFF2-40B4-BE49-F238E27FC236}">
                  <a16:creationId xmlns:a16="http://schemas.microsoft.com/office/drawing/2014/main" id="{EE58B50C-273E-CC39-3A18-A475B641416A}"/>
                </a:ext>
              </a:extLst>
            </p:cNvPr>
            <p:cNvGrpSpPr/>
            <p:nvPr/>
          </p:nvGrpSpPr>
          <p:grpSpPr>
            <a:xfrm>
              <a:off x="5140418" y="5035787"/>
              <a:ext cx="6156000" cy="1412554"/>
              <a:chOff x="6344673" y="4959678"/>
              <a:chExt cx="6156000" cy="1412554"/>
            </a:xfrm>
          </p:grpSpPr>
          <p:sp>
            <p:nvSpPr>
              <p:cNvPr id="3" name="Retângulo: Cantos Arredondados 2">
                <a:extLst>
                  <a:ext uri="{FF2B5EF4-FFF2-40B4-BE49-F238E27FC236}">
                    <a16:creationId xmlns:a16="http://schemas.microsoft.com/office/drawing/2014/main" id="{CA5633CE-1E21-D4A4-E7B8-97FEDCB8E610}"/>
                  </a:ext>
                </a:extLst>
              </p:cNvPr>
              <p:cNvSpPr/>
              <p:nvPr/>
            </p:nvSpPr>
            <p:spPr>
              <a:xfrm>
                <a:off x="6344673" y="4959678"/>
                <a:ext cx="6156000" cy="1412554"/>
              </a:xfrm>
              <a:prstGeom prst="roundRect">
                <a:avLst>
                  <a:gd name="adj" fmla="val 12713"/>
                </a:avLst>
              </a:prstGeom>
              <a:solidFill>
                <a:schemeClr val="bg1">
                  <a:lumMod val="85000"/>
                  <a:alpha val="75000"/>
                </a:schemeClr>
              </a:solidFill>
              <a:ln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000" noProof="0" dirty="0"/>
              </a:p>
            </p:txBody>
          </p:sp>
          <p:sp>
            <p:nvSpPr>
              <p:cNvPr id="11" name="CaixaDeTexto 10">
                <a:extLst>
                  <a:ext uri="{FF2B5EF4-FFF2-40B4-BE49-F238E27FC236}">
                    <a16:creationId xmlns:a16="http://schemas.microsoft.com/office/drawing/2014/main" id="{EECF663C-5F51-82C2-04D2-B8C40B06F726}"/>
                  </a:ext>
                </a:extLst>
              </p:cNvPr>
              <p:cNvSpPr txBox="1"/>
              <p:nvPr/>
            </p:nvSpPr>
            <p:spPr>
              <a:xfrm>
                <a:off x="6565237" y="5015777"/>
                <a:ext cx="5524598" cy="13003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Aft>
                    <a:spcPts val="1500"/>
                  </a:spcAft>
                </a:pPr>
                <a:r>
                  <a:rPr lang="pt-BR" b="1" i="0" noProof="0" dirty="0">
                    <a:effectLst/>
                  </a:rPr>
                  <a:t>CTC (Cooperativa de Transporte de Cargas)</a:t>
                </a:r>
              </a:p>
              <a:p>
                <a:pPr>
                  <a:spcAft>
                    <a:spcPts val="1500"/>
                  </a:spcAft>
                </a:pPr>
                <a:r>
                  <a:rPr lang="pt-BR" sz="1600" b="0" i="0" noProof="0" dirty="0">
                    <a:effectLst/>
                  </a:rPr>
                  <a:t>É  uma união de motoristas autônomos que se juntam para atuar como uma empresa, com as vantagens e obrigações de uma cooperativa</a:t>
                </a:r>
                <a:endParaRPr lang="pt-BR" b="0" i="0" noProof="0" dirty="0">
                  <a:effectLst/>
                </a:endParaRPr>
              </a:p>
            </p:txBody>
          </p:sp>
        </p:grpSp>
        <p:grpSp>
          <p:nvGrpSpPr>
            <p:cNvPr id="16" name="Agrupar 15">
              <a:extLst>
                <a:ext uri="{FF2B5EF4-FFF2-40B4-BE49-F238E27FC236}">
                  <a16:creationId xmlns:a16="http://schemas.microsoft.com/office/drawing/2014/main" id="{94839010-9003-1DF6-DD7E-53187B1624D8}"/>
                </a:ext>
              </a:extLst>
            </p:cNvPr>
            <p:cNvGrpSpPr/>
            <p:nvPr/>
          </p:nvGrpSpPr>
          <p:grpSpPr>
            <a:xfrm>
              <a:off x="5140418" y="2992354"/>
              <a:ext cx="6155999" cy="1692000"/>
              <a:chOff x="7269172" y="3102529"/>
              <a:chExt cx="5164448" cy="1692000"/>
            </a:xfrm>
          </p:grpSpPr>
          <p:sp>
            <p:nvSpPr>
              <p:cNvPr id="2" name="Retângulo: Cantos Arredondados 1">
                <a:extLst>
                  <a:ext uri="{FF2B5EF4-FFF2-40B4-BE49-F238E27FC236}">
                    <a16:creationId xmlns:a16="http://schemas.microsoft.com/office/drawing/2014/main" id="{7189DB60-54CF-69B0-468F-1662EE568AA8}"/>
                  </a:ext>
                </a:extLst>
              </p:cNvPr>
              <p:cNvSpPr/>
              <p:nvPr/>
            </p:nvSpPr>
            <p:spPr>
              <a:xfrm>
                <a:off x="7269172" y="3102529"/>
                <a:ext cx="5164448" cy="1692000"/>
              </a:xfrm>
              <a:prstGeom prst="roundRect">
                <a:avLst>
                  <a:gd name="adj" fmla="val 12713"/>
                </a:avLst>
              </a:prstGeom>
              <a:solidFill>
                <a:schemeClr val="bg1">
                  <a:lumMod val="85000"/>
                  <a:alpha val="75000"/>
                </a:schemeClr>
              </a:solidFill>
              <a:ln>
                <a:solidFill>
                  <a:schemeClr val="bg1">
                    <a:lumMod val="95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000" noProof="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CaixaDeTexto 12">
                <a:extLst>
                  <a:ext uri="{FF2B5EF4-FFF2-40B4-BE49-F238E27FC236}">
                    <a16:creationId xmlns:a16="http://schemas.microsoft.com/office/drawing/2014/main" id="{2E4EEE5F-3255-1288-24A6-E09D300A26D6}"/>
                  </a:ext>
                </a:extLst>
              </p:cNvPr>
              <p:cNvSpPr txBox="1"/>
              <p:nvPr/>
            </p:nvSpPr>
            <p:spPr>
              <a:xfrm>
                <a:off x="7392046" y="3225354"/>
                <a:ext cx="4732611" cy="139268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Aft>
                    <a:spcPts val="1500"/>
                  </a:spcAft>
                </a:pPr>
                <a:r>
                  <a:rPr lang="pt-BR" b="1" i="0" noProof="0" dirty="0">
                    <a:effectLst/>
                  </a:rPr>
                  <a:t>ETC (Empresa de Transporte de Cargas)</a:t>
                </a:r>
              </a:p>
              <a:p>
                <a:pPr>
                  <a:spcAft>
                    <a:spcPts val="1500"/>
                  </a:spcAft>
                </a:pPr>
                <a:r>
                  <a:rPr lang="pt-BR" b="0" i="0" noProof="0" dirty="0">
                    <a:effectLst/>
                  </a:rPr>
                  <a:t>É a transportadora que atua como uma pessoa jurídica devidamente constituída, que tem o transporte rodoviário de cargas como sua atividade principal.</a:t>
                </a:r>
              </a:p>
            </p:txBody>
          </p:sp>
        </p:grpSp>
      </p:grp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20DC203D-EF35-E5C2-4635-6764FF6A8AA9}"/>
              </a:ext>
            </a:extLst>
          </p:cNvPr>
          <p:cNvGrpSpPr/>
          <p:nvPr/>
        </p:nvGrpSpPr>
        <p:grpSpPr>
          <a:xfrm>
            <a:off x="10274887" y="6171248"/>
            <a:ext cx="1452281" cy="447459"/>
            <a:chOff x="10273348" y="6114707"/>
            <a:chExt cx="1613851" cy="504000"/>
          </a:xfrm>
        </p:grpSpPr>
        <p:pic>
          <p:nvPicPr>
            <p:cNvPr id="25" name="Imagem 24">
              <a:extLst>
                <a:ext uri="{FF2B5EF4-FFF2-40B4-BE49-F238E27FC236}">
                  <a16:creationId xmlns:a16="http://schemas.microsoft.com/office/drawing/2014/main" id="{03CD48F6-CE06-066C-E3C9-152A28F417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273348" y="6114707"/>
              <a:ext cx="560000" cy="504000"/>
            </a:xfrm>
            <a:prstGeom prst="rect">
              <a:avLst/>
            </a:prstGeom>
          </p:spPr>
        </p:pic>
        <p:pic>
          <p:nvPicPr>
            <p:cNvPr id="26" name="Imagem 25">
              <a:extLst>
                <a:ext uri="{FF2B5EF4-FFF2-40B4-BE49-F238E27FC236}">
                  <a16:creationId xmlns:a16="http://schemas.microsoft.com/office/drawing/2014/main" id="{82FB2E50-1940-9166-A295-282F4DCB94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3016"/>
            <a:stretch/>
          </p:blipFill>
          <p:spPr>
            <a:xfrm>
              <a:off x="10737114" y="6126670"/>
              <a:ext cx="1150085" cy="4815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457470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1D6911-4BE4-C324-1CAB-8940BB9F15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tângulo: Cantos Arredondados 38">
            <a:extLst>
              <a:ext uri="{FF2B5EF4-FFF2-40B4-BE49-F238E27FC236}">
                <a16:creationId xmlns:a16="http://schemas.microsoft.com/office/drawing/2014/main" id="{307F3BC8-1C36-DADC-97D1-455003825AF3}"/>
              </a:ext>
            </a:extLst>
          </p:cNvPr>
          <p:cNvSpPr/>
          <p:nvPr/>
        </p:nvSpPr>
        <p:spPr>
          <a:xfrm rot="20268933">
            <a:off x="5734554" y="-562160"/>
            <a:ext cx="7139031" cy="7290791"/>
          </a:xfrm>
          <a:prstGeom prst="roundRect">
            <a:avLst>
              <a:gd name="adj" fmla="val 957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762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>
              <a:gradFill>
                <a:gsLst>
                  <a:gs pos="83000">
                    <a:srgbClr val="235B7B">
                      <a:alpha val="99000"/>
                    </a:srgbClr>
                  </a:gs>
                  <a:gs pos="0">
                    <a:srgbClr val="81A395">
                      <a:alpha val="92000"/>
                    </a:srgbClr>
                  </a:gs>
                </a:gsLst>
                <a:lin ang="4200000" scaled="0"/>
              </a:gra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48998F2-FC6F-5C73-6F13-A929034EE6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noProof="0" dirty="0"/>
          </a:p>
        </p:txBody>
      </p:sp>
      <p:sp>
        <p:nvSpPr>
          <p:cNvPr id="10" name="Forma Livre: Forma 9">
            <a:extLst>
              <a:ext uri="{FF2B5EF4-FFF2-40B4-BE49-F238E27FC236}">
                <a16:creationId xmlns:a16="http://schemas.microsoft.com/office/drawing/2014/main" id="{A32BA414-465B-7AF3-64BC-5A67480936D4}"/>
              </a:ext>
            </a:extLst>
          </p:cNvPr>
          <p:cNvSpPr/>
          <p:nvPr/>
        </p:nvSpPr>
        <p:spPr>
          <a:xfrm rot="18911343">
            <a:off x="6269557" y="-1335000"/>
            <a:ext cx="9018533" cy="9263932"/>
          </a:xfrm>
          <a:custGeom>
            <a:avLst/>
            <a:gdLst>
              <a:gd name="csX0" fmla="*/ 5372870 w 9018533"/>
              <a:gd name="csY0" fmla="*/ 648224 h 9263932"/>
              <a:gd name="csX1" fmla="*/ 9018533 w 9018533"/>
              <a:gd name="csY1" fmla="*/ 4269908 h 9263932"/>
              <a:gd name="csX2" fmla="*/ 4057357 w 9018533"/>
              <a:gd name="csY2" fmla="*/ 9263932 h 9263932"/>
              <a:gd name="csX3" fmla="*/ 1349613 w 9018533"/>
              <a:gd name="csY3" fmla="*/ 6573998 h 9263932"/>
              <a:gd name="csX4" fmla="*/ 1152478 w 9018533"/>
              <a:gd name="csY4" fmla="*/ 6454236 h 9263932"/>
              <a:gd name="csX5" fmla="*/ 0 w 9018533"/>
              <a:gd name="csY5" fmla="*/ 4286684 h 9263932"/>
              <a:gd name="csX6" fmla="*/ 0 w 9018533"/>
              <a:gd name="csY6" fmla="*/ 2613978 h 9263932"/>
              <a:gd name="csX7" fmla="*/ 2613978 w 9018533"/>
              <a:gd name="csY7" fmla="*/ 0 h 9263932"/>
              <a:gd name="csX8" fmla="*/ 3642401 w 9018533"/>
              <a:gd name="csY8" fmla="*/ 0 h 9263932"/>
              <a:gd name="csX9" fmla="*/ 5305134 w 9018533"/>
              <a:gd name="csY9" fmla="*/ 596906 h 9263932"/>
              <a:gd name="csX10" fmla="*/ 5367521 w 9018533"/>
              <a:gd name="csY10" fmla="*/ 653608 h 92639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9018533" h="9263932">
                <a:moveTo>
                  <a:pt x="5372870" y="648224"/>
                </a:moveTo>
                <a:lnTo>
                  <a:pt x="9018533" y="4269908"/>
                </a:lnTo>
                <a:lnTo>
                  <a:pt x="4057357" y="9263932"/>
                </a:lnTo>
                <a:lnTo>
                  <a:pt x="1349613" y="6573998"/>
                </a:lnTo>
                <a:lnTo>
                  <a:pt x="1152478" y="6454236"/>
                </a:lnTo>
                <a:cubicBezTo>
                  <a:pt x="457155" y="5984485"/>
                  <a:pt x="0" y="5188971"/>
                  <a:pt x="0" y="4286684"/>
                </a:cubicBezTo>
                <a:lnTo>
                  <a:pt x="0" y="2613978"/>
                </a:lnTo>
                <a:cubicBezTo>
                  <a:pt x="0" y="1170318"/>
                  <a:pt x="1170318" y="0"/>
                  <a:pt x="2613978" y="0"/>
                </a:cubicBezTo>
                <a:lnTo>
                  <a:pt x="3642401" y="0"/>
                </a:lnTo>
                <a:cubicBezTo>
                  <a:pt x="4274002" y="0"/>
                  <a:pt x="4853284" y="224007"/>
                  <a:pt x="5305134" y="596906"/>
                </a:cubicBezTo>
                <a:lnTo>
                  <a:pt x="5367521" y="653608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 noProof="0" dirty="0"/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0137F85D-43FF-0D6C-ED75-F56792791536}"/>
              </a:ext>
            </a:extLst>
          </p:cNvPr>
          <p:cNvSpPr/>
          <p:nvPr/>
        </p:nvSpPr>
        <p:spPr>
          <a:xfrm>
            <a:off x="959119" y="5573165"/>
            <a:ext cx="504000" cy="504000"/>
          </a:xfrm>
          <a:prstGeom prst="roundRect">
            <a:avLst>
              <a:gd name="adj" fmla="val 50000"/>
            </a:avLst>
          </a:prstGeom>
          <a:gradFill>
            <a:gsLst>
              <a:gs pos="83000">
                <a:srgbClr val="235B7B">
                  <a:alpha val="99000"/>
                </a:srgbClr>
              </a:gs>
              <a:gs pos="0">
                <a:srgbClr val="81A395">
                  <a:alpha val="92000"/>
                </a:srgb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B019024C-6F23-5283-11BE-1C680824E164}"/>
              </a:ext>
            </a:extLst>
          </p:cNvPr>
          <p:cNvSpPr txBox="1"/>
          <p:nvPr/>
        </p:nvSpPr>
        <p:spPr>
          <a:xfrm>
            <a:off x="557228" y="360989"/>
            <a:ext cx="6268996" cy="15753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Aft>
                <a:spcPts val="1500"/>
              </a:spcAft>
            </a:pPr>
            <a:r>
              <a:rPr lang="pt-BR" sz="6000" b="1" i="0" noProof="0" dirty="0">
                <a:gradFill>
                  <a:gsLst>
                    <a:gs pos="83000">
                      <a:srgbClr val="235B7B">
                        <a:alpha val="99000"/>
                      </a:srgbClr>
                    </a:gs>
                    <a:gs pos="0">
                      <a:srgbClr val="81A395">
                        <a:alpha val="92000"/>
                      </a:srgbClr>
                    </a:gs>
                  </a:gsLst>
                  <a:lin ang="4200000" scaled="0"/>
                </a:gradFill>
                <a:effectLst/>
                <a:latin typeface="Bahnschrift SemiBold" panose="020B0502040204020203" pitchFamily="34" charset="0"/>
              </a:rPr>
              <a:t>Riscos da operação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7992A821-FFAE-2261-64FF-ACBE585CB4BA}"/>
              </a:ext>
            </a:extLst>
          </p:cNvPr>
          <p:cNvSpPr txBox="1"/>
          <p:nvPr/>
        </p:nvSpPr>
        <p:spPr>
          <a:xfrm>
            <a:off x="671408" y="3296967"/>
            <a:ext cx="462061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noProof="0" dirty="0">
                <a:solidFill>
                  <a:srgbClr val="000000"/>
                </a:solidFill>
              </a:rPr>
              <a:t>Caminhão-tanque </a:t>
            </a:r>
            <a:r>
              <a:rPr lang="pt-BR" sz="3600" b="1" noProof="0" dirty="0">
                <a:gradFill>
                  <a:gsLst>
                    <a:gs pos="0">
                      <a:srgbClr val="81A395"/>
                    </a:gs>
                    <a:gs pos="89000">
                      <a:srgbClr val="255C7B"/>
                    </a:gs>
                  </a:gsLst>
                  <a:lin ang="5400000" scaled="1"/>
                </a:gradFill>
              </a:rPr>
              <a:t>explode e incendeia 25 veículos </a:t>
            </a:r>
            <a:r>
              <a:rPr lang="pt-BR" sz="2800" noProof="0" dirty="0">
                <a:solidFill>
                  <a:srgbClr val="000000"/>
                </a:solidFill>
              </a:rPr>
              <a:t>em SC</a:t>
            </a:r>
          </a:p>
        </p:txBody>
      </p:sp>
      <p:sp>
        <p:nvSpPr>
          <p:cNvPr id="23" name="Retângulo: Cantos Arredondados 22">
            <a:extLst>
              <a:ext uri="{FF2B5EF4-FFF2-40B4-BE49-F238E27FC236}">
                <a16:creationId xmlns:a16="http://schemas.microsoft.com/office/drawing/2014/main" id="{66D7C907-03FF-719F-9ADB-730F5F8EC902}"/>
              </a:ext>
            </a:extLst>
          </p:cNvPr>
          <p:cNvSpPr/>
          <p:nvPr/>
        </p:nvSpPr>
        <p:spPr>
          <a:xfrm>
            <a:off x="671408" y="2104570"/>
            <a:ext cx="3443082" cy="163083"/>
          </a:xfrm>
          <a:prstGeom prst="roundRect">
            <a:avLst>
              <a:gd name="adj" fmla="val 50000"/>
            </a:avLst>
          </a:prstGeom>
          <a:gradFill>
            <a:gsLst>
              <a:gs pos="83000">
                <a:srgbClr val="235B7B">
                  <a:alpha val="99000"/>
                </a:srgbClr>
              </a:gs>
              <a:gs pos="0">
                <a:srgbClr val="81A395">
                  <a:alpha val="92000"/>
                </a:srgb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>
              <a:gradFill>
                <a:gsLst>
                  <a:gs pos="83000">
                    <a:srgbClr val="235B7B">
                      <a:alpha val="99000"/>
                    </a:srgbClr>
                  </a:gs>
                  <a:gs pos="0">
                    <a:srgbClr val="81A395">
                      <a:alpha val="92000"/>
                    </a:srgbClr>
                  </a:gs>
                </a:gsLst>
                <a:lin ang="4200000" scaled="0"/>
              </a:gradFill>
            </a:endParaRPr>
          </a:p>
        </p:txBody>
      </p:sp>
      <p:pic>
        <p:nvPicPr>
          <p:cNvPr id="29" name="videoplayback">
            <a:hlinkClick r:id="" action="ppaction://media"/>
            <a:extLst>
              <a:ext uri="{FF2B5EF4-FFF2-40B4-BE49-F238E27FC236}">
                <a16:creationId xmlns:a16="http://schemas.microsoft.com/office/drawing/2014/main" id="{14E1F3E7-C57B-5AD2-2798-26B24DFB3DD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19329" y="2267653"/>
            <a:ext cx="3485854" cy="1960793"/>
          </a:xfrm>
          <a:prstGeom prst="rect">
            <a:avLst/>
          </a:prstGeom>
        </p:spPr>
      </p:pic>
      <p:grpSp>
        <p:nvGrpSpPr>
          <p:cNvPr id="40" name="Agrupar 39">
            <a:extLst>
              <a:ext uri="{FF2B5EF4-FFF2-40B4-BE49-F238E27FC236}">
                <a16:creationId xmlns:a16="http://schemas.microsoft.com/office/drawing/2014/main" id="{49B96E28-2B9E-A112-FE34-CDEF9ACB34B2}"/>
              </a:ext>
            </a:extLst>
          </p:cNvPr>
          <p:cNvGrpSpPr/>
          <p:nvPr/>
        </p:nvGrpSpPr>
        <p:grpSpPr>
          <a:xfrm>
            <a:off x="5898319" y="188049"/>
            <a:ext cx="5927873" cy="6120000"/>
            <a:chOff x="5961909" y="369000"/>
            <a:chExt cx="5927873" cy="6120000"/>
          </a:xfrm>
        </p:grpSpPr>
        <p:grpSp>
          <p:nvGrpSpPr>
            <p:cNvPr id="34" name="Agrupar 33">
              <a:extLst>
                <a:ext uri="{FF2B5EF4-FFF2-40B4-BE49-F238E27FC236}">
                  <a16:creationId xmlns:a16="http://schemas.microsoft.com/office/drawing/2014/main" id="{D81822E3-5A4E-8AF0-1523-A773398418AD}"/>
                </a:ext>
              </a:extLst>
            </p:cNvPr>
            <p:cNvGrpSpPr/>
            <p:nvPr/>
          </p:nvGrpSpPr>
          <p:grpSpPr>
            <a:xfrm>
              <a:off x="5961909" y="369000"/>
              <a:ext cx="5927873" cy="6120000"/>
              <a:chOff x="6095999" y="265345"/>
              <a:chExt cx="5927873" cy="6120000"/>
            </a:xfrm>
          </p:grpSpPr>
          <p:sp>
            <p:nvSpPr>
              <p:cNvPr id="12" name="Retângulo: Cantos Arredondados 11">
                <a:extLst>
                  <a:ext uri="{FF2B5EF4-FFF2-40B4-BE49-F238E27FC236}">
                    <a16:creationId xmlns:a16="http://schemas.microsoft.com/office/drawing/2014/main" id="{E86B2DED-D7EF-8F2A-1D29-9BE51A768834}"/>
                  </a:ext>
                </a:extLst>
              </p:cNvPr>
              <p:cNvSpPr/>
              <p:nvPr/>
            </p:nvSpPr>
            <p:spPr>
              <a:xfrm rot="1310348">
                <a:off x="6095999" y="265345"/>
                <a:ext cx="5927873" cy="6120000"/>
              </a:xfrm>
              <a:prstGeom prst="roundRect">
                <a:avLst>
                  <a:gd name="adj" fmla="val 17240"/>
                </a:avLst>
              </a:prstGeom>
              <a:gradFill>
                <a:gsLst>
                  <a:gs pos="83000">
                    <a:srgbClr val="235B7B">
                      <a:alpha val="99000"/>
                    </a:srgbClr>
                  </a:gs>
                  <a:gs pos="0">
                    <a:srgbClr val="81A395">
                      <a:alpha val="92000"/>
                    </a:srgbClr>
                  </a:gs>
                </a:gsLst>
                <a:lin ang="420000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noProof="0" dirty="0">
                  <a:gradFill>
                    <a:gsLst>
                      <a:gs pos="83000">
                        <a:srgbClr val="235B7B">
                          <a:alpha val="99000"/>
                        </a:srgbClr>
                      </a:gs>
                      <a:gs pos="0">
                        <a:srgbClr val="81A395">
                          <a:alpha val="92000"/>
                        </a:srgbClr>
                      </a:gs>
                    </a:gsLst>
                    <a:lin ang="4200000" scaled="0"/>
                  </a:gradFill>
                </a:endParaRPr>
              </a:p>
            </p:txBody>
          </p:sp>
          <p:pic>
            <p:nvPicPr>
              <p:cNvPr id="33" name="Imagem 32">
                <a:extLst>
                  <a:ext uri="{FF2B5EF4-FFF2-40B4-BE49-F238E27FC236}">
                    <a16:creationId xmlns:a16="http://schemas.microsoft.com/office/drawing/2014/main" id="{ED2F4F6D-8964-3278-2BFE-7CC163BF05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91" t="12419" r="12066" b="13930"/>
              <a:stretch>
                <a:fillRect/>
              </a:stretch>
            </p:blipFill>
            <p:spPr>
              <a:xfrm>
                <a:off x="6411265" y="799859"/>
                <a:ext cx="5297340" cy="5050973"/>
              </a:xfrm>
              <a:prstGeom prst="rect">
                <a:avLst/>
              </a:prstGeom>
            </p:spPr>
          </p:pic>
        </p:grpSp>
        <p:sp>
          <p:nvSpPr>
            <p:cNvPr id="35" name="Retângulo 34">
              <a:extLst>
                <a:ext uri="{FF2B5EF4-FFF2-40B4-BE49-F238E27FC236}">
                  <a16:creationId xmlns:a16="http://schemas.microsoft.com/office/drawing/2014/main" id="{B738C415-B218-9B76-E782-0171B9B764FA}"/>
                </a:ext>
              </a:extLst>
            </p:cNvPr>
            <p:cNvSpPr/>
            <p:nvPr/>
          </p:nvSpPr>
          <p:spPr>
            <a:xfrm>
              <a:off x="6918842" y="1358485"/>
              <a:ext cx="4135783" cy="3144521"/>
            </a:xfrm>
            <a:custGeom>
              <a:avLst/>
              <a:gdLst>
                <a:gd name="csX0" fmla="*/ 43542 w 4135783"/>
                <a:gd name="csY0" fmla="*/ 464456 h 3144521"/>
                <a:gd name="csX1" fmla="*/ 4077726 w 4135783"/>
                <a:gd name="csY1" fmla="*/ 0 h 3144521"/>
                <a:gd name="csX2" fmla="*/ 4135783 w 4135783"/>
                <a:gd name="csY2" fmla="*/ 3144521 h 3144521"/>
                <a:gd name="csX3" fmla="*/ 0 w 4135783"/>
                <a:gd name="csY3" fmla="*/ 3144521 h 3144521"/>
                <a:gd name="csX4" fmla="*/ 43542 w 4135783"/>
                <a:gd name="csY4" fmla="*/ 464456 h 314452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4135783" h="3144521">
                  <a:moveTo>
                    <a:pt x="43542" y="464456"/>
                  </a:moveTo>
                  <a:lnTo>
                    <a:pt x="4077726" y="0"/>
                  </a:lnTo>
                  <a:lnTo>
                    <a:pt x="4135783" y="3144521"/>
                  </a:lnTo>
                  <a:lnTo>
                    <a:pt x="0" y="3144521"/>
                  </a:lnTo>
                  <a:lnTo>
                    <a:pt x="43542" y="464456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</p:grp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C8760757-80AF-54BD-8E15-917C6BD288B9}"/>
              </a:ext>
            </a:extLst>
          </p:cNvPr>
          <p:cNvGrpSpPr/>
          <p:nvPr/>
        </p:nvGrpSpPr>
        <p:grpSpPr>
          <a:xfrm>
            <a:off x="10274887" y="6171248"/>
            <a:ext cx="1452281" cy="447459"/>
            <a:chOff x="10273348" y="6114707"/>
            <a:chExt cx="1613851" cy="504000"/>
          </a:xfrm>
        </p:grpSpPr>
        <p:pic>
          <p:nvPicPr>
            <p:cNvPr id="25" name="Imagem 24">
              <a:extLst>
                <a:ext uri="{FF2B5EF4-FFF2-40B4-BE49-F238E27FC236}">
                  <a16:creationId xmlns:a16="http://schemas.microsoft.com/office/drawing/2014/main" id="{0EB58BE4-D505-013C-2001-8C53C8E05D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273348" y="6114707"/>
              <a:ext cx="560000" cy="504000"/>
            </a:xfrm>
            <a:prstGeom prst="rect">
              <a:avLst/>
            </a:prstGeom>
          </p:spPr>
        </p:pic>
        <p:pic>
          <p:nvPicPr>
            <p:cNvPr id="26" name="Imagem 25">
              <a:extLst>
                <a:ext uri="{FF2B5EF4-FFF2-40B4-BE49-F238E27FC236}">
                  <a16:creationId xmlns:a16="http://schemas.microsoft.com/office/drawing/2014/main" id="{0E332844-6A53-C881-E874-CA01FCE3C6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3016"/>
            <a:stretch/>
          </p:blipFill>
          <p:spPr>
            <a:xfrm>
              <a:off x="10737114" y="6126670"/>
              <a:ext cx="1150085" cy="4815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84908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20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2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48DB63-E165-F778-853E-741BEEB45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AECE672B-CCF1-B823-013B-81B1059F10A2}"/>
              </a:ext>
            </a:extLst>
          </p:cNvPr>
          <p:cNvSpPr/>
          <p:nvPr/>
        </p:nvSpPr>
        <p:spPr>
          <a:xfrm>
            <a:off x="6127613" y="0"/>
            <a:ext cx="6195237" cy="6858000"/>
          </a:xfrm>
          <a:prstGeom prst="roundRect">
            <a:avLst>
              <a:gd name="adj" fmla="val 0"/>
            </a:avLst>
          </a:prstGeom>
          <a:gradFill>
            <a:gsLst>
              <a:gs pos="83000">
                <a:srgbClr val="235B7B">
                  <a:alpha val="99000"/>
                </a:srgbClr>
              </a:gs>
              <a:gs pos="0">
                <a:srgbClr val="81A395">
                  <a:alpha val="92000"/>
                </a:srgb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99023282-9359-4446-7A75-C8FA1D691BDF}"/>
              </a:ext>
            </a:extLst>
          </p:cNvPr>
          <p:cNvSpPr/>
          <p:nvPr/>
        </p:nvSpPr>
        <p:spPr>
          <a:xfrm>
            <a:off x="7376600" y="6430476"/>
            <a:ext cx="4485600" cy="72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3C9700C-12EA-BA48-1105-06111B068455}"/>
              </a:ext>
            </a:extLst>
          </p:cNvPr>
          <p:cNvSpPr txBox="1"/>
          <p:nvPr/>
        </p:nvSpPr>
        <p:spPr>
          <a:xfrm>
            <a:off x="485403" y="538615"/>
            <a:ext cx="9445406" cy="1328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Aft>
                <a:spcPts val="1500"/>
              </a:spcAft>
            </a:pPr>
            <a:r>
              <a:rPr lang="pt-BR" sz="5000" b="1" i="0" noProof="0" dirty="0">
                <a:solidFill>
                  <a:srgbClr val="216556"/>
                </a:solidFill>
                <a:effectLst/>
                <a:latin typeface="Bahnschrift SemiBold" panose="020B0502040204020203" pitchFamily="34" charset="0"/>
              </a:rPr>
              <a:t>Da dimensão do setor à responsabilidade pela operação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F54E92CA-F651-9D2F-D39A-F2A96E656C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5"/>
          <a:stretch>
            <a:fillRect/>
          </a:stretch>
        </p:blipFill>
        <p:spPr>
          <a:xfrm flipH="1">
            <a:off x="327728" y="2122191"/>
            <a:ext cx="6710072" cy="4435462"/>
          </a:xfrm>
          <a:prstGeom prst="roundRect">
            <a:avLst>
              <a:gd name="adj" fmla="val 9225"/>
            </a:avLst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3" name="Text 3">
            <a:extLst>
              <a:ext uri="{FF2B5EF4-FFF2-40B4-BE49-F238E27FC236}">
                <a16:creationId xmlns:a16="http://schemas.microsoft.com/office/drawing/2014/main" id="{D928154A-D954-3A49-133D-E9FC631F99D8}"/>
              </a:ext>
            </a:extLst>
          </p:cNvPr>
          <p:cNvSpPr/>
          <p:nvPr/>
        </p:nvSpPr>
        <p:spPr>
          <a:xfrm>
            <a:off x="7376600" y="2302642"/>
            <a:ext cx="4348454" cy="24212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pt-BR" sz="2400" noProof="0" dirty="0">
                <a:solidFill>
                  <a:schemeClr val="bg1"/>
                </a:solidFill>
              </a:rPr>
              <a:t>A operação envolve riscos como acidentes, danos à carga, roubo e desaparecimento, que exigem responsabilidades, coberturas e procedimentos definidos. É nesse ponto que entram as</a:t>
            </a:r>
            <a:endParaRPr lang="pt-BR" sz="2400" noProof="0" dirty="0">
              <a:solidFill>
                <a:srgbClr val="216556"/>
              </a:solidFill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DFFF5FD7-B2DB-BEE1-5A4D-EF954FC10C8C}"/>
              </a:ext>
            </a:extLst>
          </p:cNvPr>
          <p:cNvGrpSpPr/>
          <p:nvPr/>
        </p:nvGrpSpPr>
        <p:grpSpPr>
          <a:xfrm>
            <a:off x="7377450" y="4916992"/>
            <a:ext cx="4483901" cy="1258028"/>
            <a:chOff x="7531142" y="4853201"/>
            <a:chExt cx="4483901" cy="1258028"/>
          </a:xfrm>
        </p:grpSpPr>
        <p:sp>
          <p:nvSpPr>
            <p:cNvPr id="9" name="Retângulo: Cantos Arredondados 8">
              <a:extLst>
                <a:ext uri="{FF2B5EF4-FFF2-40B4-BE49-F238E27FC236}">
                  <a16:creationId xmlns:a16="http://schemas.microsoft.com/office/drawing/2014/main" id="{13209658-F76E-4EA4-0FCB-EC828184BE2E}"/>
                </a:ext>
              </a:extLst>
            </p:cNvPr>
            <p:cNvSpPr/>
            <p:nvPr/>
          </p:nvSpPr>
          <p:spPr>
            <a:xfrm>
              <a:off x="7531142" y="4853201"/>
              <a:ext cx="4483901" cy="1258028"/>
            </a:xfrm>
            <a:prstGeom prst="roundRect">
              <a:avLst>
                <a:gd name="adj" fmla="val 1994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sp>
          <p:nvSpPr>
            <p:cNvPr id="13" name="Text 3">
              <a:extLst>
                <a:ext uri="{FF2B5EF4-FFF2-40B4-BE49-F238E27FC236}">
                  <a16:creationId xmlns:a16="http://schemas.microsoft.com/office/drawing/2014/main" id="{2211238E-5FFE-B9F3-B9CE-6E0923C36BEE}"/>
                </a:ext>
              </a:extLst>
            </p:cNvPr>
            <p:cNvSpPr/>
            <p:nvPr/>
          </p:nvSpPr>
          <p:spPr>
            <a:xfrm>
              <a:off x="7668585" y="4972941"/>
              <a:ext cx="4187747" cy="101854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spAutoFit/>
            </a:bodyPr>
            <a:lstStyle/>
            <a:p>
              <a:pPr marL="0" indent="0" algn="ctr">
                <a:lnSpc>
                  <a:spcPct val="105000"/>
                </a:lnSpc>
                <a:buNone/>
              </a:pPr>
              <a:r>
                <a:rPr lang="pt-BR" sz="3200" b="1" noProof="0" dirty="0">
                  <a:solidFill>
                    <a:srgbClr val="216556"/>
                  </a:solidFill>
                </a:rPr>
                <a:t>Leis nº 14.599/2023 </a:t>
              </a:r>
              <a:br>
                <a:rPr lang="pt-BR" sz="3200" b="1" noProof="0" dirty="0">
                  <a:solidFill>
                    <a:srgbClr val="216556"/>
                  </a:solidFill>
                </a:rPr>
              </a:br>
              <a:r>
                <a:rPr lang="pt-BR" sz="3200" b="1" noProof="0" dirty="0">
                  <a:solidFill>
                    <a:srgbClr val="216556"/>
                  </a:solidFill>
                </a:rPr>
                <a:t>e nº 15.040/2024</a:t>
              </a:r>
              <a:r>
                <a:rPr lang="pt-BR" sz="2800" noProof="0" dirty="0">
                  <a:solidFill>
                    <a:srgbClr val="216556"/>
                  </a:solidFill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689780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22C642-3149-1F06-3BB4-56D71A8E76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2A31D8F6-5530-C3E5-C09F-5291C3C681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43" r="9343"/>
          <a:stretch/>
        </p:blipFill>
        <p:spPr>
          <a:xfrm>
            <a:off x="0" y="-2328423"/>
            <a:ext cx="12227950" cy="6768445"/>
          </a:xfrm>
          <a:prstGeom prst="roundRect">
            <a:avLst>
              <a:gd name="adj" fmla="val 9225"/>
            </a:avLst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4" name="Agrupar 3">
            <a:extLst>
              <a:ext uri="{FF2B5EF4-FFF2-40B4-BE49-F238E27FC236}">
                <a16:creationId xmlns:a16="http://schemas.microsoft.com/office/drawing/2014/main" id="{262BFDFE-779B-A7DE-10AB-D6DAE066813D}"/>
              </a:ext>
            </a:extLst>
          </p:cNvPr>
          <p:cNvGrpSpPr/>
          <p:nvPr/>
        </p:nvGrpSpPr>
        <p:grpSpPr>
          <a:xfrm>
            <a:off x="976745" y="1828800"/>
            <a:ext cx="9933709" cy="4710989"/>
            <a:chOff x="976745" y="1828800"/>
            <a:chExt cx="9933709" cy="4710989"/>
          </a:xfrm>
        </p:grpSpPr>
        <p:sp>
          <p:nvSpPr>
            <p:cNvPr id="5" name="Retângulo: Cantos Arredondados 4">
              <a:extLst>
                <a:ext uri="{FF2B5EF4-FFF2-40B4-BE49-F238E27FC236}">
                  <a16:creationId xmlns:a16="http://schemas.microsoft.com/office/drawing/2014/main" id="{027B01D2-0A64-62C2-5B4E-12E5BC956CB4}"/>
                </a:ext>
              </a:extLst>
            </p:cNvPr>
            <p:cNvSpPr/>
            <p:nvPr/>
          </p:nvSpPr>
          <p:spPr>
            <a:xfrm>
              <a:off x="976745" y="1828800"/>
              <a:ext cx="9933709" cy="4710989"/>
            </a:xfrm>
            <a:prstGeom prst="roundRect">
              <a:avLst>
                <a:gd name="adj" fmla="val 38324"/>
              </a:avLst>
            </a:prstGeom>
            <a:gradFill>
              <a:gsLst>
                <a:gs pos="83000">
                  <a:srgbClr val="235B7B">
                    <a:alpha val="68000"/>
                  </a:srgbClr>
                </a:gs>
                <a:gs pos="0">
                  <a:srgbClr val="81A395">
                    <a:alpha val="64000"/>
                  </a:srgbClr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grpSp>
          <p:nvGrpSpPr>
            <p:cNvPr id="3" name="Agrupar 2">
              <a:extLst>
                <a:ext uri="{FF2B5EF4-FFF2-40B4-BE49-F238E27FC236}">
                  <a16:creationId xmlns:a16="http://schemas.microsoft.com/office/drawing/2014/main" id="{C5F452E6-C94A-A986-E856-88DDBFCCFD62}"/>
                </a:ext>
              </a:extLst>
            </p:cNvPr>
            <p:cNvGrpSpPr/>
            <p:nvPr/>
          </p:nvGrpSpPr>
          <p:grpSpPr>
            <a:xfrm>
              <a:off x="2023729" y="2296686"/>
              <a:ext cx="7839740" cy="3775216"/>
              <a:chOff x="2623075" y="2367282"/>
              <a:chExt cx="7839740" cy="3775216"/>
            </a:xfrm>
          </p:grpSpPr>
          <p:sp>
            <p:nvSpPr>
              <p:cNvPr id="7" name="CaixaDeTexto 6">
                <a:extLst>
                  <a:ext uri="{FF2B5EF4-FFF2-40B4-BE49-F238E27FC236}">
                    <a16:creationId xmlns:a16="http://schemas.microsoft.com/office/drawing/2014/main" id="{CC63B891-CE78-E72D-577B-4A9A5FAFAAEF}"/>
                  </a:ext>
                </a:extLst>
              </p:cNvPr>
              <p:cNvSpPr txBox="1"/>
              <p:nvPr/>
            </p:nvSpPr>
            <p:spPr>
              <a:xfrm>
                <a:off x="2623075" y="2367282"/>
                <a:ext cx="7839740" cy="29345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80000"/>
                  </a:lnSpc>
                  <a:spcAft>
                    <a:spcPts val="1500"/>
                  </a:spcAft>
                </a:pPr>
                <a:r>
                  <a:rPr lang="pt-BR" sz="11500" b="1" i="0" noProof="0" dirty="0">
                    <a:solidFill>
                      <a:schemeClr val="bg1"/>
                    </a:solidFill>
                    <a:effectLst/>
                    <a:latin typeface="Bahnschrift SemiBold" panose="020B0502040204020203" pitchFamily="34" charset="0"/>
                  </a:rPr>
                  <a:t>Lei nº 14.599/2023</a:t>
                </a:r>
              </a:p>
            </p:txBody>
          </p:sp>
          <p:grpSp>
            <p:nvGrpSpPr>
              <p:cNvPr id="2" name="Agrupar 1">
                <a:extLst>
                  <a:ext uri="{FF2B5EF4-FFF2-40B4-BE49-F238E27FC236}">
                    <a16:creationId xmlns:a16="http://schemas.microsoft.com/office/drawing/2014/main" id="{A64B22C3-1115-797D-F59E-6DB3F4302EB1}"/>
                  </a:ext>
                </a:extLst>
              </p:cNvPr>
              <p:cNvGrpSpPr/>
              <p:nvPr/>
            </p:nvGrpSpPr>
            <p:grpSpPr>
              <a:xfrm>
                <a:off x="2701190" y="5232344"/>
                <a:ext cx="7683510" cy="910154"/>
                <a:chOff x="1003291" y="5305312"/>
                <a:chExt cx="7683510" cy="910154"/>
              </a:xfrm>
            </p:grpSpPr>
            <p:sp>
              <p:nvSpPr>
                <p:cNvPr id="18" name="Retângulo: Cantos Arredondados 17">
                  <a:extLst>
                    <a:ext uri="{FF2B5EF4-FFF2-40B4-BE49-F238E27FC236}">
                      <a16:creationId xmlns:a16="http://schemas.microsoft.com/office/drawing/2014/main" id="{B6F253B9-E33C-A542-73FC-2169672999C4}"/>
                    </a:ext>
                  </a:extLst>
                </p:cNvPr>
                <p:cNvSpPr/>
                <p:nvPr/>
              </p:nvSpPr>
              <p:spPr>
                <a:xfrm>
                  <a:off x="1003291" y="6179466"/>
                  <a:ext cx="7452000" cy="360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 noProof="0" dirty="0"/>
                </a:p>
              </p:txBody>
            </p:sp>
            <p:sp>
              <p:nvSpPr>
                <p:cNvPr id="63" name="Text 3">
                  <a:extLst>
                    <a:ext uri="{FF2B5EF4-FFF2-40B4-BE49-F238E27FC236}">
                      <a16:creationId xmlns:a16="http://schemas.microsoft.com/office/drawing/2014/main" id="{6650A576-3E69-FFE4-9A28-ED5016C11656}"/>
                    </a:ext>
                  </a:extLst>
                </p:cNvPr>
                <p:cNvSpPr/>
                <p:nvPr/>
              </p:nvSpPr>
              <p:spPr>
                <a:xfrm>
                  <a:off x="1003291" y="5526409"/>
                  <a:ext cx="7683510" cy="501484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marL="0" indent="0">
                    <a:lnSpc>
                      <a:spcPct val="105000"/>
                    </a:lnSpc>
                    <a:buNone/>
                  </a:pPr>
                  <a:r>
                    <a:rPr lang="pt-BR" sz="3200" noProof="0" dirty="0">
                      <a:solidFill>
                        <a:schemeClr val="bg1"/>
                      </a:solidFill>
                    </a:rPr>
                    <a:t>Reorganizou a proteção securitária do TRC</a:t>
                  </a:r>
                  <a:endParaRPr lang="pt-BR" sz="3600" noProof="0" dirty="0">
                    <a:solidFill>
                      <a:srgbClr val="216556"/>
                    </a:solidFill>
                  </a:endParaRPr>
                </a:p>
              </p:txBody>
            </p:sp>
            <p:sp>
              <p:nvSpPr>
                <p:cNvPr id="19" name="Retângulo: Cantos Arredondados 18">
                  <a:extLst>
                    <a:ext uri="{FF2B5EF4-FFF2-40B4-BE49-F238E27FC236}">
                      <a16:creationId xmlns:a16="http://schemas.microsoft.com/office/drawing/2014/main" id="{A1BFA3E9-2733-1C10-D740-4184779242F7}"/>
                    </a:ext>
                  </a:extLst>
                </p:cNvPr>
                <p:cNvSpPr/>
                <p:nvPr/>
              </p:nvSpPr>
              <p:spPr>
                <a:xfrm>
                  <a:off x="1003291" y="5305312"/>
                  <a:ext cx="7428328" cy="69524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 noProof="0" dirty="0">
                    <a:solidFill>
                      <a:schemeClr val="bg1"/>
                    </a:solidFill>
                  </a:endParaRPr>
                </a:p>
              </p:txBody>
            </p:sp>
          </p:grpSp>
        </p:grpSp>
      </p:grpSp>
      <p:grpSp>
        <p:nvGrpSpPr>
          <p:cNvPr id="6" name="Agrupar 5">
            <a:extLst>
              <a:ext uri="{FF2B5EF4-FFF2-40B4-BE49-F238E27FC236}">
                <a16:creationId xmlns:a16="http://schemas.microsoft.com/office/drawing/2014/main" id="{3D787BBF-34DC-F4FF-8FF6-FBFF72BC6CF5}"/>
              </a:ext>
            </a:extLst>
          </p:cNvPr>
          <p:cNvGrpSpPr/>
          <p:nvPr/>
        </p:nvGrpSpPr>
        <p:grpSpPr>
          <a:xfrm>
            <a:off x="10274887" y="6171248"/>
            <a:ext cx="1452281" cy="447459"/>
            <a:chOff x="10273348" y="6114707"/>
            <a:chExt cx="1613851" cy="504000"/>
          </a:xfrm>
        </p:grpSpPr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AF40F4B4-D7B4-092F-E3A2-123D5E7E63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273348" y="6114707"/>
              <a:ext cx="560000" cy="504000"/>
            </a:xfrm>
            <a:prstGeom prst="rect">
              <a:avLst/>
            </a:prstGeom>
          </p:spPr>
        </p:pic>
        <p:pic>
          <p:nvPicPr>
            <p:cNvPr id="9" name="Imagem 8">
              <a:extLst>
                <a:ext uri="{FF2B5EF4-FFF2-40B4-BE49-F238E27FC236}">
                  <a16:creationId xmlns:a16="http://schemas.microsoft.com/office/drawing/2014/main" id="{0CA17CF0-E503-A5A3-6D78-8E85A77450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3016"/>
            <a:stretch/>
          </p:blipFill>
          <p:spPr>
            <a:xfrm>
              <a:off x="10737114" y="6126670"/>
              <a:ext cx="1150085" cy="4815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353593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A2943B165E9EA040A7CB0679EEC1E8D3" ma:contentTypeVersion="14" ma:contentTypeDescription="Crie um novo documento." ma:contentTypeScope="" ma:versionID="b38588521895ed7131014808d8269acb">
  <xsd:schema xmlns:xsd="http://www.w3.org/2001/XMLSchema" xmlns:xs="http://www.w3.org/2001/XMLSchema" xmlns:p="http://schemas.microsoft.com/office/2006/metadata/properties" xmlns:ns2="5d75131d-11a9-4890-a140-2e2b32383123" xmlns:ns3="4c9db313-5cfb-4991-84f0-80051d5e4e6f" targetNamespace="http://schemas.microsoft.com/office/2006/metadata/properties" ma:root="true" ma:fieldsID="6f44711fe324b6ed61a7953d4efc5a6d" ns2:_="" ns3:_="">
    <xsd:import namespace="5d75131d-11a9-4890-a140-2e2b32383123"/>
    <xsd:import namespace="4c9db313-5cfb-4991-84f0-80051d5e4e6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75131d-11a9-4890-a140-2e2b3238312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Marcações de imagem" ma:readOnly="false" ma:fieldId="{5cf76f15-5ced-4ddc-b409-7134ff3c332f}" ma:taxonomyMulti="true" ma:sspId="366fae3f-bbd4-4097-b0b7-9a1358276cb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9db313-5cfb-4991-84f0-80051d5e4e6f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81ef5f2-2cae-4d00-8391-574bc582bd41}" ma:internalName="TaxCatchAll" ma:showField="CatchAllData" ma:web="4c9db313-5cfb-4991-84f0-80051d5e4e6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c9db313-5cfb-4991-84f0-80051d5e4e6f" xsi:nil="true"/>
    <lcf76f155ced4ddcb4097134ff3c332f xmlns="5d75131d-11a9-4890-a140-2e2b32383123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BC60469-BCCC-476C-9503-4E640A32E0B4}"/>
</file>

<file path=customXml/itemProps2.xml><?xml version="1.0" encoding="utf-8"?>
<ds:datastoreItem xmlns:ds="http://schemas.openxmlformats.org/officeDocument/2006/customXml" ds:itemID="{F4ACD2E6-9EA1-450A-A4A5-23288E3BC26C}">
  <ds:schemaRefs>
    <ds:schemaRef ds:uri="http://schemas.microsoft.com/office/2006/metadata/properties"/>
    <ds:schemaRef ds:uri="http://schemas.microsoft.com/office/infopath/2007/PartnerControls"/>
    <ds:schemaRef ds:uri="4c9db313-5cfb-4991-84f0-80051d5e4e6f"/>
    <ds:schemaRef ds:uri="5d75131d-11a9-4890-a140-2e2b32383123"/>
  </ds:schemaRefs>
</ds:datastoreItem>
</file>

<file path=customXml/itemProps3.xml><?xml version="1.0" encoding="utf-8"?>
<ds:datastoreItem xmlns:ds="http://schemas.openxmlformats.org/officeDocument/2006/customXml" ds:itemID="{4F04CDFB-FD6F-4620-8A0B-46372D0BB24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2995</TotalTime>
  <Words>2211</Words>
  <Application>Microsoft Office PowerPoint</Application>
  <PresentationFormat>Widescreen</PresentationFormat>
  <Paragraphs>212</Paragraphs>
  <Slides>26</Slides>
  <Notes>9</Notes>
  <HiddenSlides>0</HiddenSlides>
  <MMClips>2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37" baseType="lpstr">
      <vt:lpstr>MS Mincho</vt:lpstr>
      <vt:lpstr>Aptos</vt:lpstr>
      <vt:lpstr>Aptos Display</vt:lpstr>
      <vt:lpstr>Arial</vt:lpstr>
      <vt:lpstr>Bahnschrift SemiBold</vt:lpstr>
      <vt:lpstr>Courier New</vt:lpstr>
      <vt:lpstr>Georgia</vt:lpstr>
      <vt:lpstr>Segoe UI</vt:lpstr>
      <vt:lpstr>Segoe UI Emoji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José Augusto</dc:creator>
  <cp:lastModifiedBy>José Augusto</cp:lastModifiedBy>
  <cp:revision>41</cp:revision>
  <dcterms:created xsi:type="dcterms:W3CDTF">2024-06-10T11:41:20Z</dcterms:created>
  <dcterms:modified xsi:type="dcterms:W3CDTF">2026-08-30T00:48:07Z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0x010100A2943B165E9EA040A7CB0679EEC1E8D3</vt:lpwstr>
  </property>
  <property fmtid="{D5CDD505-2E9C-101B-9397-08002B2CF9AE}" pid="3" name="MediaServiceImageTags">
    <vt:lpwstr/>
  </property>
</Properties>
</file>